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9144000"/>
  <p:notesSz cx="6858000" cy="9144000"/>
  <p:embeddedFontLst>
    <p:embeddedFont>
      <p:font typeface="Book Antiqua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BookAntiqua-regular.fntdata"/><Relationship Id="rId25" Type="http://schemas.openxmlformats.org/officeDocument/2006/relationships/slide" Target="slides/slide21.xml"/><Relationship Id="rId28" Type="http://schemas.openxmlformats.org/officeDocument/2006/relationships/font" Target="fonts/BookAntiqua-italic.fntdata"/><Relationship Id="rId27" Type="http://schemas.openxmlformats.org/officeDocument/2006/relationships/font" Target="fonts/BookAntiqua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BookAntiqua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b="0" i="0" sz="1100" u="none" cap="none" strike="noStrike"/>
            </a:lvl1pPr>
            <a:lvl2pPr indent="-298450" lvl="1" marL="9144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  <a:defRPr b="0" i="0" sz="1100" u="none" cap="none" strike="noStrike"/>
            </a:lvl2pPr>
            <a:lvl3pPr indent="-298450" lvl="2" marL="13716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■"/>
              <a:defRPr b="0" i="0" sz="1100" u="none" cap="none" strike="noStrike"/>
            </a:lvl3pPr>
            <a:lvl4pPr indent="-298450" lvl="3" marL="18288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b="0" i="0" sz="1100" u="none" cap="none" strike="noStrike"/>
            </a:lvl4pPr>
            <a:lvl5pPr indent="-298450" lvl="4" marL="22860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  <a:defRPr b="0" i="0" sz="1100" u="none" cap="none" strike="noStrike"/>
            </a:lvl5pPr>
            <a:lvl6pPr indent="-298450" lvl="5" marL="27432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■"/>
              <a:defRPr b="0" i="0" sz="1100" u="none" cap="none" strike="noStrike"/>
            </a:lvl6pPr>
            <a:lvl7pPr indent="-298450" lvl="6" marL="32004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b="0" i="0" sz="1100" u="none" cap="none" strike="noStrike"/>
            </a:lvl7pPr>
            <a:lvl8pPr indent="-298450" lvl="7" marL="36576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  <a:defRPr b="0" i="0" sz="1100" u="none" cap="none" strike="noStrike"/>
            </a:lvl8pPr>
            <a:lvl9pPr indent="-298450" lvl="8" marL="41148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■"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57" name="Google Shape;15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63" name="Google Shape;16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70" name="Google Shape;17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76" name="Google Shape;17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82" name="Google Shape;18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88" name="Google Shape;18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94" name="Google Shape;19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00" name="Google Shape;20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06" name="Google Shape;20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12" name="Google Shape;212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92" name="Google Shape;9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23" name="Google Shape;223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29" name="Google Shape;229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03" name="Google Shape;10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17" name="Google Shape;11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28" name="Google Shape;12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39" name="Google Shape;13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45" name="Google Shape;14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51" name="Google Shape;15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Relationship Id="rId4" Type="http://schemas.openxmlformats.org/officeDocument/2006/relationships/image" Target="../media/image7.jpg"/><Relationship Id="rId5" Type="http://schemas.openxmlformats.org/officeDocument/2006/relationships/image" Target="../media/image2.jpg"/><Relationship Id="rId6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hyperlink" Target="https://www.youtube.com/watch?v=LlSaZsqI4LQ" TargetMode="External"/><Relationship Id="rId9" Type="http://schemas.openxmlformats.org/officeDocument/2006/relationships/image" Target="../media/image5.jpg"/><Relationship Id="rId5" Type="http://schemas.openxmlformats.org/officeDocument/2006/relationships/image" Target="../media/image9.jpg"/><Relationship Id="rId6" Type="http://schemas.openxmlformats.org/officeDocument/2006/relationships/image" Target="../media/image11.gif"/><Relationship Id="rId7" Type="http://schemas.openxmlformats.org/officeDocument/2006/relationships/image" Target="../media/image13.jpg"/><Relationship Id="rId8" Type="http://schemas.openxmlformats.org/officeDocument/2006/relationships/hyperlink" Target="https://www.youtube.com/watch?v=G_YmwuWDtyU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yXQViqx6GMY" TargetMode="External"/><Relationship Id="rId4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data:image/jpeg;base64,/9j/4AAQSkZJRgABAQAAAQABAAD/2wCEAAkGBxMSEhUTExQWFRUWGB0bFxgXGBkcHBwaGBoYHxkcGx0YHCggHBslHxgeITUiJSkrLi4zGCAzOzMsNyguLisBCgoKDg0OGxAQGy8mICYsLCwsNDQ0LCw0LCwwLywsNDAsLDIsLCwwMCwsNCwsNSwsLywvLC8vLCwsLCwsNDQvLP/AABEIAPwAyAMBEQACEQEDEQH/xAAcAAACAwEBAQEAAAAAAAAAAAAABgQFBwMCAQj/xAA/EAACAQMDAgQEAwYEBQQDAAABAhEAAyEEEjEFQQYiUWETMnGBQpGxBxQjYqHBUnKy8DNDgtHhFSTC8WNzov/EABsBAQADAQEBAQAAAAAAAAAAAAACAwQFAQYH/8QAPBEAAQMCAwUHAwMDAgYDAAAAAQACEQMhBBIxQVFhcfAFIoGRobHBE9HhMjPxBhQjQnIkNFJiorIVksL/2gAMAwEAAhEDEQA/ANxoiKIiiIoiKIiiIoiKIiiIoiKIiiIoig9a1Pw7LGYJBA9ZIMR71VXqZGSovMBI9vxRcZ1NtiSX8wzBJAKgE/hAYSY4gwTE4m4pzngDr+PtvVGc2O9aHYfcqmQZAMjgyORk10QZErQF7r1eooiKIiiIoiKIiiIoiKIiiIoiKIiiIoiKIiiIoiKIiiIoiKIvLuByYoTCKi8U6y22luQyt8vBHdsHn2MH1E9qprw5hCrqEZVmVq6nlZmIRmk5WCPIDIEMEzJWJMQQIBGBgix6BJ9OHwsxiBO75WmdF8VWL4G3yjgEkfMq7ri/9AiT/MPeOk14K1NeCmCpqaKIiiIoiKIiiIoiKIiiIoiKIiiIoiKIiiIoiKIiiIoiKIiiJa8YXHQK4yoyVyZwQRAztIJB+3GayYqoW8utipqkhZ63UHFplU+ZwZUkMIT94cgn2Jmff2istJzg3WftBVDradC6X75YhLY2idwO3dABKqJ8xJIhQTz5e8yZubMclF1w0cPlTfBAu3NWqAs1sPMgwbQLFzPmACT+LlmGAwUbdjLclpbuW26bqdp2KKwJH+/t2z3mpsqNdorA4FTampIoiKIiiIoiKIiiIoiKIiiIoiKIiiIoiKIiiIoiKIiiLlqrm1GYdgTwTwPQZNeHReFZx1Xr7NIYEo3zfEUDY3HMRPEMIxPeuXUrl5iOfXRG4LM5xKXL+rUOVAILEwRHzYG5izS0gRAaTgekeMFu7z6566lQaZ7vl1xSxqtTbF4gIPmCwHI8vDQykRlpBA7zmKsa6DpooZoOmit/DHUDtcJy4nuADO4kfMRLCS2ZJUH8C0e97xl0BVgc5w4J28Hae7cdNjH4aHcZYqR2Ag2ySAMAE9znJlh6bg+Zt1w62RdTYJIjRaTXSWlFERREURFERREURFERREURFERREURFERREURFERREURfGE4ORRFl/jy3ZtXDsfYw8xBCbVDAhSSE3bN6kGScKT2MZalK8z7fafVUPp3ss8s6oX+fKWgSRIiCxJ7xBEkk8ngCKz5R/qWYgE95UeosO7MEBfbyVE+WVE/USFxj9SaFKmbzuT5+zPwpc1F5mubBZVQQdvmaD5YiPLlvO2TBCyATV9OlmF1ZTpyLrZbOr06FbaMgngL7EDkd5PHJg+hjSCBZaAQLKfUlJFERREURFERREURFERREURFERREURFERREURFERRFS+IOrG0pW2VDkGCeJHYHjdkYPr9A1FarkEjr88FW90WCrOg+LA7LbuwC5eGkY4ZVx2AYif5BUKOJDwPH7+11FlTeqD9rXRC22+CSpgG2F/FKgOSqksvyghlcYXKcm2tGW6lVFkiaQlAr7ZEbTJiQIZgoUnaSUEMTP8IKMbYyis11uErOXA3VB5txuMq+cXD6AMQwEAehMxMcTIwaGvGY9aqtpiTwTX0bxPdSxes2mCG6zEsuG3EBQXwNrcMCIkBVgCJ11KuRivLyGqH07XuL6s8sq7VVVYpOzy21gKSQq7jAgncQDxVbKgLwFW1wm63vpLk2ULc7RJkkccgkkkfXPrW4aLYNF9sdTtOxVXUkTj6MVP1ypH2pIQOBUuvV6iiIoiKIiiIoiKIiiIoiKIiiIoiKIiiIoiKIqPxP0X94QlfniJmPL3jytn7dzxNZcRRLxLTfrgVXUZm0Wa62ybDEXCVKSFJUjbKFTCkZBnGIAjJwtYu+222fjl66KjWc2qi3OuC6Atx5AJ+aSZVQGAIyfqwM7u2SPars7YmOt/DeVXnnVcEs+RlZZmSOc8wVPeCOx7TmcYawLHgnrrXq542jauPibpbaVRbYAswBWO7OU3R6QVI9MioYaq2s7M02GvhKlXomlAO5UmnYRjaFQ7Sc+bgboOFAJwRlssZOa6dQ56Y66soOdLQExeE7Nq7dthtpUzJdotjANwEf8wQePKvue9lKm3NPX59lYAC7066hOHiXxeLiqmnwgdCx4lEdXJB42bE5488GtD6gNgrHvzWbwVB4Uvu1w/DUsxCw4kwCdzhT8qsSxIY5EyAJrLSJzk69X8dnBVt1tqtisztE8x/sV0gti90RFERREURFERREURFERREURFERREURFERRF5doBOcegk/kKEwiyD9p/V0uLbaLZ3SoBEwpHl3OrAgmJ9PrFZK9PPB68VN+HLR3xc2vxvrs589UgdCsG/cWytxUZnBU3DA3r2mOWBiMSQPYVirVfpMLnCY3Lnsp5nhhMX271qHSvC9xGR7zh/hncAqASQCF3NJmJJwBJr5/F9qiswsYInUrrUcA1rgXvmDI2K56/0BddbRWJUiCrDnzLkfQg+3b0rNgXVaVbKwTI9YkfzsU8VQZUEOMQSsz8XeEzpFV3vodzQECwxEeYqNxGBnJHbMkV38Lig95Zl01vMeg9Fy6uEbQGbPM7Ij5KWdLdcEKjEMzAZYADzAmTiFLAGcfL7COi15JsqMxJACadBeNwoEIIbbk/NKgwy7flESe8DH4SakC13spkxYbVqfgzSaWAUIu3UGGKrgGc24AhffuCD+IVopU2ajYrqbWptq9XIoiKIiiIoiKIiiIoiKIiiIoiKIiiIoi4avWW7Qm4wUep9ByfoBknsAScCvCQNV4SBqulu6rTBBjmDPIkf0M17K9XPW2tyMpiCMzMR34II+s14dF4RIX5+8X+GNZp22ujXLIMJcXIKEiO/wA0AYPMdxUKhOSdq7OKxIrYcPtIEEfiRI5TsG9UWm6REq3zRCntPY+sex9xXKqVbSBzXzjxmiQtC8KeJ7i2Quo3OwH8MmVLBfmUk5LgcHvjJmTwsVhGitmpWG3hxHD2X0f0zTwLazTm/wCqRBHh6TtTFe8SYDXDACyYJgeZsR67dvuSfrWeoypUsDw68fZZMJUL6gY0fq065XWW+LNRev3WuMHJJ42nyjgL7RmfcnvNd3DBjWAW+53+Kp7WwrBX/wAAc4AQTBiRsbbT5VH0/p17UXktWENx24UdwPm3RG0DgzHzZ5rpMaTouY1pjS6f38M3dLatbhLKm24d48uSTt4kH5TkGMDnHn0qrcxO+0bvT0V1Sm0NBEzF0zfs5YllgLMFmKploJWSWuQADIBRQDBieTLCjrr4AUKMTZaVW5aV8miL7REURFERREURFERREURFERREURFEWb+OdSSzSLgKDehHylRMh1cAge4MGTAOax4gkaHrrcs1U3S10zrdy04ZLu3bb88spO3HwyZPmZGZwWgyrRIJEQp1DEz191BubUKf1XxtqmU228hYzOxwyMsSIGYGMjIM5bMKuIIZIjrrz2o6s4hLmr6teQBGIa3tIKwpBUxvTb8pUDzKMBYAEZFZ6eILut/XgoZnCxVTq7DXCZZRnAPBAkx5m3ACMDOFFRqPy/pFju+14Xc7HFAP+q+q1pGwz5g+dl4PUGKKttU3A/OpYT6YUgYjn3qj6ImXzyXdq9qsLHf5C9rR3pDSL7JgSToAPFdbt66DMq0GHBkQVJUNIM5AOOwz3NC1pHt7wuV2bjqRrZWUw1xFv9U7YuRfhYLx1K7eI3bIHaWJBELzuMx5hkR/SvKTGTE9dc1uxHbzWUzkqDNsAY5sc5MHqytPAWv+C9y/AD5Sc5BCnBJMDHHeTk9torCkAxuq+YrYw1qhquFymXV9We6NpwOST6ASSfQcn249K2Uq4fbx8PyvG1J1VT4M6ui/xC1wS0Bd9pLaKuB+M3SwAHlHw/STk0bAuogBu1OPiDx2R/wvkAO4kAFhJBMEyAFS43vuTNVVa+xvXX2XpfuXvw14oG5A10E3M7TghRgs7NyePQAKCSCSrSo1gTlF+t/XFeh0GCtBrWrUURFERREURFERREURFERREURFEVd1fpNq+jB5EjJG0xHs4K/eKrqUmvF1BzA4XSJ1Hw7pyD8LUCZKw24STJElfLLTIIUb9wyZFZzSYCOuvlUGm3YUu3fD11XKuPjFvOW3KYXhm3QFeAF8qtIzjMmqtRc4d039/FRcCbG6j9S8P3La77i7RGARgg4n0EyOGDH0mayilVZ+r59wPQry7f19eKXrxVmgblYmIbAn1yeDxiY/WeUgclDJmMNPwu1yyiIuyCpO6QZHrPbkk/l+VDS5z3E8l3u1G/RwtKi3Qgudxcd/hp5KNors3GZj8zme/wAxE/1z9varKje4ANy4L3FtTM03EEKX1C8IH+ALMe5naGPsDwOSx9qpotvfXT+F1e3cpxAqD/W1rvHb91yTUBVEAKpmZ8u4cBVnG0Lye/HY1Zkl17n24nx0HjuXLHcudVC8QdUZk8wEGBtDhjGcnaYgQYAAzmDBq/D0YJufZSa0uMuXrpGlLKVYhCGG2IbJYK0FQxXyyd2J7fKa1lobqrMoGqbtJ0e9eabVohw25WfcY3xI32iXWCJmSTAl2AzEMcZtr1c6qVzYLQPC/hQ2z8S8GVsEBb9wj8tqR9DNXU6WW8epKm1u9ONXqxFERREURFERREURFERREURFERRFE6oD8JoyY49fbg/nB+lRdovHaLK+o6c+fbbO0rwz7vxGVJCgBOedu0+aZFcRzw2oJdrPGeen43rOGS1xvx2/ZcNP1FLF1HuG4QIOEZ2Pl5MLzJIkSTE5LMarxra1SkRTOu+3jJ/F771Kg5jagLj6KF486/prdwW7LEG3AuW1WLcPDyGGNw5wMzyCDObsylWgvcLHeZNrc4noq/G/TkNGzdxSXf6srfhKjtOePvHtXWyFc4tvIUrQ6DXX7Jv25uWQzKTKrGxQ25pgbYJE+oIxWepiKFOp9Nxh1j8ea3Za9akJMi8e/koVp5T3mMx9e/t61o1Kw2c4KffgjzYXEDt5ew3cx/v1qpoI0XjqjnOznU9eyjdZ1z2mCsG3EKwB429sbuMenFe0WMcJEQFYaZae8q83VuAt8NZHLFrmBmFUfE44xG4nJMTW+dyuzFN/gDQjUlv4I229nDj5W3bTDqyvDWzJM5HE5rJiMZTw0GraZiBOnX8KylRfUJgLR+keJNFpyEs6dbW5tpK7FkgwcIPMxMYUd87YIGluIaACBr11ErwOa0wE49N6kl5dy7ozyrAYMckRPtz+taWOzCVYDKm1JeooiKIiiIoiKIiiIoiKIiiIoiKIuGu1At23uHhFZj9FBP8AaoVX5GF0TAJU6bM7g3eYSf1/VWWXcYkdzzPqPQ4HHoK+PxWM+vUa6lIIXWw+GgFrgIKT+sfu2q0o3AW9QpI3BWVXggyXAKWyQRMgST2Ex3qBFWkCR3tv3XJ7RwrKNXK3aJH8pXHRUtwEJYjMsoGSMlQGIjHzNPyqREEtW/FAWAniucXkWCi3tECNqMoQfMQZAiMTABbPqai2pH6hfZ1/CjkjvP8Ayuq9f1AsjTLdY29hDKYYbTwoLLIG0+o+btFR/tqJqGoW3keY2+au/uXZMkmPO3XJVgtAQB5TPGYMcwfX2rTO1UkESSmTwxr9Nb3rqLKXjE22eCA0Z8vA7czJCnEY9+qGtgBdnsfAtxMunQhUXXjbuN5QPrVVLMLr6LtPD0qtKCBmAsd3W5V1nQiDtaJ/7d4wB7n/AOrTUIN18J9YkyU6eDGv6Pyo4KMPOqqphmU+bcI3MIGDjHvIy4qhTxLgXNMiLzs2jcJ/mFqp4t7bBd72nuXXus6uLm4M+zfJAwHQd7ZIgqBIZQCNxCnT9AMGWmAI9uH8iN68LiSSdVongKyTuufDS2COUN1g4PDB3usHWO8fpWyg1wF/n5JU6e9OVaFYiiIoiKIiiIoiKIiiIoiKIiiIoio/GBc6crbQ3C2CgQsGHoYUx9ZXjmoVBIheFxbBbqsabWKjtZvfFt3UEm3KuI/zgwuMmRj1NcF/Z9UO7mXxmfQGfMLrs7WGWXsv4Qod3qKNue2w2hRAUO4JJYbCyiVc7gcgAkTCnbu6VGj9NmUGfn7Lj4is6u81HHwHtsUu01vaEMtAAxOeOxJOcQueQTjA5tRrg8lvXXnuVbqZpgADx+339lQdT1BWIyXUkDtBfEdolcfpmr6YB64LIQJlVZ1RF0Z5YSImRxHuYNXtb3VMM1CuNNdUghx2UceZWBCjHrJP9faKXAi7ePiNVEHISCOfW9WAsJdABkD6g+wZSwmPbEfpQXOYZHXAx0Vpw+IdhnZ6dwefrBCq9bYW022CZGC0ZB/lU+WfUn/vWim8vEro4rtkvp5KTYJFyTPOB8ny2rzZv8ABkBIkJ7d4ETgHBI+wzXuSTe/guJn4DyCbOh6xBckqTKruQXdm0YAeUJG2fWY3Z5mptBa6w+PGysBvotd6TetMqI0PcWZ3EOUkRlmVTkQBgEg9wDHQY4O5rU1XCIBwAJJOB3PJ+pqxTXqiIoiKIiiIoiKIiiIoiKIiiLy7gAkkADkniiKhueLLKkg5gfhIMkmABkZJxBgyRjmKXVg0qBeF21N7Ta2yVDI4YCNxIIn2BVuxEAjKlSQQYmHNeLL2zgkPqX7Mrl75DZhX/h79xQK4G47QSW2rwJXcxE/JuuC0FeFgKg+IemaDSSr3Xu3cgyLmwEli7TbtFTdfcdxnyiFACiDBz2iyg5zQYStp+nPqdSumtMtsONzXm/CvLEQFicQsCSZnJY5m0BUqW66+3BRfXc4ZCbeu9d/F3h9bNpLaOpFpWUEKAWDGSTB5n9a2f/GtAL2kyd/wsVTFlzwwgQNI+blKGi6Ze1V9bVgfxDBB4Cx+MkDAGD/5IrnVKzKFMvqae/BbqVNz6uVo2rfepdGs3wzhLfxSpXeFXdkECWiYBJxNfHUa72CS4xItfnyXWq0g8QReDB6ust6jZbRzpr8BgIDkSpBMqc8gyQe4x3ivo6T/AK4+rT0Ozrd63XEfTewlhVHc0D3pfcR9STg8gbZEyO/t6VrFRrO79l41p2x5hQtSl2zlgMzG4eWcxkiGEeYAzPGdtXU3NcZHXgrAI2K76C9w7WG5iGEwo2zPlbESCBPEYXJ7ye06NCZBs0TZ0vqvw4DtbLzCvcdVCqMTF0KpudpYRIOJJYwpuIdHrf8AjzPgvZAWrL1u0lpC7DcVXyhgxJPAkMQScmZ7EzAJra+sxgklWl4AXvTdbtXGCqZmIOACCJBE88cCftBjynWa82QPBVnVymiiIoiKIiiIoiKIiiIoiidWQmy4WZjEEg49CM/lmvDovDosf62l1/PeEKhyxT4Kk9t4uICWHby7j+EkxXPex5N9PLryVE7/ALLj0fTvda35pEB2ZkYKU3ICBJyCoK7i0SGIXdFZ8TXZQpkkmSDG+Y2bfPnMqylTzm3irfX9Y/dGd7D3xuELu+XB/D5TvK5Ik43EHEAZcJjMW4NDy3jv8bx6eSlWfTbJbI9vD+Ul9V6lcOb1z4jf4SQXYzIBgblE9sTWwPNTfz2dcisIDnDveqgWL1y23xBKEDja09pnHHvir6GJFIy0zPJU1GtcMq56u/cuZdoGeTJn0A5A/pV5xDjfN114L1tFrNVWJbzMev2/39KpcQVcXiNquNL1C+EZVdgGhSwMNs7Atunbnie9Y30aRcCRpeNk8t6kHvAhjr+vXBV46OdxdSpkT5pYmR9IPfzT71YcQAII+F6xxecsqz/dDbQd1kZPaezemAfy9RUA/MeK9xGGdSMuNipKXrm2PNtkAE4IP+E5AnHJ+0ZissYTO334/wAeKpDHH9K66bQOCUATa4iH8vtMo3mjjM8mpNxAbry6mIUg521StOt5JlxuBEMzq0oAexcMoVFOD7CFma1Bwic0+qlzKtL10iJddu9kJIO1hCn522hCdo3Az2yFBNUua0yTO7YB4m5k23eSd0K76J8RGW2EkgiWuLtaDAUKXX4YmOAVbOO1Totqh0EQOt5PwVMG8AR1xWopwK6q1L7REURFERREURFERREURFEVJ4mbSInxdQttiMKWA3ZInZ3xzjjNZsU9tNmciSNN/graOHdWfDRKz7x0+nR0ayyqtzO5TvFye4J/F7yRCiSM1TigC223rXZ1Cx4hrqbspsUuai+W+Xcg2gngE4JMsPKAPXzcYiuQGhmtz1p0FUam0deqXbmvtqwFsZ4CgcegA+nPeSZ4mtmRzm99VODjclfddcjvOJzxGBJ7Hn3pT5IDl/Sp3T/Deo1Nr94t7Wt+Yk7vMuyZDKczAxz8wNUVMZSov+k7W2zfxVrMLUc3OIhVVzSsInDAmfpiPr804rWKgOmn8/ZVEENIO8fKldD6Te1V82bCS4BLGQAoBE7j2GQPviptpuqaIxhcLKfq9BcsLJUyoBPIPAOR+E/b8JmOardQfPDrrqFcCQZj7qt/9XV4VZdmO1VIYli8QSexnGPSc8Dz6Rbwhbatem+mWiSVys9RNstO6264YGQQVIJkeuP1oWh0EXGxcstLXQdVedPuqQwELtMnELmCrEjgHAntuGCDFUvDiRaerj+fRTzZhe/XWq0Lwn4TF+2Ltx3XJEBlIjEFCjFefWQfTiuhh8O0NkK6nSkSmvReFtPbWGXeTgljEgcAhYUjHERzitIptGqtFNoVpo9FbtLttoEX0AgZ5iptY1ohoUw0DRSKkvUURFERREURFERREURFERRFjvjnxgTcu6crs2XGVlPJ2nyN/lZSCPv9+biS5zo2L6bsyjSYwVCbwk3peovldR8KdhX+LtUE9wvnMG3O45DLMZMZCj3bbFyu2Tmq5gLHh86nlfnsVdqdRcNprag7IyxkAKSCJ4ljHeYVyDJGIBtIOnauAXBHgnwjd6heZFcW0QTcuHsDgKonLHPeIBM8Ta+o1oufNX0aJq8kyeOPCvwQHtvKhQGSInYORnkxMVx8JjMzzTdrv5roYnswFn1KWwafb7bVE8K+M001v92FkxcLfEvF5y6wDs2/KAFBG7MH6GzE4B9V/wBUO0ERGznO2+xZaOJDKWSPHjyUFmBly5bzNBPJDE5J9YIJ+/pV/wD2gRYenRXPc6QRKsPCvX00N6+YJFxVgLkmJkD05GDHPtW/CPhneV9Dug2U3qPjH4xO63txmZmOROJmG4iPNzmtBqgbFaavBKXhzT6ddTbbVXfhW1ZXBVS25lIIBInYJEkx68c1zcU6t9Iii2SZHIfK9w4pF2Zxjgtk8Y2Uuae4iXbNm7eT5nZFLIpBYepBSfzHFfMYD95hhxAN9SATt8NV0sRH03CQCdOvRJvQNJobVu2GupecXAwCtkrBmQZAgAqFHMoDA3h/tJY0XhcaWAXTZb8aXGt7bQVVWQCiYhQeIwT8p2ryCAOZqD67x+kddX9Nq9FRzrNC4aHrNwtBfYp8we58QDkzuKwzMTnHoONtY2uLXS89cY28Bw3BeXGp68Fo/Sb++0px6eWYP0BAI+hzXYY7MJWppkKZUl6iiIoiKIiiIoiKIqrxDrXt2j8NWZj2UMTHfIEKY4J7+tVVqmRswfAE+yg8wLJNHjO+hBaCOGBXsPxwuZEgMon5hAMEnJTxWa/XMfI2e9H1SvV7x/cUk7EOcLuAOJBEkwVMHI+Ux84NW/3Np6660XprnrrrilXxh17Ray4rtZAu7RkHax5/hvOCI4f2yAvMXObUK14ftOpS7rYjceh7qqu6y2gi2ItEHaSSPTfbuE/81Z+WVlSDAJ2mp1Jo08+uuCyYis6q8vdHhboqhtSTJ2jHIMc9lJwfqf61QdI665LN9R0Qrbw31FtIbhtiN0SpJJETE4x9fesuKoCvEnRdHBY4UWlpbqZG7rzUnqfVbt2S0Eem5fT6iR9AarpYanT3rQ/tOqO62I62iLeCWrmhgAKACf5p+5EAgd5OPtXRbUG1cxrCddFGE5G7cAeftB7Ynt9PqKttqAhyj9IRqtMZQ8zkc8Z2gA55Hf19ZrxjxBC9P6fFfGVZG4Ej27Aycd5mf6fb2XbEznbdTk2fJLEZnzN2PdBE/UEx71QZPe68/wCEytOi89fu7ytws4uIqqssYhfljcZwOCD/AHrzDtNOWjSZ8VI1Hf6t0KZ0S6HO1i7uTKgNG49uZ/KM7YBE1om6pBGaTdMFzqyqwRvKxaSplYklSR5ywYKxwWEDv2aJbmMn5jryXrnuNj+F26ZrlYxtdl/CVUSwCiQd4FsqvqykiIgwAvraYLtPv+Rz9UbdPnS/Gmns2AHBUJgxu2g87RvO+Y4WOM4XI2Co1ourxVaBdWul8X2WIVlZH7qYlFmJuGYVv5ZJnyiWDBZCpOtlMVBtTEDOasVi+0RFERREURFEVR1/pjXgCpAZePmBzzBDR9iCKprNJbZQe2RZI+p8M30ZmVXhXLhp2Z7+bcJxyTC8/NENz/pVpJuPL5+YHPbSfqBLfUfjgEKxZNuwbJwG3RDbiO/pgCBGWqbTlEiOf5VZqOGkeQSp1nR3j5ru5gQQslvmbzSAFnvu8wG7MTFWMMiSV6wuHeJVr0Hwnq71lSV2JcgMbieYbW8jAB94gLGQPmUBSJYZ8VjaOH7tQnMRIG/kYjzK1U6D6jZgen8rsOnom9NofY0SQPN7jySBE5mR6dqyglwD52bJ3TGqxmmGkgn0UVdPsmInhQAWj6s4gKOZH969Lw7X7eg28yvAGjQSo/xnaS7GF7wB/Q8j2ip5WN0HXW1GvBN1B1CkM0TAInPJjJP0M5+vFXNuBK9c5Q+k6K9qCfhJKrG44hd26OSOQp5xCkmBWnIYkKUKzewwPmghgw/IBh2HcY45OBWZ7csgbCPt+PBeh2Zptu+VWdQtlbmclhIM8jH/APXr9j3pTdLeuuoVZBF1101tlIY4O7A9QQARj6c9qkYcIXjXTYL5fHxDLAg5mMT7kHAPuImvWtDdCpEg6FTejdLs7/O7qRkANDSDgyMYIn1Jj72NfF3ICWmXBetTpXRlNtmW5CB9pIDPBMqymclQATncZ+ks7XXBVkh3Be+nagqu1rQPmkhggbbEFQWXd9MwD2niDoFioOAFnNTA4yCqN87su0ZQDbi2G3neMEiZUjcMrIjmy2g7Y0+byhLdx9FYeHNMHYMyXT5z8MWBIO0wZDAM0YzGPbilJsuzSfT11PWxGgEyJWxaEH4a7pmO/P3966Q0WwaLvXq9RREURFERREURL3jBLhRfhttyZJdkUcZJBCmOwb7ZqjEF2Xu69eCrqTFlnLWGa7G0FpjeeW3YVgyqGBJAgkk4OBANczO4nKdT/G4E8ojes9gd5US9ZXexuGS2WD8TAB3hfkmB5iGyo3Sa0jZmtz+dyEFx7yZV8drANy0UChoCx5SCoIMmDJPzKxwPUxWDtTDPxLmua6Ms256m3h99i30MQGggjVJOo8Xs+pcBgULEIXwdpK4YwYESQMd+JEKOE+nQAiDF42nr8bZrcW1K0vNtn8bFyvFipY53Lx+EZ8sBeyhcGTJYn8IFegNEBvX8+1lY4tpiGtM74lQrVoMCdsmPKN0gcDdxxOAczM44MySDfTq3ydy54bLsx0nlJ3K68M+FfjrtuDAILQYlSVkCP5TGKyYrGmnJZu9b/Kvw+H+qRm6FlSabXPp72s01u2yL8Q/wwWLKq4U5JY+WDuzG6RgivoezniphmyZkAz7/AG4LPjKZbVllhouOt1LLZLspVAxAkQJ8mxVB5iOBwAag/C5ZPAR/5T7qDCTZQ+mq19t5AhRAgYnk5MAADPPqYyawVC2mI66/hTqbgpj2ApBJktP0AEbf+/vuB9K8zTbrrYovGUZfP7Lw6GQ0AgnaSOZzP9vrUgZBHiogSw8F1takA7fKcggQJk4njv7g/pEC06r1riBwVpY1Ci2HYKVYDsBMjgf4WwRgjgxmqIh/dNx15KUbQo1rqG9jIBM7olWLAKFUElSqwAIAEyIbgkai0BozdW9uHQta4OEFP3gvptm6Ph3bIG4AuQHU5n4eNxIIkn4mIkgGG819CiDqNddfb5spNYDY9db086bw3YSJXeQMlwpLe7YEn9ZJMnNam0Gt6664qwU2hWyKAIGAOKuVi9URFERREURFERRFG6iqfDb4kbQMkgGPoGEE/WmXNZeGIukDrvV10V4XBaS5bX8G8zJ3SdxGTDHBH371Oj2U1z/qZjN7bOe/hyWU12sMZZ4qL1LSnXWk1OnJNp/4iXNoVpUwVd0PxPL5gYiCIE4NYcTRyv0uOH4lXO3hZ/4mVkCo+8LJI3iMkCSPMSFI/CMfeRWeHiCfj4VL3OSzeuhQAMGeIHHuOKkJKjBnKmLpNy2FXcBuIkeUEhf8TYhR6QJPuM1hqBxdbTqw3+Ngqw0A3VzpOnkruKna8gmBlgCYHoq/3nmIi1r6rw1nGOQ1+PbetWHw78RUDGjfHgOvH0X38U6vTWbtgH4bPcDG4pMqI8ypHEkAzPY+sjRU7NpOqtfUEwIjYdxPJaXMq4MGi8QTcfjrwVCddeuv8V7jvcwA7MS0iYyTOAa0BrKQysEDhZYary7Veepal3Hndn83LMSQOOW4qbHFxknYgAAbyTZ0vVW7lsIphFUAAzwCB64BJHfMntmubUY6m4uOp9/4n05Lybk+XNUPU9QwIAaMksZyMsBP1EGtbGjcoNG1XmjQmQQNqspcRMAzK/WCST2gegrO4jZqQY66lKY1G8Kp8Q2DbdLoYSce8rkfX68+vYm3DvDgWkddfjhZTGZsKNb6heddiKc4gDBBPEHEe3aKtNFkyVHLBkFWujsXCQXy0cHePKEEz3DEtzgSjDAWvauUNk9Rb10U3HetR8HahkCtIb4flLO3ySSSghZZ5kAAEjc8AbiB5h3hg4e07PwJ9VJhIuVo+lvb0DDuPp/STH0rpAyJWgGV1r1eooiKIiiIoi+E0RQNR1qwgJLiAu7yy2MmRtknAJ99rRO0xU6sxup666soF7QqrxNqbWr0d61av21d0m2xbEyChP8AJuEEiYhhyCKupVmtcHSvHFrhErBNeuuukWmtmSYAXMzxBEgg9omYrrDE0zodfJYgKbTqfJMOq1P7po7OjYC7tV3YFrgUFmLOAbPzFSYJERFcXE1Q+oTqtAJdAIuljrunuqlotb2Iy7kBOQGAM7XdrgkjG4/TtXP+sx7i0HRSex7AHEfjl9/JVS6L/Fg+hkEceoqefcspfuUjTg2xIJB/3Heq3w4wokyU2WfFjGyqEQAIA7f77fat+HpMYwR1pPtK+67OZh2UWvaLwPYT6i/FLXVbT3YbAk4J/tj6UruAAlc/t6o0tYDqTbl1CgCzt8s8cx3J5rETmuvmCZNlyuWtzRnkD3PE/wBTU2mArTGb0+Pym614buaXTl91lzqLQOyTutd1M8F/MTHAJ781RXLXOaZ0v+Cu9g+yHVGuFQQdEq3LR3Hf35Iq6bWXJxeEfhn5D4K00HV2RdhkHawB77iogzPO4D/ZrNVoB3eHDy/hYw29lB6rrmuAD8MyB6EDy/3xV1Gm1t9qky1l96Np7jODbI3BhxP54/CIMnMfTNWuICk5wK0RbG4CN7kbSgtkByIzgQ9zaQQNqqMyQDkZ2wXSG8tJ8Bp6zvC8kD9I65L22otoB5cD5lUPa2kD5WCKyhpHChgO5qsU2Z88yeRB68FAuHVk69H8a20torKcA8MGAEwPNtUHOJAAnAnmui2uA26vbWEKwu+NLf4UMYlnMADOTzyPlHLcwAVLV1MYGiw/HP7ancpGsFa6DrK3WKhSCDGYEYnMnn2GfaIY3Uq2ebdddRcza+VaVepooiKIo9++Np2sJ4nJA9eCD/WsFbtCiwd0zyUxTcVnvXOhX7qs1u5uuFgSGAtNghgFuKWUNjnkwsnEHmv7RpPqFuzYfXraq34J5bmnjxS1b6ZqWn+E5AuBAQjA+aQ9wABdsADKmH2LIMCdlMtdBa6eQPnaY+YgrL9Fw19ipug6JetyuoIa2xJuoyJOwbipgSELYMfh7ZJrBisVTOhOYERqLWm1hvXVwuGOUTcGZkDW8fFlJ6r0dLxsqJCFilxg6xqLXmKG5sCjG0SsCcjMAiLMSWSGE5TESbjePcCU/tS4hztRrx8lX6zQveW81/dFx2VbyWN/wUZg2xnVlLINirvM7c5IJqTZIzsHdbJN5BMHf57t91CqxwaRU/U6wtoJ29WKSX0TFtltXutuKCJfcR/hM94nAGPStbXjUwNu5cdwc5+UcrJo8Ofs01F+H1R+DbImFIa4T2gCVUf5vy71TUxjAP8AHf7dclrZgzMOt11xU7of7NAi3kvXri3N022twyBBwzr3LRkSCBEGZNVv7Xyu7otFzx/G9dDDU69Fh+m+CephLvX/AA1qdO5N4BkiVuoZWN0AGeMTIMegkSK0NxdOoO66SeuvVc3Etqsl9Qkk6k9daBVPUPDt9YZ0dUZFYNtZhDwVkgc+2OPcTGni6ZMAgkFSwuFqEgkWifNQ/wD0x7D+fiG2nkGRH5gkGPv6VoNQPbZVVqbqLgCppu3SoHKxzIH5ycVCGAr7mjjxXZLCOOgI5qGbEkEZjuOJPYev1qeZfLdr4tj6oFMzl2jeftvX3WaOVDLlsSsx7NHqc8e4+lRa+DlPXW9coPB5qJ0pGvXLdtWCszAB2YKqxkFmPBG2fePWrKsMaXRMbNZV7GGo4CYO9b11DS6f4F599q2byMjXgEAO4ESWnOTxNfHUqlQPYO8S0zlvs63Lr1WscxxMCRE+izXVC7/wlYtBiUAAYZyCrS2Y55r6mniRl71uttlwg7LLdQqlfKxRwVbBMiD6jJyCefeKuBtmbcKJGXZZX+htoRvzvW2VUgA7WVVAuSGDMRxnEKMiCakajiJA+PvKmHg7FOaxud1k4USu1CVJABdRsIKt5fNJP8RCCZEUupiO62TzJ8dmvC697s6Jo8M3gXtKqgE4F4sx3x8wWLqgDtEdvlq7Cl7jJAHn7GI6srGGTYdea0eumtKKIofUr5UADE88/KPmAj8UcVye1sS6nTDG2LtvAajmRp4q+gwOMnr8JZOoKO5ALWsSJIIkkg+vr+dfKiMvCeI68V08sxvUmxeDrtthvNmG4HcMDXgH+hoMn04yoOEHM+PDbwXq/qX+JbO0AEEsZM7xIwNsRBOZPPHeuv2dVc+s2mHETMxpYG8nbs3eKzvYAxx3RCkppLbrliwAja0A/SQBIrrHstsNbnOVogCG/Yes79VR/ckSQIJ23UXS9BsLbACBSTuMbgZ9JBBj79qz4Ts+lWoh1Qku2g7DtECDHirKmJe2oY068FIXRJKgqYQyJZmEnHLGftxWkYOiagpkGwmJJB2DW9t2xQNZ8Eg6+B64qBa6LYW+b3wkVtrqLi4wTlT2DH1ieR6zxsdUgmi2MgmSLXGw9D0VlNgnOB3jH8rjp9aUZkubgmI5EemfpXLB7ozA+y2uZmu2PdT7F9BLLc3DupGSPb3owsYZB5gjVVva91i3kQvJYNauW3QkAblCxu9RExme/E1ZQMsyusNQVCq3vAg8Csx8X+Lt02bttkFraQ+6HkiDIAifPyOPeujgcDEPa6ZkaWjresb8YW1jSIS5b1tu4QDBJIAEHB3MN2f8QnA4J+56FRrmgkbllxlem9kC5ldNHYS4mflK4yOOcnOQT29B6kVVVc4OtvWB8F5XVNOjMqyYGCICk5AEbYIEnkgf0ipZnNE9dcBKsbTbPeud3368lWmyGUkcx3x2mtGaCqi6VyvdPCqjHiCWwcEFp+kkEx9fegqySB1orXkgwNwVppNX/CGnk7A29YIw8Z7iQZwCfxc1nfTAf9XbEHl1zT6zsn03XGqsdHcDcLPYZZvT/FkY9ZFU1GEbfYe1vlRyg3avGr+HedbbTHqJJB9AveeIgSJyDFWYdrm97orxrrqforQXajL5o3So3g5MbWVwxgGZMMAARM5ufI7w08bcxm9RO/S6lktIunvw/oNPqQpKstwSyMisu0SZjezEqdxBBwdxxLEnRRIqRmF9hFvk6+SuYGuTboukWrTF0XazDzEGA3GWA8pIjBiQMCBiugGAXCvDALhTqkpJW/aH4iu6DTpdsqjM90Id4JABS40iCMyg/OtGGpNqOh25U1nlre6lXwp4j1PUbjJeuG0qqWBXaBOBABXkbt0yY78iqe2WYZuGyuaBJABJOuttxtyhRwX1jVzZiY2QIjS6s+v9abQWla437yWbapACkACSHJORAj1718tgOzv7+q4McGgC+rjrpFp8TyhdOviBRaDlN/AfMeCWtP8AtDcQFQAFhIKzjjaCpED7V9A3+l6IaG/VM7e6L+R+Vzn9p1ZJNMcIdt8Wq/6R1X98Lm5KNb2hTbJUQwbsSfSuT2nhndh1mvaWvzgxLf05d17TK0YPEDH0yAC2De8zPgF68AdTu3bmrW45uC3cVUkKCBNwGSAJJgflX1WIaz6VJ7RBc0E67QFiw7nFz2uMwY90y2r5dw6gbNpAM/MSRx7CD+dcSi9tSuarRAjLP/VfZwGw7ZMWXRe3IzKddeSpNX4106Oyht0YIAPzAkEebb+dV1MUxlfMJIyx4yupR7ExVSmCQBN7nZHCVHTxA91GuJpmuJuWAMgmfMRHcA9q4eN+nUxGYWzC4Ok7Dw8+Ktq4L+2Aa5/e8oCs7N601tnZHtKxG5LilSCe4nnHPsKxupZQQdPO/A8th2LMC8uEXPWqr9P1jR2idzbggMMvmLGT5fLx2iT3MxXrMOXkFwNvCfwtD8PiC2WtP2U5/EmlcALdU3HACqQRt3cDiN2Y+tTr0X5ZiTpwA4fdUNw9Vh7zSBrzWU+K/A2rDvqL1y2QzZ2GY3HAgwY4H2FdXDYyi1opMGgUGdksxVU/TqnMb3bHs46Kt6f4OnazX3HBBRBOOPmar34skd1o8f4XLxdFmHruo1LkbuQO1NvSvC+nAAS/dLRw9pM+plW5j7e1YcRiS1uYjyKpoUG1X5aZIPL8q56B4Qs2yb9y4z3Q7FAPKoyJkd+MCcR+XVwlBlegHPFiNOH51VgofQqa3CWuq9FtWLxZGOwsGZWMgHdJz6e3rtPavMbRyMBZyWatTAOZUGu0rBVZyc4JEysljJH4lJnHI2+sVnY8FxaOHsFXUmb7h7JS0997bAK3yn1we3PoQI/Kug5ocLq2A7VMOj8QBRMbW7x3jg+xAx7yax1MNmsVU6mRomnp3U7auNyRdIV5ddpIDAggMNpUxMDncYJIWNDKTabcvv1orA0DmvaXkA+EVDKykZK5CsWE8yJEb4AG3Egk1jeSQMuoJ8pn0t4TqoB2U2T/AODbNu9tdUYLtG5XhlMfKVLyw/TJhsFa3YVpIBcPkeG3qxV9MZrp4rcr0URIv7YLe7R2va+pPt/DujP5/wBa24H9w8vkLNiv0jn8FZ94TSLxM/8ALP8AqSuf/VDf+Eb/ALx/6uV3ZJmuf9p9wp3jCWS2CSfMf0rn/wBLD/LVPAe5Wvtg9xnMpYt6fI+or7QC64DnWKbfDVwhrsfy/wDyr5P+tGguoTuf/wDldL+mjDanMexVz+y4S+uP/wCVf1uV2cV+zR/2D2CpofuVP9x9ynDQ2NyqziDzsB8qn0xyRxn0r57CYSk7/MQCSZjY07uY2zt0AXTrVCDlHnvH2WJ9RP8AGu//ALH/ANZrHU/Wea/RKB/xM/2j2CefA/Vza0wXtvY/nFcrFPqtqd02Xz3a1Fj8RJ3BRvH/AF1nWygAKneWBHJGyPcRPIINa8HXqOpljtBHz+FLsfDMbVc4EzHXRST8U+p/M1fC+kgK00Z8invPP0aou0KyYn9Lhw+E3eLdXu07D3X/AFCuNgWn6oJ4rj9mNAxA5H2VH0TTm7sQemfYd66taqKVMuPRXzfadE1u1KjBvvygK+GiOjv23ugm0ZyP8pwf5uD7/nFVq1LvBYm0zQxAym0wDz3qMLr3bl74ThV+K4UGYIWMggY5H511cLj6FGk1lQxAEcti21aDy8Rcm6geMOkGxoW1DXk3B1lT+JTMos8seeOFP1qTsbSxRyUrjfoseJoua3vWWe3Ne5RQZiXnj8VwswE4IExXgogOJHD2hYSLqlv6aJEgxz28v4WHtn7cGK1B8365K7ivliyT2JM/nwBx/vijiF6SDCafDerbFoYDFWPb5cqTthiuRJzgnBwKhcGL+U/BXgJBhXlix5fibWXZc3OC9zysZZTcJYyhWGFwcDeRhSRGowm7QPke3mDPNSmVqPgWywVmNtLI42IHGfUlrrAiOCBwea10WuAvHkR8lWsEBNdXqaKIlr9oCzpf+tf71swP7vgsmN/a8UgdMtQ5P8p/UVi/qn/lGf7x/wCrl72If+IP+0+7V661aDbAfc/6a5/9KfuVeQ9ytvbhimzn8KqOgXtI/wB+9far5svMK36F0u8m9jbYh9sEZz5uY+X7wM18T/UOMw/aD2DDPByB+bYB+nSf1TFssyvo+xcNVwzX/WEZoI04pl6f8DR28W2S60PcG5ixbOSBODmBEZrk4ztLEOqgNcSG2b/pEbogf+QJOq20cI0SRF9dvXgl7U9S6k98lWBstc8pKJsEHEx5tw75zHpX0YxfY7sKK9SRUsSAXB2YRbYCOJtGt0FFzTlSX1C7F26G5Fx5IGCdxkgZgTXFn6nfG2/ndfc0ajRTaOA9k1eFmmx/1N/auXi/3Fxe0SDXkbgoHjE+az9Ln62quwWjvD5V/ZX6nclQTWxdqVa6U/wh9/8AUaiVkxP6XcvhX/iJost9R+tc3C/uBcns3/mByPsrrwZZUWbdzaNxXPOcms+Kqu+sWm4BWPH0WjEVHgQTqrTxHrVZSpAIjuAQPrOKfVc+qCLALHToNyd4Soi9GTeV0vlVY+Yk+YklszJwV/8AFSfVFQiJM/wpBxbd+qVf2nWWFi2rgyLyj28yuJ91zWnstrmV3NNu6fhZe0nNNEObv+Cs8vae4LQIRmVAVLHhSuzB9PmUT33r6ifoRTJJdC4bWEiVH09rMOYgAg8xMTnIPI9cSai8kaBSBgqTYtMwcKplFLcdgyzkHI84yJ5HrIMZm7y8AKnaBizSu1T8RiUIneGmGAaY+TsIm4JwSagWgNvwj7biOf8AFkyLrQ/A934bITbAa5MTbt2yyg4yx2kkrMKQJX1gVbQbBkenXspNGUwtT01pUUKihFHCgAATmIGBXRV660RFEWc+LPFVu8ihLiNbNzKgNvwSJVp2/Yr9+9dzC4F1MkuBBi27lH5XQd2SKtMtqyDqDbXdEKr0yrulTIjBiJGO3Y+1cL+qZ/tGSI74/wDVy5HZNF1HGvpu1DT7tXnXCWX6N+q1g/pT9yryb7lau3P0Ux/3JUPUmMTM9tpjP0r9KNOkwEFojzsvpqVDCYSzKQHHU+Zk+qZLXXdTpR8NrqsCPlYFj9Q2Gj61+eVsPhO18wwGFIvd0hg/+twd9oO9Zqv06j8zW362Ko1/iK9cxjPHM57DJ/pWnCf0c1kGvU8B9yPhU1H5Vw0vWL6OPivd+HPmB3ELONwU4kf+K6GL/p3CPwzmYdoD9QZ1O4njp67Fjp4kF8SPCFVdTuA3rxUgqbrkEcEF2gj2ivkWMexoa8QQACNxGo819jRd/jbyHsm3wkf/AG//AFN/auXjP3fBcvHfu+AVb44+ax9Ln62qvwGjvD5VmA/U5Lc1vXUVzpFHwlP15z+I+vFUON4XlUf4nHgUyeI/+A31H61zcN+4FzOzP+YHI+yavCNq3a0KXbjwCgMtAC+w+p9ZOcelTfSZUc+G95cjtKq5mKfmdaeFlQ6zqX7zd+FZGGmC3eFJ47DH1rxmE/t2Gq/X2/KwNx5q1W02WE3O+L9fCjdO6te0jsitIR2Xa2QQDj3HPY1qpMY+HxeAVHtGo+m5pabH4Vx1HXWdfb2upBBB2yZBHcEQSO33rG418PiBUAn54cFbhzRxNIsNiL8uKyzVOLd2D8J4ViGY7P4i3GV3BOAHvOTzGy1MicfXgkgGIO5YXASQE3+B9ONTdCMRctksG2qLd1SyXQBetksrDz7t6HcSJbcMj0CVACStJ1Xg7TMbbBdjIGEgfMHWCG9YIVh6bAOKnlCnlCWj+zb4dpjbYG4qLsBJE3LQYKS3beInGJYDBiqXUAZ4x6KBpq88M+G3szvdtgcsimMD8J9VIBjBBwQdwgj2lRDNOvspNbCa6vU0URLOg8a6e7qDYBg7wiEnLMV3TtjC9pn7Vlp4unUdDV0KvZtWnS+ofHh+Uudd/ZYl2/vsv8NDll3GAfVV25+m4V2GYwx3ySdl1UMU4jvSSnHSeGtOltE2BiqgFjhjHJJWMmsOL/4oZa1xMxxWYOIqmqLOOp65BZ5+0TUJZlLKG2AwVru87uxZUByuY83OK4QrU8NVfRw8g2m55/K+gwGEp18tTEQ7cI9VSdW/cyNOLO/4pK7izbt3sZ79hXZ7O7Ze1/0ySWmxkzE2kTpfdbXatNehVY1xqRGyFb+MOiJd1q2nc2/4MqwEjd8RgAR6H2ziqezceezsHniQakEcMo0XFpuJuFU3unXLGlvW1tNcv7tty+m5gqiZRCBIxycTntX1jMVSruY97wGESASBPO65eOxb6uZjQbWXrwj/AOnpZY3rQN0SDMg/nyp9xBq7FYKo94NH9K49LEsp2qapY1z2izNZJ2biIMSOCJjHBj/oJxMD5TtjAuw9QPP+qSee3z1X33YmPdiaRY/VseI2eWnknDwef/bj/O39q+Rxv7vgrsZ+74BVnjo+ex/lufraq/AaO8PlWYE94pbWSYGSeAOa6ABJgLolwAkpy8J6KzcRBffYMwO5hj68CfX0NdTAdkvqF1WowwDABkTbbtj3WHE40upRh4dOpBkcrbVL6y9tLwQ3GvWSfOhCgx/KQAQRyM9q7w7HwlSif8LWu2QIKz0nvZTztGV+z+FA6vdgrbW4z2VUfBDQDtAgyv8AiwZP6DFfIV8F/aVCxwub+a+bx7MViK7nlpO2wJAVt4AUNq8/htsf9I/+VY8Tkyd/RY8KD9S25Wnjvp9q2BdSd1255s48qRj09arwzmGzdivxxcWNzKj8O6A6i+qLuBHmlW2sACASDwSJ4IIPBFdChTbUcWu0IWTDkh8hTerfs8/igi1bdLXwpQL81pXDQJmMIyEA+bexOSK6pC16K58HeBTprm8kgI7i3nzBAzBIYZKlVUlDKnd6qCPA1RDYT/U1NFERREURFES90vwXo9PqH1Nu1/FckyTO0nnbPy8/2ECq20mtMhXvxNR7cpP55phqxUJCHiHXnqj6dbDm0GQSQFRbe7zvJy5KkEQeREc1ja+uahBAifTf4+i6ppYQYYGe9HrGnCOV96qv2n+BNTqrvxdOdyNBdAQGDARuG4gFSBkTIPrOPKuGAcajBJKYbHAMFJ5gDaqPwL4a01vWDTaprj6mAdhxs8rtnYTEBVO4n8SiM15Rj6kZYI99Vor1av0M4cCPWNPurvxuytfJFtrbhtm515BzuVhgwQJUE8if5efic9IuYJyHZsnfu8d1li7Oe2q8sfLY2wqPVajU3bDKl427htnYpHzECGXcCAjzjIMY75rzBuo08Q36wc4Cw3Ag7ryAL7Pvp7QotY9zaUCb+B61vwWadMTU3GFq0jsxxABx9fSv0RvadSm24XzrsBScZJT+fAt3SaS5qLiNceVXYqlswZfB4XdtyCJMnivnu18VUxLWwNCZ4Bdnsh7KNRwJgEDxg6dRonLwx4avNY3raFhXYstt3JYKQIJwecmCcV81X7MrVXZ2x5n7LXiMbTz6k8YVD+0Dw3fQW71zalm2r77m4EAsU2iJkyRHH/Y+4fB1aDXZxrGl960YHFUy8gG6WHtPpbN26yubV1TbtXghC3A26dpYYDBfrA9Ofp+waLC91R4/SAR5/wALF29WdUYynSO/MJ5R8rp0ZbmusG5p1/i6ZQjJESskgg8E5z9M8iu7Ux7abv8AHtv4rL2diH4agKR1kqvX96L7jbcRzuER9ZqBxFZzg4hbXYioTJCsrHi1NLqQ42sRbgkifMSeP6V812xXfWxGelsELoUfoupllYxJlNvgjS6h2e+bDKHUwQsDLTjsOBivnO0MNXqsAY0m/wALmVRRZi3OBgZR4mfeAPdW3iboervi2EskwST5kEYEfMw96j2d2fiKZcXtjTd91g7Rc2oGinfVSPBPhrU6fUfEuqFXYw+YEySscfSu5h6D2PkrBSpua6Sn2tq0IoiKIiiIoiKIiiIoiKIiiIoi5iwoYuFXeRBaBJA4BPMV5A1XsmIXLVdPt3CGdAxHBPp6VVVw9KrGdswvWvc3Qqj8ReFNNqCvxA0F8hWgEnaCfYwgEj+5qP0GNqCo2xkKqq0VMubZovHR/Aum0771a83oHfA+gUD+tb6mIqVP1FSAA0TOqgCBgVQvV9oi8XrKupV1DKeQwBB+oNCJXoJBkLjrdBavWzau21e2YlGAIxkY9iAR6QK9a4tMheKP07oWnsIUtWwqnkElv6sSak6o55lxQWXCz4X0ivvFkTMwxZlB9QrEqD9BUnV6jhlLjCmajyIJUC54C0Jv/HFvaxbcQI2ljyYIO318sVlNFhdm2q3+6qZMk2TKigCBxVqzr1REURFERREURFERREURFEX/2Q==" id="84" name="Google Shape;84;p13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MSEhUTExQWFRUWGB0bFxgXGBkcHBwaGBoYHxkcGx0YHCggHBslHxgeITUiJSkrLi4zGCAzOzMsNyguLisBCgoKDg0OGxAQGy8mICYsLCwsNDQ0LCw0LCwwLywsNDAsLDIsLCwwMCwsNCwsNSwsLywvLC8vLCwsLCwsNDQvLP/AABEIAPwAyAMBEQACEQEDEQH/xAAcAAACAwEBAQEAAAAAAAAAAAAABgQFBwMCAQj/xAA/EAACAQMDAgQEAwYEBQQDAAABAhEAAyEEEjEFQQYiUWETMnGBQpGxBxQjYqHBUnKy8DNDgtHhFSTC8WNzov/EABsBAQADAQEBAQAAAAAAAAAAAAACAwQFAQYH/8QAPBEAAQMCAwUHAwMDAgYDAAAAAQACEQMhBBIxQVFhcfAFIoGRobHBE9HhMjPxBhQjQnIkNFJiorIVksL/2gAMAwEAAhEDEQA/ANxoiKIiiIoiKIiiIoiKIiiIoiKIiiIoig9a1Pw7LGYJBA9ZIMR71VXqZGSovMBI9vxRcZ1NtiSX8wzBJAKgE/hAYSY4gwTE4m4pzngDr+PtvVGc2O9aHYfcqmQZAMjgyORk10QZErQF7r1eooiKIiiIoiKIiiIoiKIiiIoiKIiiIoiKIiiIoiKIiiIoiKIvLuByYoTCKi8U6y22luQyt8vBHdsHn2MH1E9qprw5hCrqEZVmVq6nlZmIRmk5WCPIDIEMEzJWJMQQIBGBgix6BJ9OHwsxiBO75WmdF8VWL4G3yjgEkfMq7ri/9AiT/MPeOk14K1NeCmCpqaKIiiIoiKIiiIoiKIiiIoiKIiiIoiKIiiIoiKIiiIoiKIiiJa8YXHQK4yoyVyZwQRAztIJB+3GayYqoW8utipqkhZ63UHFplU+ZwZUkMIT94cgn2Jmff2istJzg3WftBVDradC6X75YhLY2idwO3dABKqJ8xJIhQTz5e8yZubMclF1w0cPlTfBAu3NWqAs1sPMgwbQLFzPmACT+LlmGAwUbdjLclpbuW26bqdp2KKwJH+/t2z3mpsqNdorA4FTampIoiKIiiIoiKIiiIoiKIiiIoiKIiiIoiKIiiIoiKIiiLlqrm1GYdgTwTwPQZNeHReFZx1Xr7NIYEo3zfEUDY3HMRPEMIxPeuXUrl5iOfXRG4LM5xKXL+rUOVAILEwRHzYG5izS0gRAaTgekeMFu7z6566lQaZ7vl1xSxqtTbF4gIPmCwHI8vDQykRlpBA7zmKsa6DpooZoOmit/DHUDtcJy4nuADO4kfMRLCS2ZJUH8C0e97xl0BVgc5w4J28Hae7cdNjH4aHcZYqR2Ag2ySAMAE9znJlh6bg+Zt1w62RdTYJIjRaTXSWlFERREURFERREURFERREURFERREURFERREURFERREURfGE4ORRFl/jy3ZtXDsfYw8xBCbVDAhSSE3bN6kGScKT2MZalK8z7fafVUPp3ss8s6oX+fKWgSRIiCxJ7xBEkk8ngCKz5R/qWYgE95UeosO7MEBfbyVE+WVE/USFxj9SaFKmbzuT5+zPwpc1F5mubBZVQQdvmaD5YiPLlvO2TBCyATV9OlmF1ZTpyLrZbOr06FbaMgngL7EDkd5PHJg+hjSCBZaAQLKfUlJFERREURFERREURFERREURFERREURFERREURFERRFS+IOrG0pW2VDkGCeJHYHjdkYPr9A1FarkEjr88FW90WCrOg+LA7LbuwC5eGkY4ZVx2AYif5BUKOJDwPH7+11FlTeqD9rXRC22+CSpgG2F/FKgOSqksvyghlcYXKcm2tGW6lVFkiaQlAr7ZEbTJiQIZgoUnaSUEMTP8IKMbYyis11uErOXA3VB5txuMq+cXD6AMQwEAehMxMcTIwaGvGY9aqtpiTwTX0bxPdSxes2mCG6zEsuG3EBQXwNrcMCIkBVgCJ11KuRivLyGqH07XuL6s8sq7VVVYpOzy21gKSQq7jAgncQDxVbKgLwFW1wm63vpLk2ULc7RJkkccgkkkfXPrW4aLYNF9sdTtOxVXUkTj6MVP1ypH2pIQOBUuvV6iiIoiKIiiIoiKIiiIoiKIiiIoiKIiiIoiKIqPxP0X94QlfniJmPL3jytn7dzxNZcRRLxLTfrgVXUZm0Wa62ybDEXCVKSFJUjbKFTCkZBnGIAjJwtYu+222fjl66KjWc2qi3OuC6Atx5AJ+aSZVQGAIyfqwM7u2SPars7YmOt/DeVXnnVcEs+RlZZmSOc8wVPeCOx7TmcYawLHgnrrXq542jauPibpbaVRbYAswBWO7OU3R6QVI9MioYaq2s7M02GvhKlXomlAO5UmnYRjaFQ7Sc+bgboOFAJwRlssZOa6dQ56Y66soOdLQExeE7Nq7dthtpUzJdotjANwEf8wQePKvue9lKm3NPX59lYAC7066hOHiXxeLiqmnwgdCx4lEdXJB42bE5488GtD6gNgrHvzWbwVB4Uvu1w/DUsxCw4kwCdzhT8qsSxIY5EyAJrLSJzk69X8dnBVt1tqtisztE8x/sV0gti90RFERREURFERREURFERREURFERREURFERRF5doBOcegk/kKEwiyD9p/V0uLbaLZ3SoBEwpHl3OrAgmJ9PrFZK9PPB68VN+HLR3xc2vxvrs589UgdCsG/cWytxUZnBU3DA3r2mOWBiMSQPYVirVfpMLnCY3Lnsp5nhhMX271qHSvC9xGR7zh/hncAqASQCF3NJmJJwBJr5/F9qiswsYInUrrUcA1rgXvmDI2K56/0BddbRWJUiCrDnzLkfQg+3b0rNgXVaVbKwTI9YkfzsU8VQZUEOMQSsz8XeEzpFV3vodzQECwxEeYqNxGBnJHbMkV38Lig95Zl01vMeg9Fy6uEbQGbPM7Ij5KWdLdcEKjEMzAZYADzAmTiFLAGcfL7COi15JsqMxJACadBeNwoEIIbbk/NKgwy7flESe8DH4SakC13spkxYbVqfgzSaWAUIu3UGGKrgGc24AhffuCD+IVopU2ajYrqbWptq9XIoiKIiiIoiKIiiIoiKIiiIoiKIiiIoi4avWW7Qm4wUep9ByfoBknsAScCvCQNV4SBqulu6rTBBjmDPIkf0M17K9XPW2tyMpiCMzMR34II+s14dF4RIX5+8X+GNZp22ujXLIMJcXIKEiO/wA0AYPMdxUKhOSdq7OKxIrYcPtIEEfiRI5TsG9UWm6REq3zRCntPY+sex9xXKqVbSBzXzjxmiQtC8KeJ7i2Quo3OwH8MmVLBfmUk5LgcHvjJmTwsVhGitmpWG3hxHD2X0f0zTwLazTm/wCqRBHh6TtTFe8SYDXDACyYJgeZsR67dvuSfrWeoypUsDw68fZZMJUL6gY0fq065XWW+LNRev3WuMHJJ42nyjgL7RmfcnvNd3DBjWAW+53+Kp7WwrBX/wAAc4AQTBiRsbbT5VH0/p17UXktWENx24UdwPm3RG0DgzHzZ5rpMaTouY1pjS6f38M3dLatbhLKm24d48uSTt4kH5TkGMDnHn0qrcxO+0bvT0V1Sm0NBEzF0zfs5YllgLMFmKploJWSWuQADIBRQDBieTLCjrr4AUKMTZaVW5aV8miL7REURFERREURFERREURFERREURFEWb+OdSSzSLgKDehHylRMh1cAge4MGTAOax4gkaHrrcs1U3S10zrdy04ZLu3bb88spO3HwyZPmZGZwWgyrRIJEQp1DEz191BubUKf1XxtqmU228hYzOxwyMsSIGYGMjIM5bMKuIIZIjrrz2o6s4hLmr6teQBGIa3tIKwpBUxvTb8pUDzKMBYAEZFZ6eILut/XgoZnCxVTq7DXCZZRnAPBAkx5m3ACMDOFFRqPy/pFju+14Xc7HFAP+q+q1pGwz5g+dl4PUGKKttU3A/OpYT6YUgYjn3qj6ImXzyXdq9qsLHf5C9rR3pDSL7JgSToAPFdbt66DMq0GHBkQVJUNIM5AOOwz3NC1pHt7wuV2bjqRrZWUw1xFv9U7YuRfhYLx1K7eI3bIHaWJBELzuMx5hkR/SvKTGTE9dc1uxHbzWUzkqDNsAY5sc5MHqytPAWv+C9y/AD5Sc5BCnBJMDHHeTk9torCkAxuq+YrYw1qhquFymXV9We6NpwOST6ASSfQcn249K2Uq4fbx8PyvG1J1VT4M6ui/xC1wS0Bd9pLaKuB+M3SwAHlHw/STk0bAuogBu1OPiDx2R/wvkAO4kAFhJBMEyAFS43vuTNVVa+xvXX2XpfuXvw14oG5A10E3M7TghRgs7NyePQAKCSCSrSo1gTlF+t/XFeh0GCtBrWrUURFERREURFERREURFERREURFEVd1fpNq+jB5EjJG0xHs4K/eKrqUmvF1BzA4XSJ1Hw7pyD8LUCZKw24STJElfLLTIIUb9wyZFZzSYCOuvlUGm3YUu3fD11XKuPjFvOW3KYXhm3QFeAF8qtIzjMmqtRc4d039/FRcCbG6j9S8P3La77i7RGARgg4n0EyOGDH0mayilVZ+r59wPQry7f19eKXrxVmgblYmIbAn1yeDxiY/WeUgclDJmMNPwu1yyiIuyCpO6QZHrPbkk/l+VDS5z3E8l3u1G/RwtKi3Qgudxcd/hp5KNors3GZj8zme/wAxE/1z9varKje4ANy4L3FtTM03EEKX1C8IH+ALMe5naGPsDwOSx9qpotvfXT+F1e3cpxAqD/W1rvHb91yTUBVEAKpmZ8u4cBVnG0Lye/HY1Zkl17n24nx0HjuXLHcudVC8QdUZk8wEGBtDhjGcnaYgQYAAzmDBq/D0YJufZSa0uMuXrpGlLKVYhCGG2IbJYK0FQxXyyd2J7fKa1lobqrMoGqbtJ0e9eabVohw25WfcY3xI32iXWCJmSTAl2AzEMcZtr1c6qVzYLQPC/hQ2z8S8GVsEBb9wj8tqR9DNXU6WW8epKm1u9ONXqxFERREURFERREURFERREURFERRFE6oD8JoyY49fbg/nB+lRdovHaLK+o6c+fbbO0rwz7vxGVJCgBOedu0+aZFcRzw2oJdrPGeen43rOGS1xvx2/ZcNP1FLF1HuG4QIOEZ2Pl5MLzJIkSTE5LMarxra1SkRTOu+3jJ/F771Kg5jagLj6KF486/prdwW7LEG3AuW1WLcPDyGGNw5wMzyCDObsylWgvcLHeZNrc4noq/G/TkNGzdxSXf6srfhKjtOePvHtXWyFc4tvIUrQ6DXX7Jv25uWQzKTKrGxQ25pgbYJE+oIxWepiKFOp9Nxh1j8ea3Za9akJMi8e/koVp5T3mMx9e/t61o1Kw2c4KffgjzYXEDt5ew3cx/v1qpoI0XjqjnOznU9eyjdZ1z2mCsG3EKwB429sbuMenFe0WMcJEQFYaZae8q83VuAt8NZHLFrmBmFUfE44xG4nJMTW+dyuzFN/gDQjUlv4I229nDj5W3bTDqyvDWzJM5HE5rJiMZTw0GraZiBOnX8KylRfUJgLR+keJNFpyEs6dbW5tpK7FkgwcIPMxMYUd87YIGluIaACBr11ErwOa0wE49N6kl5dy7ozyrAYMckRPtz+taWOzCVYDKm1JeooiKIiiIoiKIiiIoiKIiiIoiKIuGu1At23uHhFZj9FBP8AaoVX5GF0TAJU6bM7g3eYSf1/VWWXcYkdzzPqPQ4HHoK+PxWM+vUa6lIIXWw+GgFrgIKT+sfu2q0o3AW9QpI3BWVXggyXAKWyQRMgST2Ex3qBFWkCR3tv3XJ7RwrKNXK3aJH8pXHRUtwEJYjMsoGSMlQGIjHzNPyqREEtW/FAWAniucXkWCi3tECNqMoQfMQZAiMTABbPqai2pH6hfZ1/CjkjvP8Ayuq9f1AsjTLdY29hDKYYbTwoLLIG0+o+btFR/tqJqGoW3keY2+au/uXZMkmPO3XJVgtAQB5TPGYMcwfX2rTO1UkESSmTwxr9Nb3rqLKXjE22eCA0Z8vA7czJCnEY9+qGtgBdnsfAtxMunQhUXXjbuN5QPrVVLMLr6LtPD0qtKCBmAsd3W5V1nQiDtaJ/7d4wB7n/AOrTUIN18J9YkyU6eDGv6Pyo4KMPOqqphmU+bcI3MIGDjHvIy4qhTxLgXNMiLzs2jcJ/mFqp4t7bBd72nuXXus6uLm4M+zfJAwHQd7ZIgqBIZQCNxCnT9AMGWmAI9uH8iN68LiSSdVongKyTuufDS2COUN1g4PDB3usHWO8fpWyg1wF/n5JU6e9OVaFYiiIoiKIiiIoiKIiiIoiKIiiIoio/GBc6crbQ3C2CgQsGHoYUx9ZXjmoVBIheFxbBbqsabWKjtZvfFt3UEm3KuI/zgwuMmRj1NcF/Z9UO7mXxmfQGfMLrs7WGWXsv4Qod3qKNue2w2hRAUO4JJYbCyiVc7gcgAkTCnbu6VGj9NmUGfn7Lj4is6u81HHwHtsUu01vaEMtAAxOeOxJOcQueQTjA5tRrg8lvXXnuVbqZpgADx+339lQdT1BWIyXUkDtBfEdolcfpmr6YB64LIQJlVZ1RF0Z5YSImRxHuYNXtb3VMM1CuNNdUghx2UceZWBCjHrJP9faKXAi7ePiNVEHISCOfW9WAsJdABkD6g+wZSwmPbEfpQXOYZHXAx0Vpw+IdhnZ6dwefrBCq9bYW022CZGC0ZB/lU+WfUn/vWim8vEro4rtkvp5KTYJFyTPOB8ny2rzZv8ABkBIkJ7d4ETgHBI+wzXuSTe/guJn4DyCbOh6xBckqTKruQXdm0YAeUJG2fWY3Z5mptBa6w+PGysBvotd6TetMqI0PcWZ3EOUkRlmVTkQBgEg9wDHQY4O5rU1XCIBwAJJOB3PJ+pqxTXqiIoiKIiiIoiKIiiIoiKIiiLy7gAkkADkniiKhueLLKkg5gfhIMkmABkZJxBgyRjmKXVg0qBeF21N7Ta2yVDI4YCNxIIn2BVuxEAjKlSQQYmHNeLL2zgkPqX7Mrl75DZhX/h79xQK4G47QSW2rwJXcxE/JuuC0FeFgKg+IemaDSSr3Xu3cgyLmwEli7TbtFTdfcdxnyiFACiDBz2iyg5zQYStp+nPqdSumtMtsONzXm/CvLEQFicQsCSZnJY5m0BUqW66+3BRfXc4ZCbeu9d/F3h9bNpLaOpFpWUEKAWDGSTB5n9a2f/GtAL2kyd/wsVTFlzwwgQNI+blKGi6Ze1V9bVgfxDBB4Cx+MkDAGD/5IrnVKzKFMvqae/BbqVNz6uVo2rfepdGs3wzhLfxSpXeFXdkECWiYBJxNfHUa72CS4xItfnyXWq0g8QReDB6ust6jZbRzpr8BgIDkSpBMqc8gyQe4x3ivo6T/AK4+rT0Ozrd63XEfTewlhVHc0D3pfcR9STg8gbZEyO/t6VrFRrO79l41p2x5hQtSl2zlgMzG4eWcxkiGEeYAzPGdtXU3NcZHXgrAI2K76C9w7WG5iGEwo2zPlbESCBPEYXJ7ye06NCZBs0TZ0vqvw4DtbLzCvcdVCqMTF0KpudpYRIOJJYwpuIdHrf8AjzPgvZAWrL1u0lpC7DcVXyhgxJPAkMQScmZ7EzAJra+sxgklWl4AXvTdbtXGCqZmIOACCJBE88cCftBjynWa82QPBVnVymiiIoiKIiiIoiKIiiIoiidWQmy4WZjEEg49CM/lmvDovDosf62l1/PeEKhyxT4Kk9t4uICWHby7j+EkxXPex5N9PLryVE7/ALLj0fTvda35pEB2ZkYKU3ICBJyCoK7i0SGIXdFZ8TXZQpkkmSDG+Y2bfPnMqylTzm3irfX9Y/dGd7D3xuELu+XB/D5TvK5Ik43EHEAZcJjMW4NDy3jv8bx6eSlWfTbJbI9vD+Ul9V6lcOb1z4jf4SQXYzIBgblE9sTWwPNTfz2dcisIDnDveqgWL1y23xBKEDja09pnHHvir6GJFIy0zPJU1GtcMq56u/cuZdoGeTJn0A5A/pV5xDjfN114L1tFrNVWJbzMev2/39KpcQVcXiNquNL1C+EZVdgGhSwMNs7Atunbnie9Y30aRcCRpeNk8t6kHvAhjr+vXBV46OdxdSpkT5pYmR9IPfzT71YcQAII+F6xxecsqz/dDbQd1kZPaezemAfy9RUA/MeK9xGGdSMuNipKXrm2PNtkAE4IP+E5AnHJ+0ZissYTO334/wAeKpDHH9K66bQOCUATa4iH8vtMo3mjjM8mpNxAbry6mIUg521StOt5JlxuBEMzq0oAexcMoVFOD7CFma1Bwic0+qlzKtL10iJddu9kJIO1hCn522hCdo3Az2yFBNUua0yTO7YB4m5k23eSd0K76J8RGW2EkgiWuLtaDAUKXX4YmOAVbOO1Totqh0EQOt5PwVMG8AR1xWopwK6q1L7REURFERREURFERREURFEVJ4mbSInxdQttiMKWA3ZInZ3xzjjNZsU9tNmciSNN/graOHdWfDRKz7x0+nR0ayyqtzO5TvFye4J/F7yRCiSM1TigC223rXZ1Cx4hrqbspsUuai+W+Xcg2gngE4JMsPKAPXzcYiuQGhmtz1p0FUam0deqXbmvtqwFsZ4CgcegA+nPeSZ4mtmRzm99VODjclfddcjvOJzxGBJ7Hn3pT5IDl/Sp3T/Deo1Nr94t7Wt+Yk7vMuyZDKczAxz8wNUVMZSov+k7W2zfxVrMLUc3OIhVVzSsInDAmfpiPr804rWKgOmn8/ZVEENIO8fKldD6Te1V82bCS4BLGQAoBE7j2GQPviptpuqaIxhcLKfq9BcsLJUyoBPIPAOR+E/b8JmOardQfPDrrqFcCQZj7qt/9XV4VZdmO1VIYli8QSexnGPSc8Dz6Rbwhbatem+mWiSVys9RNstO6264YGQQVIJkeuP1oWh0EXGxcstLXQdVedPuqQwELtMnELmCrEjgHAntuGCDFUvDiRaerj+fRTzZhe/XWq0Lwn4TF+2Ltx3XJEBlIjEFCjFefWQfTiuhh8O0NkK6nSkSmvReFtPbWGXeTgljEgcAhYUjHERzitIptGqtFNoVpo9FbtLttoEX0AgZ5iptY1ohoUw0DRSKkvUURFERREURFERREURFERRFjvjnxgTcu6crs2XGVlPJ2nyN/lZSCPv9+biS5zo2L6bsyjSYwVCbwk3peovldR8KdhX+LtUE9wvnMG3O45DLMZMZCj3bbFyu2Tmq5gLHh86nlfnsVdqdRcNprag7IyxkAKSCJ4ljHeYVyDJGIBtIOnauAXBHgnwjd6heZFcW0QTcuHsDgKonLHPeIBM8Ta+o1oufNX0aJq8kyeOPCvwQHtvKhQGSInYORnkxMVx8JjMzzTdrv5roYnswFn1KWwafb7bVE8K+M001v92FkxcLfEvF5y6wDs2/KAFBG7MH6GzE4B9V/wBUO0ERGznO2+xZaOJDKWSPHjyUFmBly5bzNBPJDE5J9YIJ+/pV/wD2gRYenRXPc6QRKsPCvX00N6+YJFxVgLkmJkD05GDHPtW/CPhneV9Dug2U3qPjH4xO63txmZmOROJmG4iPNzmtBqgbFaavBKXhzT6ddTbbVXfhW1ZXBVS25lIIBInYJEkx68c1zcU6t9Iii2SZHIfK9w4pF2Zxjgtk8Y2Uuae4iXbNm7eT5nZFLIpBYepBSfzHFfMYD95hhxAN9SATt8NV0sRH03CQCdOvRJvQNJobVu2GupecXAwCtkrBmQZAgAqFHMoDA3h/tJY0XhcaWAXTZb8aXGt7bQVVWQCiYhQeIwT8p2ryCAOZqD67x+kddX9Nq9FRzrNC4aHrNwtBfYp8we58QDkzuKwzMTnHoONtY2uLXS89cY28Bw3BeXGp68Fo/Sb++0px6eWYP0BAI+hzXYY7MJWppkKZUl6iiIoiKIiiIoiKIqrxDrXt2j8NWZj2UMTHfIEKY4J7+tVVqmRswfAE+yg8wLJNHjO+hBaCOGBXsPxwuZEgMon5hAMEnJTxWa/XMfI2e9H1SvV7x/cUk7EOcLuAOJBEkwVMHI+Ux84NW/3Np6660XprnrrrilXxh17Ray4rtZAu7RkHax5/hvOCI4f2yAvMXObUK14ftOpS7rYjceh7qqu6y2gi2ItEHaSSPTfbuE/81Z+WVlSDAJ2mp1Jo08+uuCyYis6q8vdHhboqhtSTJ2jHIMc9lJwfqf61QdI665LN9R0Qrbw31FtIbhtiN0SpJJETE4x9fesuKoCvEnRdHBY4UWlpbqZG7rzUnqfVbt2S0Eem5fT6iR9AarpYanT3rQ/tOqO62I62iLeCWrmhgAKACf5p+5EAgd5OPtXRbUG1cxrCddFGE5G7cAeftB7Ynt9PqKttqAhyj9IRqtMZQ8zkc8Z2gA55Hf19ZrxjxBC9P6fFfGVZG4Ej27Aycd5mf6fb2XbEznbdTk2fJLEZnzN2PdBE/UEx71QZPe68/wCEytOi89fu7ytws4uIqqssYhfljcZwOCD/AHrzDtNOWjSZ8VI1Hf6t0KZ0S6HO1i7uTKgNG49uZ/KM7YBE1om6pBGaTdMFzqyqwRvKxaSplYklSR5ywYKxwWEDv2aJbmMn5jryXrnuNj+F26ZrlYxtdl/CVUSwCiQd4FsqvqykiIgwAvraYLtPv+Rz9UbdPnS/Gmns2AHBUJgxu2g87RvO+Y4WOM4XI2Co1ourxVaBdWul8X2WIVlZH7qYlFmJuGYVv5ZJnyiWDBZCpOtlMVBtTEDOasVi+0RFERREURFEVR1/pjXgCpAZePmBzzBDR9iCKprNJbZQe2RZI+p8M30ZmVXhXLhp2Z7+bcJxyTC8/NENz/pVpJuPL5+YHPbSfqBLfUfjgEKxZNuwbJwG3RDbiO/pgCBGWqbTlEiOf5VZqOGkeQSp1nR3j5ru5gQQslvmbzSAFnvu8wG7MTFWMMiSV6wuHeJVr0Hwnq71lSV2JcgMbieYbW8jAB94gLGQPmUBSJYZ8VjaOH7tQnMRIG/kYjzK1U6D6jZgen8rsOnom9NofY0SQPN7jySBE5mR6dqyglwD52bJ3TGqxmmGkgn0UVdPsmInhQAWj6s4gKOZH969Lw7X7eg28yvAGjQSo/xnaS7GF7wB/Q8j2ip5WN0HXW1GvBN1B1CkM0TAInPJjJP0M5+vFXNuBK9c5Q+k6K9qCfhJKrG44hd26OSOQp5xCkmBWnIYkKUKzewwPmghgw/IBh2HcY45OBWZ7csgbCPt+PBeh2Zptu+VWdQtlbmclhIM8jH/APXr9j3pTdLeuuoVZBF1101tlIY4O7A9QQARj6c9qkYcIXjXTYL5fHxDLAg5mMT7kHAPuImvWtDdCpEg6FTejdLs7/O7qRkANDSDgyMYIn1Jj72NfF3ICWmXBetTpXRlNtmW5CB9pIDPBMqymclQATncZ+ks7XXBVkh3Be+nagqu1rQPmkhggbbEFQWXd9MwD2niDoFioOAFnNTA4yCqN87su0ZQDbi2G3neMEiZUjcMrIjmy2g7Y0+byhLdx9FYeHNMHYMyXT5z8MWBIO0wZDAM0YzGPbilJsuzSfT11PWxGgEyJWxaEH4a7pmO/P3966Q0WwaLvXq9RREURFERREURL3jBLhRfhttyZJdkUcZJBCmOwb7ZqjEF2Xu69eCrqTFlnLWGa7G0FpjeeW3YVgyqGBJAgkk4OBANczO4nKdT/G4E8ojes9gd5US9ZXexuGS2WD8TAB3hfkmB5iGyo3Sa0jZmtz+dyEFx7yZV8drANy0UChoCx5SCoIMmDJPzKxwPUxWDtTDPxLmua6Ms256m3h99i30MQGggjVJOo8Xs+pcBgULEIXwdpK4YwYESQMd+JEKOE+nQAiDF42nr8bZrcW1K0vNtn8bFyvFipY53Lx+EZ8sBeyhcGTJYn8IFegNEBvX8+1lY4tpiGtM74lQrVoMCdsmPKN0gcDdxxOAczM44MySDfTq3ydy54bLsx0nlJ3K68M+FfjrtuDAILQYlSVkCP5TGKyYrGmnJZu9b/Kvw+H+qRm6FlSabXPp72s01u2yL8Q/wwWLKq4U5JY+WDuzG6RgivoezniphmyZkAz7/AG4LPjKZbVllhouOt1LLZLspVAxAkQJ8mxVB5iOBwAag/C5ZPAR/5T7qDCTZQ+mq19t5AhRAgYnk5MAADPPqYyawVC2mI66/hTqbgpj2ApBJktP0AEbf+/vuB9K8zTbrrYovGUZfP7Lw6GQ0AgnaSOZzP9vrUgZBHiogSw8F1takA7fKcggQJk4njv7g/pEC06r1riBwVpY1Ci2HYKVYDsBMjgf4WwRgjgxmqIh/dNx15KUbQo1rqG9jIBM7olWLAKFUElSqwAIAEyIbgkai0BozdW9uHQta4OEFP3gvptm6Ph3bIG4AuQHU5n4eNxIIkn4mIkgGG819CiDqNddfb5spNYDY9db086bw3YSJXeQMlwpLe7YEn9ZJMnNam0Gt6664qwU2hWyKAIGAOKuVi9URFERREURFERRFG6iqfDb4kbQMkgGPoGEE/WmXNZeGIukDrvV10V4XBaS5bX8G8zJ3SdxGTDHBH371Oj2U1z/qZjN7bOe/hyWU12sMZZ4qL1LSnXWk1OnJNp/4iXNoVpUwVd0PxPL5gYiCIE4NYcTRyv0uOH4lXO3hZ/4mVkCo+8LJI3iMkCSPMSFI/CMfeRWeHiCfj4VL3OSzeuhQAMGeIHHuOKkJKjBnKmLpNy2FXcBuIkeUEhf8TYhR6QJPuM1hqBxdbTqw3+Ngqw0A3VzpOnkruKna8gmBlgCYHoq/3nmIi1r6rw1nGOQ1+PbetWHw78RUDGjfHgOvH0X38U6vTWbtgH4bPcDG4pMqI8ypHEkAzPY+sjRU7NpOqtfUEwIjYdxPJaXMq4MGi8QTcfjrwVCddeuv8V7jvcwA7MS0iYyTOAa0BrKQysEDhZYary7Veepal3Hndn83LMSQOOW4qbHFxknYgAAbyTZ0vVW7lsIphFUAAzwCB64BJHfMntmubUY6m4uOp9/4n05Lybk+XNUPU9QwIAaMksZyMsBP1EGtbGjcoNG1XmjQmQQNqspcRMAzK/WCST2gegrO4jZqQY66lKY1G8Kp8Q2DbdLoYSce8rkfX68+vYm3DvDgWkddfjhZTGZsKNb6heddiKc4gDBBPEHEe3aKtNFkyVHLBkFWujsXCQXy0cHePKEEz3DEtzgSjDAWvauUNk9Rb10U3HetR8HahkCtIb4flLO3ySSSghZZ5kAAEjc8AbiB5h3hg4e07PwJ9VJhIuVo+lvb0DDuPp/STH0rpAyJWgGV1r1eooiKIiiIoi+E0RQNR1qwgJLiAu7yy2MmRtknAJ99rRO0xU6sxup666soF7QqrxNqbWr0d61av21d0m2xbEyChP8AJuEEiYhhyCKupVmtcHSvHFrhErBNeuuukWmtmSYAXMzxBEgg9omYrrDE0zodfJYgKbTqfJMOq1P7po7OjYC7tV3YFrgUFmLOAbPzFSYJERFcXE1Q+oTqtAJdAIuljrunuqlotb2Iy7kBOQGAM7XdrgkjG4/TtXP+sx7i0HRSex7AHEfjl9/JVS6L/Fg+hkEceoqefcspfuUjTg2xIJB/3Heq3w4wokyU2WfFjGyqEQAIA7f77fat+HpMYwR1pPtK+67OZh2UWvaLwPYT6i/FLXVbT3YbAk4J/tj6UruAAlc/t6o0tYDqTbl1CgCzt8s8cx3J5rETmuvmCZNlyuWtzRnkD3PE/wBTU2mArTGb0+Pym614buaXTl91lzqLQOyTutd1M8F/MTHAJ781RXLXOaZ0v+Cu9g+yHVGuFQQdEq3LR3Hf35Iq6bWXJxeEfhn5D4K00HV2RdhkHawB77iogzPO4D/ZrNVoB3eHDy/hYw29lB6rrmuAD8MyB6EDy/3xV1Gm1t9qky1l96Np7jODbI3BhxP54/CIMnMfTNWuICk5wK0RbG4CN7kbSgtkByIzgQ9zaQQNqqMyQDkZ2wXSG8tJ8Bp6zvC8kD9I65L22otoB5cD5lUPa2kD5WCKyhpHChgO5qsU2Z88yeRB68FAuHVk69H8a20torKcA8MGAEwPNtUHOJAAnAnmui2uA26vbWEKwu+NLf4UMYlnMADOTzyPlHLcwAVLV1MYGiw/HP7ancpGsFa6DrK3WKhSCDGYEYnMnn2GfaIY3Uq2ebdddRcza+VaVepooiKIo9++Np2sJ4nJA9eCD/WsFbtCiwd0zyUxTcVnvXOhX7qs1u5uuFgSGAtNghgFuKWUNjnkwsnEHmv7RpPqFuzYfXraq34J5bmnjxS1b6ZqWn+E5AuBAQjA+aQ9wABdsADKmH2LIMCdlMtdBa6eQPnaY+YgrL9Fw19ipug6JetyuoIa2xJuoyJOwbipgSELYMfh7ZJrBisVTOhOYERqLWm1hvXVwuGOUTcGZkDW8fFlJ6r0dLxsqJCFilxg6xqLXmKG5sCjG0SsCcjMAiLMSWSGE5TESbjePcCU/tS4hztRrx8lX6zQveW81/dFx2VbyWN/wUZg2xnVlLINirvM7c5IJqTZIzsHdbJN5BMHf57t91CqxwaRU/U6wtoJ29WKSX0TFtltXutuKCJfcR/hM94nAGPStbXjUwNu5cdwc5+UcrJo8Ofs01F+H1R+DbImFIa4T2gCVUf5vy71TUxjAP8AHf7dclrZgzMOt11xU7of7NAi3kvXri3N022twyBBwzr3LRkSCBEGZNVv7Xyu7otFzx/G9dDDU69Fh+m+CephLvX/AA1qdO5N4BkiVuoZWN0AGeMTIMegkSK0NxdOoO66SeuvVc3Etqsl9Qkk6k9daBVPUPDt9YZ0dUZFYNtZhDwVkgc+2OPcTGni6ZMAgkFSwuFqEgkWifNQ/wD0x7D+fiG2nkGRH5gkGPv6VoNQPbZVVqbqLgCppu3SoHKxzIH5ycVCGAr7mjjxXZLCOOgI5qGbEkEZjuOJPYev1qeZfLdr4tj6oFMzl2jeftvX3WaOVDLlsSsx7NHqc8e4+lRa+DlPXW9coPB5qJ0pGvXLdtWCszAB2YKqxkFmPBG2fePWrKsMaXRMbNZV7GGo4CYO9b11DS6f4F599q2byMjXgEAO4ESWnOTxNfHUqlQPYO8S0zlvs63Lr1WscxxMCRE+izXVC7/wlYtBiUAAYZyCrS2Y55r6mniRl71uttlwg7LLdQqlfKxRwVbBMiD6jJyCefeKuBtmbcKJGXZZX+htoRvzvW2VUgA7WVVAuSGDMRxnEKMiCakajiJA+PvKmHg7FOaxud1k4USu1CVJABdRsIKt5fNJP8RCCZEUupiO62TzJ8dmvC697s6Jo8M3gXtKqgE4F4sx3x8wWLqgDtEdvlq7Cl7jJAHn7GI6srGGTYdea0eumtKKIofUr5UADE88/KPmAj8UcVye1sS6nTDG2LtvAajmRp4q+gwOMnr8JZOoKO5ALWsSJIIkkg+vr+dfKiMvCeI68V08sxvUmxeDrtthvNmG4HcMDXgH+hoMn04yoOEHM+PDbwXq/qX+JbO0AEEsZM7xIwNsRBOZPPHeuv2dVc+s2mHETMxpYG8nbs3eKzvYAxx3RCkppLbrliwAja0A/SQBIrrHstsNbnOVogCG/Yes79VR/ckSQIJ23UXS9BsLbACBSTuMbgZ9JBBj79qz4Ts+lWoh1Qku2g7DtECDHirKmJe2oY068FIXRJKgqYQyJZmEnHLGftxWkYOiagpkGwmJJB2DW9t2xQNZ8Eg6+B64qBa6LYW+b3wkVtrqLi4wTlT2DH1ieR6zxsdUgmi2MgmSLXGw9D0VlNgnOB3jH8rjp9aUZkubgmI5EemfpXLB7ozA+y2uZmu2PdT7F9BLLc3DupGSPb3owsYZB5gjVVva91i3kQvJYNauW3QkAblCxu9RExme/E1ZQMsyusNQVCq3vAg8Csx8X+Lt02bttkFraQ+6HkiDIAifPyOPeujgcDEPa6ZkaWjresb8YW1jSIS5b1tu4QDBJIAEHB3MN2f8QnA4J+56FRrmgkbllxlem9kC5ldNHYS4mflK4yOOcnOQT29B6kVVVc4OtvWB8F5XVNOjMqyYGCICk5AEbYIEnkgf0ipZnNE9dcBKsbTbPeud3368lWmyGUkcx3x2mtGaCqi6VyvdPCqjHiCWwcEFp+kkEx9fegqySB1orXkgwNwVppNX/CGnk7A29YIw8Z7iQZwCfxc1nfTAf9XbEHl1zT6zsn03XGqsdHcDcLPYZZvT/FkY9ZFU1GEbfYe1vlRyg3avGr+HedbbTHqJJB9AveeIgSJyDFWYdrm97orxrrqforQXajL5o3So3g5MbWVwxgGZMMAARM5ufI7w08bcxm9RO/S6lktIunvw/oNPqQpKstwSyMisu0SZjezEqdxBBwdxxLEnRRIqRmF9hFvk6+SuYGuTboukWrTF0XazDzEGA3GWA8pIjBiQMCBiugGAXCvDALhTqkpJW/aH4iu6DTpdsqjM90Id4JABS40iCMyg/OtGGpNqOh25U1nlre6lXwp4j1PUbjJeuG0qqWBXaBOBABXkbt0yY78iqe2WYZuGyuaBJABJOuttxtyhRwX1jVzZiY2QIjS6s+v9abQWla437yWbapACkACSHJORAj1718tgOzv7+q4McGgC+rjrpFp8TyhdOviBRaDlN/AfMeCWtP8AtDcQFQAFhIKzjjaCpED7V9A3+l6IaG/VM7e6L+R+Vzn9p1ZJNMcIdt8Wq/6R1X98Lm5KNb2hTbJUQwbsSfSuT2nhndh1mvaWvzgxLf05d17TK0YPEDH0yAC2De8zPgF68AdTu3bmrW45uC3cVUkKCBNwGSAJJgflX1WIaz6VJ7RBc0E67QFiw7nFz2uMwY90y2r5dw6gbNpAM/MSRx7CD+dcSi9tSuarRAjLP/VfZwGw7ZMWXRe3IzKddeSpNX4106Oyht0YIAPzAkEebb+dV1MUxlfMJIyx4yupR7ExVSmCQBN7nZHCVHTxA91GuJpmuJuWAMgmfMRHcA9q4eN+nUxGYWzC4Ok7Dw8+Ktq4L+2Aa5/e8oCs7N601tnZHtKxG5LilSCe4nnHPsKxupZQQdPO/A8th2LMC8uEXPWqr9P1jR2idzbggMMvmLGT5fLx2iT3MxXrMOXkFwNvCfwtD8PiC2WtP2U5/EmlcALdU3HACqQRt3cDiN2Y+tTr0X5ZiTpwA4fdUNw9Vh7zSBrzWU+K/A2rDvqL1y2QzZ2GY3HAgwY4H2FdXDYyi1opMGgUGdksxVU/TqnMb3bHs46Kt6f4OnazX3HBBRBOOPmar34skd1o8f4XLxdFmHruo1LkbuQO1NvSvC+nAAS/dLRw9pM+plW5j7e1YcRiS1uYjyKpoUG1X5aZIPL8q56B4Qs2yb9y4z3Q7FAPKoyJkd+MCcR+XVwlBlegHPFiNOH51VgofQqa3CWuq9FtWLxZGOwsGZWMgHdJz6e3rtPavMbRyMBZyWatTAOZUGu0rBVZyc4JEysljJH4lJnHI2+sVnY8FxaOHsFXUmb7h7JS0997bAK3yn1we3PoQI/Kug5ocLq2A7VMOj8QBRMbW7x3jg+xAx7yax1MNmsVU6mRomnp3U7auNyRdIV5ddpIDAggMNpUxMDncYJIWNDKTabcvv1orA0DmvaXkA+EVDKykZK5CsWE8yJEb4AG3Egk1jeSQMuoJ8pn0t4TqoB2U2T/AODbNu9tdUYLtG5XhlMfKVLyw/TJhsFa3YVpIBcPkeG3qxV9MZrp4rcr0URIv7YLe7R2va+pPt/DujP5/wBa24H9w8vkLNiv0jn8FZ94TSLxM/8ALP8AqSuf/VDf+Eb/ALx/6uV3ZJmuf9p9wp3jCWS2CSfMf0rn/wBLD/LVPAe5Wvtg9xnMpYt6fI+or7QC64DnWKbfDVwhrsfy/wDyr5P+tGguoTuf/wDldL+mjDanMexVz+y4S+uP/wCVf1uV2cV+zR/2D2CpofuVP9x9ynDQ2NyqziDzsB8qn0xyRxn0r57CYSk7/MQCSZjY07uY2zt0AXTrVCDlHnvH2WJ9RP8AGu//ALH/ANZrHU/Wea/RKB/xM/2j2CefA/Vza0wXtvY/nFcrFPqtqd02Xz3a1Fj8RJ3BRvH/AF1nWygAKneWBHJGyPcRPIINa8HXqOpljtBHz+FLsfDMbVc4EzHXRST8U+p/M1fC+kgK00Z8invPP0aou0KyYn9Lhw+E3eLdXu07D3X/AFCuNgWn6oJ4rj9mNAxA5H2VH0TTm7sQemfYd66taqKVMuPRXzfadE1u1KjBvvygK+GiOjv23ugm0ZyP8pwf5uD7/nFVq1LvBYm0zQxAym0wDz3qMLr3bl74ThV+K4UGYIWMggY5H511cLj6FGk1lQxAEcti21aDy8Rcm6geMOkGxoW1DXk3B1lT+JTMos8seeOFP1qTsbSxRyUrjfoseJoua3vWWe3Ne5RQZiXnj8VwswE4IExXgogOJHD2hYSLqlv6aJEgxz28v4WHtn7cGK1B8365K7ivliyT2JM/nwBx/vijiF6SDCafDerbFoYDFWPb5cqTthiuRJzgnBwKhcGL+U/BXgJBhXlix5fibWXZc3OC9zysZZTcJYyhWGFwcDeRhSRGowm7QPke3mDPNSmVqPgWywVmNtLI42IHGfUlrrAiOCBwea10WuAvHkR8lWsEBNdXqaKIlr9oCzpf+tf71swP7vgsmN/a8UgdMtQ5P8p/UVi/qn/lGf7x/wCrl72If+IP+0+7V661aDbAfc/6a5/9KfuVeQ9ytvbhimzn8KqOgXtI/wB+9far5svMK36F0u8m9jbYh9sEZz5uY+X7wM18T/UOMw/aD2DDPByB+bYB+nSf1TFssyvo+xcNVwzX/WEZoI04pl6f8DR28W2S60PcG5ixbOSBODmBEZrk4ztLEOqgNcSG2b/pEbogf+QJOq20cI0SRF9dvXgl7U9S6k98lWBstc8pKJsEHEx5tw75zHpX0YxfY7sKK9SRUsSAXB2YRbYCOJtGt0FFzTlSX1C7F26G5Fx5IGCdxkgZgTXFn6nfG2/ndfc0ajRTaOA9k1eFmmx/1N/auXi/3Fxe0SDXkbgoHjE+az9Ln62quwWjvD5V/ZX6nclQTWxdqVa6U/wh9/8AUaiVkxP6XcvhX/iJost9R+tc3C/uBcns3/mByPsrrwZZUWbdzaNxXPOcms+Kqu+sWm4BWPH0WjEVHgQTqrTxHrVZSpAIjuAQPrOKfVc+qCLALHToNyd4Soi9GTeV0vlVY+Yk+YklszJwV/8AFSfVFQiJM/wpBxbd+qVf2nWWFi2rgyLyj28yuJ91zWnstrmV3NNu6fhZe0nNNEObv+Cs8vae4LQIRmVAVLHhSuzB9PmUT33r6ifoRTJJdC4bWEiVH09rMOYgAg8xMTnIPI9cSai8kaBSBgqTYtMwcKplFLcdgyzkHI84yJ5HrIMZm7y8AKnaBizSu1T8RiUIneGmGAaY+TsIm4JwSagWgNvwj7biOf8AFkyLrQ/A934bITbAa5MTbt2yyg4yx2kkrMKQJX1gVbQbBkenXspNGUwtT01pUUKihFHCgAATmIGBXRV660RFEWc+LPFVu8ihLiNbNzKgNvwSJVp2/Yr9+9dzC4F1MkuBBi27lH5XQd2SKtMtqyDqDbXdEKr0yrulTIjBiJGO3Y+1cL+qZ/tGSI74/wDVy5HZNF1HGvpu1DT7tXnXCWX6N+q1g/pT9yryb7lau3P0Ux/3JUPUmMTM9tpjP0r9KNOkwEFojzsvpqVDCYSzKQHHU+Zk+qZLXXdTpR8NrqsCPlYFj9Q2Gj61+eVsPhO18wwGFIvd0hg/+twd9oO9Zqv06j8zW362Ko1/iK9cxjPHM57DJ/pWnCf0c1kGvU8B9yPhU1H5Vw0vWL6OPivd+HPmB3ELONwU4kf+K6GL/p3CPwzmYdoD9QZ1O4njp67Fjp4kF8SPCFVdTuA3rxUgqbrkEcEF2gj2ivkWMexoa8QQACNxGo819jRd/jbyHsm3wkf/AG//AFN/auXjP3fBcvHfu+AVb44+ax9Ln62qvwGjvD5VmA/U5Lc1vXUVzpFHwlP15z+I+vFUON4XlUf4nHgUyeI/+A31H61zcN+4FzOzP+YHI+yavCNq3a0KXbjwCgMtAC+w+p9ZOcelTfSZUc+G95cjtKq5mKfmdaeFlQ6zqX7zd+FZGGmC3eFJ47DH1rxmE/t2Gq/X2/KwNx5q1W02WE3O+L9fCjdO6te0jsitIR2Xa2QQDj3HPY1qpMY+HxeAVHtGo+m5pabH4Vx1HXWdfb2upBBB2yZBHcEQSO33rG418PiBUAn54cFbhzRxNIsNiL8uKyzVOLd2D8J4ViGY7P4i3GV3BOAHvOTzGy1MicfXgkgGIO5YXASQE3+B9ONTdCMRctksG2qLd1SyXQBetksrDz7t6HcSJbcMj0CVACStJ1Xg7TMbbBdjIGEgfMHWCG9YIVh6bAOKnlCnlCWj+zb4dpjbYG4qLsBJE3LQYKS3beInGJYDBiqXUAZ4x6KBpq88M+G3szvdtgcsimMD8J9VIBjBBwQdwgj2lRDNOvspNbCa6vU0URLOg8a6e7qDYBg7wiEnLMV3TtjC9pn7Vlp4unUdDV0KvZtWnS+ofHh+Uudd/ZYl2/vsv8NDll3GAfVV25+m4V2GYwx3ySdl1UMU4jvSSnHSeGtOltE2BiqgFjhjHJJWMmsOL/4oZa1xMxxWYOIqmqLOOp65BZ5+0TUJZlLKG2AwVru87uxZUByuY83OK4QrU8NVfRw8g2m55/K+gwGEp18tTEQ7cI9VSdW/cyNOLO/4pK7izbt3sZ79hXZ7O7Ze1/0ySWmxkzE2kTpfdbXatNehVY1xqRGyFb+MOiJd1q2nc2/4MqwEjd8RgAR6H2ziqezceezsHniQakEcMo0XFpuJuFU3unXLGlvW1tNcv7tty+m5gqiZRCBIxycTntX1jMVSruY97wGESASBPO65eOxb6uZjQbWXrwj/AOnpZY3rQN0SDMg/nyp9xBq7FYKo94NH9K49LEsp2qapY1z2izNZJ2biIMSOCJjHBj/oJxMD5TtjAuw9QPP+qSee3z1X33YmPdiaRY/VseI2eWnknDwef/bj/O39q+Rxv7vgrsZ+74BVnjo+ex/lufraq/AaO8PlWYE94pbWSYGSeAOa6ABJgLolwAkpy8J6KzcRBffYMwO5hj68CfX0NdTAdkvqF1WowwDABkTbbtj3WHE40upRh4dOpBkcrbVL6y9tLwQ3GvWSfOhCgx/KQAQRyM9q7w7HwlSif8LWu2QIKz0nvZTztGV+z+FA6vdgrbW4z2VUfBDQDtAgyv8AiwZP6DFfIV8F/aVCxwub+a+bx7MViK7nlpO2wJAVt4AUNq8/htsf9I/+VY8Tkyd/RY8KD9S25Wnjvp9q2BdSd1255s48qRj09arwzmGzdivxxcWNzKj8O6A6i+qLuBHmlW2sACASDwSJ4IIPBFdChTbUcWu0IWTDkh8hTerfs8/igi1bdLXwpQL81pXDQJmMIyEA+bexOSK6pC16K58HeBTprm8kgI7i3nzBAzBIYZKlVUlDKnd6qCPA1RDYT/U1NFERREURFES90vwXo9PqH1Nu1/FckyTO0nnbPy8/2ECq20mtMhXvxNR7cpP55phqxUJCHiHXnqj6dbDm0GQSQFRbe7zvJy5KkEQeREc1ja+uahBAifTf4+i6ppYQYYGe9HrGnCOV96qv2n+BNTqrvxdOdyNBdAQGDARuG4gFSBkTIPrOPKuGAcajBJKYbHAMFJ5gDaqPwL4a01vWDTaprj6mAdhxs8rtnYTEBVO4n8SiM15Rj6kZYI99Vor1av0M4cCPWNPurvxuytfJFtrbhtm515BzuVhgwQJUE8if5efic9IuYJyHZsnfu8d1li7Oe2q8sfLY2wqPVajU3bDKl427htnYpHzECGXcCAjzjIMY75rzBuo08Q36wc4Cw3Ag7ryAL7Pvp7QotY9zaUCb+B61vwWadMTU3GFq0jsxxABx9fSv0RvadSm24XzrsBScZJT+fAt3SaS5qLiNceVXYqlswZfB4XdtyCJMnivnu18VUxLWwNCZ4Bdnsh7KNRwJgEDxg6dRonLwx4avNY3raFhXYstt3JYKQIJwecmCcV81X7MrVXZ2x5n7LXiMbTz6k8YVD+0Dw3fQW71zalm2r77m4EAsU2iJkyRHH/Y+4fB1aDXZxrGl960YHFUy8gG6WHtPpbN26yubV1TbtXghC3A26dpYYDBfrA9Ofp+waLC91R4/SAR5/wALF29WdUYynSO/MJ5R8rp0ZbmusG5p1/i6ZQjJESskgg8E5z9M8iu7Ux7abv8AHtv4rL2diH4agKR1kqvX96L7jbcRzuER9ZqBxFZzg4hbXYioTJCsrHi1NLqQ42sRbgkifMSeP6V812xXfWxGelsELoUfoupllYxJlNvgjS6h2e+bDKHUwQsDLTjsOBivnO0MNXqsAY0m/wALmVRRZi3OBgZR4mfeAPdW3iboervi2EskwST5kEYEfMw96j2d2fiKZcXtjTd91g7Rc2oGinfVSPBPhrU6fUfEuqFXYw+YEySscfSu5h6D2PkrBSpua6Sn2tq0IoiKIiiIoiKIiiIoiKIiiIoi5iwoYuFXeRBaBJA4BPMV5A1XsmIXLVdPt3CGdAxHBPp6VVVw9KrGdswvWvc3Qqj8ReFNNqCvxA0F8hWgEnaCfYwgEj+5qP0GNqCo2xkKqq0VMubZovHR/Aum0771a83oHfA+gUD+tb6mIqVP1FSAA0TOqgCBgVQvV9oi8XrKupV1DKeQwBB+oNCJXoJBkLjrdBavWzau21e2YlGAIxkY9iAR6QK9a4tMheKP07oWnsIUtWwqnkElv6sSak6o55lxQWXCz4X0ivvFkTMwxZlB9QrEqD9BUnV6jhlLjCmajyIJUC54C0Jv/HFvaxbcQI2ljyYIO318sVlNFhdm2q3+6qZMk2TKigCBxVqzr1REURFERREURFERREURFEX/2Q==" id="85" name="Google Shape;85;p13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MTEhUTEhMTFhUXFiIZGBYWGBoeGBsYHR0YGhsgGR4bISggHyImHhsgITEhJSkrLi4uGB82ODUtNygtLisBCgoKDg0OGxAQGzAlHyY3LS4vMC8vMDU1LSsvKy8wLy8vLy0tKy8tKzYvKy0tLy0tLS8vLy8tLS83LS0tKy0tLf/AABEIAPoAygMBIgACEQEDEQH/xAAcAAEAAwEBAQEBAAAAAAAAAAAABQYHBAMCCAH/xAA9EAACAQMDAgUCAwYFAwQDAAABAhEAAyEEEjEFQQYTIlFhMnGBkaEHFCNCsdFSYnLB8CSy4RWCkqIWMzT/xAAaAQEAAwEBAQAAAAAAAAAAAAAAAgMEAQUG/8QAMBEAAgIBAwIDBQkBAQAAAAAAAAECEQMSITEEQVFx8AUTImGRFDKBobHB0eHxI0L/2gAMAwEAAhEDEQA/ANxpSlAKUpQClKUApSlAKUpQClK+XcAEkgACSTwAKA+qVE+GesjVWjcgA7yIBBxMrx/lIn5mpauJpq0daadMUpSunBSlKAUpSgFKUoBSlKAUpSgFKUoBSlKAUpSgFKUoBSlKA4uq6x7Sb0tG5nIDQQPfgz+FZ74o8b3bti5YXTFRdUoLguB/SfqkAeklcZ/xDmtPrKP2hxb1X/TpbTaqtcc93cwqrnBOCTBEckd8+dyStPY29GscpaZLfs/TODwf4gvaS4+6zvF1U9G4KF2rE7mEDvg88yOK0joXXrmoI/gBVE7nFzcoIMQDtG78P0rMdWz+aHuoGVAhdCDv8tgsshkHuwIyT7Gtn0thERVtqFQDAUQIqvp3KXfYt62EIJbbvuetKUrYeaKUpQClKUApSlAKUpQClKUApSlAKUpQClKUApSlAKUpQCoUdBtC8+pvfxHDb13ARbAWPT8x3P4RU1WbftL8YKLbaaw+WHqe2w+n+YfTwR3DCoyrudUnHgn+jaO3rdKDdUC4GcB1+pZYnBM9iMGRVj0NgpbRCxYqoXceTAiT8msQ/Z74l/dS7vvdSwXbLAKYIk525GMz9PbbnY7HiHSvc8pNRaZ/8IYEye33+OahDT+J1zk1T4JOlKVaRFKUoBSlKAUpSgFKUoBSlKAUpSgFKUoBSlKAUpSgFKVDeJPEdrRpvuBm9wuSPaRzBOJpYInr2qTW6fULYvujWpD7SYIAJ47g/wC0Vk9rrlu2L1i5a014lTtfaZW6QFBO6DHv7HiciuvU621cuXLuma8qq4a35GnZ1A3lgptqRC7dh9QySQRVe17ai/qW807m8ws0gqoJC+ptuYggwJ47982tvdmvN08Yz0Qbk2lVLx7c/n+R39J6lZtaF7L2ka890QSDIWAd28ERBkbRn1cirx4TvpasrcsaEPfS4qs1oP6kcMd2dzCSIMmBIOOKqPSksmx/HsXbt1nRrKoPWQOfSMhSDktAIA5qw+HPESaFS/7tqbt267T6dqoBGCADBjtABA+KLnYog0vvK6NjpVe8MeIn1ZY/u1y1bAw743N3AHxVhrSVilKUApSlAKUpQClKUApSlAKUpQClKUApSlAKUpQAmsn/AGh6vTvfP8e5uCwFUKV3SBEYkH3M9+MVpnVdRttXCI3C2zAH4Bj8JrKz0+1btXdRfKw7wSot+S62iVB2sJJJPuBwf5aqyypUaMGD3m7dIp3QfFA0ty7bTAuell27XUSDIRu8Tj/N2r+9U68rMlrTWjdnCq5bkAmGUSWiTwQYEGRFeHiLqVt7guKgJ+kHbOOQbmcxmOefzg/3l7VwaqwALlo7vLaWXIKkr3IAPE4xk1RWp3/hBS0SpP8AkuHTNHca+VCv5hwoYQ7K3qJZZMT+kRU/p7FyxdVGubbyjcwUHkwRDTnDVZemu7qL38O5bFg7724KZO1/SpBUKFkzPdecxT+tdVFq/cDb3uIdu5lC2xj+ZkWTEwYXmqU5t7o34s2KFp8GmeFOq3b73hcMhSAsAADExj78/FWOsa8N/tHuonlmzbw0M6nJOMgAARHE54rR/B/W31dp7roiDzCFCOG9MD6oMhpnkDEYrbCa+7e5ln02TR76qj2J6lKVaZRSlKAUpSgFKUoBSlKAUpSgFKUoBSlKAUpSgKL+0rw/cvIL1vUNb2DKliFP2jgnv74+KzQDVahG2WSSF2G4kIrQwzkAA53EnnbWo/tKe6bIS24AY5URuOJHeTxwBmYrI9fpNZtRJcW2BdZeLcemczE4AI5xWbLpvcuxTnD7vfYrmruOr+qCF+qM4xBk/Jqd076YW9QlxGNwnbZYxsWNwO4gM+QYxyD9ql/Cfgos1kuDcF12JYE7Ft2vUI+WeIJ7KSM17eI/C7XbJ1ElbvnXVLSGkLvZSwnuF2+4kexqtzi3RJdPJLV38Pr/AAQ/RnIQaNLl66GeQqttj6EUSwIJAgTCgRxXPpvD7NfuFXG0TDkEy0ZVys7GBmZxieCDXj0o/wDSDUNe2tc32wFgOm0JkwRyO5BHM5IqI0fljRM0QTdCE9pKyo47gMfw+1WUyuWN6VJ1vfplh6f5bXDatC2ZADXFDeozG4kZChiFk8zOCav/AII6tc01xhcsDy3ZVZ0ckrt3EErk5k4Hesr6Y5tgwineoPrng+3vMe1Wfwz06+yMq+s4IbuQcENOMGDJJ/tByUHqZZbcFGMru7Xhvf8AZ+gLV1WAKkEESCO4PBr7qnfs58lbJRLpa5y6MI2kY9IOf1P4Vca1xdqyhprkUpSunBSlKAUpSgFKUoBSlKAUpSgFKUoBVW8X+IPJa1ZT6rjGWzgKNxGDyQO+PvU71XXixbLsBHywH6msd8Y+Lb99bd02Rato5K3TbLsTbIEEqSACSTIkHiTVWSW2lPcvw45N6qtHVrrNwnzLl0bW7RJHAHcfpVY67fdoQ3XZFRoUzHIMwePmM+oZxmQ1HiSxdtBlba5UEoVP1HkKSMge/wAjmoTRaO3qbzm/ft21FptplvYiJBgnO7b321kTcbcjXmyYZVGP+E/4M8bJYt2bVxgvksQCYAa2wIkE9wYMf6viuHrvi4G2LVoh3m4xCmQHubgJP+VWP4xE5iq9NfzNyEqzL6QYktBPEz27fNSek0NzT+crWwu9Q5DCCAgaCJ4En27/AJTcIp7mVdRPTX4X9f5ZXNVfK2thSZiSexE/ng8/PerT0vU6del3CrDzWVgV/mmGRSB3ncRu7QffHyguu95XQm3aVUMqdgn6VIOASCW+YNeF/YbRChVQciIx3I+/M95rs53SNvR9I/dSy2uJbd9j+aN9X1C5praixZZYtT6QXGDLLyQIM+2farBc0+o6c93S+cSUZCLigLvlSxIEnAmPufmqg162tpWASUcrhQTJ95GQf9qlOm6B9TcKJvd7atuVVPKwH49z6RgCFX3mk4R0aa2M+HNDHljkq33Xj68iz9B6/wCRdF8ktucGF9yTuX7mTW3WdSrbRwxXdtP1AY5Hbmvz90rwzqLgd2t3FsqC7MY3IE3Awhgzzj7VoH7P+nlXTUG+zi6p2KwJMKdpJGVABMBgf5vkxPF8GzOdTll1H/TTVUtvH0jR6UpWkxilKUApSlAKUpQClKUApSlAKUpQGd+ONWDcvC45UJstoJIHryxMT8TI4U1nfXvEIvJbt2S0lWDW0n0lYB3T2PMj/atO8VeH7PUtz2dQqXLZa28DkrIhpIiD/NxB74rOdd4afSXNtwklQGPltjkQCYgSSPzPtWOUN3Jm5dTKMXi0+q9Mr/Q+lWTfjVQFPADETjgkcf8Aj5rl6v0+2XNtFu20DsEWM7sAl5mTIj7AV3dd1aK/lshDmMwIERgxnnBPxwK8bnXULqzacPcQbQ+47fYb1ghyAOTzGZiupSbsyTTg3CSpnl0bpN3T3kvoPoaVZtgVSMy0tgfHeMVJeK/EbX5DMDclSWiFJVgwER9I4jvPxnh1F+4sXC53P6h5hJOYHbKnnntEe5+9H0BH0mpv3NSguAjah+qQJ4nhp2/G3iuOS5mIak/hIrqfVL5J2EAOIK2xC94MREicHtj3zzdPVrjC00i7O0BgYeSCFaOGBPpJBBBgxANd/SNNcW1cvk4Ubdu0+pSZYgx2gTnt3PHrotSBqt6GXJWAR3DAiPfMYH+9WKkmoosnOc5KWVve3/hd9N4X/g6pwhuNa1VvdAXczLAY2yY27TcJGY9GZk1L6a/pej6NkK+beNw+SwBDurQy72ESJJweSBj24dN4oF2zrLdz07huVeWMHIz33RjtIqr+NeqC81qwjj+GigsT3Cxj7hu3sPeqMc3qr6mnLCCxalt4fRf2dH/5vqn33Bdf/wDcMI0An1sdpHbdx8KvtVs6b1zV37mlGls3mt21kllkgmA225dAkDB9pj2rNelKouJZU78jgR6uFgHnJ/Wtk8P2NRetLqGYoXtev1kDbCmeQF3AziIAHtU5tKSe5mjOUoaNqXrk0K2cCZ47xP4xj8q+q5elFfJt7CCAgAIM8ADnNdVa07KGKUpXQKUpQClKUApSlAKUpQCobxSNQbQXTW97s4UneV2KQZbBExxHzwama89Rd2qW9hNckrVE4S0yTq/MwXxDptRpdQ1pLj+ZAMqHVSWIBAbE4MEj5zzEJrus3GXYrvvmWcGDjACD/AAMA5PJAmKu3VOtWtZ5r3bey5bYLvtnIUyCWHJxiAe5rOesLtDgSADgwRPbPfiOfasqSUqRZmzTyKLl2Vfm3+526bqVi3qLFxrRutbCs6jDsFB3bezNPqIkSAewAHvoblvWvefbbUebKlMB3cqEWDiT6iRjjtMGGtdLBt+a5K8QQOCZKkkcTtMfae1XnwB0MXbVi65U7tSxc4lkVWKZgSWbaxJyY/CuuajGhTzzbqu/0Irxl4ofW2FVkS2F7iZJGOMbR+cxVb6L01LjqdSzG3PCgweckr/KIBxk/FXPxB0axb0t0+YPNtX2RE2mTbYztJmPSDIOYj5rP+kdUK3BbkuGMLj3J/HJ/qajDeLUSOWEozV7li1lpRe8u1d32XBERABWBEcBYmBjCx8VI9CTT6e9595NylCJAJ2HsdozGMxHGYqqdT15tX3kbShK7QZ4JhgY9Q+TyDXR1CxqmsJdWxdW0SW8za3bgyOAZJBIHHNHiuOlvkOctdvt28P4PnxbrtNfvXLulZ1PpC2lQgNEbmwcA5Mf1muzS+F3uHSll8hLkE3JCemTMBsbj2957cVD9N15V3a8wJAAEqu9p/zkbsQOT3qUua3zEZSyo4x6SCCPYHPzkfelShUY8I3Y8GDJDXOdS3deXm9r3LPqrFrRaw3LN5PKbiztLMDjDxMETKgkn7GTV5fw7qddoHUalVTUIDtNsjaQ4fbIaSuCpPcVk/TNBLxD7BgssFSVG4jcTGQJFad4e6zqwLAUfwUY2VWSwIg+p25IDLsWIHJgyAO/BF6mtzHBTnsuC2eB+g3dJYKXmQsSCQn0LAAx6V9v8I4FWOuHpGu863vgDJG3upGCD7mf+dz3VpjVbEMspSm3PkUpSpFYpSlAKUpQClKUApSlAKqfiPr4K3LCyrEFJ3Ju4Mm2obcYGeBH9LWzAZJiqn1bwqP3k6xTLKjHYZMnaQIzjnj+lVZlJx+Enja1bmUaXody3du+YxFogtAOcLuYhZIDH0rOY3Z7TXuqXNzDzbMRMgufUSWiIkcQe/41rbGyBqGMMLejjuJFwF2MjuzAyR8Vm/XSLjae2VCKNPaZ+YEq6mTk5hBkn6RWSGR3ua8nS7bc7fn+h29Yu9OGnRrNoszKylSSShABtkAcmQQZ9JmcmKrPRvFb6VDpn3BVcPbO3KOCWkr7SWB7kN2rv1XUougBZtgQAuTOANvvkcTFQHiLpJW4TvVyXKttJ5E5gjiByJHFSxRT2l3JZdGNKWKVtOuPV/LyLHrLl/XW3vKjJYLG412Dt3BACB/MfUDmImOINRN7QafTjeLl0XFXfbChSpYkqMnK+8GQYYVNdM8Yaizol0SW4Ekbp/lOTPvz+NRmh6a1oMDcT12nX1cQynOMxJ+8x9jLC3FuMlS7fMzZcltST3/Q7/BPTDqbh1Woe2WRgqI0fUQCHK/4VyP9Ue1X65qPLZQ9xy75ERGJGSc1UPBXU7FhPJ8jz7t24qqxIUZMQJBOSYz71d+pWLGksvca0bhQS+wtuQQB6QQd2Rn8z3irLN6qryNXT5o03Pd92UvxpsYjfaDrtxtUblglmK4x6VJJMgbT74p4OkL7ULIJwrITOIHqDse5PAkxjFW3o/jOwmpc30wqbVBG4AzLT89vaRiqP1rXIb117NsIr3N6Y9Sj49pOY/8ANXYpzcnBr8TNnjD70Xz2LH0sm0JVjsj6ApI5H/xxImPYVZeidYIXT2bnpa3eNxoA7lmExwYOe885rOOm653dUIfdmNpgwRJ4/P8AP3q1aS5r+mLb1aWbYtuxVLjAMA0fzQRE5yfY12WG+Rj6qcEo9l+5vXhHSulks4INx2cKcEKTIkdj8VOVS/2b6vUXrbXNTeZm3GFxEcSRz2PEDJ+KulaIJRikirJJyk5PuKUpUiApSlAKUpQClKUApSlAZ1+1e7d/hoj7Q4gLJAJLKpkgxHq7jt81nlrxN1TSbkW6zoh2kEBx7YbNaz44OntlL2ocekNsUrMuQAOTiDkQJnvWPazqpvX3vCDvb1IJVSFmJEd6ySlJZONi6Sx6FT37nx1DxKbqHcu17i7biLhSA5YbTwAQSPifiqr4lvFz5yElN0NuIJVh9IYDABWI7elvarVb1VtUuKttS1zkOqkqPdW5JgYJAgH8RC6i0ocOriyQNuRuQrPDKFII4ORGB8QhSfBGWRtJN2SGh6UzWrZA8q8TuTe23AkjkwcRg8gVzaFGu3SbgDOjADaQQ9z+VTBIJkSROFWMGK9ddqzfEXkVypiJIzH+VgMg9j3qU0emSwgJyVEAKItIDBO1csSQMszEt8QIgrSd8l+P/p8O6jtf814lf6rrXuObTSl5QNpuSob/ACGeJ5UnGY4IImundJv3On3NRsIS0+1gYDGJDYYyCsjt/Mfao/8AaD1P95vq/l2rQ2BQqDmO5wM9o/rXBpup6gWihclOdjbsleJ2kNHYSYECp1cVRmdJ0zmv3GQb7TlWUTIP05EFY4Mxn4qx3et3PKui5rt9y8qAK9uLiRGWC4BM9/YHImq307Vi4Y9FtpkQDJJPZmJb4iYru1XTbaj+IILLI+mSPdefb7xzFTajxJBNrghuh9Oa7cKrBCgknttXJOY7f87VYH6KoEShPZu0AziRP4H2rv6NpdP+4XtULlpWsmBbY+on0kgTM4MRzJ/ON0hBUOXUAvKARgkZieYzP+o1CcpN2jVgn08Y1lhd909+fpx68OtNPaRotKd8bWYnMHJPf/g+Yq+2vEWnsdOW3cFu6twem2XferCImUIGTJMjmBWU6nqZDyoIPBiIxug+/f8ACO9cd3XFmlh6j9R/OP8AhqcVPZmfL7tZJLHvHt5Gjfsy6io1o9KIDuKiAqKck7QDz7DPf2mt9Br8seFxdLotrczlwqxhtxMCD2yfev030bTNbsojuzsBlmmSTn+YzU8d2yHY7aUpVpwUpSgFKUoBSlKAUpSgKt441WkVVGrRyIOwr7mBgTz+FYRq9Zp7V+4F3raYkDeMoZ5OJ7RAzmtq6l1vpbXXa9PnIxtwd4JKzxBiDtgE94FRl3W2rtuwNPZS2Su4zkqeDk5xETg8jFZskl4muPR5XzFrzMV1WgvrcKnT3QwaDIMAZJJb6QAOTMDNR3VLyglUJKgAbjye5IngTx34+1ar1aHVrV+4Lu8H05wOZBOQePbtWQ63R7bhthvpYj1QBgx2/pTG0yrNgeLksfhbV2vMt22uSFJ2sZEiCIM9hO74irzrrjPba0xCgKB9JDTmZM/askPT3tsvqWcMCjZBwRnsRirJf6pfaz/Dv+WVEMuNo4gSQdqk8HCqSFMeljHJjt2mXdN1Puk01ZM2unaTUXriau4yG3Ya4vln1bgQZzIwAcH3+JqvPdseTcY3A/8AE8tARG5du7eRyufb9MVFadLovEnd5g+tTJYzyGB5kferNd0YS5sthFuNlmUD/wCsEic/apOSikuSEYxyzcpul62XzIHoejKhbt1do3KULAw0EHP+UxB+4q5eOOvnXIltLdtSDKkCAsA7iT2UAEknETUH1S6wKruG7gKAfUTA9/f+telu41sQbf8AEibhCEqgkQrEYXIEknkAfyg1XKOuSm1ujmSUYtxxO4/NfUiuo2lKrp7c+Xb9RJwzN8g/zeosQMjdtP0A1x6Ow24LJIWSvsCef0EfhXz1XqQLQi7TmSDgmeQBj5mczXDZvmZJODzNaEnRne5YbeiKwxAEnLHKzODnsfz59s9N3w6zsY2seZXH5A9s19dB1ivbIaWfcZCzG3G047zjOIj2qyafWOigEym6EMcrkYMZyCPwNUSm4s9HD0OqKcnz+XmRn7O9M/8A6jatliu24J/CDHBEg9j7H71+l6zf9mmvtvqL1uFLBRcQxlSwVbgB+Qlsx8E1ebvWLK3xpmeLrJvAPBElcHiZBxzitEGqsyTxS1OMVdfod9K8rWpRgCrqwaYhgZjBiOYPNetWFTVClKUOClKUApSonr3X7elC+ZJLztA4O2Jk9uRXG0lbJQhKctMVbJO7dVVLMQqgSSTAAHJJPFZ/4v8AG02/+hvKQAfMYKQy+xUuNpHMxkRUf4s8QXNRbhSADBFoE5g8kyO+eO1UF9NelgLdwggyZA5M5iQR7gRNZM2Z8R4Pd9n9BjXx5X8S7fz6rzPnU6i65Ny4CeSWZBBLckmIMnOakek9Vt7PKuv6gSVZx6YOdpJ4MknIjNcXlIVC6h23D6gGlgoP8yzg+0+1ROr6hpw222bhU4zAaQBInb9xNULFLk9HN13Tv/nJ014eJLdT6jBAS3IUEAp+mRI7fpVYuadmYuqHJntI+TOYjPFd9rqRQHylCSIJkliPxx+Qri2uzbpJaIH3Jj+pmrcbUeTxM+B5JNuV+B0anQEGGRff0wV+89x+nP2qN19q7Z231DC2WKTA2k7QSpHBBXkEQRU9ZRjAP+GW2tA4kzI+49p+DNQuv1+o02+0t5whEbAYBUz6TnP1RnOO1ThNN0irP7PnhWp8GleAun2n0qXCRae9cW2vqnapK7xb3ZEjEDIyRXT4p0dm5c1ttdytZNu4rAgbQbYDBYEjC95zFUPwr4suWURXDMiX96PHI4Ye88MD9wakureL1uXL2yf4rAEkEAIMEknmaokpamqNGLHBxVv8PxX7blc6hqbnmMlq0RcEg3Ms4jH8PJC/6hn/AE1/NM5VCfLuSTuYgMF/yjcrBiBg+qcj5NdZvo5LIxHIPEjjPzNf0WCQSDg5gk8/84qx5OzLcfs5PdO15EX+6brj3ChVI+lpbJHu2TmT/ueTEoyjG3cT95/Dir23RL5thitzbxDSCMEnB4jaRHPsM1H6LRWVO3Cv2IzAMyfUCoPb/wA1fjk26Zlz9PGMdcJJ/jv9D1/Z+jreF5Lbi2wNslQNsEHcWEyYwI7zV6v2wLLLb8oElrYBQDBBadzQFBY7SRnJIzFcPh+wlgek7sgkt9RJB5IGcQOO1fHiMDzATuJcSFUA4XBljAGR81CcZvJstijXGMPmyD0F9rLlrdxlLMSpBKuAMZiDJj3/ALV83LhiCSREDJMD2HsPge5rnvMwxBnccnnt34zNeshRJOB3NZ88WpH0fsbqo5sThJbx5fyd0rO631BxtIuXJt4QljKiSfSZxkzirZof2k6tFQXFR9s7mwGYdpxyO8c595FBa8MOsEe4rot3JIAIk5HyBzFRx5JRZq6zpcGbFUtq4e3qj9A+GernVWfNKBDvZYBn6SRPA5qWrK/A/V7qLbsh4m/JGDh3BIyO4J/L8tUr007Ph2qFKUrpwVTf2kWJWyxBIVmkDkghf7T+FXKozr3RE1SKjs67W3AoQDMEdwcZqGSLlFpF/TZFjyqT4Ma1GoCr6kbaXBECWA7xgAgTPavjR9ZtJO9F2EzkFmKL3gSJnjgflmwdV6bal9NvK7GKjA5n6siN3z2kx2NQi9C09vLXbjGZJUgE/B2Dj/k1j0uPdHtfaunmns9/D5cEHc6I8tcshiHk7SPpByMjkyaiNB4Wuvc9QO0MZ25IkY5wD96u1jrBtOLGnx5kwMzO0xEnuR+nzUhce+Lbm2YYoXuAnA9O6QZntIz3PNQeaa2XBlj0yyv3l/VlTGnTSvsVNxgMWfLH2iMACG/EjBiR9WtU1xwq6e1ccmAShLk/cED9Iry6o17VahLltCVFkKY4LTPPE84ma8ujXCNRbGQQ4kRkZzIPsJrVjkpYrfNHn5HKOXY6OodMuWyqshNxhOzaVIXJbJAEYOY7V5aPo1u+We9p3J3bVIdU54kKg/lBJPuOM1OvqmN4bFJHlCO8MrsYPxDfHNfzT6kXLTqwYndgwu7bGCXbsAO08TFZrUPun0ONZOrx3meyfFV/deuxQtboGBLBGCEkqAxbB7yAJJ54FclzRXJiNv8Aq/tzVu9JWFWIEAenB7AZn8hGageouQ+QQY/vU1kbIT6WMEk368zn/wDRrg7MW44j8KsfhrQXUOx4UEYcNbYiDP8Ailfv+H3/AK9+QRUT4bYnU2h8n9FY1JXJN+BlztYaUXV/0W1+pG1aNhWt3ZMbmuW42Q2GDwxIJUckEAjsKiremIAJj8CpH4bSV/KubxxePnqO/lgk/dm/tXr0i8GsAd15HuCxhh8Tg/Me9cyKWlSJ+zcmP3jg63+X7k6jqVYj4x7cf7ivPqAa467SYCGR3jc0mT+HOKhx1MIxQ4mPxPb7c1J6DWMrh9jEbSIGyWmYB3EgrJmMcD7GcctRvuVdR0TU9MN6f5UeNzo1wC4+0HZkzjAUfT7k9okmeOah7ThwzSDBgqeRHuO396t+p6kqK77Wd1JCqYVGtt6maVJZGHHpAHtEmqVe0Xl3bt4bQl0hlTcWIJ9US0TM8nPvUYy1bsyZ8eZY3jXHLRKHToFBQenuPYn+8/rXylor6l4nI9jXPptURBiRwwPcVIBgpBXKsOP6j7ioZIJPUen7J9ovLj+zz3kuL/8AS7x8/A7OmdTNt0uDlWDD2MGYI/Ctt8P9bt6u0LlvB4ZZyp/t7HvWFERkepD+ld3S9RcsOLli6yfIPI9iDII+CKsxzkvmVdZ0vSta4/B+l+D7xl8uPA3qlRnh/rCam0HQ5GHU8q3z/sak61nhilKUBl/irQXE1Nx2RgjPIaPSeO/FQQsM+FVm/wBIJ/pW2MoIgiR7GvgWFAgAAewwKyz6bU7s0R6ilVGL2vAepuXFvgtbKzCuI5ESD9Q9/wAK/lrztNfjVJfdMgqqb5AHpYYJMEzgzjg8VtYQUKD2FSfTqqLIdZKMXFq0zKtRonuITZRVtiQvpKv8SuAB3zx7VBavRWUYFkf94BkurFjxyx4iOxiK2m70200ygk8kYn8q+bXSrSiFQAfH+9VfZpXsyf2yLSTXBkaaItDK0EkjvBBmZjPH9/mvu50NnADXAIM+lSZP3JBq79T8Mbbgu2pKANKf5m25H2AI/wDca5rXSbp/kb8RH9axzx5Iuj0o9dauLpFLHh9DcKFmwu6RAJ4Hz7/pX3d8H6fadwdscM39NoFW+14av+dvKgLsjLDmfipEeG3PLKPzP9ql7rK3smRz9XCVXLsYi3RdWv1WX/Aof+0mozwz/wD1Wvuf+xq/Qx8MiIJJ+apnTv2QeVdW4NUx2zjygJwR/j+a9GMaTR5WfO8rjfYzvx9bjVJmZsIftLXK+uldH1L2rdy0gCDcS7MApGdwAyx4HaMVpPWf2T+fcFw6llO0LAtg4BY/4vmrD0nwPbtaZdO7M6qpBP0kySTwcc+9d03FJlePI4SbRjN92/d1BZiu5jtJxK7WBj/3V/PD98tZEngkVsDfs00hULN0AEmN/uFBmRP8oqTseCtGufIt5+Mflx+lRnj1LY0dJ1fuZNy3sxXWsBbckxCn9RH9TXrY6M+oUJb5W2pmCRKqoiRW62OhWE+i1bX/AEoo/oK6v3Na5HDRPN12uTaXKo/PS+HNSpi5bZQOCYg/aK/lpQm4EE/B7MO8fpX6DfpyHBA/KonUeC9G7bnsoT8zH5TH6VY4HnNfFqWzMRGtk7ViT2UZP4V26HomreNmnukHuw2j/wC0Vumi6Lp7Qi3atqP8qgf0rtVAOAK57rezQs7WF4vFpt+XCIPwT0k6bSqjgC4SWeP8R/sAB+FT1KVajOKUpQClKUApSlAKUpQClKUApSlAKUpQClKUApSlAKUpQClKUApSlAKUpQH/2Q==" id="86" name="Google Shape;86;p13"/>
          <p:cNvSpPr/>
          <p:nvPr/>
        </p:nvSpPr>
        <p:spPr>
          <a:xfrm>
            <a:off x="460375" y="160336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MTEhUTEhMTFhUXFiIZGBYWGBoeGBsYHR0YGhsgGR4bISggHyImHhsgITEhJSkrLi4uGB82ODUtNygtLisBCgoKDg0OGxAQGzAlHyY3LS4vMC8vMDU1LSsvKy8wLy8vLy0tKy8tKzYvKy0tLy0tLS8vLy8tLS83LS0tKy0tLf/AABEIAPoAygMBIgACEQEDEQH/xAAcAAEAAwEBAQEBAAAAAAAAAAAABQYHBAMCCAH/xAA9EAACAQMDAgUCAwYFAwQDAAABAhEAAyEEEjEFQQYTIlFhMnGBkaEHFCNCsdFSYnLB8CSy4RWCkqIWMzT/xAAaAQEAAwEBAQAAAAAAAAAAAAAAAgMEAQUG/8QAMBEAAgIBAwIDBQkBAQAAAAAAAAECEQMSITEEQVFx8AUTImGRFDKBobHB0eHxI0L/2gAMAwEAAhEDEQA/ANxpSlAKUpQClKUApSlAKUpQClK+XcAEkgACSTwAKA+qVE+GesjVWjcgA7yIBBxMrx/lIn5mpauJpq0daadMUpSunBSlKAUpSgFKUoBSlKAUpSgFKUoBSlKAUpSgFKUoBSlKA4uq6x7Sb0tG5nIDQQPfgz+FZ74o8b3bti5YXTFRdUoLguB/SfqkAeklcZ/xDmtPrKP2hxb1X/TpbTaqtcc93cwqrnBOCTBEckd8+dyStPY29GscpaZLfs/TODwf4gvaS4+6zvF1U9G4KF2rE7mEDvg88yOK0joXXrmoI/gBVE7nFzcoIMQDtG78P0rMdWz+aHuoGVAhdCDv8tgsshkHuwIyT7Gtn0thERVtqFQDAUQIqvp3KXfYt62EIJbbvuetKUrYeaKUpQClKUApSlAKUpQClKUApSlAKUpQClKUApSlAKUpQCoUdBtC8+pvfxHDb13ARbAWPT8x3P4RU1WbftL8YKLbaaw+WHqe2w+n+YfTwR3DCoyrudUnHgn+jaO3rdKDdUC4GcB1+pZYnBM9iMGRVj0NgpbRCxYqoXceTAiT8msQ/Z74l/dS7vvdSwXbLAKYIk525GMz9PbbnY7HiHSvc8pNRaZ/8IYEye33+OahDT+J1zk1T4JOlKVaRFKUoBSlKAUpSgFKUoBSlKAUpSgFKUoBSlKAUpSgFKVDeJPEdrRpvuBm9wuSPaRzBOJpYInr2qTW6fULYvujWpD7SYIAJ47g/wC0Vk9rrlu2L1i5a014lTtfaZW6QFBO6DHv7HiciuvU621cuXLuma8qq4a35GnZ1A3lgptqRC7dh9QySQRVe17ai/qW807m8ws0gqoJC+ptuYggwJ47982tvdmvN08Yz0Qbk2lVLx7c/n+R39J6lZtaF7L2ka890QSDIWAd28ERBkbRn1cirx4TvpasrcsaEPfS4qs1oP6kcMd2dzCSIMmBIOOKqPSksmx/HsXbt1nRrKoPWQOfSMhSDktAIA5qw+HPESaFS/7tqbt267T6dqoBGCADBjtABA+KLnYog0vvK6NjpVe8MeIn1ZY/u1y1bAw743N3AHxVhrSVilKUApSlAKUpQClKUApSlAKUpQClKUApSlAKUpQAmsn/AGh6vTvfP8e5uCwFUKV3SBEYkH3M9+MVpnVdRttXCI3C2zAH4Bj8JrKz0+1btXdRfKw7wSot+S62iVB2sJJJPuBwf5aqyypUaMGD3m7dIp3QfFA0ty7bTAuell27XUSDIRu8Tj/N2r+9U68rMlrTWjdnCq5bkAmGUSWiTwQYEGRFeHiLqVt7guKgJ+kHbOOQbmcxmOefzg/3l7VwaqwALlo7vLaWXIKkr3IAPE4xk1RWp3/hBS0SpP8AkuHTNHca+VCv5hwoYQ7K3qJZZMT+kRU/p7FyxdVGubbyjcwUHkwRDTnDVZemu7qL38O5bFg7724KZO1/SpBUKFkzPdecxT+tdVFq/cDb3uIdu5lC2xj+ZkWTEwYXmqU5t7o34s2KFp8GmeFOq3b73hcMhSAsAADExj78/FWOsa8N/tHuonlmzbw0M6nJOMgAARHE54rR/B/W31dp7roiDzCFCOG9MD6oMhpnkDEYrbCa+7e5ln02TR76qj2J6lKVaZRSlKAUpSgFKUoBSlKAUpSgFKUoBSlKAUpSgKL+0rw/cvIL1vUNb2DKliFP2jgnv74+KzQDVahG2WSSF2G4kIrQwzkAA53EnnbWo/tKe6bIS24AY5URuOJHeTxwBmYrI9fpNZtRJcW2BdZeLcemczE4AI5xWbLpvcuxTnD7vfYrmruOr+qCF+qM4xBk/Jqd076YW9QlxGNwnbZYxsWNwO4gM+QYxyD9ql/Cfgos1kuDcF12JYE7Ft2vUI+WeIJ7KSM17eI/C7XbJ1ElbvnXVLSGkLvZSwnuF2+4kexqtzi3RJdPJLV38Pr/AAQ/RnIQaNLl66GeQqttj6EUSwIJAgTCgRxXPpvD7NfuFXG0TDkEy0ZVys7GBmZxieCDXj0o/wDSDUNe2tc32wFgOm0JkwRyO5BHM5IqI0fljRM0QTdCE9pKyo47gMfw+1WUyuWN6VJ1vfplh6f5bXDatC2ZADXFDeozG4kZChiFk8zOCav/AII6tc01xhcsDy3ZVZ0ckrt3EErk5k4Hesr6Y5tgwineoPrng+3vMe1Wfwz06+yMq+s4IbuQcENOMGDJJ/tByUHqZZbcFGMru7Xhvf8AZ+gLV1WAKkEESCO4PBr7qnfs58lbJRLpa5y6MI2kY9IOf1P4Vca1xdqyhprkUpSunBSlKAUpSgFKUoBSlKAUpSgFKUoBVW8X+IPJa1ZT6rjGWzgKNxGDyQO+PvU71XXixbLsBHywH6msd8Y+Lb99bd02Rato5K3TbLsTbIEEqSACSTIkHiTVWSW2lPcvw45N6qtHVrrNwnzLl0bW7RJHAHcfpVY67fdoQ3XZFRoUzHIMwePmM+oZxmQ1HiSxdtBlba5UEoVP1HkKSMge/wAjmoTRaO3qbzm/ft21FptplvYiJBgnO7b321kTcbcjXmyYZVGP+E/4M8bJYt2bVxgvksQCYAa2wIkE9wYMf6viuHrvi4G2LVoh3m4xCmQHubgJP+VWP4xE5iq9NfzNyEqzL6QYktBPEz27fNSek0NzT+crWwu9Q5DCCAgaCJ4En27/AJTcIp7mVdRPTX4X9f5ZXNVfK2thSZiSexE/ng8/PerT0vU6del3CrDzWVgV/mmGRSB3ncRu7QffHyguu95XQm3aVUMqdgn6VIOASCW+YNeF/YbRChVQciIx3I+/M95rs53SNvR9I/dSy2uJbd9j+aN9X1C5praixZZYtT6QXGDLLyQIM+2farBc0+o6c93S+cSUZCLigLvlSxIEnAmPufmqg162tpWASUcrhQTJ95GQf9qlOm6B9TcKJvd7atuVVPKwH49z6RgCFX3mk4R0aa2M+HNDHljkq33Xj68iz9B6/wCRdF8ktucGF9yTuX7mTW3WdSrbRwxXdtP1AY5Hbmvz90rwzqLgd2t3FsqC7MY3IE3Awhgzzj7VoH7P+nlXTUG+zi6p2KwJMKdpJGVABMBgf5vkxPF8GzOdTll1H/TTVUtvH0jR6UpWkxilKUApSlAKUpQClKUApSlAKUpQGd+ONWDcvC45UJstoJIHryxMT8TI4U1nfXvEIvJbt2S0lWDW0n0lYB3T2PMj/atO8VeH7PUtz2dQqXLZa28DkrIhpIiD/NxB74rOdd4afSXNtwklQGPltjkQCYgSSPzPtWOUN3Jm5dTKMXi0+q9Mr/Q+lWTfjVQFPADETjgkcf8Aj5rl6v0+2XNtFu20DsEWM7sAl5mTIj7AV3dd1aK/lshDmMwIERgxnnBPxwK8bnXULqzacPcQbQ+47fYb1ghyAOTzGZiupSbsyTTg3CSpnl0bpN3T3kvoPoaVZtgVSMy0tgfHeMVJeK/EbX5DMDclSWiFJVgwER9I4jvPxnh1F+4sXC53P6h5hJOYHbKnnntEe5+9H0BH0mpv3NSguAjah+qQJ4nhp2/G3iuOS5mIak/hIrqfVL5J2EAOIK2xC94MREicHtj3zzdPVrjC00i7O0BgYeSCFaOGBPpJBBBgxANd/SNNcW1cvk4Ubdu0+pSZYgx2gTnt3PHrotSBqt6GXJWAR3DAiPfMYH+9WKkmoosnOc5KWVve3/hd9N4X/g6pwhuNa1VvdAXczLAY2yY27TcJGY9GZk1L6a/pej6NkK+beNw+SwBDurQy72ESJJweSBj24dN4oF2zrLdz07huVeWMHIz33RjtIqr+NeqC81qwjj+GigsT3Cxj7hu3sPeqMc3qr6mnLCCxalt4fRf2dH/5vqn33Bdf/wDcMI0An1sdpHbdx8KvtVs6b1zV37mlGls3mt21kllkgmA225dAkDB9pj2rNelKouJZU78jgR6uFgHnJ/Wtk8P2NRetLqGYoXtev1kDbCmeQF3AziIAHtU5tKSe5mjOUoaNqXrk0K2cCZ47xP4xj8q+q5elFfJt7CCAgAIM8ADnNdVa07KGKUpXQKUpQClKUApSlAKUpQCobxSNQbQXTW97s4UneV2KQZbBExxHzwama89Rd2qW9hNckrVE4S0yTq/MwXxDptRpdQ1pLj+ZAMqHVSWIBAbE4MEj5zzEJrus3GXYrvvmWcGDjACD/AAMA5PJAmKu3VOtWtZ5r3bey5bYLvtnIUyCWHJxiAe5rOesLtDgSADgwRPbPfiOfasqSUqRZmzTyKLl2Vfm3+526bqVi3qLFxrRutbCs6jDsFB3bezNPqIkSAewAHvoblvWvefbbUebKlMB3cqEWDiT6iRjjtMGGtdLBt+a5K8QQOCZKkkcTtMfae1XnwB0MXbVi65U7tSxc4lkVWKZgSWbaxJyY/CuuajGhTzzbqu/0Irxl4ofW2FVkS2F7iZJGOMbR+cxVb6L01LjqdSzG3PCgweckr/KIBxk/FXPxB0axb0t0+YPNtX2RE2mTbYztJmPSDIOYj5rP+kdUK3BbkuGMLj3J/HJ/qajDeLUSOWEozV7li1lpRe8u1d32XBERABWBEcBYmBjCx8VI9CTT6e9595NylCJAJ2HsdozGMxHGYqqdT15tX3kbShK7QZ4JhgY9Q+TyDXR1CxqmsJdWxdW0SW8za3bgyOAZJBIHHNHiuOlvkOctdvt28P4PnxbrtNfvXLulZ1PpC2lQgNEbmwcA5Mf1muzS+F3uHSll8hLkE3JCemTMBsbj2957cVD9N15V3a8wJAAEqu9p/zkbsQOT3qUua3zEZSyo4x6SCCPYHPzkfelShUY8I3Y8GDJDXOdS3deXm9r3LPqrFrRaw3LN5PKbiztLMDjDxMETKgkn7GTV5fw7qddoHUalVTUIDtNsjaQ4fbIaSuCpPcVk/TNBLxD7BgssFSVG4jcTGQJFad4e6zqwLAUfwUY2VWSwIg+p25IDLsWIHJgyAO/BF6mtzHBTnsuC2eB+g3dJYKXmQsSCQn0LAAx6V9v8I4FWOuHpGu863vgDJG3upGCD7mf+dz3VpjVbEMspSm3PkUpSpFYpSlAKUpQClKUApSlAKqfiPr4K3LCyrEFJ3Ju4Mm2obcYGeBH9LWzAZJiqn1bwqP3k6xTLKjHYZMnaQIzjnj+lVZlJx+Enja1bmUaXody3du+YxFogtAOcLuYhZIDH0rOY3Z7TXuqXNzDzbMRMgufUSWiIkcQe/41rbGyBqGMMLejjuJFwF2MjuzAyR8Vm/XSLjae2VCKNPaZ+YEq6mTk5hBkn6RWSGR3ua8nS7bc7fn+h29Yu9OGnRrNoszKylSSShABtkAcmQQZ9JmcmKrPRvFb6VDpn3BVcPbO3KOCWkr7SWB7kN2rv1XUougBZtgQAuTOANvvkcTFQHiLpJW4TvVyXKttJ5E5gjiByJHFSxRT2l3JZdGNKWKVtOuPV/LyLHrLl/XW3vKjJYLG412Dt3BACB/MfUDmImOINRN7QafTjeLl0XFXfbChSpYkqMnK+8GQYYVNdM8Yaizol0SW4Ekbp/lOTPvz+NRmh6a1oMDcT12nX1cQynOMxJ+8x9jLC3FuMlS7fMzZcltST3/Q7/BPTDqbh1Woe2WRgqI0fUQCHK/4VyP9Ue1X65qPLZQ9xy75ERGJGSc1UPBXU7FhPJ8jz7t24qqxIUZMQJBOSYz71d+pWLGksvca0bhQS+wtuQQB6QQd2Rn8z3irLN6qryNXT5o03Pd92UvxpsYjfaDrtxtUblglmK4x6VJJMgbT74p4OkL7ULIJwrITOIHqDse5PAkxjFW3o/jOwmpc30wqbVBG4AzLT89vaRiqP1rXIb117NsIr3N6Y9Sj49pOY/8ANXYpzcnBr8TNnjD70Xz2LH0sm0JVjsj6ApI5H/xxImPYVZeidYIXT2bnpa3eNxoA7lmExwYOe885rOOm653dUIfdmNpgwRJ4/P8AP3q1aS5r+mLb1aWbYtuxVLjAMA0fzQRE5yfY12WG+Rj6qcEo9l+5vXhHSulks4INx2cKcEKTIkdj8VOVS/2b6vUXrbXNTeZm3GFxEcSRz2PEDJ+KulaIJRikirJJyk5PuKUpUiApSlAKUpQClKUApSlAZ1+1e7d/hoj7Q4gLJAJLKpkgxHq7jt81nlrxN1TSbkW6zoh2kEBx7YbNaz44OntlL2ocekNsUrMuQAOTiDkQJnvWPazqpvX3vCDvb1IJVSFmJEd6ySlJZONi6Sx6FT37nx1DxKbqHcu17i7biLhSA5YbTwAQSPifiqr4lvFz5yElN0NuIJVh9IYDABWI7elvarVb1VtUuKttS1zkOqkqPdW5JgYJAgH8RC6i0ocOriyQNuRuQrPDKFII4ORGB8QhSfBGWRtJN2SGh6UzWrZA8q8TuTe23AkjkwcRg8gVzaFGu3SbgDOjADaQQ9z+VTBIJkSROFWMGK9ddqzfEXkVypiJIzH+VgMg9j3qU0emSwgJyVEAKItIDBO1csSQMszEt8QIgrSd8l+P/p8O6jtf814lf6rrXuObTSl5QNpuSob/ACGeJ5UnGY4IImundJv3On3NRsIS0+1gYDGJDYYyCsjt/Mfao/8AaD1P95vq/l2rQ2BQqDmO5wM9o/rXBpup6gWihclOdjbsleJ2kNHYSYECp1cVRmdJ0zmv3GQb7TlWUTIP05EFY4Mxn4qx3et3PKui5rt9y8qAK9uLiRGWC4BM9/YHImq307Vi4Y9FtpkQDJJPZmJb4iYru1XTbaj+IILLI+mSPdefb7xzFTajxJBNrghuh9Oa7cKrBCgknttXJOY7f87VYH6KoEShPZu0AziRP4H2rv6NpdP+4XtULlpWsmBbY+on0kgTM4MRzJ/ON0hBUOXUAvKARgkZieYzP+o1CcpN2jVgn08Y1lhd909+fpx68OtNPaRotKd8bWYnMHJPf/g+Yq+2vEWnsdOW3cFu6twem2XferCImUIGTJMjmBWU6nqZDyoIPBiIxug+/f8ACO9cd3XFmlh6j9R/OP8AhqcVPZmfL7tZJLHvHt5Gjfsy6io1o9KIDuKiAqKck7QDz7DPf2mt9Br8seFxdLotrczlwqxhtxMCD2yfev030bTNbsojuzsBlmmSTn+YzU8d2yHY7aUpVpwUpSgFKUoBSlKAUpSgKt441WkVVGrRyIOwr7mBgTz+FYRq9Zp7V+4F3raYkDeMoZ5OJ7RAzmtq6l1vpbXXa9PnIxtwd4JKzxBiDtgE94FRl3W2rtuwNPZS2Su4zkqeDk5xETg8jFZskl4muPR5XzFrzMV1WgvrcKnT3QwaDIMAZJJb6QAOTMDNR3VLyglUJKgAbjye5IngTx34+1ar1aHVrV+4Lu8H05wOZBOQePbtWQ63R7bhthvpYj1QBgx2/pTG0yrNgeLksfhbV2vMt22uSFJ2sZEiCIM9hO74irzrrjPba0xCgKB9JDTmZM/askPT3tsvqWcMCjZBwRnsRirJf6pfaz/Dv+WVEMuNo4gSQdqk8HCqSFMeljHJjt2mXdN1Puk01ZM2unaTUXriau4yG3Ya4vln1bgQZzIwAcH3+JqvPdseTcY3A/8AE8tARG5du7eRyufb9MVFadLovEnd5g+tTJYzyGB5kferNd0YS5sthFuNlmUD/wCsEic/apOSikuSEYxyzcpul62XzIHoejKhbt1do3KULAw0EHP+UxB+4q5eOOvnXIltLdtSDKkCAsA7iT2UAEknETUH1S6wKruG7gKAfUTA9/f+telu41sQbf8AEibhCEqgkQrEYXIEknkAfyg1XKOuSm1ujmSUYtxxO4/NfUiuo2lKrp7c+Xb9RJwzN8g/zeosQMjdtP0A1x6Ow24LJIWSvsCef0EfhXz1XqQLQi7TmSDgmeQBj5mczXDZvmZJODzNaEnRne5YbeiKwxAEnLHKzODnsfz59s9N3w6zsY2seZXH5A9s19dB1ivbIaWfcZCzG3G047zjOIj2qyafWOigEym6EMcrkYMZyCPwNUSm4s9HD0OqKcnz+XmRn7O9M/8A6jatliu24J/CDHBEg9j7H71+l6zf9mmvtvqL1uFLBRcQxlSwVbgB+Qlsx8E1ebvWLK3xpmeLrJvAPBElcHiZBxzitEGqsyTxS1OMVdfod9K8rWpRgCrqwaYhgZjBiOYPNetWFTVClKUOClKUApSonr3X7elC+ZJLztA4O2Jk9uRXG0lbJQhKctMVbJO7dVVLMQqgSSTAAHJJPFZ/4v8AG02/+hvKQAfMYKQy+xUuNpHMxkRUf4s8QXNRbhSADBFoE5g8kyO+eO1UF9NelgLdwggyZA5M5iQR7gRNZM2Z8R4Pd9n9BjXx5X8S7fz6rzPnU6i65Ny4CeSWZBBLckmIMnOakek9Vt7PKuv6gSVZx6YOdpJ4MknIjNcXlIVC6h23D6gGlgoP8yzg+0+1ROr6hpw222bhU4zAaQBInb9xNULFLk9HN13Tv/nJ014eJLdT6jBAS3IUEAp+mRI7fpVYuadmYuqHJntI+TOYjPFd9rqRQHylCSIJkliPxx+Qri2uzbpJaIH3Jj+pmrcbUeTxM+B5JNuV+B0anQEGGRff0wV+89x+nP2qN19q7Z231DC2WKTA2k7QSpHBBXkEQRU9ZRjAP+GW2tA4kzI+49p+DNQuv1+o02+0t5whEbAYBUz6TnP1RnOO1ThNN0irP7PnhWp8GleAun2n0qXCRae9cW2vqnapK7xb3ZEjEDIyRXT4p0dm5c1ttdytZNu4rAgbQbYDBYEjC95zFUPwr4suWURXDMiX96PHI4Ye88MD9wakureL1uXL2yf4rAEkEAIMEknmaokpamqNGLHBxVv8PxX7blc6hqbnmMlq0RcEg3Ms4jH8PJC/6hn/AE1/NM5VCfLuSTuYgMF/yjcrBiBg+qcj5NdZvo5LIxHIPEjjPzNf0WCQSDg5gk8/84qx5OzLcfs5PdO15EX+6brj3ChVI+lpbJHu2TmT/ueTEoyjG3cT95/Dir23RL5thitzbxDSCMEnB4jaRHPsM1H6LRWVO3Cv2IzAMyfUCoPb/wA1fjk26Zlz9PGMdcJJ/jv9D1/Z+jreF5Lbi2wNslQNsEHcWEyYwI7zV6v2wLLLb8oElrYBQDBBadzQFBY7SRnJIzFcPh+wlgek7sgkt9RJB5IGcQOO1fHiMDzATuJcSFUA4XBljAGR81CcZvJstijXGMPmyD0F9rLlrdxlLMSpBKuAMZiDJj3/ALV83LhiCSREDJMD2HsPge5rnvMwxBnccnnt34zNeshRJOB3NZ88WpH0fsbqo5sThJbx5fyd0rO631BxtIuXJt4QljKiSfSZxkzirZof2k6tFQXFR9s7mwGYdpxyO8c595FBa8MOsEe4rot3JIAIk5HyBzFRx5JRZq6zpcGbFUtq4e3qj9A+GernVWfNKBDvZYBn6SRPA5qWrK/A/V7qLbsh4m/JGDh3BIyO4J/L8tUr007Ph2qFKUrpwVTf2kWJWyxBIVmkDkghf7T+FXKozr3RE1SKjs67W3AoQDMEdwcZqGSLlFpF/TZFjyqT4Ma1GoCr6kbaXBECWA7xgAgTPavjR9ZtJO9F2EzkFmKL3gSJnjgflmwdV6bal9NvK7GKjA5n6siN3z2kx2NQi9C09vLXbjGZJUgE/B2Dj/k1j0uPdHtfaunmns9/D5cEHc6I8tcshiHk7SPpByMjkyaiNB4Wuvc9QO0MZ25IkY5wD96u1jrBtOLGnx5kwMzO0xEnuR+nzUhce+Lbm2YYoXuAnA9O6QZntIz3PNQeaa2XBlj0yyv3l/VlTGnTSvsVNxgMWfLH2iMACG/EjBiR9WtU1xwq6e1ccmAShLk/cED9Iry6o17VahLltCVFkKY4LTPPE84ma8ujXCNRbGQQ4kRkZzIPsJrVjkpYrfNHn5HKOXY6OodMuWyqshNxhOzaVIXJbJAEYOY7V5aPo1u+We9p3J3bVIdU54kKg/lBJPuOM1OvqmN4bFJHlCO8MrsYPxDfHNfzT6kXLTqwYndgwu7bGCXbsAO08TFZrUPun0ONZOrx3meyfFV/deuxQtboGBLBGCEkqAxbB7yAJJ54FclzRXJiNv8Aq/tzVu9JWFWIEAenB7AZn8hGageouQ+QQY/vU1kbIT6WMEk368zn/wDRrg7MW44j8KsfhrQXUOx4UEYcNbYiDP8Ailfv+H3/AK9+QRUT4bYnU2h8n9FY1JXJN+BlztYaUXV/0W1+pG1aNhWt3ZMbmuW42Q2GDwxIJUckEAjsKiremIAJj8CpH4bSV/KubxxePnqO/lgk/dm/tXr0i8GsAd15HuCxhh8Tg/Me9cyKWlSJ+zcmP3jg63+X7k6jqVYj4x7cf7ivPqAa467SYCGR3jc0mT+HOKhx1MIxQ4mPxPb7c1J6DWMrh9jEbSIGyWmYB3EgrJmMcD7GcctRvuVdR0TU9MN6f5UeNzo1wC4+0HZkzjAUfT7k9okmeOah7ThwzSDBgqeRHuO396t+p6kqK77Wd1JCqYVGtt6maVJZGHHpAHtEmqVe0Xl3bt4bQl0hlTcWIJ9US0TM8nPvUYy1bsyZ8eZY3jXHLRKHToFBQenuPYn+8/rXylor6l4nI9jXPptURBiRwwPcVIBgpBXKsOP6j7ioZIJPUen7J9ovLj+zz3kuL/8AS7x8/A7OmdTNt0uDlWDD2MGYI/Ctt8P9bt6u0LlvB4ZZyp/t7HvWFERkepD+ld3S9RcsOLli6yfIPI9iDII+CKsxzkvmVdZ0vSta4/B+l+D7xl8uPA3qlRnh/rCam0HQ5GHU8q3z/sak61nhilKUBl/irQXE1Nx2RgjPIaPSeO/FQQsM+FVm/wBIJ/pW2MoIgiR7GvgWFAgAAewwKyz6bU7s0R6ilVGL2vAepuXFvgtbKzCuI5ESD9Q9/wAK/lrztNfjVJfdMgqqb5AHpYYJMEzgzjg8VtYQUKD2FSfTqqLIdZKMXFq0zKtRonuITZRVtiQvpKv8SuAB3zx7VBavRWUYFkf94BkurFjxyx4iOxiK2m70200ygk8kYn8q+bXSrSiFQAfH+9VfZpXsyf2yLSTXBkaaItDK0EkjvBBmZjPH9/mvu50NnADXAIM+lSZP3JBq79T8Mbbgu2pKANKf5m25H2AI/wDca5rXSbp/kb8RH9axzx5Iuj0o9dauLpFLHh9DcKFmwu6RAJ4Hz7/pX3d8H6fadwdscM39NoFW+14av+dvKgLsjLDmfipEeG3PLKPzP9ql7rK3smRz9XCVXLsYi3RdWv1WX/Aof+0mozwz/wD1Wvuf+xq/Qx8MiIJJ+apnTv2QeVdW4NUx2zjygJwR/j+a9GMaTR5WfO8rjfYzvx9bjVJmZsIftLXK+uldH1L2rdy0gCDcS7MApGdwAyx4HaMVpPWf2T+fcFw6llO0LAtg4BY/4vmrD0nwPbtaZdO7M6qpBP0kySTwcc+9d03FJlePI4SbRjN92/d1BZiu5jtJxK7WBj/3V/PD98tZEngkVsDfs00hULN0AEmN/uFBmRP8oqTseCtGufIt5+Mflx+lRnj1LY0dJ1fuZNy3sxXWsBbckxCn9RH9TXrY6M+oUJb5W2pmCRKqoiRW62OhWE+i1bX/AEoo/oK6v3Na5HDRPN12uTaXKo/PS+HNSpi5bZQOCYg/aK/lpQm4EE/B7MO8fpX6DfpyHBA/KonUeC9G7bnsoT8zH5TH6VY4HnNfFqWzMRGtk7ViT2UZP4V26HomreNmnukHuw2j/wC0Vumi6Lp7Qi3atqP8qgf0rtVAOAK57rezQs7WF4vFpt+XCIPwT0k6bSqjgC4SWeP8R/sAB+FT1KVajOKUpQClKUApSlAKUpQClKUApSlAKUpQClKUApSlAKUpQClKUApSlAKUpQH/2Q==" id="87" name="Google Shape;87;p13"/>
          <p:cNvSpPr/>
          <p:nvPr/>
        </p:nvSpPr>
        <p:spPr>
          <a:xfrm>
            <a:off x="612775" y="3127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encrypted-tbn0.gstatic.com/images?q=tbn:ANd9GcRbzMgmL0a-B5MxIMBbikdpPR3Pcoy_0fNwftus8IMmz4QEE0yJ"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682257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307975" y="312737"/>
            <a:ext cx="8531224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Christmas Special Lesson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Question 4</a:t>
            </a:r>
            <a:endParaRPr/>
          </a:p>
        </p:txBody>
      </p:sp>
      <p:sp>
        <p:nvSpPr>
          <p:cNvPr id="160" name="Google Shape;160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was the original reason for Christmas?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birth of Mary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birth of Jesus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Celebrate the children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Church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/>
          <p:nvPr/>
        </p:nvSpPr>
        <p:spPr>
          <a:xfrm>
            <a:off x="381000" y="228600"/>
            <a:ext cx="9910664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875"/>
              <a:buFont typeface="Calibri"/>
              <a:buNone/>
            </a:pPr>
            <a:r>
              <a:rPr b="0" i="0" lang="en-US" sz="35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Question 5- What is inside this calendar?</a:t>
            </a:r>
            <a:endParaRPr/>
          </a:p>
        </p:txBody>
      </p:sp>
      <p:pic>
        <p:nvPicPr>
          <p:cNvPr descr="http://i1.mirror.co.uk/incoming/article1463763.ece/BINARY/JohnLewis.jpg" id="166" name="Google Shape;16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7749"/>
            <a:ext cx="5810250" cy="581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3"/>
          <p:cNvSpPr txBox="1"/>
          <p:nvPr/>
        </p:nvSpPr>
        <p:spPr>
          <a:xfrm>
            <a:off x="4419600" y="1752600"/>
            <a:ext cx="4495800" cy="2308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LcParenR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Cookies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LcParenR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Chocolates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LcParenR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Candies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LcParenR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Money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Question 6</a:t>
            </a:r>
            <a:endParaRPr/>
          </a:p>
        </p:txBody>
      </p:sp>
      <p:sp>
        <p:nvSpPr>
          <p:cNvPr id="173" name="Google Shape;173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does Santa Claus live?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 Pole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America 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 Pole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Canada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Question 7</a:t>
            </a:r>
            <a:endParaRPr/>
          </a:p>
        </p:txBody>
      </p:sp>
      <p:sp>
        <p:nvSpPr>
          <p:cNvPr id="179" name="Google Shape;179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helps Santa?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Reindeers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Elves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Santa’s wife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Question 8</a:t>
            </a:r>
            <a:endParaRPr/>
          </a:p>
        </p:txBody>
      </p:sp>
      <p:sp>
        <p:nvSpPr>
          <p:cNvPr id="185" name="Google Shape;185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do Turkey’s originally come from?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Europe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Asia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America 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Africa?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Question 9</a:t>
            </a:r>
            <a:endParaRPr/>
          </a:p>
        </p:txBody>
      </p:sp>
      <p:sp>
        <p:nvSpPr>
          <p:cNvPr id="191" name="Google Shape;191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town was Jesus born in?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York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Bethlehem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Istanbul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Angeles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Question 10 </a:t>
            </a:r>
            <a:endParaRPr/>
          </a:p>
        </p:txBody>
      </p:sp>
      <p:sp>
        <p:nvSpPr>
          <p:cNvPr id="197" name="Google Shape;197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people say when they see each other at Christmas time?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your answer on your board.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/>
          <p:nvPr/>
        </p:nvSpPr>
        <p:spPr>
          <a:xfrm>
            <a:off x="152400" y="164068"/>
            <a:ext cx="4118435" cy="1708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Book Antiqua"/>
              <a:buNone/>
            </a:pPr>
            <a:r>
              <a:rPr b="0" i="0" lang="en-US" sz="35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ILA Christmas XXX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descr="http://www.speakwell.ua/sites/default/files/images/Speaking%20and%20Cinema%20clubs/ChristmasTraditions-speaking-club-kiev.png" id="203" name="Google Shape;20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0"/>
            <a:ext cx="794362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90"/>
              <a:buFont typeface="Calibri"/>
              <a:buNone/>
            </a:pPr>
            <a:r>
              <a:rPr b="1" i="0" lang="en-US" sz="3959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Christmas traditions do you know? </a:t>
            </a:r>
            <a:endParaRPr/>
          </a:p>
        </p:txBody>
      </p:sp>
      <p:sp>
        <p:nvSpPr>
          <p:cNvPr id="209" name="Google Shape;209;p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800"/>
              <a:buFont typeface="Arial"/>
              <a:buNone/>
            </a:pPr>
            <a:r>
              <a:rPr b="0" i="0" lang="en-US" sz="3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In groups of 3-4 students, talk about any Christmas traditions that you celebrate with your family.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800"/>
              <a:buFont typeface="Arial"/>
              <a:buNone/>
            </a:pPr>
            <a:r>
              <a:rPr b="0" i="0" lang="en-US" sz="3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If you don’t celebrate Christmas, what traditions do you know about?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mage result for cooked turkey" id="214" name="Google Shape;214;p31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cooked turkey" id="215" name="Google Shape;215;p31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i.dailymail.co.uk/i/pix/2010/12/13/article-0-05F5FDC70000044D-230_468x286.jpg" id="216" name="Google Shape;21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6200" y="3962400"/>
            <a:ext cx="4457700" cy="27241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adventcalendar.org/wp-content/uploads/2015/09/chocolate-advent_calendar3.jpg" id="217" name="Google Shape;217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5400" y="3124200"/>
            <a:ext cx="3809999" cy="3305174"/>
          </a:xfrm>
          <a:prstGeom prst="rect">
            <a:avLst/>
          </a:prstGeom>
          <a:noFill/>
          <a:ln>
            <a:noFill/>
          </a:ln>
        </p:spPr>
      </p:pic>
      <p:sp>
        <p:nvSpPr>
          <p:cNvPr descr="data:image/jpeg;base64,/9j/4AAQSkZJRgABAQAAAQABAAD/2wCEAAkGBxQSEhUUExQWFRUUFxcXFxUWGBgYFxQUFRYWGBUXFBgYHCggGBwlHBUUITEhJSkrLi4uGB8zODMsNygtLisBCgoKDg0OGhAQGiwkHCQsLCwsLCwsLCwsLCwsLCwsLCwsLCwsLCwsLCwsLCwsLCwsLCwsLCwsLCwsLCwsLCwsLP/AABEIAOoA2AMBIgACEQEDEQH/xAAcAAABBQEBAQAAAAAAAAAAAAACAQMEBQYABwj/xABDEAABAwIDBAYHBgUCBgMAAAABAAIRAyEEEjEFQVFhBhMicYGRMkKhscHR8AcUI1Ji4TNygpLxFWMkU6Ky0uIWQ3P/xAAYAQADAQEAAAAAAAAAAAAAAAAAAQIDBP/EACIRAQEAAgIDAAIDAQAAAAAAAAABAhESIQMxQSJRE0JDMv/aAAwDAQACEQMRAD8AyTsNyPkVzcPG4nzVyCOHkjMZZvrxPKVntTPvoT9FccPNvrir7MOfmfmm8WwFsX3bzxRuhRjDiP3Q9T9Sr1xH1KAwjYUgojgfNG2nF4566K4LG/5A+SFtNs7u+G/JG6fSobS5HzKaxNVrIsfAq7q0m7vc35Kl2zRDXN1IcTaQAIiItATlE7R3YppPomTG8eCcpVWO0DuPgVHFPhlvHrD3gq42dhAWAmxMzI56/XJFVZJEbq28/P8AdKcMBe+itBg2/U/NEcMDrHkf/JG09Kbq280Qpg7zzVsME3l7f/JJ9xb9T80tjpVtpgaEj/HsQimOJ9qsa2CgtjeYOukE/BO/6cD/AJ/ZPdHSq6sfmPtQmiNziro7Mbz8/wD1Q/6YOfn/AOqN0ulO6l+q/fxC4Ur+l9QrY7MHE+Y+Si4zChgmR/UY8rXRujpBfTB9ceYXCj+oE+HBQXnM42AvECTYc/rRG2iM0QY7o5qlcekz7u7c5HRw7ibkblcdGQAKkRHY13XK0HVA7s3eAB7k9M9xCwGy2UXEhziSI4wN4sOQ8lynF26fBoXKks4KiXrlWdez/c/u+uSXr2XvUHiFi0WjaqGvVUbDsDwYc8d8fJBihkgFzzMx6PySGj/WWQ9YoDaoJs5/iG/W5c3EA+uf7Qmaw61NPrOgkR46eKjDEA+vu/L+6LD4trXBxdmA3ZYngghYHFudOaPAEad6LaNSabuY+KkY3ajHtAaMt9cp4f4Vdiakt9MGYtlI3gXuiqw9xGDezHDfAV21+/6+rqkaBFo/6vBT21L/AMRsdx+aTXyz0mmqlFVQXVf9xnkfmlFS3p0/b80MU81EoqKAap/PT8ylbVP5qf8AcgLEP0Rh8eKrsRXe0Aw0ydxPDmOSZoYl9SoymIaXz2omIE6WThLypWAvMC10y3Fl9qTXVDxA7Pi42SbPwTc7881MrAQXXAPavGg0CuMOIHK3IaBXxTtXs2dVd/EqBg/LTu7+46eAUvDbNp07hgn8zzmd4SpQPD2WHmkDuHsufNOQtsb0pogV7AAFocbZZcS6TA7kGAwhqGBAgXLp05exP9Km/jiZ9Aanm5SOjdEOccwB7NhPMXup+un/ADTtl4cUpAdmLi2YFhlJVxE7ie+w8v2QiBpA5NElHTpl1gJ/mPthW5nZufg0LkXVnQmLCABrOkHuBXJhg3YCqCBnaZtpy/ZN4ihUp5S5wMuAtzVg/GAub+Iyxvysf1KPtWvmDe009oaePNZqlqbsw2Ph9exM7Y9Xx+Cc2Xv8E3tceie9Z/VKB2Jd7OH1qhGJdG7y1UrZNMOeZuI0PLRWeFwjeqJgau3cCQtdHcpFTTq/hucT2g9jQLRBDySRr6rdOJ5Jh2JdO6frmubVblc3eXAh24AB0iOctVgzDjq2ugZszb77uulo7qIAxRtpu4+1PU6hIJ8Le+6c2tQawjKIK7D0w2mDUqNpB0EZpLnNOhDGgmDFiYB4os/QlnsbTbUif1BAA9ziGNzxreNZXHaGHHrVHQQJFJjQdZI/Ekjw4KRgNt4WnmMYiSG2inFp0vz3omFPyeSX0j9VVkjq7gAm97/RS5Kn/KMjUSFPZt/DSXRWvAuGWiY0JT2DxbH5n08xDtzoa5pFoMEg988U+LLkqwKhB/CNrajWEGGrZiRlgt+oV5h6x7cMPpcR+VvNUWDH4j+Mm3C5SOXa+xzOw3v4ciouAdGIpHcM9/6CrDaQGVvfxncdygbKb/xNPkH8Py7pU4i+l9QZcua0uLhBmzY13qbh53xP6RMcBySn6m/sCUnv8eyFogbuftPwCSe//tHzSNdw9g+JQujfH9Rn2IDM9JnAVhYegNCOLt58U50Z9Izfs+sRxCa6UiardT2Py8zxR9HHfikkj0N4EaiIjkp+uj/NpS/n/aPiogdWkljXOGlhO/fCkkzxPsHmU7Rzg5R2c0CTzmO9aRzo+CxuduRzRmBlsk9r9MzYxolTdfAuab+fHulcgPOwDP1cp0N0PMJtm6N0me5Gx0mTvPxslVRpNk+t3j4prbHqnddObI9bvHxTe2Ddvj8Fh9UzrKzmmWmDp4Kdh8Y8UyARFzzuZKr8N6U8AU1VqEnx9/17VtCy9jJBzd/un9lIp43sAT6MHyII+CgZSPr64nyQDSRfj3zuHgUC1PxOMNT0tYsY1v8A5XbQwxJe5xiMoA1sGtgDlAHLuTFNvabJkQPnCtfuzqgFiBJDjxzEZJ/KROiNiz8ds9XGWLgyPL2DemCbRxj2c/FX+NwjAGhzoFz6NgTmnTT0R5blR1Gi0cwfh7E5Uzs5TcAJN7gxxvoVLw8FpAvedI3GYk6KubeR9QFMwPou5RbimSUx0BSdlHtO8PiozWXjd2j5CR7lM2Q30vDyj91OXpUaTbAIaBf0uVrclC2Q3/iGb+y86eHyUvbPot0148lD2P8Ax2/yO3xwUYnfTUz3+xo+aQHu8BJ80LY1390+0pKmhmdD9QFaBucBqfMx7kLanCI3QNVmTUcXls2BI523kq+wF2NifRG/vQFR0jMPaYM5RqJMSeGm5N7AcRU4DK71b+r8l3Sf0m6ejxJm/JL0Zazru1I7Ju0HWw3pfW/9Grw9NrxEuLjMTYW58E6yoWdmYAFp48t6apsYPRe6RfQ69yCvVFQ2meB+E63WjA+G5hmLsvAm5P1wSJui/IQToLGDpbdzXJk8yGltwvyvHxCVogjfcC2n1qmnjSItun3p2k42niBPtUKjSbJPpRxHx+aa2z6vj8E5sfR3h8U1tg+j4/BYfVs1VYSDHqi/nFvrio+YHU8PjKk7t95n681wo9nMLG/s5ea2LL2Axuv3pumRvnz1P1K4MIP19b07TEC9+7dG/nuQVPYJ2V8PZbkJ3E77I6mPqTan2SdGtcJyxEtB5r13od0MOHoRVE1anaeNzJFmDuGvOVd1djgiMo8lXBlyjwUYclsHCVpt2h1gNuGZpnWUlPZYtNOuL6dj4wvX+kVBmHpOqOBhovAvHwWM2dt+i/ENYGntWkwIJ4z4J6VtlH7LaP8A68Qe5reJ/KDwUijs52U5MNiCf1wBA5BoPtC9go7HHpQqTbu2KOEe1tSQXTHZJkAwdE9DbzNpLT2mtkerrpuNyndkek7vEeasOkeAYysHUp6msxtZloGV82FtBpG5Vez8Q1hJda82BO/koyXi1G2SYbrqdY4clE2TbEN//N3DiOPcmNo7XpPjKTaZs4e9Fst4OJZzY7naCs8Yd9NRPH2u+ASeXl8UrZ5+AA96SoT9H4K0M9H4jv5irrBxkbp6I1VFTFR9V2VgAzO/ELXuEi1yLC8LR4Sk5rQHAyAJjjyOiegouk57TP5TYWGvDemuj96gsCYNg53tnxTW2sYX1Iy/wy5p7QBjibWU3o4C8uLaXWFgJcTVgNbxENueXJTrttucdLapUM3gTzj3J6jrJE2Fjfj+yiPdEEECTy7/ACUkPmTobdkeItuhWxFSq73TIvO48PFImBUBDed+FhH7LkBghRN9R5ImUXC3C/t/ZbEdC6gDiXMJtBkw0CSd3cpLOilW8hh5AkR7FHa9xUbIdObWbfFBtl12zz+Cv6fRyoyYa0ce0VF2j0YrvjKGWnV3GOSjV2NxiWm7e/3jX3p2mBldxv7dO5Xo6F4rcKf9++O5dS6FYoC+Udzxv13LQWzbNZTPj/m61n2bbIGJxtJr7spTWg7+rLcoHLO5pPcox6F4oeqzf64nRbj7JNhvw9Su6qztlrQ14c0tDZ7TYbeSYufy7t7xnZeTKTHp6WaYKR1IJ0LnLZyK/F7Pa9pEarL7M+zfC0SXdWHuLi4F4DspO5siw5K42x0rw+GrMpPf23kDKATGaQ2YG8gjvVt96DhIsOPFJctigx2MFAhpbbRZbphsP/UhTFOoxhpkkkglxkRlEEW3+C3ePwzamt4VHiNkYc9q7Q0GSx0aLPPnvrWnThfFZ+W5WS6T9E3Utms7eephGvkwQHU3vDn2m2WAe5pXnGDH6eGsX4m6+jKL2V6ZghzHgtMXkEQQvKD0HLXOBqMsSNDusnnj+meGX7Zbax7LRlid9u+wAUrZQjEUuGVwn+kq7xvQs2d1zQG3PZcefG2ifw3RnJVa/rhLZtkO8Rxss5KvfSR5eRK5wsflCsXYBo1efAJPuLDPbOmu7wneq0ljaW3KtN7gDLWlwyw0DU30stHgtph1hIsJ07vHvUf/AOM4XMS+q8k3IloFz3fFdtTYlAtljoc1rQwy4zHEaHXkmcHT2JQc55eXmTJhzW6mY9GUXRrD0+3UynqS8im1z4zBk/iP/NO4aD2rKYvB5O1mEukACZEWLtIA8U0W3GvdO5Ty01x8Vy9V6bVxFAgk0m77gtk2ncVRVqOX0nBt7HcJFgfNUuwmSXHUgCbzKsDVIdDpLb2OtrGOYlVLtnljxuj9WnAAnUHQG24ZjouQ0a0ONw4GDPDv3CyVCVPiNqvD3tIsOJMkObvg/qKk08ZUFMuBOZrfSvcQQ0nkcp8QeCqcc38R545f+1ql0x2J9INa4Ft4cx2aRfeJnvCx3dui4YzCU/T2tVfYgXN/S8d6XEbTqMyNDWgARmIl0iLzuB4KBhHE5Tx9t/oJ/FXOoADZiIkgxbwJRuncMZlP0HFdIK2cANZLotlNyLCL63XYXbVVw0Zr+X64Kq2g0y0ie/eNN+4p7Z4OXuJ+KLel4+PHlZo9T23VLwDl3+rePoL0b7OdpBtV9N5aHVQ3IAIzGnnLgOcGfA8F5NR/infc/FXuGx9SlWw9VgLjSqNIAFy24ePFpcql1lGWXimWF0+g2ORErMYPpdTdGaQ07yCCP5gdCrOptNjhZ1jvBXTtwarP9I+h1PFYilXNTI5jm5hrmax0gWNjzUvpfh6zqTPu1yxwJZMZ27xPHgnn7Xot1Mpiv0gpf8xrZ0Ei/wA0ulTaXsWlUbQaKxHWQZjQcBreBAnfC8+wvR7GYb7yCW16dZxOQPc12VxfnLbdlxBbody0NTptgm612nuk+4ckNDpfhaphlQE7tb+YSq5tG6GU6ODoVBTfUe8kEtqGIIJADWgQ3Uysn0rFZoqVi5zM1SQGvOU5ibCwykcL960+0dpMz53NyQPTLXAEbsz4y+ZWe6cNqPpUyG/h5gS5sOEmwnLu181xZZ+b+WYa/H96dWGOFxt+qDZmIqPkPqVI/U5x4wLnRR9o4moKuXO6IbbMYk+PendkskPHMa7rlMbSpO62SIBgDgSAJidVsNTpIx9YinYmbSZPFQ9m1jLhffvJ4ce72qxpUg5waRmBt7Cfh7FXUhle4DcSByvHwCW+m3Gc9G8W4h2piPrvT1J9gJsTv9pVphKVN7Wis4sp55JGpjdpbvV/ixgxh3jDMY6qG9k6lvF2Z28CfFVJuM7lJb0yLDoJ0t3CZgeJKcETK3mBxGzm0WU39U4hoDiWSS+O0c2WdZWJxrKYqPFMksBdknUibC/L3IyxX4stzWh0WmJY4tjeN/nwmVJph7ntaXAtNjaXO7W7tbxJ04JjB0rG0iWDXQ5xZScJWFGoHFpOUujjJO7fcHVPH0w8v/VaY7FMDq2hjoObO7feHACTw1jckVfS2ziKtSGDq2NMFrQ0EWkZi8cVy06Y9o2I6LViZzMN7nMBbuhPO6MVGYdxz5oHaawF0CbxGq3uD2DSZ1bnEufTYG5pcA4gek5k5Sbn6hXzKWZmQNGUggzoQbERvm6iYQ75rrXx5ENjOwYp1a7BUw9UAPLbmg5x7L2nXK4RNt54iS2/0fyRVpOBotpgkudLnQQS5tog8oXoFbYdWgwtoPFWjBBw1a4I3tp1NWb7GR3Ki2XgTUGIw1fsNIIYHAMexrhBAy9k6Ay0wTOmgOME8n1nafQOrVbLyAWzYOMRYySAkb0Gq04DqtIb9XaHwuvTKGGdlLQZJbAcbyoHXvDgzKMxnOJLQIJ7TCBFxfijhNHPPlu2MDX6DnNmZWZcky4m8mbxKI9HX0WOcajHGIhgcScxiZ1A0Pgrvp3sai2k6u0Bj2wDFg8vcBcaZrkyg6AdGmV8PUqvE5nBjOEMgkkaGXED+lKT8l87/H76YDadHLc1WjkQS7dwkgwYg3Q0dr1oOXEVNL2aBpa5Lj9dy9Sf9mdCoZcHNHBpICVv2WYbgf7ne26vVY8o8dq7QrGZruJ5uJix09vsTVTEvt+I6wFwXTPO69kP2R4V294ng93xKU/Y/ht1Sp5/sjVHKPHey8y54JJM9nQAWtIEa+SlYbC0gRNQX/mbrvNzF/cvS8d9j1H1Kr2zxgqGfsibABxD7bgAJ11809U+UZrDY7q4ipVynXK5rwe9jmzG+JHlKc2RtkUq/UhxfQqnsmI6t5sQGz2Wnw1kJnpj0KfhGB9NznMae3NzH5rDddZV5JaHGSW9o3s5hjgNQUg9Bq4PB0y856wOY5rTDpuB2UFWrgS0NPWugyDF55WCp9oYzOxlQSc4Gcz67WgGe9pafNQH1eHv1Cztsrpwwxsl3WmFfBU4e0PJkjLLpFiJjQ6lM43FYN5nq3G0S0lsxxggnWJKoOrcYAaSToBJJ/lEXV3sfZtKmScW4Atg9XN76F5Fxf1RfjCc2MpJ3untmMw9eKTKJyA9pzicrZ3kk68APmrPbIwmFpnDtbL97WgyM353E6xznTcs3tnbZqENpAUqbXDIAMuWN4A0Mz2tVGpYCq1rXuY6HDOHQSCHOIzE8438uKLlqdJww3l2Wu5gIGU6cTv/AKu7jqhLMt4iDYkSCRxDhB1XYyg4uEA7tx9qGnhnh12PifyO0Ph3KY26ifQrF4gsGWdabW0wJI9VrZPFXWza5YwuyRlE6uzO0uRmjXlOqLo1gPwzmaZzEXEGIHzKuvuAIyxbW3Ead60kc2dm2Sxj3urVC2ZIaTFpgNBvNtNy5aalg3jEk5TlNMDNFswI+C5VxRtuDh3CY7SmNq5QM1jw4BPhg4Ku2hj6QIYYLjo3Ukxui8psPawZXblDpsd6z23MYyrUp0wcpzZmuHrOaDLSN7YJmdLb4U7B4VxaJGQahtzrczeyHC7MLC4y3tTJEzfn4lBzURhtF1JwBBg6WMEjW+4d6WrjqVQ5mZS8GN198Difmp78P2Q0Gw4iZHBU21+jdKrTLGOdSPqubfK6/aa06G5uIKXZywPSDY9PEtYHFwDTmIaYkgQJnvK0PRzANw+Hp0mTlaCb6nM4uJPiV50MPtTBQGuGKpjUaujucc3kSt30W2rUr0muqUjSOmQ6jLb4Ix9nlvWvjQAJQ1I1yNpVILCRGhKAaqtlQqzNyfx+LZSY6pUcGtaCSToAFitm/aJRr1hTYxwzOcGuMAODRJIvPgmclXe3MA2pSc1wkEEea+dcbhBTqup7muczW8XiZ5Ar6dfD2WXgf2gYRtLGvgekW1DblA77jklnF4Uz0HxFPrxhsQ0OY4wM0FoeJjXQ6jyW1xGMwFFwbSotq1dzaNMOdP8AMBZeXZ8ry5sh1nd0GZ5eiCvc+hbqNbCU6tGm1geIc1oAh7SWvBjW4KmTarlpTUcFi65a6o1mHZvaO3VLJ9HMLCfoK5wWx6VKmKbGDKONyTxcTqVejBngi+4ngtJinkqW4Jg9Vvl+yfpgAQAIVgcCkGCT0XJXkckmRWn3Ec0hwbeJRoclWaaTqlZ/dRxSHChPiNq3qVysDhxxXI4ja1dRUHCbFpUnF1NgDjvuSJ3Nn0RyCtur5HwQ9WOazQjuplBBT9SmVzKJO5MjGXmED28wnn04TZZyKAjObzUumzemXsUqnoEaB0FE1yaCKUA/KSU0HJHPQaB0h2czE0X0qgljxBFxI7xdeM7J6B1m4xxJ6unSeC159J8XGUTY8z7V7NtLGtpNLnkNaBJc4wAOZVRRxWHxTZlrwDu+uftSsi8bpc4cQyF4l9rDx96A/wBseJDnQOK9bxWNMGF4h07qZsRmOpETujgUZU8J2pi6Q0mOEgA8OyL/AM2pXqH2NY0tFfD3huWo3S5cS18crM8yvMqpz0xuDSHHkBmAiNQMwF9Oa3H2OYicW9p1NFxmZ9Zh7vilj7Vl6exHEHghNYoiEOVbMSdYUJeUWVJCAAlIUZCGE4YUkoiEJCZuLlyQtXIJevK6QlQwsCIRdGVGfrZdJQBuYE05sI4JTbiUyNPciw7t3BNvcTuS0GmZhMJCWEkpWlIFc1MuKccUmVMPLPtRo4uq9vVGaLGEuptdD3HRxj1xlMRz00UT7P2Yh7nV6zMlMDJTBGW1psbnQXML1HGYcO3BVFekWgjh7lNne2kvSBtDGhrHdy8j6XHM5pGhdH/Sb+xeibZcYPBQukvRpjdjvrwDVJpVM1uy01GiG/0uM+SXtUunm/VHK5rZDrSIEGNSOG6QVovsjrBu0aYi7mVGG1vRze9gVDsQzUDRqZAuBLsrsseMa2Vt9nxFPatAWu+BAgdum7QbtY80p7O+q+gIXQiXLdiApCUZCEhAAUkI0iowZUJajJSIBstXJwrkFtcoXhLKBzlgDZaiahLkGZMjxTT0mZA56AWmwk62T4akpNTqDMVnZRKFrZT72TqkDYQDORcQnXJnEMkJmQtUHaFHM2RqFNptsElZtkyYbbGHgSLyqfbOKnYmKYTGSowAfpfUpuHmS5bnaWzwRI13hYDpZskmm8SQ10Z2gxmykOAJ4ggETNwos00l280wLzTexxEkEEeBV7gSKe0MG8THXMm171YdNgYvHgqGpDahyyGtccpNyBJy5iBrAut90Y6OM2hUY9tU0jRLKrmQHTLpgHMC0HLv4nwmKr2ZIQkXLZi4hCUpQpgiRculMyEJFxKRMOPcuSFKhKzypHNi6cTNQLExNKVBTCclANGEBaJCeKHemQ2oihaiSNy4rpSoACEOROFCgwwm3p0qO+QeScBurTtCods4APYRGq0TtFCrsmVWtiPAOlOzTTqkWG4jSTLodztAWs+ybFEYlrSP4lIgn9Te14yB7le9L9khzesgSy8xPZ3j4+CznQ5/3fEtIc13bghouyQQ6RNmwba84WetVpe49jXEoiQkDlqyBmSSjJQlMwldCWVxKAAhIQnJCWyZUwVydIC5BLIhNuRoXFYmEIl0IZumRSg3oiEO9AG1HKBqWUjLKUFNlICU9A6UEoS/cgJO5GgIvhC50pHBAG8FWgWoYCZyykqV7lsHTWLeaKi6AmELF0A6xWVw3RwU8S5zXFocLgAQddDu1Wxrukpo0ge9KzZynw8ETK4O5qOGo1QPzzCWQo9SrEeXyRNdKAeKRBA3GF1xzTAiFxQh67MgqVchlcmS1zJuEbdEO9YgpXApXaJGoMpKaOq5mpS1NUAoK5pQhK1MivTR706U24XTNwbKMCEoQPQAulCCnSox180B1U2XNCEJWJgD270BanXIAmbgFzmwiKTcgAdTmQQL7joU1kyn4J6jqnXhMGBdFmIQ00+1BGc3glzDeE3VF1zUwcsuQFIgn//Z" id="218" name="Google Shape;218;p31"/>
          <p:cNvSpPr/>
          <p:nvPr/>
        </p:nvSpPr>
        <p:spPr>
          <a:xfrm>
            <a:off x="460375" y="160336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upload.wikimedia.org/wikipedia/commons/2/22/Snowman_in_Indiana_2014.jpg" id="219" name="Google Shape;219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3457" y="302227"/>
            <a:ext cx="2315369" cy="27354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lightupblueridge.info/wp-content/uploads/2014/10/gingerbreadhouse.jpg" id="220" name="Google Shape;220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91000" y="160338"/>
            <a:ext cx="3548676" cy="2739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Christmas Spelling Ball</a:t>
            </a:r>
            <a:endParaRPr/>
          </a:p>
        </p:txBody>
      </p:sp>
      <p:sp>
        <p:nvSpPr>
          <p:cNvPr descr="data:image/jpeg;base64,/9j/4AAQSkZJRgABAQAAAQABAAD/2wCEAAkGBxMTEBUQEBMVFRUVFxEYFRYVGBcYGRYWFRcXGBcXFxYYHSggGBomGxUZITMiJSorLi4uGB8zODMsOCgtMCsBCgoKDg0OGxAQGy8lICUtLS01Ky8vLy8tLS8tLS0tLS0rLS0tLS0tLS0tLS0tLS0tLS0tLS8tLS0tLS0tLS0tLf/AABEIANoA5wMBEQACEQEDEQH/xAAcAAEAAgMBAQEAAAAAAAAAAAAABAUCAwYHAQj/xAA8EAACAQIEBAMGAwYGAwEAAAABAgADEQQSITEFQVFhBhMiBzJCcYGRFKGxI1JicsHRFYKSovDxJENj4f/EABsBAQADAQEBAQAAAAAAAAAAAAABAgMEBQYH/8QANREAAgECBAIIBgEEAwEAAAAAAAECAxEEEiExQfAFEyJRYXGRoTKBscHR4RQjQlLxNGJyM//aAAwDAQACEQMRAD8A9xgCAIAgCAIAgCAIAgCAIAgCAIAgCAcz4w8aUMAtm/aVT7tJTY26sdco/M8hvbGrXjT03Z6eA6Lq4vtfDH/L7JcWYeC/GtPHgrkNKoupQnMCOqvYX7iwPzkUq8amnEnH9F1MIlJu8Xx/KOpm55YgCAIAgCAIAgCAIAgCAIAgCAIAgCAIAgCAIAgCAIAgHnvjz2iLh82HwhD1tQz7rTPQcmcfYc76icdbE27MN+/uPoujehc6VbEaR4R4y/C937nmXCeE1sXVNSoWNzdnYkk9SSdzOJRcn9z6arVhQjqvJLZHd4aomEUeTYFbG/Uj+k2UlT2PLlTlim+s2Z6hhqwdFddmVWHyYXH6z0k7q58dUg4ScXunb0NkkoIAgCAIAgCAIAgCAIAgCAIAgCAIAgCAIAgCAIAgGrF0c9N0zFcysuYbrmBFx3F5D1RaMsskz818V4JUwGLWljUIp5vfUXV0vq6Hna4JG/IzzZ0WnZn2uH6QjUjnp+ncegPiqdKmFo2y2BBHMcjeRKSirIU6Uqss0jl+KcTvcAzmnO57VDDqKuz2nwc9+H4U/wDxoj7KB/SexQ/+cfI/POk/+ZV/9P6lxNThEAQBAEAQBAEAQBAEAQBAEAQBAEAQBAEAQBAEAQBAIvE+G0sRSNHEU1qI26sL/UdD3GokNJ6MtCcoPNF2Z5T4v8HPgqRfDuamHU+62r0VPIn4kB57i4vfeediqDXajsfYdB9JQqPqqukuD4Pw8/qeeV6844xPoqtY978DcRpDhuFzVEB8pdCwGxI+2k9qj8CPzjpH/lVPM6dTcXGoM0OIMwAudANyYJSbdkUVbxdhQ2Wm/mn/AOeq/wCs2B+hMweIhstT0o9EYlrNNZfPf039SvxvtCwlGqKVcVEvb15Qyj55SW+wMj+TBOzNF0LiJU88Gn4cffT3Oro1VdQ6EMrAFWBuCCLgg8xabp3V0eVKLjJxkrNGckqIAgCAIAgCAIAgCAIAgCAIAgCAIAgCAUHjbipw+FJRstSoRTpkbgkEkjpZVOvW0xrzyx0PT6IwqxGJSkrxWr587Hh/FMdWckVa1Vx/G7t+pnjynJuzZ+hQw9GEU4QS8kl9ClqrLRZhVRFquZrFI4ak5HY+DPaFXwVFaK0qVSkGYkEFXOYkkeYDYWJ3KmbrEOHZtoefU6Hp4pOq5NSfpzbxO6b2o4Kij+SHqlirU6SjKEzorMrudFs+b3c2p6TpliIpXPEo9EVp1HF2ST3/AByjheOeLsTjWtVbLTvpSS4TfTNzc9z9LTza9eU9HsfZdGdG0ML2oq8v8nv8u75F34dTaTSRlj5bnO+OKl8UR0t/z8oqfEy+Dj/Riu9nuXhGjkwGGU7+TSJ+ZUE/rPToq1OPkfEdJzz4yq/+z9nYt5qcIgCAIAgCAIAgCAIAgCAIAgCAVXFvEmEwwvXr007Ei/2Eq5JbmsKM5/Cjj+Ie2HAoSKS1ap/hWw+5lHWijqj0fVe+hVn2yFhenhDb+Jx/QTKWKii38C28jB/bIy6vhBz2fpva41iOKUuA/gp7MovEnjn8fUouENKnTDaMQbsx1bTlZRb6znxFXNJJcD6boXBqhRlKT1l9FyyvpYZcTW8ulWog8y9RQP6k/QGYSoybvsvE9KfSeHo0+07vuSv+vcpceqpfMw00Ntr9jzEzppy2R5WJ6air5I+v4X5HD8Oc4cBW7MARy2uCOu/5S0pqJ5U8XXq7vTuWn7Oj8a49sRgqRdR5lJ1UtYBvLKn0k81DW6i53k08S5vLL1NcDCUJtRbs+BxmBpFnVBa7EAXIAudBcmwHzM1avsevTkqestjoH4XWotavSqU9betWUfQkWP0nPUhKL1R6+Fr0qkb05J+TO08OptN6SPJx0tzjPEF6mNKjUlgAO50H6zOWrZ3Ye0YQvstT9H0aYVQo2UAD5AWnspWVj83nJyk5PiZySogCAIAgCAIAgCAIAgCAIBzXizxthcCv7V81TlTTVj8+n1lJTUTpoYWpWei07zxvxN7TsbiiVpt5FM/CnvEd2/tOaVZs9mh0dThq9WcrTwjO2aoxJO5JLH+pPy0nNKqdDdtEiVQ4eFbzFuQLHRapAPZ1GombqNqz+30Kyu1Z/Y24vCs5FgEZQ7CwdQVHqYkOgv10J+UrCajvqvl9mVSsPw96prLZxUNQUvfKkDRgVCliRfawGu5jN2cj0ta/N7FWtLGjiPDmILuuTqSrL9hUYfkJenVS0Tvz4IjM9iPQARhUpkem9iRfkdwdL689tNJdtvSSId9mYitmYiqwJJ1L7N0NwNPr0Evlzao5qlB7xWncdTwCmGN1YPobBdBmU6gAi+xXXvOHFRyWuWpxd7PQ6vi3DDU4ZVZlysEDgHlkYMf9oP3nBRmo1lqdNCajiIxW17ep5j5U9bMfRdUe6+zDj4xmDOGxFnqUQEYP6vMpEWRmB32KnfYE7z0cPVzxs90fIdL4L+PVzx+GXs+K+/8Aoh+J/ZHhK96mE/8AGqb2AvSJ/k+D/LoOhl50lLYww3SE6WktV7nOeG/ZjjaWNpPX8vyqdRHZ1fMGCEHKFIB1tbUCc6w8syuetU6YpdTJQvdpq3mrHtM7T5kQBAEAQBAEAQBAEAQBABMA8z8d+0FwWwnDRnqC4eoNQuqghOrDOL9L3nNWxEYaHp4XBJ9urojxfHU6hfPWJZ3uSWNydbG5635cttJy58x9DRhG1omkJK3OlQNyFj6QTrpbrKuy1IdKK1sdRgGehQdmCU1A+AEvuASM3vNdlF75VvsdBOOajUmuP0592cM4qc7LU34XABqL1/NUMy1FpKrG5qimX9dY61GAN9PSDtDlaSjbTj5X4Lh9TCbtK1ufLgfaFGlVutarldzQ8q5BzZ8PTqZHV7qy3bS/MmxBOpuUdYrRXv6tcCjTWy5uVdHENUptSwzjQrYODb1AtZQ2bkrXQ5hpo3KauCjJSmufb108UWcLPtHN4mgyNqRrrddj8u07IyUkbRipGnJLXNOrJ3CeK1cO2anYi4JVhdSRsSAQb9wRM6lONSOWRnOjfU7vgnjta4qUMV5dFDTKr71mJBVs7knWxFvrvPOrYHJFSp3bujjlRlTnGa1tr7o5ZaU2ufbdWX3gniv4THUqxNkJyVenlvYEn5Gzf5ZrQq5JpnD0lgf5OGlBLXdea/O3zP0JPaPzcQBAEAQBAEAQBAEAQBAEAQDzH2leMXNT/DMCw85wwdgbW9JPlqf3ja31E5sRXUEepgsKrdbU2OL4bgVSjmUoUq3qU81i9JSgXE3uQAMwCXf02U3zEhW8icnKVnw38e786Hpttyt3e/d+dNfquW4pUD1SynMNBfXW3c6kfRf5V2G8dEevQpOMbPnn5+bI4WTc6lA2UWysGsDbkdjKvVESp3ViVjuKPUXLoFIsQOmbMB8rgfb5ysKajqc8cNGDuRcFUVXU1BmQG+U7XNtSNeg5HYaHaavVaFa1NuLy7ln4n4hSqgZLMwCDMAQVCoqka8rja9hy5lqUoOJw0KM47lHhq7Jtsdwdjoy6/R2H1m0kmbukmbcXiWqtdtT+eg1J+xP3lYxUVZEwpKJqqUCujC1wCL9CLg/YybmsYp7GWHsGBYXHORK7WhWdNtaFutOiCrhh6t0JX1W2OtgGFtzlGuhNtcLztb35/ficE6crNFpSwaEA3sOh0I7EcoVO6u2fSYbEt0Y6cEWvh7w3+LrCjTbTeow2RevzOwHP5A21p4dTdkZY3pNYSl1kl5LvfO/+j3KhSCIqC5CgAEm5sBbU8zPXSsrH5vObnJyfHU2SSogCAIAgCAIAgCAIAgCAcv7Q/EwwOELLrWqeikvPMef0mdSeVXOrCUOtnZ7Lc/PWGw+Id2rjN5i1aYLHRvOdjlGvxXU/K082dSL0fFex9PHIlle1vY7Xi3Ca+LqKtNlSjmrBiBlQLQaz1nIOt6j1cq8vVa1yZyUmorXf88PSxlQq06MW5K7089eC+Vrv9HOcL4UtWs4Qk0kJ9TenML2QE/CW3P7oDHXKZ0LU9WpVdOmr/E+X5293ZcSXxjga0aWezXuuhFiFb3WZTqmYAsL9QL3VpMo2VxhsQ6k8vPik+NtvfZooispc9BxC0Sb25C5+Wn94vYxm0tzDEYdlJVh7psex6S0ZJq6MLqSuiORNDJo+Wi4yl9wfhLkq9M/tGU1cOdw7USfMpWI9+wvbnYD4gZRvgc9WpFXUtlo/C+z8ueB0lLA0qmF85VommzqE8yp5a0AQz1aNRh6mRapUqq2YhxrCRyuU4Vcjve3BXvwTXC7W99FY4/i1On5h8pw45lU8tL9EU65e5APbquerShPL2lb53fzMOEkrVDeW1QC90XcjY3FjcdrStTWNr2McRDs2vYn8TCiragGyEenfKbe9kY/ANr7aHlMqd8vbevPuaYTEZKNp8OfU772Q8cFKtUwVQKM7Zqbj4mAtlJ+Q05bjkZ6OEnG2XvPnOl5TxDVV8NLdy53PXZ3HhCAIAgCAIAgCAIAgCAIAMA8D9o+MOLxoc1RTpI606bNfKt8xzm3Up+k8yvXzSaSvY+gwNPq4WtdvUlcYxCCtRamFZT52LdlIKtUo0iqZT/Mn3Pznl0k8rT8I+rN6MG4yT8I+r1LKjxHycMmCyI7pSQ4h6htRpZ/VarbVzc+58V+9peKzSc+F9AqOeo6t2k3olu/Lu8+BUnjS4aoUZKqsxFT8QVp+YxIK38hhanTIuAoZWCnezWnVGVj0Y4OVeN01ZaZdbLj8S3fe7NX4aHPcX4iahyqfQCcouxtfU5c5LKp0JXMRfWRKdz1cNhlTV3vz3WT87J2K5RrrKnRLRFrh6VMqyFkUMLZvMBK6g7EDQlReYtyve3seTUlPMpWbtwt/s34jCZnqK4samLoKB/CfMsR2IIiMrJW4Rf2MFO0Y5eEH66HP8XAGIrAbeZVt/qM6qfwLyNqXwR8kYPg3FNaxUhHLBW5EruPnJzK9i0ZxcnFPVF/4TxWYNg2bKXZamGfby8Snua8g1gp/yyOJhiqdrVUrpaSXfF7+m52WMwPmJhk/BmpUyPiKisxpYek+IILNVOh0KGyXFhcazVK9tDgpVMkpy6yyvlTteTUeC9d7bnH+KWUkKa6VXXZMOgTD0hzCHTOdtQPmTKVGu+/lsevg6crXyOK75O8n593r8ir4XjBSYkrcEW+vL5i+45zGUcyNMTQdRaFlR4vSdq/m2BqoERiLsM6hT6tlUam2m8zlSklHLw1PMqYecIq3A11qbplxNM2dHYr1vmJX6EaH+UH96XpVMsreXPP4OOaT7LP0D4a4suKwtLEL8ai46N8Q+89yMrq587VpunNxLOWMxAEAQBAEAQBAEAQBAKLxtxM4fA1qq+9lyp3d/SP1lKkssWzbDwz1EjxbiPDxVo+WK1NWZlZRU9Fyi5cuu59R+4nz1Oo4yu0/rufQ0pZZXsfeGYJlVKOJZaR9dGibeYH8x0fZTbJe4Jv8Y6GWnNNuUNeL4bc+x0Skm3KCvxfC1k+fkXXh+nQeshrV00qMyUMwLPVN71a52NQnULsNAOYOcnKK0Xz+y8Ctd1I03ki9rOXcu6Ph48Sl8a1EbEmnTw706mb1s7Mz1C21hmIt0te+m202g7xuer0YpRo5pTTXBJJJeyOdItoZY9ZMwJklWyywdRSLE4b/ADo35kC0zkn4nl1lJPRS+TX5Lzh9WnUNKnVq0L06lJqPlM3wn3CG67DXS/3wknG7Seqd7nm1VKN5RT1Tvf6lFgeBtiK9ak7CliASwRxo+pLDMNtwQdbg3nVKqoRUlqjeeIVKEZLWJ3PCOCGpwj8LVXLUHnaHdaq1HKn9NRuD3nLKratmW2h5lTEZcV1kXpp6WKLjfh2nTbAYJAPNqXNZh7x8woLn+EZXt8j3nVCea7PQw2LlJVaz2W3yv+jd4qavjMXilpu3k4ZSSpZsg8oANYbFiwb7dpo22a4DqsNRpua7U3vx1+1rHHpTLe6CbAk2F7Abn5Sh7raW5pYSUZTR9wYHmLmAI6G9ttNv7EdjLSvl0ODEJ5XY3+Ia5Dsqn0vbToVLDQDYEE/6jIoRTSb4HlxgmrnqfsU4vmFfCk7EVF+TaN+es9DCPs5TwsfTtaXyPUp1nnCAIAgCAIAgCAIAgCAeb+2niXl0cPSvbPVueWig6/c/97TmxesLHodHwvJvwPLcfgxVVcU9UCjlAygEMttkVdixPPYfICeTCeRuml2j3KMsvZS1J2EqJTQKaRNWiKtSmc3pRzlYq2nqZFKNfrccpSV5O99HZc+Zqk5PfR2T58S3PD6xUO34XEUWUFalYCm5BF7Z1sQ3ckzLPHZXT8NRGtTTss0Zdy1Xoz5w16Bp56atSZiUfUVho6KQXJU5AHU2DWOY3DBTLSck7PX2NavWqVpO6Wq4cG9tVfR8LrhZs5njIQVSE6Lf5kX2sLb9F+Qm0btHr4acnT7XP1+r82V7NLpGspGpjLpHPKRYcJ4V+IRxTa1VLEKdmXseRvz21G0zqVerautGcFevkkrrRlthMQcWAhY08dQv5b+6agXdGP741/PvM5R6rXeD9jjmlSd1rB+x1ngfxM+IL0a4C1qdr8swBsxK8iDYH58pzYigqdpR2Zw4rDqFpR2ZScExjPxPE4yubjDLXbsMl0RQPkT9ROl9mnFLjY76sUsLClD+5r8ll7O6Yr4bFq5Oas2Wowtezqb27+pvvJqSysjpOfVVaTW0VovLlE/xdXpYTBnCYZAr1hayi7ZNndzubj03PU9JEZZimAjUxOI66s7qPf38EvqeXKhYhVFySAAOZOgE12Ppakkldl1xXhKUxUB1GGpqrkf+zE1b6A8wt/tT7zOnUbt4/Rc+540a8p2f+TuvCK/P3KTivDmQXY+pVpeZflUqXZUHcIAT0IM6Kc09vH2/Zl1ilt428l+y+9kPETT4rSUnSoHT7i4/SdlHSR5nSEL0mz9GzsPnxAEAQBAEAQBAEAQBAPFPb3ibYnCrYEKjtY7E5hv2nNiNdD2OjY9mRx1PiZqIjVLEU89Zl2UFTkpIPmdfrPKdLK2o8dPu2elGNnZcdPyWVDCstLDtUBvUeuKp6fiVyAt00t9Zi5pyko8ErfI1U9ZZeFrfI+Ybji08GuGqoHF61Oot7MpzZlYb82P1WWlRcqmdPuaNupc63WRdtmmc9SxTKpUGwO4+hX9GYfWdDimep2W7vnmxg1Qk3JuTuTFi+ZJWMGeSkUlM24DHCm+YqrjmCAftfYxOnmVr2OKus6snY7bgz0KlqtOmFYc8mQ69xv8AciebVVSPZkzy5ua7MmQ/Enhx6lQ4nDGz+klfdN1+JG/e0Gmnzm2HxMYrJPYtTr5VllsRcBj6lWqmIpLbG0SBVp+756D0sbcnA0I6aja01lBQi4v4Hs+7ngJJRi4S+F7eBvxeCr0cJXL0yjYqugJJWyUwSwLOCQt3YDU8jKxnCc1Z7L3NaVSEqkdfhXuW9HxRh8HQXC4MefU5sAcjVDux5t2A5AC8z6qdSWaeiK/xamJqdZVeVe9vtzoScNx3ilVf2eFRL7uwZfqA7f3lZRox3kJYbAwfam34LX6IrsJw4pihiMZjKBrXJUZg5zkWQsNLAGxtoNBrLSneGWEXY3qYhSo9XRpvL6ace/c14ijQANELWr1abtUNKoRSNV23qWIvU0FrDlfQ3vCc/i0Sel97fgxz1G82iTVrrWy7vApuJ4lKyPkVQpZnewLVabn3zUWoSWXb1oRboNpvTi4NX/T8rfRlcri1f9Py/ZU+DauTiOGYHaqmvzNv6z0qe6McVrTZ+qp2nzIgCAIAgCAIAgCAIAgHh/t7T/y8NfQGm+wvsw2E5q57HRr7EjhgFWlYIVGZCwvmZlQi4bkD6727Tz9XLc74ybluTsVxwvRQb+Z5ykX91symmQeo0mUcOoyfhb9mkI5ZPwt+zPjVKkSamis12BDWJPxXVtDc6+kg2YaStFyWnPPNzWjWktDnhUnXlO9VD6GvtrIsVlWS3NqAEfvDmV95fmOYkPQ5aleV+5+Oz+ZiQUIqIQ4BGtr2P8SnaTpLsvQo6yksstCyXiOOqDKgYDqq5f8AcdvoZl1VCLuzD+nE+0eHYpNXxK0L/vVip/23uYdWlLaN/kM8XwLbg1a/4gUsSK2JelZGsykBb3Cu1rk3GvYdNMaqtlco2inzoUlwutD74RTEI1Y4oOMP5dTzBVvZj2DbnfUf2jEOnJLJ8V9LF6ri0su5t4PXxlVL4Q4akPiFIIrD+a4LD5yKqpRfbu/M0l1MX/Uu/M30/DmMrMfxeIbJz9Re/YLsP+aGUdelFdhamn8ujTX9OOpS+IKGEpDy6JrNVB1L+kL1uCgJ/wCazei6ktZWsdFGtWnrO1ufEh0ONnIKVceYi+4b2qUu9N+XyOmg2l3R1zR0fs/MrUpK+aOj9n5lfxHHF2uWzEbVCMrsLaZ7HUjrqe50m1OCS+3AxaSX2JvhuiDi8LbnWp/rrtNabec8+tJ5ZX7j9UT0D54QBAEAQBAEAQBAEAQDyD2/4X04WtqLF0JHK+v9JhXWh6nRsviieVNVCoBysbi99TmG/W1/racNrs9BXbIFGrlYN0IP2M1cbqxu3pYsk4p+yKncldPlTVbnr7vPtMXR7V+dzPiVnmTexv1htwtQZrHna1t78rH+8pKOhnOq7aEzzFupALMSQpvlvbS/p5d/nM7PXgjnzytbgZ/j8gd0CgXyqQNWbmb9JHVXaTK2vZM3UhUqAZ8UFvsFI58vSRc9pV5Y7QJzJbImYPw7TBL16hZRqfhHcsb3mc8VJ6QRbrHwNeCr06mK8xECUMMGcBRbNl1BJ3JJA35C0tOMoU8rd5S0LXsvMUMdimo/jBWdvLqEMhJK5SBrl5j1EHsYlCkp9Xbdbl7RvlPuKo+kY7BEov8A7EU60W5jTdD/AM7RGWvVVfl4/s2hP+yZ1PhbxC1ekVchqycj6c68joLDodOnWcWJoKnK62ZhWpKLutiu414hw1UGnXoVc63GyBkPOzX6/Sa0sPVj2oyVjWnTnHWLOKqNrptynpJHS5GljLI55yOw9nmDZ+J4am2uV8xvyAF/1WKVpTTR5uJkurk0fpSegeIIAgCAIAgCAIAgCAIBxHtg4Z53C6hAu1IrUHyG/wCUzqK8TrwU8tVeJ+cPMNrcpy2Pc8TC8ki5iTJsVcj4Wk2KuR8FQjbv+cWKORtGKN788uUdh272v9zK5EVufK9e9gNlFgP1PzJiMbakpljwh6dMea7C/IbkDrbvMaylLspENtlliuJhsM7bBvSoO513P5/aYQo2qJErchl/KweX4q7An+RdR/T/AFGaWz1r8I/U0TvI6LwphyuGK1BpUJNv4WUDX52/OceKknUvHgJS10IS4Wpgn81T5lFvS46qdLMNr9D9OdppnjiFlekuBsmqitxNPEOGMjriMHmam+qFLlkPNdNev6HvanVUk4Vd17msKiayz3K3iLVWc1KysGNrkrlvYAdLX0m1PIllizWLilaLILGbIrJkulTXIOZOu19jc6XvblM23c5Jt3PTPYlw81MZVxTWtTphQQCNWPQ87Tow0bannY2VoKPee2TsPLEAQBAEAQBAEAQBAEA043DipTam2oZSp+RFoJTs7n5O8S8KbC4qrh2HuMQO6/CftONqzsfQ06meCkVZgls+0kubQ3ZGcmZYqhl2N9vzF5EJXKZiMTNCrZ8vJIuLyCUzOmpJsBcnkJDaW5ZMsqWDYlabuBqbINSL6km2g+swdRK8or5k3N/ETesmb3PSB0yg2b+v2mdPSDtuawWhd8L4wHrsuykAJ81v+t/yE5atDLTTLOk1G5GxHFnWrVUWamxYFW26G3Q6S8aMXCL2Z108OpRT4k/hVQU6SUmF1dKtSpvdRplYW1+HlzMxqrNJyW6aSK1IOUnJcGkjTi2amSofEkbqwYOpB2OwloWkr2j9CtlJbL6HOYx7sSST3YAH6gGd0FZFrWRngbqSSutrqSDpfmOsipqrHPU1P0X7LOCHDcPQuLVK37R77+r3QfpO6jHLE8PFVM1TTZHYTU5hAEAQBAEAQBAEAQBAEA8j9uPhUvTGPpL6qYy1bc05N9JjVjxPQwNazyM8fwqKyhRYt+7rc787WGtuZnHJtO53yuR6eGbOVQ+pdV/iG+ne2tpo5rLd7FW9DdjEZhlA1F83e1iLdrMD9O0pBxTuZkQYS1Q023HT7/pea9Z2cyIZjjKAU6H6dJMJNkEeXJJWCY3sM2vJNC3Yne33mc1x+pYt8JdFdwqDKLBVsTfclm52Gtr9ZyztJpNsulcxdVKFPhYZ6RPI/Eh/P626wm7347P8nTBa3IlIW1GhE0Z3wgb+5mZ1RjYsamNuHAGrLSpoOiLv9yo+5mKp2av4v5mXV5bX8W/MyxWLUAryBK0zci2RQCbg3sx/ORCDvf1+f4ONxbd/X5/gp3qh3Ga9ud2J0+ZnWo5VoUkrLQ7L2ecAOOxqi37Cj6qh5Hot+ZNt/n1lqNK7uzz8TU6uHiz9FKoAsNhtPQPEPsAQBAEAQBAEAQBAEAQBANOJoq6MjgFWBBB5gwSnZ3R+bvH/AIXfhuJOQFsPUJKasB/KcpGonJVpHs0Kyqx13KLCYtnu+UXFr5btoNiyXzEfxDUc7zmnBLTn1+xeSPuIfMQ66E5QLarmF8pVu4JUg6i+0iKsrPlc6lDDFVGL6AgkgILEG5UZnI7DQf8A5Jgko/X8fMgicSwjLqXJF/SCSTbqeQmtKalsiCvynpNrkmyk9vkdxcgH52lWrl0ifTxugsACuq2AAzfECByINvoOpmLp+5pGJhn5DRbkgdL/APQ+0W7ztpmxTKs7IszzytjTOEBY2XfT9banlqZLsldmU6qS1PmOoGmcrEE67X0+/eTTkpK6OXrVI+cL4fUxFZaFFSzuQAOnc9hNkr6GNSoorMz9N+CvDtLAYVaCatvUbmzHf6TrjHKj52vWdWeZnQAyxifYAgCAIAgCAIAgHwmAYNVEA1tXgGl8RIBpfFQSVXHsJSxVFqFdQyt9weRHQyGky8JuDujwvi/AK3D8RlCLUps3oqEC9ugYkBWtOKvS01b57z1adaNRX4lY4qGsSKa0gCWL9FGpzFTZvl3+swWVQs3fwL2IgqKV9AbdrZmJIXmFy2PQkfXWaWd9SrQGHJXQkr2qEj7ZbxnSfj5fsrc1Gum1rW0sb9LabdTvrqdDLZZbghVXBJI0mqVkXiFMM2izaryrRvGZP4W1PPeqdBawJtc/PYTGqpW7JaVWVtCyq8OFStlp2CC2dxbZhmUhehG3c87XOCqZIXe5VVmlqauGKUYgENe1iNswBDEdVAYjuSPnLVe0teefYpUqZiOcDVrVlpKCznko0HYE7/P+02p7dlGbqqMbns/gHwzTwNPMbNWYep+n8K9p3QjlPJxGIdV+B2aYyXOU3piYBuTEQQbVryQbVqCAZAwD7AEAQDW9SAaHqQDRUqyCSNUrwCJVxMAh1sXIJINbHQCr4lWSohSoAynkZD13LRbi7o4bivCzTzeXZ6Z3X4gBy7icdTC63id1PEp6SOWBoqGp2bTM4JNmDLyHQgfe0zaqXTfkdF0RqdYEtka2gJNiA2oFyB7ra7jSXcdFdFGRcTTa/qJJ7/8Ac0i1wIUiNeaFsxlTYX1252kNdxbMWmWkRYEXINtzr6jy75eWwPWc/bLKZIwFZaQF0DMDe5BBHyJUG3aUqRc+Nlz4jOYCsBzNsrC+lxTJvlPO97jTkRtJy354kZyXwzA1ap0ui6XbRdBsBa5t2FpqqNzKpXjE77w/haWHH7Meo+851J+s6YxUdjhqVZT3Oho8Q7y5kT6OOggm0cXAJlLESSCXTrQCQlWASEqSSDejwDOAYvAI7wDQ5kEkWoYBErGAQKzSCSuxDGCStxDmAVmIcyAVeJqGCSi4lhEqe8uvXnIaLxnKOxz2I4UVvkO4IsehlXE2VfvIVVKgvcbkn6nnK5C3WRZFZTzBlrFsyCoTIZGck4dSpuD+QlWs3AdaiYFd9zb/AJ02H5yFSsVddFjg8IoN7XPeaKCRlKrJl7h3MuZlphqhggtMO5ggs8OxkgssOxggsKLQCfSMkgl0zAJKQDehkkElYAIgGl0gGh0kEkepTgEWrSgEOth5BJBrYaAV9fCQSV9fAwCur8O7SAV9fhfaCSDW4SekAh1ODdpBJHbgfaAYf4F2gGacD7QCTT4N2ggmUeEnpJBPocMgFhQ4f2ggsKGBkgsKGEgFhRw0EE6jQgEylSkkEqnTgEhEgG+mkkg3QBAEAwamIBqajANL0JBJofDQDQ+EgEapgYBGqcOgkjVOGdpAI78J7QLmh+D9oFzS3Be0E3MDwTtAuY/4J2gXMhwTtAuZrwXtAubk4P2gi5IThPaBckU+GdoBJp8P7SQSaeC7QQSUwkA3ph4BvShBBuWjJBtVBAMoAgCAIAgCAIBiUEAxNEQDA4eAYHCwDA4TtANZwfaQSYnBdoBicEOkAx/AiAPwI6QLn38CIB9GCHSAZDBdoBmMH2gGYwnaSQZjCwDMYeAZiiIBkEEAygCAIAgCAIAgCAIAgCAIAgCAIAgCAIAgCAIAgCAIAgCAIAgCAIAgCAIAgCAIAgCAIAgCAIAgCAIAgCAIAgCAIAgCAIAgCAIAgCAIAgCAIB//2Q==" id="95" name="Google Shape;95;p14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MTEBUQEBMVFRUVFxEYFRYVGBcYGRYWFRcXGBcXFxYYHSggGBomGxUZITMiJSorLi4uGB8zODMsOCgtMCsBCgoKDg0OGxAQGy8lICUtLS01Ky8vLy8tLS8tLS0tLS0rLS0tLS0tLS0tLS0tLS0tLS0tLS8tLS0tLS0tLS0tLf/AABEIANoA5wMBEQACEQEDEQH/xAAcAAEAAgMBAQEAAAAAAAAAAAAABAUCAwYHAQj/xAA8EAACAQIEBAMGAwYGAwEAAAABAgADEQQSITEFQVFhBhMiBzJCcYGRFKGxI1JicsHRFYKSovDxJENj4f/EABsBAQADAQEBAQAAAAAAAAAAAAABAgMEBQYH/8QANREAAgECBAIIBgEEAwEAAAAAAAECAxEEEiExQfAFEyJRYXGRoTKBscHR4RQjQlLxNGJyM//aAAwDAQACEQMRAD8A9xgCAIAgCAIAgCAIAgCAIAgCAIAgCAcz4w8aUMAtm/aVT7tJTY26sdco/M8hvbGrXjT03Z6eA6Lq4vtfDH/L7JcWYeC/GtPHgrkNKoupQnMCOqvYX7iwPzkUq8amnEnH9F1MIlJu8Xx/KOpm55YgCAIAgCAIAgCAIAgCAIAgCAIAgCAIAgCAIAgCAIAgHnvjz2iLh82HwhD1tQz7rTPQcmcfYc76icdbE27MN+/uPoujehc6VbEaR4R4y/C937nmXCeE1sXVNSoWNzdnYkk9SSdzOJRcn9z6arVhQjqvJLZHd4aomEUeTYFbG/Uj+k2UlT2PLlTlim+s2Z6hhqwdFddmVWHyYXH6z0k7q58dUg4ScXunb0NkkoIAgCAIAgCAIAgCAIAgCAIAgCAIAgCAIAgCAIAgGrF0c9N0zFcysuYbrmBFx3F5D1RaMsskz818V4JUwGLWljUIp5vfUXV0vq6Hna4JG/IzzZ0WnZn2uH6QjUjnp+ncegPiqdKmFo2y2BBHMcjeRKSirIU6Uqss0jl+KcTvcAzmnO57VDDqKuz2nwc9+H4U/wDxoj7KB/SexQ/+cfI/POk/+ZV/9P6lxNThEAQBAEAQBAEAQBAEAQBAEAQBAEAQBAEAQBAEAQBAIvE+G0sRSNHEU1qI26sL/UdD3GokNJ6MtCcoPNF2Z5T4v8HPgqRfDuamHU+62r0VPIn4kB57i4vfeediqDXajsfYdB9JQqPqqukuD4Pw8/qeeV6844xPoqtY978DcRpDhuFzVEB8pdCwGxI+2k9qj8CPzjpH/lVPM6dTcXGoM0OIMwAudANyYJSbdkUVbxdhQ2Wm/mn/AOeq/wCs2B+hMweIhstT0o9EYlrNNZfPf039SvxvtCwlGqKVcVEvb15Qyj55SW+wMj+TBOzNF0LiJU88Gn4cffT3Oro1VdQ6EMrAFWBuCCLgg8xabp3V0eVKLjJxkrNGckqIAgCAIAgCAIAgCAIAgCAIAgCAIAgCAUHjbipw+FJRstSoRTpkbgkEkjpZVOvW0xrzyx0PT6IwqxGJSkrxWr587Hh/FMdWckVa1Vx/G7t+pnjynJuzZ+hQw9GEU4QS8kl9ClqrLRZhVRFquZrFI4ak5HY+DPaFXwVFaK0qVSkGYkEFXOYkkeYDYWJ3KmbrEOHZtoefU6Hp4pOq5NSfpzbxO6b2o4Kij+SHqlirU6SjKEzorMrudFs+b3c2p6TpliIpXPEo9EVp1HF2ST3/AByjheOeLsTjWtVbLTvpSS4TfTNzc9z9LTza9eU9HsfZdGdG0ML2oq8v8nv8u75F34dTaTSRlj5bnO+OKl8UR0t/z8oqfEy+Dj/Riu9nuXhGjkwGGU7+TSJ+ZUE/rPToq1OPkfEdJzz4yq/+z9nYt5qcIgCAIAgCAIAgCAIAgCAIAgCAVXFvEmEwwvXr007Ei/2Eq5JbmsKM5/Cjj+Ie2HAoSKS1ap/hWw+5lHWijqj0fVe+hVn2yFhenhDb+Jx/QTKWKii38C28jB/bIy6vhBz2fpva41iOKUuA/gp7MovEnjn8fUouENKnTDaMQbsx1bTlZRb6znxFXNJJcD6boXBqhRlKT1l9FyyvpYZcTW8ulWog8y9RQP6k/QGYSoybvsvE9KfSeHo0+07vuSv+vcpceqpfMw00Ntr9jzEzppy2R5WJ6air5I+v4X5HD8Oc4cBW7MARy2uCOu/5S0pqJ5U8XXq7vTuWn7Oj8a49sRgqRdR5lJ1UtYBvLKn0k81DW6i53k08S5vLL1NcDCUJtRbs+BxmBpFnVBa7EAXIAudBcmwHzM1avsevTkqestjoH4XWotavSqU9betWUfQkWP0nPUhKL1R6+Fr0qkb05J+TO08OptN6SPJx0tzjPEF6mNKjUlgAO50H6zOWrZ3Ye0YQvstT9H0aYVQo2UAD5AWnspWVj83nJyk5PiZySogCAIAgCAIAgCAIAgCAIBzXizxthcCv7V81TlTTVj8+n1lJTUTpoYWpWei07zxvxN7TsbiiVpt5FM/CnvEd2/tOaVZs9mh0dThq9WcrTwjO2aoxJO5JLH+pPy0nNKqdDdtEiVQ4eFbzFuQLHRapAPZ1GombqNqz+30Kyu1Z/Y24vCs5FgEZQ7CwdQVHqYkOgv10J+UrCajvqvl9mVSsPw96prLZxUNQUvfKkDRgVCliRfawGu5jN2cj0ta/N7FWtLGjiPDmILuuTqSrL9hUYfkJenVS0Tvz4IjM9iPQARhUpkem9iRfkdwdL689tNJdtvSSId9mYitmYiqwJJ1L7N0NwNPr0Evlzao5qlB7xWncdTwCmGN1YPobBdBmU6gAi+xXXvOHFRyWuWpxd7PQ6vi3DDU4ZVZlysEDgHlkYMf9oP3nBRmo1lqdNCajiIxW17ep5j5U9bMfRdUe6+zDj4xmDOGxFnqUQEYP6vMpEWRmB32KnfYE7z0cPVzxs90fIdL4L+PVzx+GXs+K+/8Aoh+J/ZHhK96mE/8AGqb2AvSJ/k+D/LoOhl50lLYww3SE6WktV7nOeG/ZjjaWNpPX8vyqdRHZ1fMGCEHKFIB1tbUCc6w8syuetU6YpdTJQvdpq3mrHtM7T5kQBAEAQBAEAQBAEAQBABMA8z8d+0FwWwnDRnqC4eoNQuqghOrDOL9L3nNWxEYaHp4XBJ9urojxfHU6hfPWJZ3uSWNydbG5635cttJy58x9DRhG1omkJK3OlQNyFj6QTrpbrKuy1IdKK1sdRgGehQdmCU1A+AEvuASM3vNdlF75VvsdBOOajUmuP0592cM4qc7LU34XABqL1/NUMy1FpKrG5qimX9dY61GAN9PSDtDlaSjbTj5X4Lh9TCbtK1ufLgfaFGlVutarldzQ8q5BzZ8PTqZHV7qy3bS/MmxBOpuUdYrRXv6tcCjTWy5uVdHENUptSwzjQrYODb1AtZQ2bkrXQ5hpo3KauCjJSmufb108UWcLPtHN4mgyNqRrrddj8u07IyUkbRipGnJLXNOrJ3CeK1cO2anYi4JVhdSRsSAQb9wRM6lONSOWRnOjfU7vgnjta4qUMV5dFDTKr71mJBVs7knWxFvrvPOrYHJFSp3bujjlRlTnGa1tr7o5ZaU2ufbdWX3gniv4THUqxNkJyVenlvYEn5Gzf5ZrQq5JpnD0lgf5OGlBLXdea/O3zP0JPaPzcQBAEAQBAEAQBAEAQBAEAQDzH2leMXNT/DMCw85wwdgbW9JPlqf3ja31E5sRXUEepgsKrdbU2OL4bgVSjmUoUq3qU81i9JSgXE3uQAMwCXf02U3zEhW8icnKVnw38e786Hpttyt3e/d+dNfquW4pUD1SynMNBfXW3c6kfRf5V2G8dEevQpOMbPnn5+bI4WTc6lA2UWysGsDbkdjKvVESp3ViVjuKPUXLoFIsQOmbMB8rgfb5ysKajqc8cNGDuRcFUVXU1BmQG+U7XNtSNeg5HYaHaavVaFa1NuLy7ln4n4hSqgZLMwCDMAQVCoqka8rja9hy5lqUoOJw0KM47lHhq7Jtsdwdjoy6/R2H1m0kmbukmbcXiWqtdtT+eg1J+xP3lYxUVZEwpKJqqUCujC1wCL9CLg/YybmsYp7GWHsGBYXHORK7WhWdNtaFutOiCrhh6t0JX1W2OtgGFtzlGuhNtcLztb35/ficE6crNFpSwaEA3sOh0I7EcoVO6u2fSYbEt0Y6cEWvh7w3+LrCjTbTeow2RevzOwHP5A21p4dTdkZY3pNYSl1kl5LvfO/+j3KhSCIqC5CgAEm5sBbU8zPXSsrH5vObnJyfHU2SSogCAIAgCAIAgCAIAgCAcv7Q/EwwOELLrWqeikvPMef0mdSeVXOrCUOtnZ7Lc/PWGw+Id2rjN5i1aYLHRvOdjlGvxXU/K082dSL0fFex9PHIlle1vY7Xi3Ca+LqKtNlSjmrBiBlQLQaz1nIOt6j1cq8vVa1yZyUmorXf88PSxlQq06MW5K7089eC+Vrv9HOcL4UtWs4Qk0kJ9TenML2QE/CW3P7oDHXKZ0LU9WpVdOmr/E+X5293ZcSXxjga0aWezXuuhFiFb3WZTqmYAsL9QL3VpMo2VxhsQ6k8vPik+NtvfZooispc9BxC0Sb25C5+Wn94vYxm0tzDEYdlJVh7psex6S0ZJq6MLqSuiORNDJo+Wi4yl9wfhLkq9M/tGU1cOdw7USfMpWI9+wvbnYD4gZRvgc9WpFXUtlo/C+z8ueB0lLA0qmF85VommzqE8yp5a0AQz1aNRh6mRapUqq2YhxrCRyuU4Vcjve3BXvwTXC7W99FY4/i1On5h8pw45lU8tL9EU65e5APbquerShPL2lb53fzMOEkrVDeW1QC90XcjY3FjcdrStTWNr2McRDs2vYn8TCiragGyEenfKbe9kY/ANr7aHlMqd8vbevPuaYTEZKNp8OfU772Q8cFKtUwVQKM7Zqbj4mAtlJ+Q05bjkZ6OEnG2XvPnOl5TxDVV8NLdy53PXZ3HhCAIAgCAIAgCAIAgCAIAMA8D9o+MOLxoc1RTpI606bNfKt8xzm3Up+k8yvXzSaSvY+gwNPq4WtdvUlcYxCCtRamFZT52LdlIKtUo0iqZT/Mn3Pznl0k8rT8I+rN6MG4yT8I+r1LKjxHycMmCyI7pSQ4h6htRpZ/VarbVzc+58V+9peKzSc+F9AqOeo6t2k3olu/Lu8+BUnjS4aoUZKqsxFT8QVp+YxIK38hhanTIuAoZWCnezWnVGVj0Y4OVeN01ZaZdbLj8S3fe7NX4aHPcX4iahyqfQCcouxtfU5c5LKp0JXMRfWRKdz1cNhlTV3vz3WT87J2K5RrrKnRLRFrh6VMqyFkUMLZvMBK6g7EDQlReYtyve3seTUlPMpWbtwt/s34jCZnqK4samLoKB/CfMsR2IIiMrJW4Rf2MFO0Y5eEH66HP8XAGIrAbeZVt/qM6qfwLyNqXwR8kYPg3FNaxUhHLBW5EruPnJzK9i0ZxcnFPVF/4TxWYNg2bKXZamGfby8Snua8g1gp/yyOJhiqdrVUrpaSXfF7+m52WMwPmJhk/BmpUyPiKisxpYek+IILNVOh0KGyXFhcazVK9tDgpVMkpy6yyvlTteTUeC9d7bnH+KWUkKa6VXXZMOgTD0hzCHTOdtQPmTKVGu+/lsevg6crXyOK75O8n593r8ir4XjBSYkrcEW+vL5i+45zGUcyNMTQdRaFlR4vSdq/m2BqoERiLsM6hT6tlUam2m8zlSklHLw1PMqYecIq3A11qbplxNM2dHYr1vmJX6EaH+UH96XpVMsreXPP4OOaT7LP0D4a4suKwtLEL8ai46N8Q+89yMrq587VpunNxLOWMxAEAQBAEAQBAEAQBAKLxtxM4fA1qq+9lyp3d/SP1lKkssWzbDwz1EjxbiPDxVo+WK1NWZlZRU9Fyi5cuu59R+4nz1Oo4yu0/rufQ0pZZXsfeGYJlVKOJZaR9dGibeYH8x0fZTbJe4Jv8Y6GWnNNuUNeL4bc+x0Skm3KCvxfC1k+fkXXh+nQeshrV00qMyUMwLPVN71a52NQnULsNAOYOcnKK0Xz+y8Ctd1I03ki9rOXcu6Ph48Sl8a1EbEmnTw706mb1s7Mz1C21hmIt0te+m202g7xuer0YpRo5pTTXBJJJeyOdItoZY9ZMwJklWyywdRSLE4b/ADo35kC0zkn4nl1lJPRS+TX5Lzh9WnUNKnVq0L06lJqPlM3wn3CG67DXS/3wknG7Seqd7nm1VKN5RT1Tvf6lFgeBtiK9ak7CliASwRxo+pLDMNtwQdbg3nVKqoRUlqjeeIVKEZLWJ3PCOCGpwj8LVXLUHnaHdaq1HKn9NRuD3nLKratmW2h5lTEZcV1kXpp6WKLjfh2nTbAYJAPNqXNZh7x8woLn+EZXt8j3nVCea7PQw2LlJVaz2W3yv+jd4qavjMXilpu3k4ZSSpZsg8oANYbFiwb7dpo22a4DqsNRpua7U3vx1+1rHHpTLe6CbAk2F7Abn5Sh7raW5pYSUZTR9wYHmLmAI6G9ttNv7EdjLSvl0ODEJ5XY3+Ia5Dsqn0vbToVLDQDYEE/6jIoRTSb4HlxgmrnqfsU4vmFfCk7EVF+TaN+es9DCPs5TwsfTtaXyPUp1nnCAIAgCAIAgCAIAgCAeb+2niXl0cPSvbPVueWig6/c/97TmxesLHodHwvJvwPLcfgxVVcU9UCjlAygEMttkVdixPPYfICeTCeRuml2j3KMsvZS1J2EqJTQKaRNWiKtSmc3pRzlYq2nqZFKNfrccpSV5O99HZc+Zqk5PfR2T58S3PD6xUO34XEUWUFalYCm5BF7Z1sQ3ckzLPHZXT8NRGtTTss0Zdy1Xoz5w16Bp56atSZiUfUVho6KQXJU5AHU2DWOY3DBTLSck7PX2NavWqVpO6Wq4cG9tVfR8LrhZs5njIQVSE6Lf5kX2sLb9F+Qm0btHr4acnT7XP1+r82V7NLpGspGpjLpHPKRYcJ4V+IRxTa1VLEKdmXseRvz21G0zqVerautGcFevkkrrRlthMQcWAhY08dQv5b+6agXdGP741/PvM5R6rXeD9jjmlSd1rB+x1ngfxM+IL0a4C1qdr8swBsxK8iDYH58pzYigqdpR2Zw4rDqFpR2ZScExjPxPE4yubjDLXbsMl0RQPkT9ROl9mnFLjY76sUsLClD+5r8ll7O6Yr4bFq5Oas2Wowtezqb27+pvvJqSysjpOfVVaTW0VovLlE/xdXpYTBnCYZAr1hayi7ZNndzubj03PU9JEZZimAjUxOI66s7qPf38EvqeXKhYhVFySAAOZOgE12Ppakkldl1xXhKUxUB1GGpqrkf+zE1b6A8wt/tT7zOnUbt4/Rc+540a8p2f+TuvCK/P3KTivDmQXY+pVpeZflUqXZUHcIAT0IM6Kc09vH2/Zl1ilt428l+y+9kPETT4rSUnSoHT7i4/SdlHSR5nSEL0mz9GzsPnxAEAQBAEAQBAEAQBAPFPb3ibYnCrYEKjtY7E5hv2nNiNdD2OjY9mRx1PiZqIjVLEU89Zl2UFTkpIPmdfrPKdLK2o8dPu2elGNnZcdPyWVDCstLDtUBvUeuKp6fiVyAt00t9Zi5pyko8ErfI1U9ZZeFrfI+Ybji08GuGqoHF61Oot7MpzZlYb82P1WWlRcqmdPuaNupc63WRdtmmc9SxTKpUGwO4+hX9GYfWdDimep2W7vnmxg1Qk3JuTuTFi+ZJWMGeSkUlM24DHCm+YqrjmCAftfYxOnmVr2OKus6snY7bgz0KlqtOmFYc8mQ69xv8AciebVVSPZkzy5ua7MmQ/Enhx6lQ4nDGz+klfdN1+JG/e0Gmnzm2HxMYrJPYtTr5VllsRcBj6lWqmIpLbG0SBVp+756D0sbcnA0I6aja01lBQi4v4Hs+7ngJJRi4S+F7eBvxeCr0cJXL0yjYqugJJWyUwSwLOCQt3YDU8jKxnCc1Z7L3NaVSEqkdfhXuW9HxRh8HQXC4MefU5sAcjVDux5t2A5AC8z6qdSWaeiK/xamJqdZVeVe9vtzoScNx3ilVf2eFRL7uwZfqA7f3lZRox3kJYbAwfam34LX6IrsJw4pihiMZjKBrXJUZg5zkWQsNLAGxtoNBrLSneGWEXY3qYhSo9XRpvL6ace/c14ijQANELWr1abtUNKoRSNV23qWIvU0FrDlfQ3vCc/i0Sel97fgxz1G82iTVrrWy7vApuJ4lKyPkVQpZnewLVabn3zUWoSWXb1oRboNpvTi4NX/T8rfRlcri1f9Py/ZU+DauTiOGYHaqmvzNv6z0qe6McVrTZ+qp2nzIgCAIAgCAIAgCAIAgHh/t7T/y8NfQGm+wvsw2E5q57HRr7EjhgFWlYIVGZCwvmZlQi4bkD6727Tz9XLc74ybluTsVxwvRQb+Z5ykX91symmQeo0mUcOoyfhb9mkI5ZPwt+zPjVKkSamis12BDWJPxXVtDc6+kg2YaStFyWnPPNzWjWktDnhUnXlO9VD6GvtrIsVlWS3NqAEfvDmV95fmOYkPQ5aleV+5+Oz+ZiQUIqIQ4BGtr2P8SnaTpLsvQo6yksstCyXiOOqDKgYDqq5f8AcdvoZl1VCLuzD+nE+0eHYpNXxK0L/vVip/23uYdWlLaN/kM8XwLbg1a/4gUsSK2JelZGsykBb3Cu1rk3GvYdNMaqtlco2inzoUlwutD74RTEI1Y4oOMP5dTzBVvZj2DbnfUf2jEOnJLJ8V9LF6ri0su5t4PXxlVL4Q4akPiFIIrD+a4LD5yKqpRfbu/M0l1MX/Uu/M30/DmMrMfxeIbJz9Re/YLsP+aGUdelFdhamn8ujTX9OOpS+IKGEpDy6JrNVB1L+kL1uCgJ/wCazei6ktZWsdFGtWnrO1ufEh0ONnIKVceYi+4b2qUu9N+XyOmg2l3R1zR0fs/MrUpK+aOj9n5lfxHHF2uWzEbVCMrsLaZ7HUjrqe50m1OCS+3AxaSX2JvhuiDi8LbnWp/rrtNabec8+tJ5ZX7j9UT0D54QBAEAQBAEAQBAEAQDyD2/4X04WtqLF0JHK+v9JhXWh6nRsviieVNVCoBysbi99TmG/W1/racNrs9BXbIFGrlYN0IP2M1cbqxu3pYsk4p+yKncldPlTVbnr7vPtMXR7V+dzPiVnmTexv1htwtQZrHna1t78rH+8pKOhnOq7aEzzFupALMSQpvlvbS/p5d/nM7PXgjnzytbgZ/j8gd0CgXyqQNWbmb9JHVXaTK2vZM3UhUqAZ8UFvsFI58vSRc9pV5Y7QJzJbImYPw7TBL16hZRqfhHcsb3mc8VJ6QRbrHwNeCr06mK8xECUMMGcBRbNl1BJ3JJA35C0tOMoU8rd5S0LXsvMUMdimo/jBWdvLqEMhJK5SBrl5j1EHsYlCkp9Xbdbl7RvlPuKo+kY7BEov8A7EU60W5jTdD/AM7RGWvVVfl4/s2hP+yZ1PhbxC1ekVchqycj6c68joLDodOnWcWJoKnK62ZhWpKLutiu414hw1UGnXoVc63GyBkPOzX6/Sa0sPVj2oyVjWnTnHWLOKqNrptynpJHS5GljLI55yOw9nmDZ+J4am2uV8xvyAF/1WKVpTTR5uJkurk0fpSegeIIAgCAIAgCAIAgCAIBxHtg4Z53C6hAu1IrUHyG/wCUzqK8TrwU8tVeJ+cPMNrcpy2Pc8TC8ki5iTJsVcj4Wk2KuR8FQjbv+cWKORtGKN788uUdh272v9zK5EVufK9e9gNlFgP1PzJiMbakpljwh6dMea7C/IbkDrbvMaylLspENtlliuJhsM7bBvSoO513P5/aYQo2qJErchl/KweX4q7An+RdR/T/AFGaWz1r8I/U0TvI6LwphyuGK1BpUJNv4WUDX52/OceKknUvHgJS10IS4Wpgn81T5lFvS46qdLMNr9D9OdppnjiFlekuBsmqitxNPEOGMjriMHmam+qFLlkPNdNev6HvanVUk4Vd17msKiayz3K3iLVWc1KysGNrkrlvYAdLX0m1PIllizWLilaLILGbIrJkulTXIOZOu19jc6XvblM23c5Jt3PTPYlw81MZVxTWtTphQQCNWPQ87Tow0bannY2VoKPee2TsPLEAQBAEAQBAEAQBAEA043DipTam2oZSp+RFoJTs7n5O8S8KbC4qrh2HuMQO6/CftONqzsfQ06meCkVZgls+0kubQ3ZGcmZYqhl2N9vzF5EJXKZiMTNCrZ8vJIuLyCUzOmpJsBcnkJDaW5ZMsqWDYlabuBqbINSL6km2g+swdRK8or5k3N/ETesmb3PSB0yg2b+v2mdPSDtuawWhd8L4wHrsuykAJ81v+t/yE5atDLTTLOk1G5GxHFnWrVUWamxYFW26G3Q6S8aMXCL2Z108OpRT4k/hVQU6SUmF1dKtSpvdRplYW1+HlzMxqrNJyW6aSK1IOUnJcGkjTi2amSofEkbqwYOpB2OwloWkr2j9CtlJbL6HOYx7sSST3YAH6gGd0FZFrWRngbqSSutrqSDpfmOsipqrHPU1P0X7LOCHDcPQuLVK37R77+r3QfpO6jHLE8PFVM1TTZHYTU5hAEAQBAEAQBAEAQBAEA8j9uPhUvTGPpL6qYy1bc05N9JjVjxPQwNazyM8fwqKyhRYt+7rc787WGtuZnHJtO53yuR6eGbOVQ+pdV/iG+ne2tpo5rLd7FW9DdjEZhlA1F83e1iLdrMD9O0pBxTuZkQYS1Q023HT7/pea9Z2cyIZjjKAU6H6dJMJNkEeXJJWCY3sM2vJNC3Yne33mc1x+pYt8JdFdwqDKLBVsTfclm52Gtr9ZyztJpNsulcxdVKFPhYZ6RPI/Eh/P626wm7347P8nTBa3IlIW1GhE0Z3wgb+5mZ1RjYsamNuHAGrLSpoOiLv9yo+5mKp2av4v5mXV5bX8W/MyxWLUAryBK0zci2RQCbg3sx/ORCDvf1+f4ONxbd/X5/gp3qh3Ga9ud2J0+ZnWo5VoUkrLQ7L2ecAOOxqi37Cj6qh5Hot+ZNt/n1lqNK7uzz8TU6uHiz9FKoAsNhtPQPEPsAQBAEAQBAEAQBAEAQBANOJoq6MjgFWBBB5gwSnZ3R+bvH/AIXfhuJOQFsPUJKasB/KcpGonJVpHs0Kyqx13KLCYtnu+UXFr5btoNiyXzEfxDUc7zmnBLTn1+xeSPuIfMQ66E5QLarmF8pVu4JUg6i+0iKsrPlc6lDDFVGL6AgkgILEG5UZnI7DQf8A5Jgko/X8fMgicSwjLqXJF/SCSTbqeQmtKalsiCvynpNrkmyk9vkdxcgH52lWrl0ifTxugsACuq2AAzfECByINvoOpmLp+5pGJhn5DRbkgdL/APQ+0W7ztpmxTKs7IszzytjTOEBY2XfT9banlqZLsldmU6qS1PmOoGmcrEE67X0+/eTTkpK6OXrVI+cL4fUxFZaFFSzuQAOnc9hNkr6GNSoorMz9N+CvDtLAYVaCatvUbmzHf6TrjHKj52vWdWeZnQAyxifYAgCAIAgCAIAgHwmAYNVEA1tXgGl8RIBpfFQSVXHsJSxVFqFdQyt9weRHQyGky8JuDujwvi/AK3D8RlCLUps3oqEC9ugYkBWtOKvS01b57z1adaNRX4lY4qGsSKa0gCWL9FGpzFTZvl3+swWVQs3fwL2IgqKV9AbdrZmJIXmFy2PQkfXWaWd9SrQGHJXQkr2qEj7ZbxnSfj5fsrc1Gum1rW0sb9LabdTvrqdDLZZbghVXBJI0mqVkXiFMM2izaryrRvGZP4W1PPeqdBawJtc/PYTGqpW7JaVWVtCyq8OFStlp2CC2dxbZhmUhehG3c87XOCqZIXe5VVmlqauGKUYgENe1iNswBDEdVAYjuSPnLVe0teefYpUqZiOcDVrVlpKCznko0HYE7/P+02p7dlGbqqMbns/gHwzTwNPMbNWYep+n8K9p3QjlPJxGIdV+B2aYyXOU3piYBuTEQQbVryQbVqCAZAwD7AEAQDW9SAaHqQDRUqyCSNUrwCJVxMAh1sXIJINbHQCr4lWSohSoAynkZD13LRbi7o4bivCzTzeXZ6Z3X4gBy7icdTC63id1PEp6SOWBoqGp2bTM4JNmDLyHQgfe0zaqXTfkdF0RqdYEtka2gJNiA2oFyB7ra7jSXcdFdFGRcTTa/qJJ7/8Ac0i1wIUiNeaFsxlTYX1252kNdxbMWmWkRYEXINtzr6jy75eWwPWc/bLKZIwFZaQF0DMDe5BBHyJUG3aUqRc+Nlz4jOYCsBzNsrC+lxTJvlPO97jTkRtJy354kZyXwzA1ap0ui6XbRdBsBa5t2FpqqNzKpXjE77w/haWHH7Meo+851J+s6YxUdjhqVZT3Oho8Q7y5kT6OOggm0cXAJlLESSCXTrQCQlWASEqSSDejwDOAYvAI7wDQ5kEkWoYBErGAQKzSCSuxDGCStxDmAVmIcyAVeJqGCSi4lhEqe8uvXnIaLxnKOxz2I4UVvkO4IsehlXE2VfvIVVKgvcbkn6nnK5C3WRZFZTzBlrFsyCoTIZGck4dSpuD+QlWs3AdaiYFd9zb/AJ02H5yFSsVddFjg8IoN7XPeaKCRlKrJl7h3MuZlphqhggtMO5ggs8OxkgssOxggsKLQCfSMkgl0zAJKQDehkkElYAIgGl0gGh0kEkepTgEWrSgEOth5BJBrYaAV9fCQSV9fAwCur8O7SAV9fhfaCSDW4SekAh1ODdpBJHbgfaAYf4F2gGacD7QCTT4N2ggmUeEnpJBPocMgFhQ4f2ggsKGBkgsKGEgFhRw0EE6jQgEylSkkEqnTgEhEgG+mkkg3QBAEAwamIBqajANL0JBJofDQDQ+EgEapgYBGqcOgkjVOGdpAI78J7QLmh+D9oFzS3Be0E3MDwTtAuY/4J2gXMhwTtAuZrwXtAubk4P2gi5IThPaBckU+GdoBJp8P7SQSaeC7QQSUwkA3ph4BvShBBuWjJBtVBAMoAgCAIAgCAIBiUEAxNEQDA4eAYHCwDA4TtANZwfaQSYnBdoBicEOkAx/AiAPwI6QLn38CIB9GCHSAZDBdoBmMH2gGYwnaSQZjCwDMYeAZiiIBkEEAygCAIAgCAIAgCAIAgCAIAgCAIAgCAIAgCAIAgCAIAgCAIAgCAIAgCAIAgCAIAgCAIAgCAIAgCAIAgCAIAgCAIAgCAIAgCAIAgCAIAgCAIB//2Q==" id="96" name="Google Shape;96;p14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png;base64,iVBORw0KGgoAAAANSUhEUgAAAM4AAAD0CAMAAADkIOk9AAAB0VBMVEX///+wHyOJFxrwT1DZICdiFw3tICTxZ2j1l5n6y83sAADWAAD/+/vxaGnxZGXwTU6qAACCAABYAAD+8O9+AAD+9vb1k5VaAABRAAD1mpytHyPwUlNPAAD97ez+8/L83Nr95uTwWVr6ztD4srFgEgXZGiLwR0j/4N33q6v2oqPvOTr0jY/4s7KuFRr/1dLtFRrXAA//w8KGDRHydnebGx7YDRitDBNwFxLzgYLoICX5wsDaLDKzLTDVICfuMDPvQEFEAAB/FxfNgoLdRkrzhYbTlZadR5zwtbSeR0fGICXfpaSOJSe+g4HPydbbNjtuFxF+PjrBWFluJyHiaGvTgICfh6Hg19bYoaFvNC/esbHCZGWzbGvDlZXBuMe3Oz2PZWLBpqTiu9jFbG3Hjo28c3KVW1e+AACvXFyxe3jmvb2hZWKYOju7RUeETUmkh4XRtrTkwtzansiydrHJpMmNb47DsrGGWFTo0OTq6PKmX6avkY6+ksKWb2zX1N+0pLmmkamENjPVe3yWTUqTAAChP0BpMy3fkJChPnrxWT7zcVL2hmf7nH3lnIOZFT78vKT/1cOpL12tbq6YOZaVbZalfaavW5jlpZDDjMDNQmf5elG/TX3B4S6HAAAgAElEQVR4nN29iUMbV5YvXGCDKakQpaW0ALVoQxKSCiQsgssYHEGlsFA7QhAJIbVNQEQLi3qyOAlNOjbpp9fd897MZN7M6/e9v/Y751ZpBTtOZxu/E8dgFql+dc75neWee4ui/ssK8/Gnn372JfNbX8bPJJ/9+9+/+eqr/0fQcF9//ftvUP6fQPTVB9//HuV3v/sdAPqtr+anCqL5ExFE9M27jufrrwHJt38CO/vDRwDom3fb3j794Ntvv/3oG/L53/8D8LzT6vnDB//x7UefGxC4fweL+91ve0E/SZgPvu+hAVX9B+D5La/nJ8pnH3z00ec9fXz29bd/+tNveDk/UbgPPv3o8496//74A4Dz7nIBKOfzz7nev//wwUffvsPa+eD7jz7vv/yPAc63v9nV/FT58oP/6OMBCn3no4/eXe388Wuwtf4vfPr15x+9u8yGRDBw9R98/7kRUd9B+WrY1r784H8NMMO7JV9i0On/wh+//vzzd5cJPvvgTwNwOLC1z9/dHOePX//po74YCvA+//zzdzeI/vH7P/VHma9QOe8uTVN///733/ZpB1j6HSYC1M7v//Rt17g+A1p7h4MO5gC/+/2fOmHm4w/+10cfffTueg4S9Te/79QDnxE072YI/exL8oH799+BepCZv/weitJvv303TY354IOvP0af//Szb373+9///rPvv/4P0sn5rS/sH5OPP/j6+++//+wroOavvvkdAvr9O4yG+vrrr7//9O9//+NnX/3xM+arbwARQnpX04EvUTmfAprPPvsSVfQV9nPf3X7Up6gcAucPX36JXVzmq3e4l/uVoRwC55uvGOqrdzgTwODZUc7Hf0DloG7eYUQfECLoKAd956uvvgSr+62v6x+TP3zQp5xvdOUAmi//8PE7ufj2dZ9yOraGaP7w8cf/9PE7p6Iv//u//dvXfcqhusr5+OPP/ukPv/Xl9QvHFwqFL74oFPCjcLt3H7FPnjz6+lblfPxP//RfgREYofDF5dV5wO1222w2tzuwf3V58eLF5YvLVqtgB2h9PyuwI0+eBP/P9//3/379sc7SPTif/dPHvxkGQxiBF1uXV1dXz1+c74+NjQX2L56/uLo6vDp8cVF48fzy6rJ12LoqHF4W9BuvLsdBO48WFv7y1//85qt+IkDl/JauwzC8xIs838rNulwBlDHEk5N4ALIPX3PPHhZah5eXrUILMLVaV19Q1CfLgObug/G1v/4t+ve/f/rpVwO29pthKXxxKB62hMtZd+6i1TonSFxgaoH952BiF4XL1oX7eetwP3/+4rAgSQVAxDOX7sviziefpIIPxv/y17/9j3+RKPFTTodDiODL3wQKU7hA77A95i/doA5AcU7QXNoPC7OBgGsWDOyidXXlvpRah4GLc9uLi1aBl8CR3I/PC1Kp/XBh/C9/++d/+VdB+NfMH//zP//YUc5vEXe+uArMvoBrdAVetGbHdNHN7PywRRX2bQHb1dVj8B7+xawNzcwuXQZm3e5zYLtW4eqqZb9o1Sf+CnBCjPSv//LPf/v/LJ9++RsRQeHKbXPtv8i7AEDgyjXWheNyjQVs7tlAi/rCdnUotNyP+YtLSjos8Ic8x8DvzV4eChccWF3h0i4d2gul/43K+Zf/8c9/++tf/s8f//Prv3/8qxPBYcBGvCTQpxP8GMjNXlzNnh9eXEhXJ3ahwAgcx0iFymkL5Qr/AhiFQ96OIthbBWC+Q4AKyvnnv/7lL2upxU/+7e+/rnL4i+eHop23jQ0LhJkLqcDwwAyMwFCcgGgEHhRhrSCKFvlbLEh2TrDrIrUun8/OPn5eJ8pZGw8+ecL+91+TCIRWRWwcSpLQs7AOmvwFz3CCwPGtAtfitltUhSkI/PaWUGlSXKtC1eHbHMNUSvgDgo5IAJs75JnDLyp/+8tfxh88ehKP/89fDwzXarRaktjipYshNO+9f12pSHxBEAqOZmu0dVqhWo7rCtW0NgtWvulwFKQKDyG0sG21ZuuFloCi40HhLr94/44p9ejJyPLxrwemcnHRajQk6cLtGsQyOjqatG43tyrbLcf2tTXpaFKSY9R6WnNYC9sFYTR5StWp0xZVdyThB68LXBY0RRBdFqRLCYi8dfhFcSMYn/6O/3XAMIfEl0WJv7S5hrHokty2blvhQ3L7mGFOk6Oj1pbEVyqHjlNri28dOuqnVpCtZqVwWGAKFSRsoINLV75Fgce1Lg/LLFv7ddB8UTq8EiGVEQ/H+ljgwx6WniS3WkDlDkBjtSb5JLjLaFKgOEfSmqwU8OYzVJNi6nb+uMC3mFILsqDzAgWk1/riMNv6NcAULhoipJjP85AsB3qKuQULirVANSvW0e16i6e2Ctn7jfv3v/tu+/R063qrCXphQDNUVmg5kttbhy17SypAZgHpKainYB/Iu38hESviCwDi0rNLI9DcphhdtitN63f37+8clPjSnl2aZkdAWImSGo1SqdRoFOpCocVQWSv4EQVKESmmdeW6uipc7R9eSXbhlwXDNw4bVz0LC+RfBN4EZvT+/eU4AoivPqN4jmMP8F/LbLEBfidwjF0Sj6g/UxxHbSVHHYTYWwwjNc5ncxhWwUN/0eKtdSiK+65eDhA4tL0ezP37Iz1ZTlPC6s4qO33GLhdVVpd4g/I11Eaa4ijBOuqQOI5rFepYOFy+cLcOZy+vnp//cgbH1McgYcbUTM/+A7ZC/nVg7k+PLPehAfsS2XicVQ/UEntE7bDpxhmAoag9sUQJe3zRLn73XYGSqCyAoaRCQ+Rbsy4oi67GDn8hQGLOBqk+yftbAR1N3Uroy7q9PYxlBC69H8+zErvMskcNSuAkURQbDZ+vgZJOQzlKqdKBmmYbao25hhz1UDg+rVcaVy6b+6p1MQt56y8grR6P2UTMa9wF0YHcZb2uNJODWEAbzySqwfbgTLNnRQlepZROq8ViSVVLjSKQwd7ZEcBZZUpimoU7IKqgFaFySPF1h2P0/Rcu22GrsH94+bMzglB/3GNlt9SyjdlaEB6TkKcUKtbkEJgRVsWQchTv08/OzsER6KJBldgGxbJqHH/mqFjaoUSWBX0V2ZFpaofau08x2eZxC1j7lHk5lr8otNwvnn/x86KR6q1WHxw773a1mIrDul2iWtvWHpiO46sUhBSK6akHzS++/MnubqNtTmnRxd2NjacbFFw+1TgDcGxJAJhFXpTgU2q7ni20jiuVUglSnseHl+5z18XPiUY8lMVcYKwTa/KC0KxwkqPZoPhrxw0woByRwOF1ONPTI/Enjx7dBQk+bZvv3l1MmUX9LvGUj25sUI0qm6bE5SM7tRNnz3iWKhxS5a3DMmI6zL8A07ad/2xgGLFUEYGcA/s5F0ZQ2zmULoK9JFGgoORNMKAdRMPA/Ua1YJ+mKw9T+kfzRlgiL54yP+WfchupT1bRedIsKLaYlrAf1Nyybheadp5rvcgD/eR/JgcqlCqNhotw2QW8TevwomLned4uMI2enfWDwSDDYM8ivTzSD4XIU/NianFx0RwM6xGS2TBr2lN+dyKcejIyvbwzzYqr0irbgJIPCvDt7WSp/N7z/QAh0p8DDX9Sarxw607jcl9IAtTDiMYulLatDkwtk4NgwNYa+q/ewHJ30Uzz/rZfo0VRsuOPSCK1azb7njIcvRG8e/eTDBjgSOMAXgGqhhYGAmt5NKnbuPtnwGM/kcXzXhXgckNlRtDY7RxD2aFOrp+y8SE4ejtJMt9A4+uWMAyPxqPwm4o9laKEp/yGeTF4N2j+pAE8zj6jRA7KoDLeLuRN/c1nfzLBSc3nDel5l9QCNsexpKMRgLns2PxrNIpHq/1o4gf672qLN+H4whS1u/HQDMIDlTMPg4uLwV3qkQj6CW8EN8IidVeSiqviDi8yUH8XWvUtKCpGP/xZ8BRKL6BQ7ign4N4/hDxRNzXhNOlwgLUByy4PaWe5jb8rWoLDcO6C02gPU8HULnl1T5SiHsIPpe6aI9RDO30vFXxKSxu8mR5h48s74IDFjAiaLm1ZR9/TQ8RPwlNoPAcaaLgNMOcthhMrBhru0DpMAUaIeRKEiEJFzDfR3A0GHyyMj48vjM/E0CBNEYobH3/w4MGiJnAWKrzxKCw4/dSE+e6TkeUiVRSFUvq77UOGP7aOvv+T8RQah/VGRaq4iJk9F6VS2epoIBdILUZgtm9wAFraE9BBBH75hm6CDx6M67KwIkESTXEaY4pRvAm+YlIm4VcU812zQlGyhCr7RKQOIBqLKmttkpzw/Z9ob3ypdFiXKhImaIHnlxd5hzXpaDHSKcNVHBWKazmmb2hm+RUohQRJ5IFgH5bxnsx4TSYJfmRJWTDRlGQyjS9ETJE1gfIGFzWKblvQ68wUxTZ8DMOry9/pweCn4bGDnVUqkKoj6+fHXC54RUDRsF4zoBhHHVKU+DCcR08pXyoFV0KJ5uCieSN4Ewsox/RgJQG6WJFAMSaAHhkfXxtfWDCJvGnBTz1afPhw4665Dcx4dgBwjtLP7vfj+cf4GvKYkljxNaS6wQSYPWepksNaZwoYD2qUxA6q5sndoAV+cxcNJ2J+GLGL5htYxsfnIzpbR03KHMABqhOXFsh3TNqmye9cwHuQmqCYkDn4ibRDSUdQ6PXhsbn/gYYV55oVSyGxIVXcPTRlqu4YtVYoDG/3l8+Y9PIgGriMhxKwO8LxwV/tVHD8hiyYJvXrWTABDFNYEagHOpxx0+TCJLoSADKvUNRKMBVhS5AuNY56eGytfdePXybZt12JUENJh7NdNMkt7hrV0mKshNLi01K/tRlOYtaMV7BHHi7eBDO+YKF9PvIDtImgMM1RaHX6N8cNYOhET1eCd58uZiiOaTxbHjHwQP4r7e//WDTPXbaSKIZCjZ5uktvSKXKztdCyjhISiI90K5rpJ92YaXaSa9013wZG1w55Cy20Mr+Osra0dsuPBbVFtLrFsJ3juNLRiIHHcWmX+P3nPw7NpW3MFYIi2GeUoPhC1tYoSZ+tfDPZobQuGjOnLRrJMqFpnzk17DNdOCsSGluEG3dO3SEydWdmZm59fgjUAnm1VPspxDj7wbKBJ/lSgKpo/0cV3IXZscALOSSJ+V4fLZk1ik6r/SZB34XAyUT1wEloOrLQu6z+a1xbn5uZWvNRAjUZm5y70y8zM3fm5gcAPTCsN0Ix6WcjBh5rSTgUpfyPoDcOdRJwu/N9aEa3O5WNtcXeQBPcwBsubSAgpGnKsmAYlulBdL2D68H61Axe+LpI3QkvrS9N3RkW0NIAIrw/QUtQo/W+g64f+yEvirNvTwek75Qf61Sfgw3b5NbRYLiZHiH3EE2MUoKLhKspk47FgkWa4efzOhaEE/LOzXmnbqLREa0/GFRQMPjQnNFjHLmdlYLUEi//29uiucQ2p6ubRn84Oih/HkIT10nA/FTCX3aaMf8UTSbTWlQnMJLFjM/fmele8dTMFDrMa2Vmbq1noYZDbhADn9atHZcvxt7SfQpIza6r/Q6cITRDaRqg0VJAAg+dZgIECzJwnRmjdqZE5xoBMyBvgHITkJFZPOniAfWIV2Lr8du5D5TlY4G8nnfC/0nrIJxhNMF7EODNQfCeDfNDafClfJsLpoWFhX7NDMIalEFADwbx3O3Dw7dah+KLsbdBc2E7z4+5SwjGdR5wv1eubFuH0AwEz8UwRUggtUFphoJ0oZfA4rxg/lO3gcHLn/F6LRbLPRD44PXO3BmANLPe70BdPPdRPSKoR3z8Ft2qgttVd7meg3Jc+5cBlwjVjXTdw4OvGN/RqQ2rNvAZXSNKyrxLcbumNeOfiGWFDq8trN+ZW1+/iQWQTKLcM4T8A0Dd6SECRn8dHukY1HPxFuaWD9hKNpfoCrivDm0BFy+BCMd6M82ob1apIgS1+BG/ukx41LAwJ6ZZCcyQqZDJtBCVKXHdtLC+PuOkufVBMATKvVsEIfVRXldBBh7dIEatdatUv7oSXfkfQnNpC+yXHh9WbLbWIeQ37xM4vNDCoHNa/44oRcURNNKueZUiHB01Wh0bm5CI42eaE0DxUNWMbyoYkEJ9cKbueO/djqULyTLTATQzdwueeJPhS/z5ufhi9vDNaDj3mKte3Jds+yJm0h+e6nB4Tq8OyGoTK5F+IIsmpXN0atFIO2OR3istmaYiovEPpQtnasbyRiw3AN1Z68fzaJpcgJ0XeMklti4fv3k564VrzFaqNCrPeVIXjI6KOhzJkYRsgCKec0YhLGwNUvc65ab5qX7lnNGqZCJLSl/YnpjraOYtwOiIuoBmDMru4ZmWhMZWSWgd8sLlizehKczaAm7ZJ5Z0NJAOWBs8aURJo1aHQMq15SLFsAdxFq5f6DXSguaV/hsl9SmcnvDqaKbmvG8JhmjI8KGpOYteSOh4niCxSoLYqlVy4mHrjatz+XrlfF+URaNmIwl5SeDtgIffOiU2NsLyVIMtLi/Dj4f7G2kLWFcOiy9imV+fI5c1tz4XjlpuuXAgaYPkLAZtG4DuoYLWJ+2U7CWAiCmkkIVW7ZVaQ2zmL0X+DWzwhRuwgIiVxzZXwFj1dFSkLDZvuAZZr0FbS6822DT8/EZfswbKTtO83P9qYniyAwXRANNRE3i1EGGWelDuLa1EnR5DnNGVpT5Ik965+TAuFFHiPQSE+W1UQDxnDFfaqjTFF4fnr++EAElXCBxRblWef2hEG5zO4AW7wDHTcWJrFKuW0NYGmrZ6/rzSMTb/ynoPCso82uImXKll00eF9Su2TK5EPZ6JfgFM0aUuIMskWi1p34cmARDGbAaT6/hqRWJKp/mW/dL1OjQt21jARtCIIUkSG8en3Sx6VBRwAApqXLA1iRVV5LVIahAN4FnSwSyY5ueG8rIZ/MYSXKeXhhBFtLQ0jKULaXNSzxX8xpWFeAPQPUoQmCPUz3eOkl3M2hsvXttIrLsghCKcUuX5vttl7eUCScepHfEwRyzYWpGl0nuU3o81xMivwH2ETY7STHODec3UnXtefAe8SC/odcUCYJzDWJwoBqIoAvIaF+ZJhJ2optD6PAVBA81tJL5tl+ynkgjJ8u1oJKhvGmhroTx6Tl+FYz1tMYzACRxHqSpFnVWpHd+ArXX6NSaZok1gU2tDaGYABr6FF1B44U5PWiajAMYZDfewRCM0T/FKFxAYpq4dOop2Gl5C8zZR/K4ilZYxigPlFou8GHDZb4VTceflRgltDduevZotudVgKPGILLlwYMgcfIYlWjs1bGomE0N5wKpmhgsAtCx0Aq8luoJW511CzTgVyu40sIR9HZ4PxQw8E+BD+AUMzeg94RWJivLUhqKJ7MjyAYcRfssuiY9vHUXiz/ON5pgo+w5DFVt/lZPc4sUaGx9hi4iHAZrmyFv0bO2BjmUFyzXLBPy/PowGCADfwuuV8RKZFWJnTp6SdThif6VsfA0ArXgV+LfGUIJlKQSfjcuMRG2E2oI5vorrGACnyEut/G1txOxY3TVbKjYqY9iN6i+ok1YHKQnYPTLySAG3+bBr229qpklFfxkTjTd0vk8/UxaInRbsVkleL+MF8hP0C45CxoqfOQcCFhPtwEEPwi/EKDEmLk3KVGic4hiLsEulMM8BOW74DiXpsnKL5+TzrsC5bJNeuCtSYHjSRi8I2AZDlnDx/z5bQzTG7eX8pJdOiVNzA2juWVCfojcizHhAS/oFw5fCaGh+qf9CRFoL9xwIc6cY/Ny6P7Tp9W2GGWaJ36CeygJZZTq18ziNenFTPSWoQd30+XkIqoLQ86H+AMnV2LSgQyGQuraWSiEc1IkQXonE1qJ6OrpiGNyUl+Q1FtQAfUcSZ+DiJHK1TvjBaNQvDl4HR9O0j45NGIDw1zhUvH8uIq2MmzgmKm8wIYEop1SxH+sTqcNouOvGvqtema2XbEB9h44bymHPRIqjONVuoDFsLWV2bkK8XgCrUMAX+KUZyrdEvFox9KNnaRYEmbBQNPK0SK416qM43/B18D4axeeLGQaJOW2MrHIrUx5pcokKK7uSQFabuWe8/bqEeHzDibVYr7tsJbetgusF7tJgf+A+FJ4lMFtGxZkMHQ5Ua7gQ3eYo0WRYGxfZVO5tbjLUCiY7m3M9U4MQgnc4HKNim2BZPieYmIe+0SkzsOiA6IhTZz/0BA9ZdfDN3DHNr/gnfAQOl07bG8f2injYCA0noll51lXPBWwN7BQGrk8H4Oh2xhRZVuUoQzvAOOZFvbwhEQdsKAJ3EopRSGLg+xNobFOGqQEc1IPTTiXwdivRCaXP3BnJB7/Cy/Sg+MI6HlJzcJGoJEXXH0yMm+4saQzAETJngr2M47VipVEaui/F2bFAHYsdMkqYHEDz3ZnIcFQJQeHciQ4HYlfH6qNobTO6zZrQNuBS/fMkfM51skm0MQocwR9FU5AGsNCvEd3gnNEJ8kZMbI6oeNJk8oqMXWis2nmpBmTNX4QqjUH1+FxjgRNsQ5F+1CARWNNkSYI9gMogvdPQM0LFmKrhIJ74iLWR2+2b01+PJo21eUnyGtmkFxHAr0x4Bu+jXXkdmC6eCad3idYjKQW31SR5TeZNuy/I88KzBlaX0pVYGWzqNF05135gLHBOMA2y9H22Ie6wO6XSAXoOosFLm8B1HG7CSRagMYwSwwtvkpcL6WjgZgp6MnnPa2Qi/ZQq0PBFZlA5omQXINIP2JtnxeK1xNDbIez57lCm0KY59VCyczslUvuHJLC3fjRS7iTXxM6a3skdpLX7IyzkBM+WWTaNPE1xUfMGg/pph9uQHoIFraC1LeALrcTILV/HKLque9YKyZ6nhrmH80WiCo0qFntgekYoGXhI+uDBOOyNyBPAn0uJmIVixA1F4A5UO1FOCPA0+u+TfFKSm9hjzwVutNiNtmec3ZGInfkXU3dTdyVMQXcZjwcvkzYtmCYx8lBTeH0MydnmlowXd3q93shQdAEsTmcMFOODV+QNMPLgj+hfJOa2SW7JHKibGafWaQ6qhE2mrQq8ASckHYZ6v8k0j0v1XLcpPWRrekYwAk4DCZv4lBTUKcy8Ihazcc9NTr3lIY3j37E17Khjdq+QK4zR1LBIUbjn+gXbKbv+yRBiXWs+f0c9UJuuY8tLWqBw88mmXfPxOhzE02j0aF86r1ceV7pzRLdlBCpk0hxlP/pEzwWwk6vx/k2T1Pf+vomIl3i6ODc3tY4sSEVuIlGQzyFtcyaG/P7GT+ooO9WCnih5pc0II0HtRWvCK3s/nB63NerFk1wXzk1bi+9ImHxC3YYzHaQRBbcySrWpsKl7vQngU22TcqLCmMk1vNd+jdJIyuNb6WWZYjSK94DzDBH0DTQU01OP3mTwUJyFWuO4JUawc7tMF44YCvlKPeVm1VygdB64dQIfbW1ZguKN8q2yI9OdvhqFcOBuySbi8HxEwnsehXprQmds/f5GKF9Miszc8RhvxhBDi8q9m3+TBXoidr3HQ5olXvh9ZYKKmRDOCq9oCIevO2oA6LDR+a1Ctumu0ycBV/0WWyOuw4oUf0T67EZJsAtXpZH1dPvCEuP3GNWBF6+T7ptytEfoyTubfXYkYntuIqrcwHMLGkM9kS4ZeGmI4ALlNfk4u6DEuFeE2Y75RiMk9qxNdAXylcrJWEC23Vxs6wwSs1igTxu2htkNhADd+2ZM3ep2nFCD3A2VcnRmKUYunVFWIobC7BTjicaG8AyyWkd8JJb2rC0K7woV9oKTs9sFsDZibFlJqkp9zlMBOyvS52MNMq5yK00bE/jTj3qu05VYlxCi8zpdMqRRwYdnvGGfGPJhSeb1LhkJgbgSY6iIjkd8o60Z31ecHW67dwcK0/DMwsI8g3DsNIZRvsxLoJ5GqWNtxxl3vnhuy4kkYbuNpnuLU0aN09ZosWNTESAEogGPstTxeE1RvOu4jEBLeKUhL9zZCaeOJxQFW/PHiG67eG4fsyHB1GdkBmhtkc35uTtr4yYsETSNI+oplaRSA5ynpBsLrzb3lXNXoCmTUelbXKcr8U4BmlpcNJvN85YVnrQmRJPXH2EoT8TAKDrnLbo7hSk/fMkHcMhFkXeUIITKAAQtM/QWcDxd55mcw6pjftwUBmvjkdskop6GT+w6Tyvb3C8qOVuxboO0YH9wd4TuOnHD1p7cHZDxBROld1o0rN+oSYXiwpron5uPRIyo5qEm8NsWYNmJPjxQu/kwgnYzgtuNTepxAWlvT5KG1xxUi8TauDbh6cZ1so8LSo+12eOmyy2PBfL5q+PB3R56fnNAmu1d1+m2PBbmsD2A6vB5xwVqHC5KXnmw5CO1ABGFQguLWO5NGk1CgoePOvVEoOs7wymBLmIPDuGCSS+mT1OQ8RI4gqZn1BURRDYiT2L/uAm0dlJ6vH9SKdVLjuSgrcV3RCzdEE4HyOJiKoj9KNLEJRfop1ZMgCEyPxdz6kbWL3Brlzo9TwPPYAy9JSdA0b9FeoueHpwZKEcku93uEeVMJ2sTwXnIa3DHJ83jemWsWK9UZmVZbhyXkwNwlouMIFBptscEi1p4c2PRbDJhDI0RmsaUJuKkV0SKZPIMJAOS0rWgpT44E4TM+SE49G3LaALd046HLClYCJwH4yZF4O0QRvf4Dhp0HnwNPnd8Xs8Vz+mTYgXXD0R5axDOCFtCPDiz1JcTwJvJMQyQep0jUOGohlamVzToCxpk0pOQNvN6M7fXkSZXzgzBuc3axH44ekNoCifGFhYWPABHnBBe9eBASYpv3Top7h+7lVKpQpPFkFLfbpxOEBU5gWPOOglb8Gn/eyIcwblpWvNJkmfdTulRE/4n5oHzAt4lywCc2/Hc3DFhN+xwog/OusTbOe6OaZKDYnSX64PTKNWRCy6yx8XjOgZmIiXf8FAEWVwFPEKH2EiKI0nGlghgAm3NhGnlUozyjIskPqLrrHSXnfCTfji34xlG0/2+sx9OiHRiLQsMwFkx0hziOvVQHad0nivHGY2Gkt0nV87FRtXRz2zAalbDtP4AACAASURBVOgz8Wm4JQxvVAcp4F5NautU7KOjpnlFi4BS5jBsrk124HgHlgwH4AAeSRxCc4MNjIKUTji7VHDv3rrCcJKTYry4er0iaGcNvgNHLmGF3dQSx8WSQhcrdfpxpXY8EHbiZ40GO3LGLp/hTTFahbjsHmEmyHvSc6YVgyCpBYaSY9G1qA5HmPF2Z1TQiwfgeCacnYStrx81uLJh4NWJTSfqe/fmwlBErngBk523t0VefLWaATyi2GpUsGHAqMV6LksrJXq/dN60VQcahvdZUeBK7E5jhN3BzaoKwWOG++jEeCJ4TAvhqGH0tDIVQr/hvPcMnuYkOuZZAVDkQoYWp3rVGx/q4ukmTjxvsHTHdSacBpwoZZ+hJh7wAhjbhGKHglSdbkCBUJHqIUhzhGxWPaEzSl0+wRnD4RRnWbJzGXaHS7N7iCdMWp88womIFpMFDSRiVAeTM4b5r6xLSt9dFiTCCRNDEu7m0zw1EE45UURH6rgO2prTSHLuWeYmIQjMczFTSLCLZvMu2ppUa4RCWbEiNgSKzxwrx8VcMV8suW8pdnAhBWLoDiVOq4gnag5G0JGdmrnTIKB8emrp6dYF/oVEv9VwXpLcD8Fx9pM0021FUUQtUjcy+SJO54TimdCJxTI1F2IYxcTTJpl7ag75DqbB1qRySSwe4jgEJWVURTmZVWZPxDHXLbVb/EywMyp7QFFqEXsfes9407yxK3Wv1x5CYEuGSoRY2D+uZwUeCheiZAJnpc/ayIJHTz2okw4gnQN6rpOIQl7rMcpRCKNT6z6GoU0h2bRrjtglPpRm04CnBsoRKwVK1DL14+x5M+Cmsd65AWdk+YhBPEcUA9xMVkSUDfOuFqaMIpOgwsx6nnymRDTQnjS/osNBXohZBqnNGdU054B6iFJ0QKTFSvrrXX4Qox1iwyRnbk3hONkk+k27gt4qaG9JUjEEcE4KlE/Vsvns+eyY61i+AUffoJsGPHAPcCkR8YTNTju2bShcoKEUE2luRCVmHMwq3GFbxutlMMQi/+mzHpYeGA7Xb7udKV0QBifqlQKhSoIS/6WhmUY7cNadfr9d4MTxB+aw3jWEiudUDEHJ48sXqEZTy+aK9aLLVRfrrtsr6yJjh5wNbA3hMMYpa3SUAiB207gpShQRnrFHYn0eszIj8TSPTqQzm2VTB5PQf11yTjj9/Xj0hQJfp/0HKYFIsr+I3vrQ4cysR3GxWRAYr0l5KHSaoL5T8RhsbUykink1M1bP1qF8O5bdA3CSDmPHBNn22GB07ZC1KrxrCt759QVIb2fIRIfXIDbO8KHYVJTDLJT3dgOpM9qbowJ7c2r9ePQKrvN9ie+g7iagWL4tURD+IHnZNC3Qu3rfMAQiXgOc+izAmW1mcvVszh0Ycw1qJ3nd8LFGQ1cUyFgBgUNpG+a7RsRbId32efx002gFROfXjCuKzIUxoaMNOJY+MJxCFnSdiX48PW7pCm3w4aYx9TIDV+Afh1TedEey+Db5qMgbGVtVDOVtLerYHcg0i1lFaQKewTbOdogX43Gs3nwCDn3oeKhH5uDdYJDcPIWMSJuI+cygD0l31ufurKN6mHBUtFsw4+GNiRRvZ+sIJWid1elB/dzIqsOdJV9jJmmG5xjaw9snoyYfs8E/5FY+OfJhTiDK16HGrOuC0prubK5+fNy03eiAJkchiVhlj0TOTvbu6VxAkSZ1cFHqDHyb9KvQP+DaATbbfVGeEiJ+MuMBdghgOvM1FO/vLbUP+c9g2sZ31nsNIrjnFSG5WYGsd4Y2iYLmmVDoT+Lsjogp22molHOdU1pi3xVwZ+qZ2+bzp0GXIq4SIxzxGc9JYGt64oZ45hf0ORxiPvpavGeuMx0lruACbXSKJA7eLklI4T4wiMdDdwD5QvzAuMRmd15iyViQBBKYZDhxITT+AAqFp6FdYRUbGSVIck4lUcrtUxn1pBlw1ZXjm9oZTX53xut7eDle4FQW8gugFWM8IpiaJGiW9IpNNulXiwtVc2BWfqO8Ds/119khXAhxToQ7oZQAChNDG4Civ1bMQK4rB4yVYyZ5TlgLLYgLcFFResNOjqywlkVp6/yqWMlTxwlVtQXOi4p7YL+Bw2pNOrZIRsTznHh0wDHpVUoMMwzfnfYgO0Bx9VAGF/Hri6MUlr9Tk/3evNT9VFmKRjQfL/g8gMVnuLkz6oxJr9nuwcBPdkudMKBZETnG4rNEKJMAjrAboUsETk1SHZVKpRGgjk801R3IzypkeefDDkWXxaIORpKExg7LpjnmYIdqg3Z6g1JkFIfDqQzOwkU3oUYAckvgivW80TbTogM3m3CxXYtGo2SHAhkviPnevHFf8jv1mOMFw2AiDBONeMDgTIxHFJ5KPGpnuSyVasd1AkeNNWdPcvlArt5d5E06ar4QTuihaiT7MzY+sqxyzLMj6inkS2I/HOL/vFeiNudXNqOEDIi1kUF+55TFMjl0sWI4GnUqeiTl/ABG9qHczgW6cGELLhh7eYATZugleY0TYjHB6eRFSUovQ1bJN07F0eeAB4xNnXVlm3W3K9fRjhXybeyMQLTlxQNRH8/NCAyr8mbQNd2dZw2Ccu6QK9sMUzhYEHLC5UTnyNKbb2l+bmoSGK2ffROQWHfWFYHgJoyRvK7gDEVHfM6wpsgij2/gg7jjlXQ44hoviCucsBmEHIc/glvdlrfF0+OKGGruU8VM7qSoKNl9l7EakjzFk1/IAGWjxrJ2EkrZhmBni5oZklClH874gs7P9JJJ2ZyMoSpEMh8xsz5lzOPM9DQzN+M19owiJwwXQJ0Rj454dIgW7+SKJ+YhLM2E4Q9QrUXgQ6nFMNDBWRyurSGeNkoVuZQ/B2ZLQNJW92n7xqK1tUimQUUgC0cyfmbPLOtwRLZxYLZzTN+2/c7AJIXE1r0UvVPZGcix9LkP3Qmkssd5E8yEvsRArJO047srB2Qg2UsT7UB2wlgku7AevLu4uKsBUbOh0FYpVAqEAq4XVDE7lstqStPd2YJo1YdbwdYco6PxIzvZ6gpZjo9tsGZ8xSE4hKqp2DjVue3e3iwbqMcycMfJpdLOW8FMRDFzEsiGBgIM+2uT3V6DNwFvPiFBIN/02bklsm8xhUO7ByGxBAnbi0rF9pyqVGPZ45Nid5k3WdXhSD5shgIFGPsOhBKrLi9SAtM3n2sMtC6sYxFAzClyZ3Dc+I4+7tHX4rRHvEu3zudC/UMhf+DkJx8N6+rpooHsMwY5sC/sjK6EBSFm0mfeMaE8AudoyC8r9YrtijrMqo+b+/UuHGsWElYx1KiRVvVyRtVzal6ACjv+BOD0jYAaE60LU2BhYFObC+PD48ZTXgITLtSwM2YSEp7JW+GQAb7oBBZTopPUUp7ezPukdw4MjWSNgmAXTcaWK6xglv/s853K5Xqj4r6gWln1HJKdfHemwLqtigYYKHiW9RqBFQSkxA1GYKK3Tk8vQPCBDO7GPqo5bMDb4dqmJgz1ODHBjt5UEGrFFyUTopTinIjSRlVuyNSch9HPdIQs5cGCvsOPbBgZSSZHs8USwrkEOLFEM9A9zAPX3qzJbl+3eywRJwAlxncAzkofHN3acBzH5CNzbcPbqPTsGihAmunuhYl5cXCXpAP9piaTwTD4BKzTj6MEdF8jdXJmCm4MR04R5TnvQmd/BYGD9FXyXQGcL6hCOZPpnbg2vDLagbPKMDsA5wDg7A5uPMBzBnRv1wDOg2H1kPzAE6OUGbpbmole7FxHaU7pkTWOt/r1+SgyVzWxZJkR4Sc7pjZ1Z8oSVkIcJKHMpqmzvY9M3E4DHLXkazYqswDnWk1A7dYkYSeQG94kaiwinvkOyP4wRqAG4CyYTHMTRih3YrkwuO8Y4g9+516M8sxIpB7X6eDeUozEH7GrH7DJiDFTLVKMvg0BigtdPfo6yNTc+vr61JLHY+rsJn1ILu4ZwDnW4RQooawCtWWK+gly+RNiZltDcKCEI6f4pSlxs4smuGh+tKn0SEvE3dVD6iGuw83EqEkc0QFSG6gAJrq7EKISY4QiD9wd0WtsV+QM9fRebwGks5cnuEu0U0sacOqzELOuj2MJkAwpEFxZHGpNVrtrIgObxeM7Z+aUUR2YIYZJnYhnyNIN71lH8qVn/NQMNqpwM4vUAR/RO9hLm06ApHBO3BzimYiuTIJlGi5jWSLqmexthevsJdW38rTRYva2cR9bia4DHHjd7Ekmm89l9N3itiI5Qa54+9lRI3F9wSpo3miTzlhnLLQjeKDCgHpIITexHha9EWxW3dM3iOCvbnZYCzcjbYpLKytLS0uTGP/DuJRqfG8z5O1Dc6e7k5RcxqLGYjaJJ0JkG7TcqOO+2Eo+G6u7czoXuCqgumT5+DVw9LXr4AbXG6em7P0Tt4zFNN+HZ4pEHe9cJIEodMvxGuWcv8fCloi3t7EKipml3spQZPNeD83M4L7YxQbYzjOE46g2Sg36HA9laMxmMyp228mMbhMUY830rY4Owhkh53ls6j0qNJn2WrSDRv8YM/WxwRxZmpufi2x6kX51j3B2XMfbu+pefMG5qL5wY1npQzM/oJy7nzSO4ssqOoajKlaK8iwuV4n5rBo7CYwF9k9s8JcMcMS+1dGhkxZw8ToVwWY1xWu7i+YNqQtE1Pna7u25zzrpoK/Pee5g72qls8eI0TvyPO7ivTcsFiff++Lkvb7t5nMLA8q5y5bUZTa0jT2asiwTnoYXvc5mYzg56ao3bWNuuWYth4aW4oesbRGKdtr51Ly4SPaL+lYMPGFjq1isu6GCNOA8c1P35nD7jn6VXoXi54yYGlXE/s17Opyorwtn0tKHZqa3p3wDT617tJxpsEeyY9Ra3qrKtHyiH6DzMpuPncyCpbkzdbetlHEUZTKzb2yFH7I2IINU9J55MRUMmqGeVjZNpnGcEcW9BCsPdN7ijR0vU6RNgCEQCdsgXS9GR29nkxzFLQ3hsWzGell0/47y+Z7npPyb5uCTZTXEKkWr4/jYei3LtNtNXvBcna0nMmQehz5+fCw7aAWPXnZsHW/fZm2PAA85s2KDVnbNZvNDjHsMkDSUo97OZsswURBpgXCk2k7gpggywA/BUcE0tDuFEx00OMuKsdA2eW9gW1PX1NBzzD7fBrusSjtS2VEqOUZd53LFliMvd1HN5RIZbOQEzuXiCV2UM1artdxo6AevDJ+K1ZnLeXQPsDxtizphU9Ia1j1rJq/RUSeBfG5KAtdBJwqB7uamcBssxFPcmGjxdkfYwkOLwpMd1fSjmRof7/ecRZHPsOmQL3RKg7ePjrnOO6dTfnGds8VixyTsZGlNoenjbVUOFR23c1tn4HDR/BTLfqZL2RbTGs+ZOhmcROxtat4XQaZb50mDFDcpW2LGxsRe98p3kxD6d10T6aLRaS34MBQSMyIWM6dJPNwoELDpWxSFD/fd/sQJSdrcmqIotAIVXNbxOm4j6lnciOBYNTIctkYZZAOPyaRIJr061ZWCQIgzT62LvI5vxuKNLHXmbjsiDfrP5A0wPRro0Fpwx2hp1EA55Cy6ztFT+YCrHIvlAwGXbTaHcGhaLt88u7RfPak2pW8cC4V3zQrgkpCufSbTpmKC1E3E7mfHSvS/u8fITM1AoCdO0tfj4bxDYIbQrA0pB2qD5SPSbyo6jKMPAwHjtS5c+byacedP6kWFCE1v3TL6McjVoBhBiT4yLwbNIsCKzONRhfZ10x08zcsUpZYMcuteV18HwTh+YaZvdcuoosnxCzdONulHY2TAj+LsAe4+hngDpSZJaDr7R1vunOskm883jzUlocPJ3hzMGVDPok+MWMxkDOyuGbUUNZkSaHBL+qE4pqm5BdwKOzU5ZDX6/lgAiYdjeJ1dOB6Lvom8/3CM29AYppb65MhH1kGwr0HXMUOzdXb3ci5MCk7AmdyB82OCR6Zrt5/H2lFP0JzqVAopHJ+9t0B8hoEkR69QsfZBPP6BCmhus5PR4SklMzPdJmnCC3Jn6rajgPrR6KaWMq+IZJUKdFMub22TfNPdLVXOm93i2q3bGy3LpVPra6ytOwim++QGzhtgjFtYCwGeUPdQqYX1mTvr0kDFsE73o5uCisxwIHH9Vigo/UdvkVv40CP6Mu2jMwLHkUzqrtM75OzwutP5GAskiLk5aqoSKo46Xq+erqRWEA7RCR5ZABzn7Qa8tZl1n6cPwHosMlyuzhstnqGDgbqqmesDY5ja5FMzu7zMZkKARkwavObqHWrEv7zunM7eVI6PlSJdtVod29Vi9TXqme5TjnkCOI436/eQRNGV3olKD+bCXO9CodS+sX/5zvoMivd21fTOyunn6OAI1vtSRmuUxZqunIETD6/LBhxbRptt0vsapjmQtCW3X8PVncm2lHlSwae3+MydJtUCTU31HWG2sER68LrM+/hblHDzBKOeDB7Z1rmF2MBhaZr1HTuAtN4foGlibWlje4hL2Xfl6NxLOT241fKGevTTpR95JLLKzzGRDp5x08TAJZj0BTmUuSXKP3f7Zb+FoXXRBLFZuPwqNPJdCLL/opWcTztw/jafthm2hrsT6XNXWR7cnHjzOFN8YTMO7YkiTi1Qmrmzy39hEA5PdQLovJ2a/MHDsvpVM/hKwQ71nKGthc7ioyEsNa03bA1iuI202gK4fu3WTgKOjKqrZ1vPQ2+qB83NTNljG2aaE5gYxfhux2OiKVE/jQGKHO41Dn+baga8pofm0aKMh/RkjpbvbzWso8mqbmuDx2fJL23uXE7vHtqOTwIfWhXiNlD7lB23qgfN7eEmSQpAOeYoxYidFrxxEIyBDVKzmYW1qRlsuSk3uqRvC8ZA82gxEmmwI/EdlR3RWxrb5Fi8Pl4jkbRaDodtHXaDMJQ8RfUkt3B0l5wAdiM1IKkbsThB4M2LuwzlNE4BXVOiPUA4ze+DPG5tzdfZuGzI69wfz88bBtM5pG0zJYW0vXi8zY7cd2SxB4AnhZ6fzA6tWcbC/nyHrHOQNLwHFWty1Aq5tQ+z61sPAzbiDmMXRDOk2Nju1fGYYkwP0AMIRVB6LVjwYw/L3PrKLWcbIpip+RtgOpZmjjhDYmg1fhYfmR51kH4TsEBTPh4+uF6MlLtPOnFhDjRqrSWtWZn2+TDN27LeVI8eTIMbuNNpEWBtPL3bWSOBfIebMBnpG/AEpNkmHjJuyONmdCzemLRyC8vNTK0PEcAAC3g2Ac1eezWOffZk2VDOcaJ44zSWSN9zW7DBS3rvuJhMpqtDcCduqIewdWpX4AWyImfYg45hTqCYyALZveyDDHXN5AHl4ObstfW59bkJEdxoGA2eOnkbll68WdRwIa2BrVw8NHiLKAdiZSI7jIbyvew9toGkPNiXRzRbKgHkuO0kbVSOZucFZ98iiR5/FhZEzEfXoDqN4CcL2E9YI0eC3MO9y0t6MjBzx/hw85TTfjRGuptawiy6vRPvHOFKzgx2K4mbh5cwkR4cY2nEqkIuCkVDGTSEycRNNhgJ3mVwYkcbOITeyHdwSoNSptDwGAY34UmA7U4YndYPnvVgbW1tHmVt7cH4rUoxfA9gOGXzw7t3nz59ArZG1jKME51H9Qo6ccvQiNJ2D+IBXqMVuizTcrYoy0h0N+HEN8gpFYIycAp9x4HIZlPfJDnABdLUiXGPhDUEP2N6/dXf5jaLihSJpe4GM6wovsK1jOk+5Yy5srcNV9j3qoOP1/tw1KEoWVJqZ1TZ57gtN4gf4GY63k4PHaqv41knT6sjc2MoRnMhbHqDLm4aGt6ep5I0kbr7idgO7cWPRrqm1nmewK1jMNn09eAD6d4H50krdLpKy2WZbIO5YW7LZAMNb48NPyOAGNyCydfFYgglTfWrZg6tbuF1trbwwEAjS9Jm6smZTxQzWnwk3kGjn77/mlOZeFc6N+g/YG3aMXBBVs7SMmH5G3BUMoZk96TuDgsBZNLXZ/UlZ0TjGVTNun3G5Jwx9UoKUxfswtrCij4JiHwTEj85amiiuMeOLNccA8qxvebw8Ozj6iCe96yaUqVV9VQGVLTjllxnOaMPIm3ehHM3BSy2viRzQlc439qQ15hEKiI6l5ymOePffrpTfK55FjdpMxQ3G4DHLIfaI1CuZTLLbLuo6EsCH75JOaCe92y9spSII62kFWWrrHWs7cbTQko6nP4FU7yhqUVzajdC2xlG6BOOTyyZBtRjioLKFGVzST/N3WQSQgZgM72begQ+aXmKmk/thkLLKtjas+U9oKVklwfedFJ91jZE1h9uK0qa3lKrclaR9Rx70H1YfWsg3ztHD5GYN6KayOjL5nZhABDDKCsLXUTznjAOCghhTgdB+wUy+zseTG0yj+6afRLt28Wg9oRthFRaZs8yEEj1pNgwNdfrDw4X3huCM+bIoLUdn8pKVre2ITysqMPp2lpwwwlIkMI6YjxP1N6HyBeF8EpmFb2ioBM9sTaTaOdDmwsPUg8XH/KQB6YiUsgnw60amY4/C4myQofk4lat39TG3G+Y7qsMPWtzzFVW1Ax9WoX/Zbl2s/RZTuOQuSSx3R2lweCjh0+fbmxYJndBVlZW7D2R8LQdffI/FPECovUZbwIDlxA14fHipjBvj5qCGysWDy1BaF7cFc0h0bwRj7M7OxmI5cqr+9Zkst/U3vgUKCY/rJ4PE4ojU1XLqhXh6Es+A+qRQ6EQn1keaO4Eu5Iya3bj8Tagn5jJtDZlWVpxRsIaLfoik3NRhYzOCmsmnBkxyXY8G8ksP7WLotOb2hWlzV06xa/uaDvAA/IBPg8hebrdM7Ux2xsPDf9iSD0B98uEsl1Ob51WacVhLWetQ3QdP5NCvMqSc6mNrmi/LE5wfOfxQzzPWCDEEME5dbQ30xxxHt6/JI/PL+zaQ5gtpZyi9FCUvMFUUJPuaj6VzYQymDcqmNskq6dW67ZharYbqfSgDDJ14FxtbmnK1mjVodEZ8EWZrmJ3tF89Gf4V2e237JNjUcsgppQF90P6wnbIG0K4sWuIpxfukZFCu8RLikcx+3gyvxR8ag9HlYcb4IcrbR8rgq3hmoastYsOq0M93lLV94zr+6EHIhTcgb5Ux6XhBIWiVB2Qvil6sUCXB5PraUwJR5ZXjeNq5ZhzMtipT+7iOV1hc1Tg7e2UaCeVRDD44EH3WS840WM27/ISr/G79wzlPDSLdyXR8xBY8pMjKb2TOVoeIVl9o1Y+LsNVpB0ngR8g6Y5c1NpdurapsVgGECn0FoGjla3wYphc9+Mh4y07uE/DGO7luU7xKAOcXXNqBbSzm1r0AZ6NYXN8uKmFyEYP0VBOKiLei3giOF7yiG2IR+Jqps2+EjX5IOlw0FV1S6s5jt+CBwxJR9qdeTBXORHL5vabqpJxaFo1OVpVcFskIeyBI8PZI53gOoD0izb7ed53FzLhSeC0h8GgWbHz4o3nWQUXH1k8oFptgw+ZU48gC5CkoLQLgfnJdHxnmT2gWUWRM7Tq2KoeV2uqXHM0j134HNqBVuFrzW0iEiEEB6DczURMTWSqp9vWpLWqyWB1UAHpz308eNZ9yBOrSqIopdWSTE58kiQy87a4abd78MEIwQ27RIbJzTG73XnjgVZBCy/gb4nSyuZuWAouRjcjEq98MjI9srwcf5bx7Z2J9JFMZ4u1sqZqye2XSiDgVgNv+eSayl41krON2U6uCZ5sLlfP0FUrrainjqpCy6f6ozcyIVrdIYNUrIZF4rOM2FD39kggwrwEQVj0aw/aJb0gMnvs/MN+c3uITxNb3LhrfoS7imh+l/cspsIPfeZHOObIqhl2hF0Nrao7Sqa2pWYyoCJrOqPlxurnrsBbPngQzC18Mlv2h9F9mgkwuHN4lS3HqQpsoBj9RGuGLBUBD0w3AAy9SkOlCEj2EI4GHn9XUjocZ+YlYyDWvCnQvRMrISopG4sbKx5NNjZJ+WSzOWTRIHDutJeX22KozcYPZIXd3q5qmuYopx3Ja/X4eL+ZGMs13w4NVdhrtyPlcjiM9anLdZKNJRKZrSSuAqu1ztG0AAd7PPIqC2l7KPMM/vK1ffD+CMrHPlmUo93rNovdHHVxV+hk38GNzQmaUAeISDQsShupp8qGlJmG8KyxqpwOvWL3ZLpWlJVtByQEjlFHMZsJzGbGcu23fopIa6/cjpyE0zFSnwZmczEtkYH0TUF7M5rXVjx9988Q2iAmiHsHoBp4e80XyuDEf4hdLp71aoZFX8/EUhuS8Xlqk5zgJSqRTUswSNYGRfHho9iqr82yKi0+i7P0XkbcacvZrKxYHckykNH7s/W625Y9z/l/xGOjj/fKaVBQOoxRNZCLxQDPdg0jEJ3Zchi+I5cz6pYo7yliGvLDUJql26wsNjJ4k1efTcenuxMVi0qo7/zdp53S9em9h2EZV1hTwcVImCZDAqDoowwb3wm9AreBvPMM+CeTVbTtakaRa1bHsQbK2VdPMrccbfp6qbbLzXC7Wk3bxgL5GEpCdWj6OnCGLJsmTyHFJl0rWgbqEXeeiTuruO6ahtssHehDp9P6IyAX/f2tkeDDTvAJpnb1Z9wEdyM+XOvcgxdgxczysrwnj4D/gKFNK7SaljVFVTPp0Zrr/DjrcqvZ2M3O2pukUGuXr8PgP25bzu/3Ezy2WkJfaYRwmkTihmRdtirgQntnvpEjeeQA9KI9g4I+1Og+dJAgSkUGi+++LMgIPYoIoT8jyiz9qi1qbEZR91YP4MMR6EVVtXRa1arWJH38uNnMZevHsdcV1K+TL47auWq12s41/WGCJ3He9G+lDUDICQ5HRq6p2ii40N40mwHPEeXQHkICOhqo8abj7YNHNx5uqYccIL9HwWfLq/icaDUUaq+uijKkzzv0qjyy/Er2QUajbKU19FmHqs2q2XNVjWWuf/Sz3y6PytfX1XIkDIJ4mrlELNHeUjt4MAwptJWuQtmdZpW9uAKmv6OGwFx2hh83FN9bRTWNPHny5FEXF3z25Amr7LDLbemMG3cnUgAACb1JREFUPVP3MrJ6tPrsSJEV3ytlT9bY+J8hB1EyaXw7bStZLjbd2ZNmDC7lH3i28lUt0s5dh4n4Y1X0oGwikf5zpgMIENGZbfG0qI0mv2OP2u3MmYIl1vSNh9uNnMU7pjcgI9Pqs1BmelkW2231YPpsL+PT9g40WdsDrbyKjzrgHdKKqmAOXH2pZh5n1TpcxsvXNTveKC8+DF9fl3U4WRsoKNc8AeVUt3qAFLpcpfHoejX76mDnAAOreuNJUK+VOMtmJDmkZI6ene2pNJbOsnykQK0GWpEJe9KqUlWUzLajVjzO7GsAJnESO/5H0FDUf/NcR/I5MLd2PgcKap5AfnASS2jl07TS1dD2VtIBdO3Tz3GBgvFtwSyv7mmhUPrZ2VEGiUBJs+yzPU2Wz8SzjI+mNQcesKplMppSc1i3EpmsGmvWM7Frm/qPoYFartwuR15Wr1+2gQ/S+RgyXLMJOUJ7a0vV4WQgOdVqp5hpFyGnWl3+YRy6PGvjaIkIHqecaRq7fMYus6uvIMoc7Mk7Gg1J4mjSARVjWoVk4DSRONbwXo5lXT/6EXZdYa4hGw2Xq2hvzYDfYOyTKo7Fp7dqgCjtcNRqW4o2WgU8WYf1lkWT1ylnGcnsjH6mLLOhPfjXTluRtVdHewpgqmlycgvSkLSS1k4JGq2u1tWcmh/L//gHDHaFK0fSkUg10r7Opf2E4RBQplZLY5mq1qBqT9PAB1U6PQopKZhF5zHkP6gcosj4GbuzitB2MrLS3tvTyDkzNfijaYBE1eDP1vbLhKaqWTURy6nl3Jsf6fJDePLXLyORcrtqMFwnpLYNRFaSKdDqqKqAkmi5elvn91bl7IXa8eWzeJxwXvxAlDNK5tVBhkZShjKkBsWAmkmkVTWRVUFyiRNXM50u/yQ02Kpy1yKRdDoSHgIEutnSErWMQQnVbU07hSvR8+23UBF2M/ZoVs+GRuLtnVX2PmZMKFVI3tOYwAOPAipNPU40Y033STj7E9GA7D9OR9LtcrgPj1/P4trVRIYkPgkoeZVaDdsJvSG4H9BR/EzWMvKrV1imLUN2dn80CV64dbo9aj2Va+QWYdtF0xLqMdi3v6zmm29b4bxR6o/b4D7lSGQYTwxcdJu0ejKOLY0mvF3rH355g5Liz9o+hdVkdjUDqqEhWQbfNzqcumoIFk07Ps76Y4lrMLfZH/kYy9dJ5j1PhHACgGmfVNPtDqBaOFFtJ9CHcNN5BkRLDx1qD1qavg3U6s4r8H5Wa9Oq1VqUy/SWQ9Nrj+R2WdUSBhhIRPZt7nx5LD/24Y8qCd4kjVOPB1BEAFAk106ftA0NqeWE/xTfNgEUkMQHhluH0XRBISwCbHl1OR6fPvvzn7e2ahpgwMdIQUomQ+muaJDY1mitbWCJxY6zUA7b9t3V/MvGD1/n24p44GlDRAVp5yCiNtN+HVA+ltj2xwCO9hoYNwXLvi0ccEhaMXA5tGrGmjyl1RrkM5BrACWr7Q6Y2LG//jhXVSGaV3+W5913xL7n2fNUUT1pJIWyUTaU1Vi6TGihlvxhJLpsQ3Ah7ZNkrXy6jQ08hxVUUsXEKQFgNFSN7puxph8cB97yZflnRQOiTmBDBKUZwbpOJwWou/Vi1W+ox1iueL0kITwpCmluJWvW04zmyGhqupyhayrBkkm3azqW40zM34z51WquVv+ZwYC0jmp7HoKnXDYS7bBfPYllcl31WB3JrerQnOJNPI7tNK1sWUcdAMHqSAMeYDEIL2qmnU6327EMKCUG/4xlq7FqFoz8+kd0Od5eCi9f7e0RPOFINwqBuZWz5GbC9aXJHset1+snqf9xlBWl7EjXtASwgaI5INpX09Ua2lnNdVL2Z8FpmtX9WPgE/ktX/4HHWr+VZJx7e4aGulEoF47lCC1UHUeJGACKxV5HC8nRLWuyduo4TY9uQQ6bIRSvlre2q+kMJBjwm7GcbWy2CXrJnrgeQxrfrub2bhwQ8POJODFxA9C1P3wdQzznsdhWNVaLJaq3qid5mj5Nq9uOqlZVE1vVBBEtE0uoiC1WhVfIjLlsgaoazoaBnpv+SDqc7jyF9ReSjBMS370ennY51/andeKOnZwnXlZjsRuhlKCpVcvA6Il0FYpZjfzBzbfVTGw70R6tqm2oMmfd+Sz4fjrsvw5AfCtf10o/fEU/TQrViS6gKhTfbdTQGEbWWDOfODmB4PoeMO+wgpKnVT02IpBYrF1L+NOxdgL87TS8/f5LMK9c8/G1CmpGNP6y7STdvG7+3PR8mxzWPARQO0f6POkmfKzmZk+aeWyQ+P1Z1R9O10YHIdXaqh+dA/IH4K+wIxbbPt1K1KztWjs26wZGcQfyYGbhdBpidPUkl2+/rP0ihHZTuKuaB/Bcg37SuVzV8KG0LXA9CzeWWAtcOEDCLnlHO9bR9Fa76q85qlvWbUcY+C+5/dKVa2bPAzY1oT5254Dd0u101Q9JVHX2ulb8CWXnj5TCC9SQp5orR3pulGs38678dSBQhqvKZhESxMAP33vvfRBAZN3ahsD5fvJ9hyudwAMF3GpGPUmk82PXuVw7DEqrAiuH8+V2Ov9e9vaHuf1SIqlOTzkX6aKJVMPVcvrE3x5rlsvlKmgJIKnAD+psbx1cn9POQ+ICXw0EbLn0tRrAc+Fs6fRJPpAOl6/91Xzg5eOTXyrUvAnQq+trHUy7nHfPRiLX7Rwo6WWzWm6eNBES/IF8dXDoDweFY9UyqBFYJBduj9kCgev87HX1Op2+hjhTru7Vfw0GuCl8ppaHRO7aNmsLjNnS4bGIDVzIfwIM0QZIAAZzIf/+8CRJ+sSN0xjX6PiP3Sf5MVTs9Um43c69TO8d//qa6YigvFcr71XL127AAwk3AMldR9AN0kDgEfiAJDEMx6UfjdAM52Yfl9PVdjXdzF9X25F2O//h5ZvPA/vFpZU+2qvuea5tAdtLuKJ0zuV+WU5HEAsJSaCo/Nhtkgf6gp9LR3K563y1HY7svfeGR6H+esKX9l7tRTxAaTaQANlg6ya3GzA18+7hKawuMVxf592561kbulFkq6b8xorpiVTaejw02gfY3HlAFxhA0PuMbOwI2K6r1XIZgtjFb+P+rxXpEvQwqIjAkNMErjt7UNz67rTAdbl67dpqK//FsOjCf/HcBZACxiUHcsMKuybjMQFbvl12g2ryLz90fXgs/vRW4C8nhS+u8m6by+V6CWWER9/wmEezQpltR67d7vxeJOd+eb11enLxxX9JtQwJU/ji8sU1Hhk54XYhjNx1rVaugedfezx7rzwTR3uZUutdQNIvggSwLq6evzg/z+Vy501ITBMKLYvSL8hg/z8PjJzIGE7gawAAAABJRU5ErkJggg==" id="97" name="Google Shape;97;p14"/>
          <p:cNvSpPr/>
          <p:nvPr/>
        </p:nvSpPr>
        <p:spPr>
          <a:xfrm>
            <a:off x="460375" y="160336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png;base64,iVBORw0KGgoAAAANSUhEUgAAAM4AAAD0CAMAAADkIOk9AAAB0VBMVEX///+wHyOJFxrwT1DZICdiFw3tICTxZ2j1l5n6y83sAADWAAD/+/vxaGnxZGXwTU6qAACCAABYAAD+8O9+AAD+9vb1k5VaAABRAAD1mpytHyPwUlNPAAD97ez+8/L83Nr95uTwWVr6ztD4srFgEgXZGiLwR0j/4N33q6v2oqPvOTr0jY/4s7KuFRr/1dLtFRrXAA//w8KGDRHydnebGx7YDRitDBNwFxLzgYLoICX5wsDaLDKzLTDVICfuMDPvQEFEAAB/FxfNgoLdRkrzhYbTlZadR5zwtbSeR0fGICXfpaSOJSe+g4HPydbbNjtuFxF+PjrBWFluJyHiaGvTgICfh6Hg19bYoaFvNC/esbHCZGWzbGvDlZXBuMe3Oz2PZWLBpqTiu9jFbG3Hjo28c3KVW1e+AACvXFyxe3jmvb2hZWKYOju7RUeETUmkh4XRtrTkwtzansiydrHJpMmNb47DsrGGWFTo0OTq6PKmX6avkY6+ksKWb2zX1N+0pLmmkamENjPVe3yWTUqTAAChP0BpMy3fkJChPnrxWT7zcVL2hmf7nH3lnIOZFT78vKT/1cOpL12tbq6YOZaVbZalfaavW5jlpZDDjMDNQmf5elG/TX3B4S6HAAAgAElEQVR4nN29iUMbV5YvXGCDKakQpaW0ALVoQxKSCiQsgssYHEGlsFA7QhAJIbVNQEQLi3qyOAlNOjbpp9fd897MZN7M6/e9v/Y751ZpBTtOZxu/E8dgFql+dc75neWee4ui/ssK8/Gnn372JfNbX8bPJJ/9+9+/+eqr/0fQcF9//ftvUP6fQPTVB9//HuV3v/sdAPqtr+anCqL5ExFE9M27jufrrwHJt38CO/vDRwDom3fb3j794Ntvv/3oG/L53/8D8LzT6vnDB//x7UefGxC4fweL+91ve0E/SZgPvu+hAVX9B+D5La/nJ8pnH3z00ec9fXz29bd/+tNveDk/UbgPPv3o8496//74A4Dz7nIBKOfzz7nev//wwUffvsPa+eD7jz7vv/yPAc63v9nV/FT58oP/6OMBCn3no4/eXe388Wuwtf4vfPr15x+9u8yGRDBw9R98/7kRUd9B+WrY1r784H8NMMO7JV9i0On/wh+//vzzd5cJPvvgTwNwOLC1z9/dHOePX//po74YCvA+//zzdzeI/vH7P/VHma9QOe8uTVN///733/ZpB1j6HSYC1M7v//Rt17g+A1p7h4MO5gC/+/2fOmHm4w/+10cfffTueg4S9Te/79QDnxE072YI/exL8oH799+BepCZv/weitJvv303TY354IOvP0af//Szb373+9///rPvv/4P0sn5rS/sH5OPP/j6+++//+wroOavvvkdAvr9O4yG+vrrr7//9O9//+NnX/3xM+arbwARQnpX04EvUTmfAprPPvsSVfQV9nPf3X7Up6gcAucPX36JXVzmq3e4l/uVoRwC55uvGOqrdzgTwODZUc7Hf0DloG7eYUQfECLoKAd956uvvgSr+62v6x+TP3zQp5xvdOUAmi//8PE7ufj2dZ9yOraGaP7w8cf/9PE7p6Iv//u//dvXfcqhusr5+OPP/ukPv/Xl9QvHFwqFL74oFPCjcLt3H7FPnjz6+lblfPxP//RfgREYofDF5dV5wO1222w2tzuwf3V58eLF5YvLVqtgB2h9PyuwI0+eBP/P9//3/379sc7SPTif/dPHvxkGQxiBF1uXV1dXz1+c74+NjQX2L56/uLo6vDp8cVF48fzy6rJ12LoqHF4W9BuvLsdBO48WFv7y1//85qt+IkDl/JauwzC8xIs838rNulwBlDHEk5N4ALIPX3PPHhZah5eXrUILMLVaV19Q1CfLgObug/G1v/4t+ve/f/rpVwO29pthKXxxKB62hMtZd+6i1TonSFxgaoH952BiF4XL1oX7eetwP3/+4rAgSQVAxDOX7sviziefpIIPxv/y17/9j3+RKPFTTodDiODL3wQKU7hA77A95i/doA5AcU7QXNoPC7OBgGsWDOyidXXlvpRah4GLc9uLi1aBl8CR3I/PC1Kp/XBh/C9/++d/+VdB+NfMH//zP//YUc5vEXe+uArMvoBrdAVetGbHdNHN7PywRRX2bQHb1dVj8B7+xawNzcwuXQZm3e5zYLtW4eqqZb9o1Sf+CnBCjPSv//LPf/v/LJ9++RsRQeHKbXPtv8i7AEDgyjXWheNyjQVs7tlAi/rCdnUotNyP+YtLSjos8Ic8x8DvzV4eChccWF3h0i4d2gul/43K+Zf/8c9/++tf/s8f//Prv3/8qxPBYcBGvCTQpxP8GMjNXlzNnh9eXEhXJ3ahwAgcx0iFymkL5Qr/AhiFQ96OIthbBWC+Q4AKyvnnv/7lL2upxU/+7e+/rnL4i+eHop23jQ0LhJkLqcDwwAyMwFCcgGgEHhRhrSCKFvlbLEh2TrDrIrUun8/OPn5eJ8pZGw8+ecL+91+TCIRWRWwcSpLQs7AOmvwFz3CCwPGtAtfitltUhSkI/PaWUGlSXKtC1eHbHMNUSvgDgo5IAJs75JnDLyp/+8tfxh88ehKP/89fDwzXarRaktjipYshNO+9f12pSHxBEAqOZmu0dVqhWo7rCtW0NgtWvulwFKQKDyG0sG21ZuuFloCi40HhLr94/44p9ejJyPLxrwemcnHRajQk6cLtGsQyOjqatG43tyrbLcf2tTXpaFKSY9R6WnNYC9sFYTR5StWp0xZVdyThB68LXBY0RRBdFqRLCYi8dfhFcSMYn/6O/3XAMIfEl0WJv7S5hrHokty2blvhQ3L7mGFOk6Oj1pbEVyqHjlNri28dOuqnVpCtZqVwWGAKFSRsoINLV75Fgce1Lg/LLFv7ddB8UTq8EiGVEQ/H+ljgwx6WniS3WkDlDkBjtSb5JLjLaFKgOEfSmqwU8OYzVJNi6nb+uMC3mFILsqDzAgWk1/riMNv6NcAULhoipJjP85AsB3qKuQULirVANSvW0e16i6e2Ctn7jfv3v/tu+/R063qrCXphQDNUVmg5kttbhy17SypAZgHpKainYB/Iu38hESviCwDi0rNLI9DcphhdtitN63f37+8clPjSnl2aZkdAWImSGo1SqdRoFOpCocVQWSv4EQVKESmmdeW6uipc7R9eSXbhlwXDNw4bVz0LC+RfBN4EZvT+/eU4AoivPqN4jmMP8F/LbLEBfidwjF0Sj6g/UxxHbSVHHYTYWwwjNc5ncxhWwUN/0eKtdSiK+65eDhA4tL0ezP37Iz1ZTlPC6s4qO33GLhdVVpd4g/I11Eaa4ijBOuqQOI5rFepYOFy+cLcOZy+vnp//cgbH1McgYcbUTM/+A7ZC/nVg7k+PLPehAfsS2XicVQ/UEntE7bDpxhmAoag9sUQJe3zRLn73XYGSqCyAoaRCQ+Rbsy4oi67GDn8hQGLOBqk+yftbAR1N3Uroy7q9PYxlBC69H8+zErvMskcNSuAkURQbDZ+vgZJOQzlKqdKBmmYbao25hhz1UDg+rVcaVy6b+6p1MQt56y8grR6P2UTMa9wF0YHcZb2uNJODWEAbzySqwfbgTLNnRQlepZROq8ViSVVLjSKQwd7ZEcBZZUpimoU7IKqgFaFySPF1h2P0/Rcu22GrsH94+bMzglB/3GNlt9SyjdlaEB6TkKcUKtbkEJgRVsWQchTv08/OzsER6KJBldgGxbJqHH/mqFjaoUSWBX0V2ZFpaofau08x2eZxC1j7lHk5lr8otNwvnn/x86KR6q1WHxw773a1mIrDul2iWtvWHpiO46sUhBSK6akHzS++/MnubqNtTmnRxd2NjacbFFw+1TgDcGxJAJhFXpTgU2q7ni20jiuVUglSnseHl+5z18XPiUY8lMVcYKwTa/KC0KxwkqPZoPhrxw0woByRwOF1ONPTI/Enjx7dBQk+bZvv3l1MmUX9LvGUj25sUI0qm6bE5SM7tRNnz3iWKhxS5a3DMmI6zL8A07ad/2xgGLFUEYGcA/s5F0ZQ2zmULoK9JFGgoORNMKAdRMPA/Ua1YJ+mKw9T+kfzRlgiL54yP+WfchupT1bRedIsKLaYlrAf1Nyybheadp5rvcgD/eR/JgcqlCqNhotw2QW8TevwomLned4uMI2enfWDwSDDYM8ivTzSD4XIU/NianFx0RwM6xGS2TBr2lN+dyKcejIyvbwzzYqr0irbgJIPCvDt7WSp/N7z/QAh0p8DDX9Sarxw607jcl9IAtTDiMYulLatDkwtk4NgwNYa+q/ewHJ30Uzz/rZfo0VRsuOPSCK1azb7njIcvRG8e/eTDBjgSOMAXgGqhhYGAmt5NKnbuPtnwGM/kcXzXhXgckNlRtDY7RxD2aFOrp+y8SE4ejtJMt9A4+uWMAyPxqPwm4o9laKEp/yGeTF4N2j+pAE8zj6jRA7KoDLeLuRN/c1nfzLBSc3nDel5l9QCNsexpKMRgLns2PxrNIpHq/1o4gf672qLN+H4whS1u/HQDMIDlTMPg4uLwV3qkQj6CW8EN8IidVeSiqviDi8yUH8XWvUtKCpGP/xZ8BRKL6BQ7ign4N4/hDxRNzXhNOlwgLUByy4PaWe5jb8rWoLDcO6C02gPU8HULnl1T5SiHsIPpe6aI9RDO30vFXxKSxu8mR5h48s74IDFjAiaLm1ZR9/TQ8RPwlNoPAcaaLgNMOcthhMrBhru0DpMAUaIeRKEiEJFzDfR3A0GHyyMj48vjM/E0CBNEYobH3/w4MGiJnAWKrzxKCw4/dSE+e6TkeUiVRSFUvq77UOGP7aOvv+T8RQah/VGRaq4iJk9F6VS2epoIBdILUZgtm9wAFraE9BBBH75hm6CDx6M67KwIkESTXEaY4pRvAm+YlIm4VcU812zQlGyhCr7RKQOIBqLKmttkpzw/Z9ob3ypdFiXKhImaIHnlxd5hzXpaDHSKcNVHBWKazmmb2hm+RUohQRJ5IFgH5bxnsx4TSYJfmRJWTDRlGQyjS9ETJE1gfIGFzWKblvQ68wUxTZ8DMOry9/pweCn4bGDnVUqkKoj6+fHXC54RUDRsF4zoBhHHVKU+DCcR08pXyoFV0KJ5uCieSN4Ewsox/RgJQG6WJFAMSaAHhkfXxtfWDCJvGnBTz1afPhw4665Dcx4dgBwjtLP7vfj+cf4GvKYkljxNaS6wQSYPWepksNaZwoYD2qUxA6q5sndoAV+cxcNJ2J+GLGL5htYxsfnIzpbR03KHMABqhOXFsh3TNqmye9cwHuQmqCYkDn4ibRDSUdQ6PXhsbn/gYYV55oVSyGxIVXcPTRlqu4YtVYoDG/3l8+Y9PIgGriMhxKwO8LxwV/tVHD8hiyYJvXrWTABDFNYEagHOpxx0+TCJLoSADKvUNRKMBVhS5AuNY56eGytfdePXybZt12JUENJh7NdNMkt7hrV0mKshNLi01K/tRlOYtaMV7BHHi7eBDO+YKF9PvIDtImgMM1RaHX6N8cNYOhET1eCd58uZiiOaTxbHjHwQP4r7e//WDTPXbaSKIZCjZ5uktvSKXKztdCyjhISiI90K5rpJ92YaXaSa9013wZG1w55Cy20Mr+Osra0dsuPBbVFtLrFsJ3juNLRiIHHcWmX+P3nPw7NpW3MFYIi2GeUoPhC1tYoSZ+tfDPZobQuGjOnLRrJMqFpnzk17DNdOCsSGluEG3dO3SEydWdmZm59fgjUAnm1VPspxDj7wbKBJ/lSgKpo/0cV3IXZscALOSSJ+V4fLZk1ik6r/SZB34XAyUT1wEloOrLQu6z+a1xbn5uZWvNRAjUZm5y70y8zM3fm5gcAPTCsN0Ix6WcjBh5rSTgUpfyPoDcOdRJwu/N9aEa3O5WNtcXeQBPcwBsubSAgpGnKsmAYlulBdL2D68H61Axe+LpI3QkvrS9N3RkW0NIAIrw/QUtQo/W+g64f+yEvirNvTwek75Qf61Sfgw3b5NbRYLiZHiH3EE2MUoKLhKspk47FgkWa4efzOhaEE/LOzXmnbqLREa0/GFRQMPjQnNFjHLmdlYLUEi//29uiucQ2p6ubRn84Oih/HkIT10nA/FTCX3aaMf8UTSbTWlQnMJLFjM/fmele8dTMFDrMa2Vmbq1noYZDbhADn9atHZcvxt7SfQpIza6r/Q6cITRDaRqg0VJAAg+dZgIECzJwnRmjdqZE5xoBMyBvgHITkJFZPOniAfWIV2Lr8du5D5TlY4G8nnfC/0nrIJxhNMF7EODNQfCeDfNDafClfJsLpoWFhX7NDMIalEFADwbx3O3Dw7dah+KLsbdBc2E7z4+5SwjGdR5wv1eubFuH0AwEz8UwRUggtUFphoJ0oZfA4rxg/lO3gcHLn/F6LRbLPRD44PXO3BmANLPe70BdPPdRPSKoR3z8Ft2qgttVd7meg3Jc+5cBlwjVjXTdw4OvGN/RqQ2rNvAZXSNKyrxLcbumNeOfiGWFDq8trN+ZW1+/iQWQTKLcM4T8A0Dd6SECRn8dHukY1HPxFuaWD9hKNpfoCrivDm0BFy+BCMd6M82ob1apIgS1+BG/ukx41LAwJ6ZZCcyQqZDJtBCVKXHdtLC+PuOkufVBMATKvVsEIfVRXldBBh7dIEatdatUv7oSXfkfQnNpC+yXHh9WbLbWIeQ37xM4vNDCoHNa/44oRcURNNKueZUiHB01Wh0bm5CI42eaE0DxUNWMbyoYkEJ9cKbueO/djqULyTLTATQzdwueeJPhS/z5ufhi9vDNaDj3mKte3Jds+yJm0h+e6nB4Tq8OyGoTK5F+IIsmpXN0atFIO2OR3istmaYiovEPpQtnasbyRiw3AN1Z68fzaJpcgJ0XeMklti4fv3k564VrzFaqNCrPeVIXjI6KOhzJkYRsgCKec0YhLGwNUvc65ab5qX7lnNGqZCJLSl/YnpjraOYtwOiIuoBmDMru4ZmWhMZWSWgd8sLlizehKczaAm7ZJ5Z0NJAOWBs8aURJo1aHQMq15SLFsAdxFq5f6DXSguaV/hsl9SmcnvDqaKbmvG8JhmjI8KGpOYteSOh4niCxSoLYqlVy4mHrjatz+XrlfF+URaNmIwl5SeDtgIffOiU2NsLyVIMtLi/Dj4f7G2kLWFcOiy9imV+fI5c1tz4XjlpuuXAgaYPkLAZtG4DuoYLWJ+2U7CWAiCmkkIVW7ZVaQ2zmL0X+DWzwhRuwgIiVxzZXwFj1dFSkLDZvuAZZr0FbS6822DT8/EZfswbKTtO83P9qYniyAwXRANNRE3i1EGGWelDuLa1EnR5DnNGVpT5Ik965+TAuFFHiPQSE+W1UQDxnDFfaqjTFF4fnr++EAElXCBxRblWef2hEG5zO4AW7wDHTcWJrFKuW0NYGmrZ6/rzSMTb/ynoPCso82uImXKll00eF9Su2TK5EPZ6JfgFM0aUuIMskWi1p34cmARDGbAaT6/hqRWJKp/mW/dL1OjQt21jARtCIIUkSG8en3Sx6VBRwAApqXLA1iRVV5LVIahAN4FnSwSyY5ueG8rIZ/MYSXKeXhhBFtLQ0jKULaXNSzxX8xpWFeAPQPUoQmCPUz3eOkl3M2hsvXttIrLsghCKcUuX5vttl7eUCScepHfEwRyzYWpGl0nuU3o81xMivwH2ETY7STHODec3UnXtefAe8SC/odcUCYJzDWJwoBqIoAvIaF+ZJhJ2optD6PAVBA81tJL5tl+ynkgjJ8u1oJKhvGmhroTx6Tl+FYz1tMYzACRxHqSpFnVWpHd+ArXX6NSaZok1gU2tDaGYABr6FF1B44U5PWiajAMYZDfewRCM0T/FKFxAYpq4dOop2Gl5C8zZR/K4ilZYxigPlFou8GHDZb4VTceflRgltDduevZotudVgKPGILLlwYMgcfIYlWjs1bGomE0N5wKpmhgsAtCx0Aq8luoJW511CzTgVyu40sIR9HZ4PxQw8E+BD+AUMzeg94RWJivLUhqKJ7MjyAYcRfssuiY9vHUXiz/ON5pgo+w5DFVt/lZPc4sUaGx9hi4iHAZrmyFv0bO2BjmUFyzXLBPy/PowGCADfwuuV8RKZFWJnTp6SdThif6VsfA0ArXgV+LfGUIJlKQSfjcuMRG2E2oI5vorrGACnyEut/G1txOxY3TVbKjYqY9iN6i+ok1YHKQnYPTLySAG3+bBr229qpklFfxkTjTd0vk8/UxaInRbsVkleL+MF8hP0C45CxoqfOQcCFhPtwEEPwi/EKDEmLk3KVGic4hiLsEulMM8BOW74DiXpsnKL5+TzrsC5bJNeuCtSYHjSRi8I2AZDlnDx/z5bQzTG7eX8pJdOiVNzA2juWVCfojcizHhAS/oFw5fCaGh+qf9CRFoL9xwIc6cY/Ny6P7Tp9W2GGWaJ36CeygJZZTq18ziNenFTPSWoQd30+XkIqoLQ86H+AMnV2LSgQyGQuraWSiEc1IkQXonE1qJ6OrpiGNyUl+Q1FtQAfUcSZ+DiJHK1TvjBaNQvDl4HR9O0j45NGIDw1zhUvH8uIq2MmzgmKm8wIYEop1SxH+sTqcNouOvGvqtema2XbEB9h44bymHPRIqjONVuoDFsLWV2bkK8XgCrUMAX+KUZyrdEvFox9KNnaRYEmbBQNPK0SK416qM43/B18D4axeeLGQaJOW2MrHIrUx5pcokKK7uSQFabuWe8/bqEeHzDibVYr7tsJbetgusF7tJgf+A+FJ4lMFtGxZkMHQ5Ua7gQ3eYo0WRYGxfZVO5tbjLUCiY7m3M9U4MQgnc4HKNim2BZPieYmIe+0SkzsOiA6IhTZz/0BA9ZdfDN3DHNr/gnfAQOl07bG8f2injYCA0noll51lXPBWwN7BQGrk8H4Oh2xhRZVuUoQzvAOOZFvbwhEQdsKAJ3EopRSGLg+xNobFOGqQEc1IPTTiXwdivRCaXP3BnJB7/Cy/Sg+MI6HlJzcJGoJEXXH0yMm+4saQzAETJngr2M47VipVEaui/F2bFAHYsdMkqYHEDz3ZnIcFQJQeHciQ4HYlfH6qNobTO6zZrQNuBS/fMkfM51skm0MQocwR9FU5AGsNCvEd3gnNEJ8kZMbI6oeNJk8oqMXWis2nmpBmTNX4QqjUH1+FxjgRNsQ5F+1CARWNNkSYI9gMogvdPQM0LFmKrhIJ74iLWR2+2b01+PJo21eUnyGtmkFxHAr0x4Bu+jXXkdmC6eCad3idYjKQW31SR5TeZNuy/I88KzBlaX0pVYGWzqNF05135gLHBOMA2y9H22Ie6wO6XSAXoOosFLm8B1HG7CSRagMYwSwwtvkpcL6WjgZgp6MnnPa2Qi/ZQq0PBFZlA5omQXINIP2JtnxeK1xNDbIez57lCm0KY59VCyczslUvuHJLC3fjRS7iTXxM6a3skdpLX7IyzkBM+WWTaNPE1xUfMGg/pph9uQHoIFraC1LeALrcTILV/HKLque9YKyZ6nhrmH80WiCo0qFntgekYoGXhI+uDBOOyNyBPAn0uJmIVixA1F4A5UO1FOCPA0+u+TfFKSm9hjzwVutNiNtmec3ZGInfkXU3dTdyVMQXcZjwcvkzYtmCYx8lBTeH0MydnmlowXd3q93shQdAEsTmcMFOODV+QNMPLgj+hfJOa2SW7JHKibGafWaQ6qhE2mrQq8ASckHYZ6v8k0j0v1XLcpPWRrekYwAk4DCZv4lBTUKcy8Ihazcc9NTr3lIY3j37E17Khjdq+QK4zR1LBIUbjn+gXbKbv+yRBiXWs+f0c9UJuuY8tLWqBw88mmXfPxOhzE02j0aF86r1ceV7pzRLdlBCpk0hxlP/pEzwWwk6vx/k2T1Pf+vomIl3i6ODc3tY4sSEVuIlGQzyFtcyaG/P7GT+ooO9WCnih5pc0II0HtRWvCK3s/nB63NerFk1wXzk1bi+9ImHxC3YYzHaQRBbcySrWpsKl7vQngU22TcqLCmMk1vNd+jdJIyuNb6WWZYjSK94DzDBH0DTQU01OP3mTwUJyFWuO4JUawc7tMF44YCvlKPeVm1VygdB64dQIfbW1ZguKN8q2yI9OdvhqFcOBuySbi8HxEwnsehXprQmds/f5GKF9Miszc8RhvxhBDi8q9m3+TBXoidr3HQ5olXvh9ZYKKmRDOCq9oCIevO2oA6LDR+a1Ctumu0ycBV/0WWyOuw4oUf0T67EZJsAtXpZH1dPvCEuP3GNWBF6+T7ptytEfoyTubfXYkYntuIqrcwHMLGkM9kS4ZeGmI4ALlNfk4u6DEuFeE2Y75RiMk9qxNdAXylcrJWEC23Vxs6wwSs1igTxu2htkNhADd+2ZM3ep2nFCD3A2VcnRmKUYunVFWIobC7BTjicaG8AyyWkd8JJb2rC0K7woV9oKTs9sFsDZibFlJqkp9zlMBOyvS52MNMq5yK00bE/jTj3qu05VYlxCi8zpdMqRRwYdnvGGfGPJhSeb1LhkJgbgSY6iIjkd8o60Z31ecHW67dwcK0/DMwsI8g3DsNIZRvsxLoJ5GqWNtxxl3vnhuy4kkYbuNpnuLU0aN09ZosWNTESAEogGPstTxeE1RvOu4jEBLeKUhL9zZCaeOJxQFW/PHiG67eG4fsyHB1GdkBmhtkc35uTtr4yYsETSNI+oplaRSA5ynpBsLrzb3lXNXoCmTUelbXKcr8U4BmlpcNJvN85YVnrQmRJPXH2EoT8TAKDrnLbo7hSk/fMkHcMhFkXeUIITKAAQtM/QWcDxd55mcw6pjftwUBmvjkdskop6GT+w6Tyvb3C8qOVuxboO0YH9wd4TuOnHD1p7cHZDxBROld1o0rN+oSYXiwpron5uPRIyo5qEm8NsWYNmJPjxQu/kwgnYzgtuNTepxAWlvT5KG1xxUi8TauDbh6cZ1so8LSo+12eOmyy2PBfL5q+PB3R56fnNAmu1d1+m2PBbmsD2A6vB5xwVqHC5KXnmw5CO1ABGFQguLWO5NGk1CgoePOvVEoOs7wymBLmIPDuGCSS+mT1OQ8RI4gqZn1BURRDYiT2L/uAm0dlJ6vH9SKdVLjuSgrcV3RCzdEE4HyOJiKoj9KNLEJRfop1ZMgCEyPxdz6kbWL3Brlzo9TwPPYAy9JSdA0b9FeoueHpwZKEcku93uEeVMJ2sTwXnIa3DHJ83jemWsWK9UZmVZbhyXkwNwlouMIFBptscEi1p4c2PRbDJhDI0RmsaUJuKkV0SKZPIMJAOS0rWgpT44E4TM+SE49G3LaALd046HLClYCJwH4yZF4O0QRvf4Dhp0HnwNPnd8Xs8Vz+mTYgXXD0R5axDOCFtCPDiz1JcTwJvJMQyQep0jUOGohlamVzToCxpk0pOQNvN6M7fXkSZXzgzBuc3axH44ekNoCifGFhYWPABHnBBe9eBASYpv3Top7h+7lVKpQpPFkFLfbpxOEBU5gWPOOglb8Gn/eyIcwblpWvNJkmfdTulRE/4n5oHzAt4lywCc2/Hc3DFhN+xwog/OusTbOe6OaZKDYnSX64PTKNWRCy6yx8XjOgZmIiXf8FAEWVwFPEKH2EiKI0nGlghgAm3NhGnlUozyjIskPqLrrHSXnfCTfji34xlG0/2+sx9OiHRiLQsMwFkx0hziOvVQHad0nivHGY2Gkt0nV87FRtXRz2zAalbDtP4AACAASURBVOgz8Wm4JQxvVAcp4F5NautU7KOjpnlFi4BS5jBsrk124HgHlgwH4AAeSRxCc4MNjIKUTji7VHDv3rrCcJKTYry4er0iaGcNvgNHLmGF3dQSx8WSQhcrdfpxpXY8EHbiZ40GO3LGLp/hTTFahbjsHmEmyHvSc6YVgyCpBYaSY9G1qA5HmPF2Z1TQiwfgeCacnYStrx81uLJh4NWJTSfqe/fmwlBErngBk523t0VefLWaATyi2GpUsGHAqMV6LksrJXq/dN60VQcahvdZUeBK7E5jhN3BzaoKwWOG++jEeCJ4TAvhqGH0tDIVQr/hvPcMnuYkOuZZAVDkQoYWp3rVGx/q4ukmTjxvsHTHdSacBpwoZZ+hJh7wAhjbhGKHglSdbkCBUJHqIUhzhGxWPaEzSl0+wRnD4RRnWbJzGXaHS7N7iCdMWp88womIFpMFDSRiVAeTM4b5r6xLSt9dFiTCCRNDEu7m0zw1EE45UURH6rgO2prTSHLuWeYmIQjMczFTSLCLZvMu2ppUa4RCWbEiNgSKzxwrx8VcMV8suW8pdnAhBWLoDiVOq4gnag5G0JGdmrnTIKB8emrp6dYF/oVEv9VwXpLcD8Fx9pM0021FUUQtUjcy+SJO54TimdCJxTI1F2IYxcTTJpl7ag75DqbB1qRySSwe4jgEJWVURTmZVWZPxDHXLbVb/EywMyp7QFFqEXsfes9407yxK3Wv1x5CYEuGSoRY2D+uZwUeCheiZAJnpc/ayIJHTz2okw4gnQN6rpOIQl7rMcpRCKNT6z6GoU0h2bRrjtglPpRm04CnBsoRKwVK1DL14+x5M+Cmsd65AWdk+YhBPEcUA9xMVkSUDfOuFqaMIpOgwsx6nnymRDTQnjS/osNBXohZBqnNGdU054B6iFJ0QKTFSvrrXX4Qox1iwyRnbk3hONkk+k27gt4qaG9JUjEEcE4KlE/Vsvns+eyY61i+AUffoJsGPHAPcCkR8YTNTju2bShcoKEUE2luRCVmHMwq3GFbxutlMMQi/+mzHpYeGA7Xb7udKV0QBifqlQKhSoIS/6WhmUY7cNadfr9d4MTxB+aw3jWEiudUDEHJ48sXqEZTy+aK9aLLVRfrrtsr6yJjh5wNbA3hMMYpa3SUAiB207gpShQRnrFHYn0eszIj8TSPTqQzm2VTB5PQf11yTjj9/Xj0hQJfp/0HKYFIsr+I3vrQ4cysR3GxWRAYr0l5KHSaoL5T8RhsbUykink1M1bP1qF8O5bdA3CSDmPHBNn22GB07ZC1KrxrCt759QVIb2fIRIfXIDbO8KHYVJTDLJT3dgOpM9qbowJ7c2r9ePQKrvN9ie+g7iagWL4tURD+IHnZNC3Qu3rfMAQiXgOc+izAmW1mcvVszh0Ycw1qJ3nd8LFGQ1cUyFgBgUNpG+a7RsRbId32efx002gFROfXjCuKzIUxoaMNOJY+MJxCFnSdiX48PW7pCm3w4aYx9TIDV+Afh1TedEey+Db5qMgbGVtVDOVtLerYHcg0i1lFaQKewTbOdogX43Gs3nwCDn3oeKhH5uDdYJDcPIWMSJuI+cygD0l31ufurKN6mHBUtFsw4+GNiRRvZ+sIJWid1elB/dzIqsOdJV9jJmmG5xjaw9snoyYfs8E/5FY+OfJhTiDK16HGrOuC0prubK5+fNy03eiAJkchiVhlj0TOTvbu6VxAkSZ1cFHqDHyb9KvQP+DaATbbfVGeEiJ+MuMBdghgOvM1FO/vLbUP+c9g2sZ31nsNIrjnFSG5WYGsd4Y2iYLmmVDoT+Lsjogp22molHOdU1pi3xVwZ+qZ2+bzp0GXIq4SIxzxGc9JYGt64oZ45hf0ORxiPvpavGeuMx0lruACbXSKJA7eLklI4T4wiMdDdwD5QvzAuMRmd15iyViQBBKYZDhxITT+AAqFp6FdYRUbGSVIck4lUcrtUxn1pBlw1ZXjm9oZTX53xut7eDle4FQW8gugFWM8IpiaJGiW9IpNNulXiwtVc2BWfqO8Ds/119khXAhxToQ7oZQAChNDG4Civ1bMQK4rB4yVYyZ5TlgLLYgLcFFResNOjqywlkVp6/yqWMlTxwlVtQXOi4p7YL+Bw2pNOrZIRsTznHh0wDHpVUoMMwzfnfYgO0Bx9VAGF/Hri6MUlr9Tk/3evNT9VFmKRjQfL/g8gMVnuLkz6oxJr9nuwcBPdkudMKBZETnG4rNEKJMAjrAboUsETk1SHZVKpRGgjk801R3IzypkeefDDkWXxaIORpKExg7LpjnmYIdqg3Z6g1JkFIfDqQzOwkU3oUYAckvgivW80TbTogM3m3CxXYtGo2SHAhkviPnevHFf8jv1mOMFw2AiDBONeMDgTIxHFJ5KPGpnuSyVasd1AkeNNWdPcvlArt5d5E06ar4QTuihaiT7MzY+sqxyzLMj6inkS2I/HOL/vFeiNudXNqOEDIi1kUF+55TFMjl0sWI4GnUqeiTl/ABG9qHczgW6cGELLhh7eYATZugleY0TYjHB6eRFSUovQ1bJN07F0eeAB4xNnXVlm3W3K9fRjhXybeyMQLTlxQNRH8/NCAyr8mbQNd2dZw2Ccu6QK9sMUzhYEHLC5UTnyNKbb2l+bmoSGK2ffROQWHfWFYHgJoyRvK7gDEVHfM6wpsgij2/gg7jjlXQ44hoviCucsBmEHIc/glvdlrfF0+OKGGruU8VM7qSoKNl9l7EakjzFk1/IAGWjxrJ2EkrZhmBni5oZklClH874gs7P9JJJ2ZyMoSpEMh8xsz5lzOPM9DQzN+M19owiJwwXQJ0Rj454dIgW7+SKJ+YhLM2E4Q9QrUXgQ6nFMNDBWRyurSGeNkoVuZQ/B2ZLQNJW92n7xqK1tUimQUUgC0cyfmbPLOtwRLZxYLZzTN+2/c7AJIXE1r0UvVPZGcix9LkP3Qmkssd5E8yEvsRArJO047srB2Qg2UsT7UB2wlgku7AevLu4uKsBUbOh0FYpVAqEAq4XVDE7lstqStPd2YJo1YdbwdYco6PxIzvZ6gpZjo9tsGZ8xSE4hKqp2DjVue3e3iwbqMcycMfJpdLOW8FMRDFzEsiGBgIM+2uT3V6DNwFvPiFBIN/02bklsm8xhUO7ByGxBAnbi0rF9pyqVGPZ45Nid5k3WdXhSD5shgIFGPsOhBKrLi9SAtM3n2sMtC6sYxFAzClyZ3Dc+I4+7tHX4rRHvEu3zudC/UMhf+DkJx8N6+rpooHsMwY5sC/sjK6EBSFm0mfeMaE8AudoyC8r9YrtijrMqo+b+/UuHGsWElYx1KiRVvVyRtVzal6ACjv+BOD0jYAaE60LU2BhYFObC+PD48ZTXgITLtSwM2YSEp7JW+GQAb7oBBZTopPUUp7ezPukdw4MjWSNgmAXTcaWK6xglv/s853K5Xqj4r6gWln1HJKdfHemwLqtigYYKHiW9RqBFQSkxA1GYKK3Tk8vQPCBDO7GPqo5bMDb4dqmJgz1ODHBjt5UEGrFFyUTopTinIjSRlVuyNSch9HPdIQs5cGCvsOPbBgZSSZHs8USwrkEOLFEM9A9zAPX3qzJbl+3eywRJwAlxncAzkofHN3acBzH5CNzbcPbqPTsGihAmunuhYl5cXCXpAP9piaTwTD4BKzTj6MEdF8jdXJmCm4MR04R5TnvQmd/BYGD9FXyXQGcL6hCOZPpnbg2vDLagbPKMDsA5wDg7A5uPMBzBnRv1wDOg2H1kPzAE6OUGbpbmole7FxHaU7pkTWOt/r1+SgyVzWxZJkR4Sc7pjZ1Z8oSVkIcJKHMpqmzvY9M3E4DHLXkazYqswDnWk1A7dYkYSeQG94kaiwinvkOyP4wRqAG4CyYTHMTRih3YrkwuO8Y4g9+516M8sxIpB7X6eDeUozEH7GrH7DJiDFTLVKMvg0BigtdPfo6yNTc+vr61JLHY+rsJn1ILu4ZwDnW4RQooawCtWWK+gly+RNiZltDcKCEI6f4pSlxs4smuGh+tKn0SEvE3dVD6iGuw83EqEkc0QFSG6gAJrq7EKISY4QiD9wd0WtsV+QM9fRebwGks5cnuEu0U0sacOqzELOuj2MJkAwpEFxZHGpNVrtrIgObxeM7Z+aUUR2YIYZJnYhnyNIN71lH8qVn/NQMNqpwM4vUAR/RO9hLm06ApHBO3BzimYiuTIJlGi5jWSLqmexthevsJdW38rTRYva2cR9bia4DHHjd7Ekmm89l9N3itiI5Qa54+9lRI3F9wSpo3miTzlhnLLQjeKDCgHpIITexHha9EWxW3dM3iOCvbnZYCzcjbYpLKytLS0uTGP/DuJRqfG8z5O1Dc6e7k5RcxqLGYjaJJ0JkG7TcqOO+2Eo+G6u7czoXuCqgumT5+DVw9LXr4AbXG6em7P0Tt4zFNN+HZ4pEHe9cJIEodMvxGuWcv8fCloi3t7EKipml3spQZPNeD83M4L7YxQbYzjOE46g2Sg36HA9laMxmMyp228mMbhMUY830rY4Owhkh53ls6j0qNJn2WrSDRv8YM/WxwRxZmpufi2x6kX51j3B2XMfbu+pefMG5qL5wY1npQzM/oJy7nzSO4ssqOoajKlaK8iwuV4n5rBo7CYwF9k9s8JcMcMS+1dGhkxZw8ToVwWY1xWu7i+YNqQtE1Pna7u25zzrpoK/Pee5g72qls8eI0TvyPO7ivTcsFiff++Lkvb7t5nMLA8q5y5bUZTa0jT2asiwTnoYXvc5mYzg56ao3bWNuuWYth4aW4oesbRGKdtr51Ly4SPaL+lYMPGFjq1isu6GCNOA8c1P35nD7jn6VXoXi54yYGlXE/s17Opyorwtn0tKHZqa3p3wDT617tJxpsEeyY9Ra3qrKtHyiH6DzMpuPncyCpbkzdbetlHEUZTKzb2yFH7I2IINU9J55MRUMmqGeVjZNpnGcEcW9BCsPdN7ijR0vU6RNgCEQCdsgXS9GR29nkxzFLQ3hsWzGell0/47y+Z7npPyb5uCTZTXEKkWr4/jYei3LtNtNXvBcna0nMmQehz5+fCw7aAWPXnZsHW/fZm2PAA85s2KDVnbNZvNDjHsMkDSUo97OZsswURBpgXCk2k7gpggywA/BUcE0tDuFEx00OMuKsdA2eW9gW1PX1NBzzD7fBrusSjtS2VEqOUZd53LFliMvd1HN5RIZbOQEzuXiCV2UM1artdxo6AevDJ+K1ZnLeXQPsDxtizphU9Ia1j1rJq/RUSeBfG5KAtdBJwqB7uamcBssxFPcmGjxdkfYwkOLwpMd1fSjmRof7/ecRZHPsOmQL3RKg7ePjrnOO6dTfnGds8VixyTsZGlNoenjbVUOFR23c1tn4HDR/BTLfqZL2RbTGs+ZOhmcROxtat4XQaZb50mDFDcpW2LGxsRe98p3kxD6d10T6aLRaS34MBQSMyIWM6dJPNwoELDpWxSFD/fd/sQJSdrcmqIotAIVXNbxOm4j6lnciOBYNTIctkYZZAOPyaRIJr061ZWCQIgzT62LvI5vxuKNLHXmbjsiDfrP5A0wPRro0Fpwx2hp1EA55Cy6ztFT+YCrHIvlAwGXbTaHcGhaLt88u7RfPak2pW8cC4V3zQrgkpCufSbTpmKC1E3E7mfHSvS/u8fITM1AoCdO0tfj4bxDYIbQrA0pB2qD5SPSbyo6jKMPAwHjtS5c+byacedP6kWFCE1v3TL6McjVoBhBiT4yLwbNIsCKzONRhfZ10x08zcsUpZYMcuteV18HwTh+YaZvdcuoosnxCzdONulHY2TAj+LsAe4+hngDpSZJaDr7R1vunOskm883jzUlocPJ3hzMGVDPok+MWMxkDOyuGbUUNZkSaHBL+qE4pqm5BdwKOzU5ZDX6/lgAiYdjeJ1dOB6Lvom8/3CM29AYppb65MhH1kGwr0HXMUOzdXb3ci5MCk7AmdyB82OCR6Zrt5/H2lFP0JzqVAopHJ+9t0B8hoEkR69QsfZBPP6BCmhus5PR4SklMzPdJmnCC3Jn6rajgPrR6KaWMq+IZJUKdFMub22TfNPdLVXOm93i2q3bGy3LpVPra6ytOwim++QGzhtgjFtYCwGeUPdQqYX1mTvr0kDFsE73o5uCisxwIHH9Vigo/UdvkVv40CP6Mu2jMwLHkUzqrtM75OzwutP5GAskiLk5aqoSKo46Xq+erqRWEA7RCR5ZABzn7Qa8tZl1n6cPwHosMlyuzhstnqGDgbqqmesDY5ja5FMzu7zMZkKARkwavObqHWrEv7zunM7eVI6PlSJdtVod29Vi9TXqme5TjnkCOI436/eQRNGV3olKD+bCXO9CodS+sX/5zvoMivd21fTOyunn6OAI1vtSRmuUxZqunIETD6/LBhxbRptt0vsapjmQtCW3X8PVncm2lHlSwae3+MydJtUCTU31HWG2sER68LrM+/hblHDzBKOeDB7Z1rmF2MBhaZr1HTuAtN4foGlibWlje4hL2Xfl6NxLOT241fKGevTTpR95JLLKzzGRDp5x08TAJZj0BTmUuSXKP3f7Zb+FoXXRBLFZuPwqNPJdCLL/opWcTztw/jafthm2hrsT6XNXWR7cnHjzOFN8YTMO7YkiTi1Qmrmzy39hEA5PdQLovJ2a/MHDsvpVM/hKwQ71nKGthc7ioyEsNa03bA1iuI202gK4fu3WTgKOjKqrZ1vPQ2+qB83NTNljG2aaE5gYxfhux2OiKVE/jQGKHO41Dn+baga8pofm0aKMh/RkjpbvbzWso8mqbmuDx2fJL23uXE7vHtqOTwIfWhXiNlD7lB23qgfN7eEmSQpAOeYoxYidFrxxEIyBDVKzmYW1qRlsuSk3uqRvC8ZA82gxEmmwI/EdlR3RWxrb5Fi8Pl4jkbRaDodtHXaDMJQ8RfUkt3B0l5wAdiM1IKkbsThB4M2LuwzlNE4BXVOiPUA4ze+DPG5tzdfZuGzI69wfz88bBtM5pG0zJYW0vXi8zY7cd2SxB4AnhZ6fzA6tWcbC/nyHrHOQNLwHFWty1Aq5tQ+z61sPAzbiDmMXRDOk2Nju1fGYYkwP0AMIRVB6LVjwYw/L3PrKLWcbIpip+RtgOpZmjjhDYmg1fhYfmR51kH4TsEBTPh4+uF6MlLtPOnFhDjRqrSWtWZn2+TDN27LeVI8eTIMbuNNpEWBtPL3bWSOBfIebMBnpG/AEpNkmHjJuyONmdCzemLRyC8vNTK0PEcAAC3g2Ac1eezWOffZk2VDOcaJ44zSWSN9zW7DBS3rvuJhMpqtDcCduqIewdWpX4AWyImfYg45hTqCYyALZveyDDHXN5AHl4ObstfW59bkJEdxoGA2eOnkbll68WdRwIa2BrVw8NHiLKAdiZSI7jIbyvew9toGkPNiXRzRbKgHkuO0kbVSOZucFZ98iiR5/FhZEzEfXoDqN4CcL2E9YI0eC3MO9y0t6MjBzx/hw85TTfjRGuptawiy6vRPvHOFKzgx2K4mbh5cwkR4cY2nEqkIuCkVDGTSEycRNNhgJ3mVwYkcbOITeyHdwSoNSptDwGAY34UmA7U4YndYPnvVgbW1tHmVt7cH4rUoxfA9gOGXzw7t3nz59ArZG1jKME51H9Qo6ccvQiNJ2D+IBXqMVuizTcrYoy0h0N+HEN8gpFYIycAp9x4HIZlPfJDnABdLUiXGPhDUEP2N6/dXf5jaLihSJpe4GM6wovsK1jOk+5Yy5srcNV9j3qoOP1/tw1KEoWVJqZ1TZ57gtN4gf4GY63k4PHaqv41knT6sjc2MoRnMhbHqDLm4aGt6ep5I0kbr7idgO7cWPRrqm1nmewK1jMNn09eAD6d4H50krdLpKy2WZbIO5YW7LZAMNb48NPyOAGNyCydfFYgglTfWrZg6tbuF1trbwwEAjS9Jm6smZTxQzWnwk3kGjn77/mlOZeFc6N+g/YG3aMXBBVs7SMmH5G3BUMoZk96TuDgsBZNLXZ/UlZ0TjGVTNun3G5Jwx9UoKUxfswtrCij4JiHwTEj85amiiuMeOLNccA8qxvebw8Ozj6iCe96yaUqVV9VQGVLTjllxnOaMPIm3ehHM3BSy2viRzQlc439qQ15hEKiI6l5ymOePffrpTfK55FjdpMxQ3G4DHLIfaI1CuZTLLbLuo6EsCH75JOaCe92y9spSII62kFWWrrHWs7cbTQko6nP4FU7yhqUVzajdC2xlG6BOOTyyZBtRjioLKFGVzST/N3WQSQgZgM72begQ+aXmKmk/thkLLKtjas+U9oKVklwfedFJ91jZE1h9uK0qa3lKrclaR9Rx70H1YfWsg3ztHD5GYN6KayOjL5nZhABDDKCsLXUTznjAOCghhTgdB+wUy+zseTG0yj+6afRLt28Wg9oRthFRaZs8yEEj1pNgwNdfrDw4X3huCM+bIoLUdn8pKVre2ITysqMPp2lpwwwlIkMI6YjxP1N6HyBeF8EpmFb2ioBM9sTaTaOdDmwsPUg8XH/KQB6YiUsgnw60amY4/C4myQofk4lat39TG3G+Y7qsMPWtzzFVW1Ax9WoX/Zbl2s/RZTuOQuSSx3R2lweCjh0+fbmxYJndBVlZW7D2R8LQdffI/FPECovUZbwIDlxA14fHipjBvj5qCGysWDy1BaF7cFc0h0bwRj7M7OxmI5cqr+9Zkst/U3vgUKCY/rJ4PE4ojU1XLqhXh6Es+A+qRQ6EQn1keaO4Eu5Iya3bj8Tagn5jJtDZlWVpxRsIaLfoik3NRhYzOCmsmnBkxyXY8G8ksP7WLotOb2hWlzV06xa/uaDvAA/IBPg8hebrdM7Ux2xsPDf9iSD0B98uEsl1Ob51WacVhLWetQ3QdP5NCvMqSc6mNrmi/LE5wfOfxQzzPWCDEEME5dbQ30xxxHt6/JI/PL+zaQ5gtpZyi9FCUvMFUUJPuaj6VzYQymDcqmNskq6dW67ZharYbqfSgDDJ14FxtbmnK1mjVodEZ8EWZrmJ3tF89Gf4V2e237JNjUcsgppQF90P6wnbIG0K4sWuIpxfukZFCu8RLikcx+3gyvxR8ag9HlYcb4IcrbR8rgq3hmoastYsOq0M93lLV94zr+6EHIhTcgb5Ux6XhBIWiVB2Qvil6sUCXB5PraUwJR5ZXjeNq5ZhzMtipT+7iOV1hc1Tg7e2UaCeVRDD44EH3WS840WM27/ISr/G79wzlPDSLdyXR8xBY8pMjKb2TOVoeIVl9o1Y+LsNVpB0ngR8g6Y5c1NpdurapsVgGECn0FoGjla3wYphc9+Mh4y07uE/DGO7luU7xKAOcXXNqBbSzm1r0AZ6NYXN8uKmFyEYP0VBOKiLei3giOF7yiG2IR+Jqps2+EjX5IOlw0FV1S6s5jt+CBwxJR9qdeTBXORHL5vabqpJxaFo1OVpVcFskIeyBI8PZI53gOoD0izb7ed53FzLhSeC0h8GgWbHz4o3nWQUXH1k8oFptgw+ZU48gC5CkoLQLgfnJdHxnmT2gWUWRM7Tq2KoeV2uqXHM0j134HNqBVuFrzW0iEiEEB6DczURMTWSqp9vWpLWqyWB1UAHpz308eNZ9yBOrSqIopdWSTE58kiQy87a4abd78MEIwQ27RIbJzTG73XnjgVZBCy/gb4nSyuZuWAouRjcjEq98MjI9srwcf5bx7Z2J9JFMZ4u1sqZqye2XSiDgVgNv+eSayl41krON2U6uCZ5sLlfP0FUrrainjqpCy6f6ozcyIVrdIYNUrIZF4rOM2FD39kggwrwEQVj0aw/aJb0gMnvs/MN+c3uITxNb3LhrfoS7imh+l/cspsIPfeZHOObIqhl2hF0Nrao7Sqa2pWYyoCJrOqPlxurnrsBbPngQzC18Mlv2h9F9mgkwuHN4lS3HqQpsoBj9RGuGLBUBD0w3AAy9SkOlCEj2EI4GHn9XUjocZ+YlYyDWvCnQvRMrISopG4sbKx5NNjZJ+WSzOWTRIHDutJeX22KozcYPZIXd3q5qmuYopx3Ja/X4eL+ZGMs13w4NVdhrtyPlcjiM9anLdZKNJRKZrSSuAqu1ztG0AAd7PPIqC2l7KPMM/vK1ffD+CMrHPlmUo93rNovdHHVxV+hk38GNzQmaUAeISDQsShupp8qGlJmG8KyxqpwOvWL3ZLpWlJVtByQEjlFHMZsJzGbGcu23fopIa6/cjpyE0zFSnwZmczEtkYH0TUF7M5rXVjx9988Q2iAmiHsHoBp4e80XyuDEf4hdLp71aoZFX8/EUhuS8Xlqk5zgJSqRTUswSNYGRfHho9iqr82yKi0+i7P0XkbcacvZrKxYHckykNH7s/W625Y9z/l/xGOjj/fKaVBQOoxRNZCLxQDPdg0jEJ3Zchi+I5cz6pYo7yliGvLDUJql26wsNjJ4k1efTcenuxMVi0qo7/zdp53S9em9h2EZV1hTwcVImCZDAqDoowwb3wm9AreBvPMM+CeTVbTtakaRa1bHsQbK2VdPMrccbfp6qbbLzXC7Wk3bxgL5GEpCdWj6OnCGLJsmTyHFJl0rWgbqEXeeiTuruO6ahtssHehDp9P6IyAX/f2tkeDDTvAJpnb1Z9wEdyM+XOvcgxdgxczysrwnj4D/gKFNK7SaljVFVTPp0Zrr/DjrcqvZ2M3O2pukUGuXr8PgP25bzu/3Ezy2WkJfaYRwmkTihmRdtirgQntnvpEjeeQA9KI9g4I+1Og+dJAgSkUGi+++LMgIPYoIoT8jyiz9qi1qbEZR91YP4MMR6EVVtXRa1arWJH38uNnMZevHsdcV1K+TL47auWq12s41/WGCJ3He9G+lDUDICQ5HRq6p2ii40N40mwHPEeXQHkICOhqo8abj7YNHNx5uqYccIL9HwWfLq/icaDUUaq+uijKkzzv0qjyy/Er2QUajbKU19FmHqs2q2XNVjWWuf/Sz3y6PytfX1XIkDIJ4mrlELNHeUjt4MAwptJWuQtmdZpW9uAKmv6OGwFx2hh83FN9bRTWNPHny5FEXF3z25Amr7LDLbemMG3cnUgAACb1JREFUPVP3MrJ6tPrsSJEV3ytlT9bY+J8hB1EyaXw7bStZLjbd2ZNmDC7lH3i28lUt0s5dh4n4Y1X0oGwikf5zpgMIENGZbfG0qI0mv2OP2u3MmYIl1vSNh9uNnMU7pjcgI9Pqs1BmelkW2231YPpsL+PT9g40WdsDrbyKjzrgHdKKqmAOXH2pZh5n1TpcxsvXNTveKC8+DF9fl3U4WRsoKNc8AeVUt3qAFLpcpfHoejX76mDnAAOreuNJUK+VOMtmJDmkZI6ene2pNJbOsnykQK0GWpEJe9KqUlWUzLajVjzO7GsAJnESO/5H0FDUf/NcR/I5MLd2PgcKap5AfnASS2jl07TS1dD2VtIBdO3Tz3GBgvFtwSyv7mmhUPrZ2VEGiUBJs+yzPU2Wz8SzjI+mNQcesKplMppSc1i3EpmsGmvWM7Frm/qPoYFartwuR15Wr1+2gQ/S+RgyXLMJOUJ7a0vV4WQgOdVqp5hpFyGnWl3+YRy6PGvjaIkIHqecaRq7fMYus6uvIMoc7Mk7Gg1J4mjSARVjWoVk4DSRONbwXo5lXT/6EXZdYa4hGw2Xq2hvzYDfYOyTKo7Fp7dqgCjtcNRqW4o2WgU8WYf1lkWT1ylnGcnsjH6mLLOhPfjXTluRtVdHewpgqmlycgvSkLSS1k4JGq2u1tWcmh/L//gHDHaFK0fSkUg10r7Opf2E4RBQplZLY5mq1qBqT9PAB1U6PQopKZhF5zHkP6gcosj4GbuzitB2MrLS3tvTyDkzNfijaYBE1eDP1vbLhKaqWTURy6nl3Jsf6fJDePLXLyORcrtqMFwnpLYNRFaSKdDqqKqAkmi5elvn91bl7IXa8eWzeJxwXvxAlDNK5tVBhkZShjKkBsWAmkmkVTWRVUFyiRNXM50u/yQ02Kpy1yKRdDoSHgIEutnSErWMQQnVbU07hSvR8+23UBF2M/ZoVs+GRuLtnVX2PmZMKFVI3tOYwAOPAipNPU40Y033STj7E9GA7D9OR9LtcrgPj1/P4trVRIYkPgkoeZVaDdsJvSG4H9BR/EzWMvKrV1imLUN2dn80CV64dbo9aj2Va+QWYdtF0xLqMdi3v6zmm29b4bxR6o/b4D7lSGQYTwxcdJu0ejKOLY0mvF3rH355g5Liz9o+hdVkdjUDqqEhWQbfNzqcumoIFk07Ps76Y4lrMLfZH/kYy9dJ5j1PhHACgGmfVNPtDqBaOFFtJ9CHcNN5BkRLDx1qD1qavg3U6s4r8H5Wa9Oq1VqUy/SWQ9Nrj+R2WdUSBhhIRPZt7nx5LD/24Y8qCd4kjVOPB1BEAFAk106ftA0NqeWE/xTfNgEUkMQHhluH0XRBISwCbHl1OR6fPvvzn7e2ahpgwMdIQUomQ+muaJDY1mitbWCJxY6zUA7b9t3V/MvGD1/n24p44GlDRAVp5yCiNtN+HVA+ltj2xwCO9hoYNwXLvi0ccEhaMXA5tGrGmjyl1RrkM5BrACWr7Q6Y2LG//jhXVSGaV3+W5913xL7n2fNUUT1pJIWyUTaU1Vi6TGihlvxhJLpsQ3Ah7ZNkrXy6jQ08hxVUUsXEKQFgNFSN7puxph8cB97yZflnRQOiTmBDBKUZwbpOJwWou/Vi1W+ox1iueL0kITwpCmluJWvW04zmyGhqupyhayrBkkm3azqW40zM34z51WquVv+ZwYC0jmp7HoKnXDYS7bBfPYllcl31WB3JrerQnOJNPI7tNK1sWUcdAMHqSAMeYDEIL2qmnU6327EMKCUG/4xlq7FqFoz8+kd0Od5eCi9f7e0RPOFINwqBuZWz5GbC9aXJHset1+snqf9xlBWl7EjXtASwgaI5INpX09Ua2lnNdVL2Z8FpmtX9WPgE/ktX/4HHWr+VZJx7e4aGulEoF47lCC1UHUeJGACKxV5HC8nRLWuyduo4TY9uQQ6bIRSvlre2q+kMJBjwm7GcbWy2CXrJnrgeQxrfrub2bhwQ8POJODFxA9C1P3wdQzznsdhWNVaLJaq3qid5mj5Nq9uOqlZVE1vVBBEtE0uoiC1WhVfIjLlsgaoazoaBnpv+SDqc7jyF9ReSjBMS370ennY51/andeKOnZwnXlZjsRuhlKCpVcvA6Il0FYpZjfzBzbfVTGw70R6tqm2oMmfd+Sz4fjrsvw5AfCtf10o/fEU/TQrViS6gKhTfbdTQGEbWWDOfODmB4PoeMO+wgpKnVT02IpBYrF1L+NOxdgL87TS8/f5LMK9c8/G1CmpGNP6y7STdvG7+3PR8mxzWPARQO0f6POkmfKzmZk+aeWyQ+P1Z1R9O10YHIdXaqh+dA/IH4K+wIxbbPt1K1KztWjs26wZGcQfyYGbhdBpidPUkl2+/rP0ihHZTuKuaB/Bcg37SuVzV8KG0LXA9CzeWWAtcOEDCLnlHO9bR9Fa76q85qlvWbUcY+C+5/dKVa2bPAzY1oT5254Dd0u101Q9JVHX2ulb8CWXnj5TCC9SQp5orR3pulGs38678dSBQhqvKZhESxMAP33vvfRBAZN3ahsD5fvJ9hyudwAMF3GpGPUmk82PXuVw7DEqrAiuH8+V2Ov9e9vaHuf1SIqlOTzkX6aKJVMPVcvrE3x5rlsvlKmgJIKnAD+psbx1cn9POQ+ICXw0EbLn0tRrAc+Fs6fRJPpAOl6/91Xzg5eOTXyrUvAnQq+trHUy7nHfPRiLX7Rwo6WWzWm6eNBES/IF8dXDoDweFY9UyqBFYJBduj9kCgev87HX1Op2+hjhTru7Vfw0GuCl8ppaHRO7aNmsLjNnS4bGIDVzIfwIM0QZIAAZzIf/+8CRJ+sSN0xjX6PiP3Sf5MVTs9Um43c69TO8d//qa6YigvFcr71XL127AAwk3AMldR9AN0kDgEfiAJDEMx6UfjdAM52Yfl9PVdjXdzF9X25F2O//h5ZvPA/vFpZU+2qvuea5tAdtLuKJ0zuV+WU5HEAsJSaCo/Nhtkgf6gp9LR3K563y1HY7svfeGR6H+esKX9l7tRTxAaTaQANlg6ya3GzA18+7hKawuMVxf592561kbulFkq6b8xorpiVTaejw02gfY3HlAFxhA0PuMbOwI2K6r1XIZgtjFb+P+rxXpEvQwqIjAkNMErjt7UNz67rTAdbl67dpqK//FsOjCf/HcBZACxiUHcsMKuybjMQFbvl12g2ryLz90fXgs/vRW4C8nhS+u8m6by+V6CWWER9/wmEezQpltR67d7vxeJOd+eb11enLxxX9JtQwJU/ji8sU1Hhk54XYhjNx1rVaugedfezx7rzwTR3uZUutdQNIvggSwLq6evzg/z+Vy501ITBMKLYvSL8hg/z8PjJzIGE7gawAAAABJRU5ErkJggg==" id="98" name="Google Shape;98;p14"/>
          <p:cNvSpPr/>
          <p:nvPr/>
        </p:nvSpPr>
        <p:spPr>
          <a:xfrm>
            <a:off x="612775" y="3127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png;base64,iVBORw0KGgoAAAANSUhEUgAAAM4AAAD0CAMAAADkIOk9AAAB0VBMVEX///+wHyOJFxrwT1DZICdiFw3tICTxZ2j1l5n6y83sAADWAAD/+/vxaGnxZGXwTU6qAACCAABYAAD+8O9+AAD+9vb1k5VaAABRAAD1mpytHyPwUlNPAAD97ez+8/L83Nr95uTwWVr6ztD4srFgEgXZGiLwR0j/4N33q6v2oqPvOTr0jY/4s7KuFRr/1dLtFRrXAA//w8KGDRHydnebGx7YDRitDBNwFxLzgYLoICX5wsDaLDKzLTDVICfuMDPvQEFEAAB/FxfNgoLdRkrzhYbTlZadR5zwtbSeR0fGICXfpaSOJSe+g4HPydbbNjtuFxF+PjrBWFluJyHiaGvTgICfh6Hg19bYoaFvNC/esbHCZGWzbGvDlZXBuMe3Oz2PZWLBpqTiu9jFbG3Hjo28c3KVW1e+AACvXFyxe3jmvb2hZWKYOju7RUeETUmkh4XRtrTkwtzansiydrHJpMmNb47DsrGGWFTo0OTq6PKmX6avkY6+ksKWb2zX1N+0pLmmkamENjPVe3yWTUqTAAChP0BpMy3fkJChPnrxWT7zcVL2hmf7nH3lnIOZFT78vKT/1cOpL12tbq6YOZaVbZalfaavW5jlpZDDjMDNQmf5elG/TX3B4S6HAAAgAElEQVR4nN29iUMbV5YvXGCDKakQpaW0ALVoQxKSCiQsgssYHEGlsFA7QhAJIbVNQEQLi3qyOAlNOjbpp9fd897MZN7M6/e9v/Y751ZpBTtOZxu/E8dgFql+dc75neWee4ui/ssK8/Gnn372JfNbX8bPJJ/9+9+/+eqr/0fQcF9//ftvUP6fQPTVB9//HuV3v/sdAPqtr+anCqL5ExFE9M27jufrrwHJt38CO/vDRwDom3fb3j794Ntvv/3oG/L53/8D8LzT6vnDB//x7UefGxC4fweL+91ve0E/SZgPvu+hAVX9B+D5La/nJ8pnH3z00ec9fXz29bd/+tNveDk/UbgPPv3o8496//74A4Dz7nIBKOfzz7nev//wwUffvsPa+eD7jz7vv/yPAc63v9nV/FT58oP/6OMBCn3no4/eXe388Wuwtf4vfPr15x+9u8yGRDBw9R98/7kRUd9B+WrY1r784H8NMMO7JV9i0On/wh+//vzzd5cJPvvgTwNwOLC1z9/dHOePX//po74YCvA+//zzdzeI/vH7P/VHma9QOe8uTVN///733/ZpB1j6HSYC1M7v//Rt17g+A1p7h4MO5gC/+/2fOmHm4w/+10cfffTueg4S9Te/79QDnxE072YI/exL8oH799+BepCZv/weitJvv303TY354IOvP0af//Szb373+9///rPvv/4P0sn5rS/sH5OPP/j6+++//+wroOavvvkdAvr9O4yG+vrrr7//9O9//+NnX/3xM+arbwARQnpX04EvUTmfAprPPvsSVfQV9nPf3X7Up6gcAucPX36JXVzmq3e4l/uVoRwC55uvGOqrdzgTwODZUc7Hf0DloG7eYUQfECLoKAd956uvvgSr+62v6x+TP3zQp5xvdOUAmi//8PE7ufj2dZ9yOraGaP7w8cf/9PE7p6Iv//u//dvXfcqhusr5+OPP/ukPv/Xl9QvHFwqFL74oFPCjcLt3H7FPnjz6+lblfPxP//RfgREYofDF5dV5wO1222w2tzuwf3V58eLF5YvLVqtgB2h9PyuwI0+eBP/P9//3/379sc7SPTif/dPHvxkGQxiBF1uXV1dXz1+c74+NjQX2L56/uLo6vDp8cVF48fzy6rJ12LoqHF4W9BuvLsdBO48WFv7y1//85qt+IkDl/JauwzC8xIs838rNulwBlDHEk5N4ALIPX3PPHhZah5eXrUILMLVaV19Q1CfLgObug/G1v/4t+ve/f/rpVwO29pthKXxxKB62hMtZd+6i1TonSFxgaoH952BiF4XL1oX7eetwP3/+4rAgSQVAxDOX7sviziefpIIPxv/y17/9j3+RKPFTTodDiODL3wQKU7hA77A95i/doA5AcU7QXNoPC7OBgGsWDOyidXXlvpRah4GLc9uLi1aBl8CR3I/PC1Kp/XBh/C9/++d/+VdB+NfMH//zP//YUc5vEXe+uArMvoBrdAVetGbHdNHN7PywRRX2bQHb1dVj8B7+xawNzcwuXQZm3e5zYLtW4eqqZb9o1Sf+CnBCjPSv//LPf/v/LJ9++RsRQeHKbXPtv8i7AEDgyjXWheNyjQVs7tlAi/rCdnUotNyP+YtLSjos8Ic8x8DvzV4eChccWF3h0i4d2gul/43K+Zf/8c9/++tf/s8f//Prv3/8qxPBYcBGvCTQpxP8GMjNXlzNnh9eXEhXJ3ahwAgcx0iFymkL5Qr/AhiFQ96OIthbBWC+Q4AKyvnnv/7lL2upxU/+7e+/rnL4i+eHop23jQ0LhJkLqcDwwAyMwFCcgGgEHhRhrSCKFvlbLEh2TrDrIrUun8/OPn5eJ8pZGw8+ecL+91+TCIRWRWwcSpLQs7AOmvwFz3CCwPGtAtfitltUhSkI/PaWUGlSXKtC1eHbHMNUSvgDgo5IAJs75JnDLyp/+8tfxh88ehKP/89fDwzXarRaktjipYshNO+9f12pSHxBEAqOZmu0dVqhWo7rCtW0NgtWvulwFKQKDyG0sG21ZuuFloCi40HhLr94/44p9ejJyPLxrwemcnHRajQk6cLtGsQyOjqatG43tyrbLcf2tTXpaFKSY9R6WnNYC9sFYTR5StWp0xZVdyThB68LXBY0RRBdFqRLCYi8dfhFcSMYn/6O/3XAMIfEl0WJv7S5hrHokty2blvhQ3L7mGFOk6Oj1pbEVyqHjlNri28dOuqnVpCtZqVwWGAKFSRsoINLV75Fgce1Lg/LLFv7ddB8UTq8EiGVEQ/H+ljgwx6WniS3WkDlDkBjtSb5JLjLaFKgOEfSmqwU8OYzVJNi6nb+uMC3mFILsqDzAgWk1/riMNv6NcAULhoipJjP85AsB3qKuQULirVANSvW0e16i6e2Ctn7jfv3v/tu+/R063qrCXphQDNUVmg5kttbhy17SypAZgHpKainYB/Iu38hESviCwDi0rNLI9DcphhdtitN63f37+8clPjSnl2aZkdAWImSGo1SqdRoFOpCocVQWSv4EQVKESmmdeW6uipc7R9eSXbhlwXDNw4bVz0LC+RfBN4EZvT+/eU4AoivPqN4jmMP8F/LbLEBfidwjF0Sj6g/UxxHbSVHHYTYWwwjNc5ncxhWwUN/0eKtdSiK+65eDhA4tL0ezP37Iz1ZTlPC6s4qO33GLhdVVpd4g/I11Eaa4ijBOuqQOI5rFepYOFy+cLcOZy+vnp//cgbH1McgYcbUTM/+A7ZC/nVg7k+PLPehAfsS2XicVQ/UEntE7bDpxhmAoag9sUQJe3zRLn73XYGSqCyAoaRCQ+Rbsy4oi67GDn8hQGLOBqk+yftbAR1N3Uroy7q9PYxlBC69H8+zErvMskcNSuAkURQbDZ+vgZJOQzlKqdKBmmYbao25hhz1UDg+rVcaVy6b+6p1MQt56y8grR6P2UTMa9wF0YHcZb2uNJODWEAbzySqwfbgTLNnRQlepZROq8ViSVVLjSKQwd7ZEcBZZUpimoU7IKqgFaFySPF1h2P0/Rcu22GrsH94+bMzglB/3GNlt9SyjdlaEB6TkKcUKtbkEJgRVsWQchTv08/OzsER6KJBldgGxbJqHH/mqFjaoUSWBX0V2ZFpaofau08x2eZxC1j7lHk5lr8otNwvnn/x86KR6q1WHxw773a1mIrDul2iWtvWHpiO46sUhBSK6akHzS++/MnubqNtTmnRxd2NjacbFFw+1TgDcGxJAJhFXpTgU2q7ni20jiuVUglSnseHl+5z18XPiUY8lMVcYKwTa/KC0KxwkqPZoPhrxw0woByRwOF1ONPTI/Enjx7dBQk+bZvv3l1MmUX9LvGUj25sUI0qm6bE5SM7tRNnz3iWKhxS5a3DMmI6zL8A07ad/2xgGLFUEYGcA/s5F0ZQ2zmULoK9JFGgoORNMKAdRMPA/Ua1YJ+mKw9T+kfzRlgiL54yP+WfchupT1bRedIsKLaYlrAf1Nyybheadp5rvcgD/eR/JgcqlCqNhotw2QW8TevwomLned4uMI2enfWDwSDDYM8ivTzSD4XIU/NianFx0RwM6xGS2TBr2lN+dyKcejIyvbwzzYqr0irbgJIPCvDt7WSp/N7z/QAh0p8DDX9Sarxw607jcl9IAtTDiMYulLatDkwtk4NgwNYa+q/ewHJ30Uzz/rZfo0VRsuOPSCK1azb7njIcvRG8e/eTDBjgSOMAXgGqhhYGAmt5NKnbuPtnwGM/kcXzXhXgckNlRtDY7RxD2aFOrp+y8SE4ejtJMt9A4+uWMAyPxqPwm4o9laKEp/yGeTF4N2j+pAE8zj6jRA7KoDLeLuRN/c1nfzLBSc3nDel5l9QCNsexpKMRgLns2PxrNIpHq/1o4gf672qLN+H4whS1u/HQDMIDlTMPg4uLwV3qkQj6CW8EN8IidVeSiqviDi8yUH8XWvUtKCpGP/xZ8BRKL6BQ7ign4N4/hDxRNzXhNOlwgLUByy4PaWe5jb8rWoLDcO6C02gPU8HULnl1T5SiHsIPpe6aI9RDO30vFXxKSxu8mR5h48s74IDFjAiaLm1ZR9/TQ8RPwlNoPAcaaLgNMOcthhMrBhru0DpMAUaIeRKEiEJFzDfR3A0GHyyMj48vjM/E0CBNEYobH3/w4MGiJnAWKrzxKCw4/dSE+e6TkeUiVRSFUvq77UOGP7aOvv+T8RQah/VGRaq4iJk9F6VS2epoIBdILUZgtm9wAFraE9BBBH75hm6CDx6M67KwIkESTXEaY4pRvAm+YlIm4VcU812zQlGyhCr7RKQOIBqLKmttkpzw/Z9ob3ypdFiXKhImaIHnlxd5hzXpaDHSKcNVHBWKazmmb2hm+RUohQRJ5IFgH5bxnsx4TSYJfmRJWTDRlGQyjS9ETJE1gfIGFzWKblvQ68wUxTZ8DMOry9/pweCn4bGDnVUqkKoj6+fHXC54RUDRsF4zoBhHHVKU+DCcR08pXyoFV0KJ5uCieSN4Ewsox/RgJQG6WJFAMSaAHhkfXxtfWDCJvGnBTz1afPhw4665Dcx4dgBwjtLP7vfj+cf4GvKYkljxNaS6wQSYPWepksNaZwoYD2qUxA6q5sndoAV+cxcNJ2J+GLGL5htYxsfnIzpbR03KHMABqhOXFsh3TNqmye9cwHuQmqCYkDn4ibRDSUdQ6PXhsbn/gYYV55oVSyGxIVXcPTRlqu4YtVYoDG/3l8+Y9PIgGriMhxKwO8LxwV/tVHD8hiyYJvXrWTABDFNYEagHOpxx0+TCJLoSADKvUNRKMBVhS5AuNY56eGytfdePXybZt12JUENJh7NdNMkt7hrV0mKshNLi01K/tRlOYtaMV7BHHi7eBDO+YKF9PvIDtImgMM1RaHX6N8cNYOhET1eCd58uZiiOaTxbHjHwQP4r7e//WDTPXbaSKIZCjZ5uktvSKXKztdCyjhISiI90K5rpJ92YaXaSa9013wZG1w55Cy20Mr+Osra0dsuPBbVFtLrFsJ3juNLRiIHHcWmX+P3nPw7NpW3MFYIi2GeUoPhC1tYoSZ+tfDPZobQuGjOnLRrJMqFpnzk17DNdOCsSGluEG3dO3SEydWdmZm59fgjUAnm1VPspxDj7wbKBJ/lSgKpo/0cV3IXZscALOSSJ+V4fLZk1ik6r/SZB34XAyUT1wEloOrLQu6z+a1xbn5uZWvNRAjUZm5y70y8zM3fm5gcAPTCsN0Ix6WcjBh5rSTgUpfyPoDcOdRJwu/N9aEa3O5WNtcXeQBPcwBsubSAgpGnKsmAYlulBdL2D68H61Axe+LpI3QkvrS9N3RkW0NIAIrw/QUtQo/W+g64f+yEvirNvTwek75Qf61Sfgw3b5NbRYLiZHiH3EE2MUoKLhKspk47FgkWa4efzOhaEE/LOzXmnbqLREa0/GFRQMPjQnNFjHLmdlYLUEi//29uiucQ2p6ubRn84Oih/HkIT10nA/FTCX3aaMf8UTSbTWlQnMJLFjM/fmele8dTMFDrMa2Vmbq1noYZDbhADn9atHZcvxt7SfQpIza6r/Q6cITRDaRqg0VJAAg+dZgIECzJwnRmjdqZE5xoBMyBvgHITkJFZPOniAfWIV2Lr8du5D5TlY4G8nnfC/0nrIJxhNMF7EODNQfCeDfNDafClfJsLpoWFhX7NDMIalEFADwbx3O3Dw7dah+KLsbdBc2E7z4+5SwjGdR5wv1eubFuH0AwEz8UwRUggtUFphoJ0oZfA4rxg/lO3gcHLn/F6LRbLPRD44PXO3BmANLPe70BdPPdRPSKoR3z8Ft2qgttVd7meg3Jc+5cBlwjVjXTdw4OvGN/RqQ2rNvAZXSNKyrxLcbumNeOfiGWFDq8trN+ZW1+/iQWQTKLcM4T8A0Dd6SECRn8dHukY1HPxFuaWD9hKNpfoCrivDm0BFy+BCMd6M82ob1apIgS1+BG/ukx41LAwJ6ZZCcyQqZDJtBCVKXHdtLC+PuOkufVBMATKvVsEIfVRXldBBh7dIEatdatUv7oSXfkfQnNpC+yXHh9WbLbWIeQ37xM4vNDCoHNa/44oRcURNNKueZUiHB01Wh0bm5CI42eaE0DxUNWMbyoYkEJ9cKbueO/djqULyTLTATQzdwueeJPhS/z5ufhi9vDNaDj3mKte3Jds+yJm0h+e6nB4Tq8OyGoTK5F+IIsmpXN0atFIO2OR3istmaYiovEPpQtnasbyRiw3AN1Z68fzaJpcgJ0XeMklti4fv3k564VrzFaqNCrPeVIXjI6KOhzJkYRsgCKec0YhLGwNUvc65ab5qX7lnNGqZCJLSl/YnpjraOYtwOiIuoBmDMru4ZmWhMZWSWgd8sLlizehKczaAm7ZJ5Z0NJAOWBs8aURJo1aHQMq15SLFsAdxFq5f6DXSguaV/hsl9SmcnvDqaKbmvG8JhmjI8KGpOYteSOh4niCxSoLYqlVy4mHrjatz+XrlfF+URaNmIwl5SeDtgIffOiU2NsLyVIMtLi/Dj4f7G2kLWFcOiy9imV+fI5c1tz4XjlpuuXAgaYPkLAZtG4DuoYLWJ+2U7CWAiCmkkIVW7ZVaQ2zmL0X+DWzwhRuwgIiVxzZXwFj1dFSkLDZvuAZZr0FbS6822DT8/EZfswbKTtO83P9qYniyAwXRANNRE3i1EGGWelDuLa1EnR5DnNGVpT5Ik965+TAuFFHiPQSE+W1UQDxnDFfaqjTFF4fnr++EAElXCBxRblWef2hEG5zO4AW7wDHTcWJrFKuW0NYGmrZ6/rzSMTb/ynoPCso82uImXKll00eF9Su2TK5EPZ6JfgFM0aUuIMskWi1p34cmARDGbAaT6/hqRWJKp/mW/dL1OjQt21jARtCIIUkSG8en3Sx6VBRwAApqXLA1iRVV5LVIahAN4FnSwSyY5ueG8rIZ/MYSXKeXhhBFtLQ0jKULaXNSzxX8xpWFeAPQPUoQmCPUz3eOkl3M2hsvXttIrLsghCKcUuX5vttl7eUCScepHfEwRyzYWpGl0nuU3o81xMivwH2ETY7STHODec3UnXtefAe8SC/odcUCYJzDWJwoBqIoAvIaF+ZJhJ2optD6PAVBA81tJL5tl+ynkgjJ8u1oJKhvGmhroTx6Tl+FYz1tMYzACRxHqSpFnVWpHd+ArXX6NSaZok1gU2tDaGYABr6FF1B44U5PWiajAMYZDfewRCM0T/FKFxAYpq4dOop2Gl5C8zZR/K4ilZYxigPlFou8GHDZb4VTceflRgltDduevZotudVgKPGILLlwYMgcfIYlWjs1bGomE0N5wKpmhgsAtCx0Aq8luoJW511CzTgVyu40sIR9HZ4PxQw8E+BD+AUMzeg94RWJivLUhqKJ7MjyAYcRfssuiY9vHUXiz/ON5pgo+w5DFVt/lZPc4sUaGx9hi4iHAZrmyFv0bO2BjmUFyzXLBPy/PowGCADfwuuV8RKZFWJnTp6SdThif6VsfA0ArXgV+LfGUIJlKQSfjcuMRG2E2oI5vorrGACnyEut/G1txOxY3TVbKjYqY9iN6i+ok1YHKQnYPTLySAG3+bBr229qpklFfxkTjTd0vk8/UxaInRbsVkleL+MF8hP0C45CxoqfOQcCFhPtwEEPwi/EKDEmLk3KVGic4hiLsEulMM8BOW74DiXpsnKL5+TzrsC5bJNeuCtSYHjSRi8I2AZDlnDx/z5bQzTG7eX8pJdOiVNzA2juWVCfojcizHhAS/oFw5fCaGh+qf9CRFoL9xwIc6cY/Ny6P7Tp9W2GGWaJ36CeygJZZTq18ziNenFTPSWoQd30+XkIqoLQ86H+AMnV2LSgQyGQuraWSiEc1IkQXonE1qJ6OrpiGNyUl+Q1FtQAfUcSZ+DiJHK1TvjBaNQvDl4HR9O0j45NGIDw1zhUvH8uIq2MmzgmKm8wIYEop1SxH+sTqcNouOvGvqtema2XbEB9h44bymHPRIqjONVuoDFsLWV2bkK8XgCrUMAX+KUZyrdEvFox9KNnaRYEmbBQNPK0SK416qM43/B18D4axeeLGQaJOW2MrHIrUx5pcokKK7uSQFabuWe8/bqEeHzDibVYr7tsJbetgusF7tJgf+A+FJ4lMFtGxZkMHQ5Ua7gQ3eYo0WRYGxfZVO5tbjLUCiY7m3M9U4MQgnc4HKNim2BZPieYmIe+0SkzsOiA6IhTZz/0BA9ZdfDN3DHNr/gnfAQOl07bG8f2injYCA0noll51lXPBWwN7BQGrk8H4Oh2xhRZVuUoQzvAOOZFvbwhEQdsKAJ3EopRSGLg+xNobFOGqQEc1IPTTiXwdivRCaXP3BnJB7/Cy/Sg+MI6HlJzcJGoJEXXH0yMm+4saQzAETJngr2M47VipVEaui/F2bFAHYsdMkqYHEDz3ZnIcFQJQeHciQ4HYlfH6qNobTO6zZrQNuBS/fMkfM51skm0MQocwR9FU5AGsNCvEd3gnNEJ8kZMbI6oeNJk8oqMXWis2nmpBmTNX4QqjUH1+FxjgRNsQ5F+1CARWNNkSYI9gMogvdPQM0LFmKrhIJ74iLWR2+2b01+PJo21eUnyGtmkFxHAr0x4Bu+jXXkdmC6eCad3idYjKQW31SR5TeZNuy/I88KzBlaX0pVYGWzqNF05135gLHBOMA2y9H22Ie6wO6XSAXoOosFLm8B1HG7CSRagMYwSwwtvkpcL6WjgZgp6MnnPa2Qi/ZQq0PBFZlA5omQXINIP2JtnxeK1xNDbIez57lCm0KY59VCyczslUvuHJLC3fjRS7iTXxM6a3skdpLX7IyzkBM+WWTaNPE1xUfMGg/pph9uQHoIFraC1LeALrcTILV/HKLque9YKyZ6nhrmH80WiCo0qFntgekYoGXhI+uDBOOyNyBPAn0uJmIVixA1F4A5UO1FOCPA0+u+TfFKSm9hjzwVutNiNtmec3ZGInfkXU3dTdyVMQXcZjwcvkzYtmCYx8lBTeH0MydnmlowXd3q93shQdAEsTmcMFOODV+QNMPLgj+hfJOa2SW7JHKibGafWaQ6qhE2mrQq8ASckHYZ6v8k0j0v1XLcpPWRrekYwAk4DCZv4lBTUKcy8Ihazcc9NTr3lIY3j37E17Khjdq+QK4zR1LBIUbjn+gXbKbv+yRBiXWs+f0c9UJuuY8tLWqBw88mmXfPxOhzE02j0aF86r1ceV7pzRLdlBCpk0hxlP/pEzwWwk6vx/k2T1Pf+vomIl3i6ODc3tY4sSEVuIlGQzyFtcyaG/P7GT+ooO9WCnih5pc0II0HtRWvCK3s/nB63NerFk1wXzk1bi+9ImHxC3YYzHaQRBbcySrWpsKl7vQngU22TcqLCmMk1vNd+jdJIyuNb6WWZYjSK94DzDBH0DTQU01OP3mTwUJyFWuO4JUawc7tMF44YCvlKPeVm1VygdB64dQIfbW1ZguKN8q2yI9OdvhqFcOBuySbi8HxEwnsehXprQmds/f5GKF9Miszc8RhvxhBDi8q9m3+TBXoidr3HQ5olXvh9ZYKKmRDOCq9oCIevO2oA6LDR+a1Ctumu0ycBV/0WWyOuw4oUf0T67EZJsAtXpZH1dPvCEuP3GNWBF6+T7ptytEfoyTubfXYkYntuIqrcwHMLGkM9kS4ZeGmI4ALlNfk4u6DEuFeE2Y75RiMk9qxNdAXylcrJWEC23Vxs6wwSs1igTxu2htkNhADd+2ZM3ep2nFCD3A2VcnRmKUYunVFWIobC7BTjicaG8AyyWkd8JJb2rC0K7woV9oKTs9sFsDZibFlJqkp9zlMBOyvS52MNMq5yK00bE/jTj3qu05VYlxCi8zpdMqRRwYdnvGGfGPJhSeb1LhkJgbgSY6iIjkd8o60Z31ecHW67dwcK0/DMwsI8g3DsNIZRvsxLoJ5GqWNtxxl3vnhuy4kkYbuNpnuLU0aN09ZosWNTESAEogGPstTxeE1RvOu4jEBLeKUhL9zZCaeOJxQFW/PHiG67eG4fsyHB1GdkBmhtkc35uTtr4yYsETSNI+oplaRSA5ynpBsLrzb3lXNXoCmTUelbXKcr8U4BmlpcNJvN85YVnrQmRJPXH2EoT8TAKDrnLbo7hSk/fMkHcMhFkXeUIITKAAQtM/QWcDxd55mcw6pjftwUBmvjkdskop6GT+w6Tyvb3C8qOVuxboO0YH9wd4TuOnHD1p7cHZDxBROld1o0rN+oSYXiwpron5uPRIyo5qEm8NsWYNmJPjxQu/kwgnYzgtuNTepxAWlvT5KG1xxUi8TauDbh6cZ1so8LSo+12eOmyy2PBfL5q+PB3R56fnNAmu1d1+m2PBbmsD2A6vB5xwVqHC5KXnmw5CO1ABGFQguLWO5NGk1CgoePOvVEoOs7wymBLmIPDuGCSS+mT1OQ8RI4gqZn1BURRDYiT2L/uAm0dlJ6vH9SKdVLjuSgrcV3RCzdEE4HyOJiKoj9KNLEJRfop1ZMgCEyPxdz6kbWL3Brlzo9TwPPYAy9JSdA0b9FeoueHpwZKEcku93uEeVMJ2sTwXnIa3DHJ83jemWsWK9UZmVZbhyXkwNwlouMIFBptscEi1p4c2PRbDJhDI0RmsaUJuKkV0SKZPIMJAOS0rWgpT44E4TM+SE49G3LaALd046HLClYCJwH4yZF4O0QRvf4Dhp0HnwNPnd8Xs8Vz+mTYgXXD0R5axDOCFtCPDiz1JcTwJvJMQyQep0jUOGohlamVzToCxpk0pOQNvN6M7fXkSZXzgzBuc3axH44ekNoCifGFhYWPABHnBBe9eBASYpv3Top7h+7lVKpQpPFkFLfbpxOEBU5gWPOOglb8Gn/eyIcwblpWvNJkmfdTulRE/4n5oHzAt4lywCc2/Hc3DFhN+xwog/OusTbOe6OaZKDYnSX64PTKNWRCy6yx8XjOgZmIiXf8FAEWVwFPEKH2EiKI0nGlghgAm3NhGnlUozyjIskPqLrrHSXnfCTfji34xlG0/2+sx9OiHRiLQsMwFkx0hziOvVQHad0nivHGY2Gkt0nV87FRtXRz2zAalbDtP4AACAASURBVOgz8Wm4JQxvVAcp4F5NautU7KOjpnlFi4BS5jBsrk124HgHlgwH4AAeSRxCc4MNjIKUTji7VHDv3rrCcJKTYry4er0iaGcNvgNHLmGF3dQSx8WSQhcrdfpxpXY8EHbiZ40GO3LGLp/hTTFahbjsHmEmyHvSc6YVgyCpBYaSY9G1qA5HmPF2Z1TQiwfgeCacnYStrx81uLJh4NWJTSfqe/fmwlBErngBk523t0VefLWaATyi2GpUsGHAqMV6LksrJXq/dN60VQcahvdZUeBK7E5jhN3BzaoKwWOG++jEeCJ4TAvhqGH0tDIVQr/hvPcMnuYkOuZZAVDkQoYWp3rVGx/q4ukmTjxvsHTHdSacBpwoZZ+hJh7wAhjbhGKHglSdbkCBUJHqIUhzhGxWPaEzSl0+wRnD4RRnWbJzGXaHS7N7iCdMWp88womIFpMFDSRiVAeTM4b5r6xLSt9dFiTCCRNDEu7m0zw1EE45UURH6rgO2prTSHLuWeYmIQjMczFTSLCLZvMu2ppUa4RCWbEiNgSKzxwrx8VcMV8suW8pdnAhBWLoDiVOq4gnag5G0JGdmrnTIKB8emrp6dYF/oVEv9VwXpLcD8Fx9pM0021FUUQtUjcy+SJO54TimdCJxTI1F2IYxcTTJpl7ag75DqbB1qRySSwe4jgEJWVURTmZVWZPxDHXLbVb/EywMyp7QFFqEXsfes9407yxK3Wv1x5CYEuGSoRY2D+uZwUeCheiZAJnpc/ayIJHTz2okw4gnQN6rpOIQl7rMcpRCKNT6z6GoU0h2bRrjtglPpRm04CnBsoRKwVK1DL14+x5M+Cmsd65AWdk+YhBPEcUA9xMVkSUDfOuFqaMIpOgwsx6nnymRDTQnjS/osNBXohZBqnNGdU054B6iFJ0QKTFSvrrXX4Qox1iwyRnbk3hONkk+k27gt4qaG9JUjEEcE4KlE/Vsvns+eyY61i+AUffoJsGPHAPcCkR8YTNTju2bShcoKEUE2luRCVmHMwq3GFbxutlMMQi/+mzHpYeGA7Xb7udKV0QBifqlQKhSoIS/6WhmUY7cNadfr9d4MTxB+aw3jWEiudUDEHJ48sXqEZTy+aK9aLLVRfrrtsr6yJjh5wNbA3hMMYpa3SUAiB207gpShQRnrFHYn0eszIj8TSPTqQzm2VTB5PQf11yTjj9/Xj0hQJfp/0HKYFIsr+I3vrQ4cysR3GxWRAYr0l5KHSaoL5T8RhsbUykink1M1bP1qF8O5bdA3CSDmPHBNn22GB07ZC1KrxrCt759QVIb2fIRIfXIDbO8KHYVJTDLJT3dgOpM9qbowJ7c2r9ePQKrvN9ie+g7iagWL4tURD+IHnZNC3Qu3rfMAQiXgOc+izAmW1mcvVszh0Ycw1qJ3nd8LFGQ1cUyFgBgUNpG+a7RsRbId32efx002gFROfXjCuKzIUxoaMNOJY+MJxCFnSdiX48PW7pCm3w4aYx9TIDV+Afh1TedEey+Db5qMgbGVtVDOVtLerYHcg0i1lFaQKewTbOdogX43Gs3nwCDn3oeKhH5uDdYJDcPIWMSJuI+cygD0l31ufurKN6mHBUtFsw4+GNiRRvZ+sIJWid1elB/dzIqsOdJV9jJmmG5xjaw9snoyYfs8E/5FY+OfJhTiDK16HGrOuC0prubK5+fNy03eiAJkchiVhlj0TOTvbu6VxAkSZ1cFHqDHyb9KvQP+DaATbbfVGeEiJ+MuMBdghgOvM1FO/vLbUP+c9g2sZ31nsNIrjnFSG5WYGsd4Y2iYLmmVDoT+Lsjogp22molHOdU1pi3xVwZ+qZ2+bzp0GXIq4SIxzxGc9JYGt64oZ45hf0ORxiPvpavGeuMx0lruACbXSKJA7eLklI4T4wiMdDdwD5QvzAuMRmd15iyViQBBKYZDhxITT+AAqFp6FdYRUbGSVIck4lUcrtUxn1pBlw1ZXjm9oZTX53xut7eDle4FQW8gugFWM8IpiaJGiW9IpNNulXiwtVc2BWfqO8Ds/119khXAhxToQ7oZQAChNDG4Civ1bMQK4rB4yVYyZ5TlgLLYgLcFFResNOjqywlkVp6/yqWMlTxwlVtQXOi4p7YL+Bw2pNOrZIRsTznHh0wDHpVUoMMwzfnfYgO0Bx9VAGF/Hri6MUlr9Tk/3evNT9VFmKRjQfL/g8gMVnuLkz6oxJr9nuwcBPdkudMKBZETnG4rNEKJMAjrAboUsETk1SHZVKpRGgjk801R3IzypkeefDDkWXxaIORpKExg7LpjnmYIdqg3Z6g1JkFIfDqQzOwkU3oUYAckvgivW80TbTogM3m3CxXYtGo2SHAhkviPnevHFf8jv1mOMFw2AiDBONeMDgTIxHFJ5KPGpnuSyVasd1AkeNNWdPcvlArt5d5E06ar4QTuihaiT7MzY+sqxyzLMj6inkS2I/HOL/vFeiNudXNqOEDIi1kUF+55TFMjl0sWI4GnUqeiTl/ABG9qHczgW6cGELLhh7eYATZugleY0TYjHB6eRFSUovQ1bJN07F0eeAB4xNnXVlm3W3K9fRjhXybeyMQLTlxQNRH8/NCAyr8mbQNd2dZw2Ccu6QK9sMUzhYEHLC5UTnyNKbb2l+bmoSGK2ffROQWHfWFYHgJoyRvK7gDEVHfM6wpsgij2/gg7jjlXQ44hoviCucsBmEHIc/glvdlrfF0+OKGGruU8VM7qSoKNl9l7EakjzFk1/IAGWjxrJ2EkrZhmBni5oZklClH874gs7P9JJJ2ZyMoSpEMh8xsz5lzOPM9DQzN+M19owiJwwXQJ0Rj454dIgW7+SKJ+YhLM2E4Q9QrUXgQ6nFMNDBWRyurSGeNkoVuZQ/B2ZLQNJW92n7xqK1tUimQUUgC0cyfmbPLOtwRLZxYLZzTN+2/c7AJIXE1r0UvVPZGcix9LkP3Qmkssd5E8yEvsRArJO047srB2Qg2UsT7UB2wlgku7AevLu4uKsBUbOh0FYpVAqEAq4XVDE7lstqStPd2YJo1YdbwdYco6PxIzvZ6gpZjo9tsGZ8xSE4hKqp2DjVue3e3iwbqMcycMfJpdLOW8FMRDFzEsiGBgIM+2uT3V6DNwFvPiFBIN/02bklsm8xhUO7ByGxBAnbi0rF9pyqVGPZ45Nid5k3WdXhSD5shgIFGPsOhBKrLi9SAtM3n2sMtC6sYxFAzClyZ3Dc+I4+7tHX4rRHvEu3zudC/UMhf+DkJx8N6+rpooHsMwY5sC/sjK6EBSFm0mfeMaE8AudoyC8r9YrtijrMqo+b+/UuHGsWElYx1KiRVvVyRtVzal6ACjv+BOD0jYAaE60LU2BhYFObC+PD48ZTXgITLtSwM2YSEp7JW+GQAb7oBBZTopPUUp7ezPukdw4MjWSNgmAXTcaWK6xglv/s853K5Xqj4r6gWln1HJKdfHemwLqtigYYKHiW9RqBFQSkxA1GYKK3Tk8vQPCBDO7GPqo5bMDb4dqmJgz1ODHBjt5UEGrFFyUTopTinIjSRlVuyNSch9HPdIQs5cGCvsOPbBgZSSZHs8USwrkEOLFEM9A9zAPX3qzJbl+3eywRJwAlxncAzkofHN3acBzH5CNzbcPbqPTsGihAmunuhYl5cXCXpAP9piaTwTD4BKzTj6MEdF8jdXJmCm4MR04R5TnvQmd/BYGD9FXyXQGcL6hCOZPpnbg2vDLagbPKMDsA5wDg7A5uPMBzBnRv1wDOg2H1kPzAE6OUGbpbmole7FxHaU7pkTWOt/r1+SgyVzWxZJkR4Sc7pjZ1Z8oSVkIcJKHMpqmzvY9M3E4DHLXkazYqswDnWk1A7dYkYSeQG94kaiwinvkOyP4wRqAG4CyYTHMTRih3YrkwuO8Y4g9+516M8sxIpB7X6eDeUozEH7GrH7DJiDFTLVKMvg0BigtdPfo6yNTc+vr61JLHY+rsJn1ILu4ZwDnW4RQooawCtWWK+gly+RNiZltDcKCEI6f4pSlxs4smuGh+tKn0SEvE3dVD6iGuw83EqEkc0QFSG6gAJrq7EKISY4QiD9wd0WtsV+QM9fRebwGks5cnuEu0U0sacOqzELOuj2MJkAwpEFxZHGpNVrtrIgObxeM7Z+aUUR2YIYZJnYhnyNIN71lH8qVn/NQMNqpwM4vUAR/RO9hLm06ApHBO3BzimYiuTIJlGi5jWSLqmexthevsJdW38rTRYva2cR9bia4DHHjd7Ekmm89l9N3itiI5Qa54+9lRI3F9wSpo3miTzlhnLLQjeKDCgHpIITexHha9EWxW3dM3iOCvbnZYCzcjbYpLKytLS0uTGP/DuJRqfG8z5O1Dc6e7k5RcxqLGYjaJJ0JkG7TcqOO+2Eo+G6u7czoXuCqgumT5+DVw9LXr4AbXG6em7P0Tt4zFNN+HZ4pEHe9cJIEodMvxGuWcv8fCloi3t7EKipml3spQZPNeD83M4L7YxQbYzjOE46g2Sg36HA9laMxmMyp228mMbhMUY830rY4Owhkh53ls6j0qNJn2WrSDRv8YM/WxwRxZmpufi2x6kX51j3B2XMfbu+pefMG5qL5wY1npQzM/oJy7nzSO4ssqOoajKlaK8iwuV4n5rBo7CYwF9k9s8JcMcMS+1dGhkxZw8ToVwWY1xWu7i+YNqQtE1Pna7u25zzrpoK/Pee5g72qls8eI0TvyPO7ivTcsFiff++Lkvb7t5nMLA8q5y5bUZTa0jT2asiwTnoYXvc5mYzg56ao3bWNuuWYth4aW4oesbRGKdtr51Ly4SPaL+lYMPGFjq1isu6GCNOA8c1P35nD7jn6VXoXi54yYGlXE/s17Opyorwtn0tKHZqa3p3wDT617tJxpsEeyY9Ra3qrKtHyiH6DzMpuPncyCpbkzdbetlHEUZTKzb2yFH7I2IINU9J55MRUMmqGeVjZNpnGcEcW9BCsPdN7ijR0vU6RNgCEQCdsgXS9GR29nkxzFLQ3hsWzGell0/47y+Z7npPyb5uCTZTXEKkWr4/jYei3LtNtNXvBcna0nMmQehz5+fCw7aAWPXnZsHW/fZm2PAA85s2KDVnbNZvNDjHsMkDSUo97OZsswURBpgXCk2k7gpggywA/BUcE0tDuFEx00OMuKsdA2eW9gW1PX1NBzzD7fBrusSjtS2VEqOUZd53LFliMvd1HN5RIZbOQEzuXiCV2UM1artdxo6AevDJ+K1ZnLeXQPsDxtizphU9Ia1j1rJq/RUSeBfG5KAtdBJwqB7uamcBssxFPcmGjxdkfYwkOLwpMd1fSjmRof7/ecRZHPsOmQL3RKg7ePjrnOO6dTfnGds8VixyTsZGlNoenjbVUOFR23c1tn4HDR/BTLfqZL2RbTGs+ZOhmcROxtat4XQaZb50mDFDcpW2LGxsRe98p3kxD6d10T6aLRaS34MBQSMyIWM6dJPNwoELDpWxSFD/fd/sQJSdrcmqIotAIVXNbxOm4j6lnciOBYNTIctkYZZAOPyaRIJr061ZWCQIgzT62LvI5vxuKNLHXmbjsiDfrP5A0wPRro0Fpwx2hp1EA55Cy6ztFT+YCrHIvlAwGXbTaHcGhaLt88u7RfPak2pW8cC4V3zQrgkpCufSbTpmKC1E3E7mfHSvS/u8fITM1AoCdO0tfj4bxDYIbQrA0pB2qD5SPSbyo6jKMPAwHjtS5c+byacedP6kWFCE1v3TL6McjVoBhBiT4yLwbNIsCKzONRhfZ10x08zcsUpZYMcuteV18HwTh+YaZvdcuoosnxCzdONulHY2TAj+LsAe4+hngDpSZJaDr7R1vunOskm883jzUlocPJ3hzMGVDPok+MWMxkDOyuGbUUNZkSaHBL+qE4pqm5BdwKOzU5ZDX6/lgAiYdjeJ1dOB6Lvom8/3CM29AYppb65MhH1kGwr0HXMUOzdXb3ci5MCk7AmdyB82OCR6Zrt5/H2lFP0JzqVAopHJ+9t0B8hoEkR69QsfZBPP6BCmhus5PR4SklMzPdJmnCC3Jn6rajgPrR6KaWMq+IZJUKdFMub22TfNPdLVXOm93i2q3bGy3LpVPra6ytOwim++QGzhtgjFtYCwGeUPdQqYX1mTvr0kDFsE73o5uCisxwIHH9Vigo/UdvkVv40CP6Mu2jMwLHkUzqrtM75OzwutP5GAskiLk5aqoSKo46Xq+erqRWEA7RCR5ZABzn7Qa8tZl1n6cPwHosMlyuzhstnqGDgbqqmesDY5ja5FMzu7zMZkKARkwavObqHWrEv7zunM7eVI6PlSJdtVod29Vi9TXqme5TjnkCOI436/eQRNGV3olKD+bCXO9CodS+sX/5zvoMivd21fTOyunn6OAI1vtSRmuUxZqunIETD6/LBhxbRptt0vsapjmQtCW3X8PVncm2lHlSwae3+MydJtUCTU31HWG2sER68LrM+/hblHDzBKOeDB7Z1rmF2MBhaZr1HTuAtN4foGlibWlje4hL2Xfl6NxLOT241fKGevTTpR95JLLKzzGRDp5x08TAJZj0BTmUuSXKP3f7Zb+FoXXRBLFZuPwqNPJdCLL/opWcTztw/jafthm2hrsT6XNXWR7cnHjzOFN8YTMO7YkiTi1Qmrmzy39hEA5PdQLovJ2a/MHDsvpVM/hKwQ71nKGthc7ioyEsNa03bA1iuI202gK4fu3WTgKOjKqrZ1vPQ2+qB83NTNljG2aaE5gYxfhux2OiKVE/jQGKHO41Dn+baga8pofm0aKMh/RkjpbvbzWso8mqbmuDx2fJL23uXE7vHtqOTwIfWhXiNlD7lB23qgfN7eEmSQpAOeYoxYidFrxxEIyBDVKzmYW1qRlsuSk3uqRvC8ZA82gxEmmwI/EdlR3RWxrb5Fi8Pl4jkbRaDodtHXaDMJQ8RfUkt3B0l5wAdiM1IKkbsThB4M2LuwzlNE4BXVOiPUA4ze+DPG5tzdfZuGzI69wfz88bBtM5pG0zJYW0vXi8zY7cd2SxB4AnhZ6fzA6tWcbC/nyHrHOQNLwHFWty1Aq5tQ+z61sPAzbiDmMXRDOk2Nju1fGYYkwP0AMIRVB6LVjwYw/L3PrKLWcbIpip+RtgOpZmjjhDYmg1fhYfmR51kH4TsEBTPh4+uF6MlLtPOnFhDjRqrSWtWZn2+TDN27LeVI8eTIMbuNNpEWBtPL3bWSOBfIebMBnpG/AEpNkmHjJuyONmdCzemLRyC8vNTK0PEcAAC3g2Ac1eezWOffZk2VDOcaJ44zSWSN9zW7DBS3rvuJhMpqtDcCduqIewdWpX4AWyImfYg45hTqCYyALZveyDDHXN5AHl4ObstfW59bkJEdxoGA2eOnkbll68WdRwIa2BrVw8NHiLKAdiZSI7jIbyvew9toGkPNiXRzRbKgHkuO0kbVSOZucFZ98iiR5/FhZEzEfXoDqN4CcL2E9YI0eC3MO9y0t6MjBzx/hw85TTfjRGuptawiy6vRPvHOFKzgx2K4mbh5cwkR4cY2nEqkIuCkVDGTSEycRNNhgJ3mVwYkcbOITeyHdwSoNSptDwGAY34UmA7U4YndYPnvVgbW1tHmVt7cH4rUoxfA9gOGXzw7t3nz59ArZG1jKME51H9Qo6ccvQiNJ2D+IBXqMVuizTcrYoy0h0N+HEN8gpFYIycAp9x4HIZlPfJDnABdLUiXGPhDUEP2N6/dXf5jaLihSJpe4GM6wovsK1jOk+5Yy5srcNV9j3qoOP1/tw1KEoWVJqZ1TZ57gtN4gf4GY63k4PHaqv41knT6sjc2MoRnMhbHqDLm4aGt6ep5I0kbr7idgO7cWPRrqm1nmewK1jMNn09eAD6d4H50krdLpKy2WZbIO5YW7LZAMNb48NPyOAGNyCydfFYgglTfWrZg6tbuF1trbwwEAjS9Jm6smZTxQzWnwk3kGjn77/mlOZeFc6N+g/YG3aMXBBVs7SMmH5G3BUMoZk96TuDgsBZNLXZ/UlZ0TjGVTNun3G5Jwx9UoKUxfswtrCij4JiHwTEj85amiiuMeOLNccA8qxvebw8Ozj6iCe96yaUqVV9VQGVLTjllxnOaMPIm3ehHM3BSy2viRzQlc439qQ15hEKiI6l5ymOePffrpTfK55FjdpMxQ3G4DHLIfaI1CuZTLLbLuo6EsCH75JOaCe92y9spSII62kFWWrrHWs7cbTQko6nP4FU7yhqUVzajdC2xlG6BOOTyyZBtRjioLKFGVzST/N3WQSQgZgM72begQ+aXmKmk/thkLLKtjas+U9oKVklwfedFJ91jZE1h9uK0qa3lKrclaR9Rx70H1YfWsg3ztHD5GYN6KayOjL5nZhABDDKCsLXUTznjAOCghhTgdB+wUy+zseTG0yj+6afRLt28Wg9oRthFRaZs8yEEj1pNgwNdfrDw4X3huCM+bIoLUdn8pKVre2ITysqMPp2lpwwwlIkMI6YjxP1N6HyBeF8EpmFb2ioBM9sTaTaOdDmwsPUg8XH/KQB6YiUsgnw60amY4/C4myQofk4lat39TG3G+Y7qsMPWtzzFVW1Ax9WoX/Zbl2s/RZTuOQuSSx3R2lweCjh0+fbmxYJndBVlZW7D2R8LQdffI/FPECovUZbwIDlxA14fHipjBvj5qCGysWDy1BaF7cFc0h0bwRj7M7OxmI5cqr+9Zkst/U3vgUKCY/rJ4PE4ojU1XLqhXh6Es+A+qRQ6EQn1keaO4Eu5Iya3bj8Tagn5jJtDZlWVpxRsIaLfoik3NRhYzOCmsmnBkxyXY8G8ksP7WLotOb2hWlzV06xa/uaDvAA/IBPg8hebrdM7Ux2xsPDf9iSD0B98uEsl1Ob51WacVhLWetQ3QdP5NCvMqSc6mNrmi/LE5wfOfxQzzPWCDEEME5dbQ30xxxHt6/JI/PL+zaQ5gtpZyi9FCUvMFUUJPuaj6VzYQymDcqmNskq6dW67ZharYbqfSgDDJ14FxtbmnK1mjVodEZ8EWZrmJ3tF89Gf4V2e237JNjUcsgppQF90P6wnbIG0K4sWuIpxfukZFCu8RLikcx+3gyvxR8ag9HlYcb4IcrbR8rgq3hmoastYsOq0M93lLV94zr+6EHIhTcgb5Ux6XhBIWiVB2Qvil6sUCXB5PraUwJR5ZXjeNq5ZhzMtipT+7iOV1hc1Tg7e2UaCeVRDD44EH3WS840WM27/ISr/G79wzlPDSLdyXR8xBY8pMjKb2TOVoeIVl9o1Y+LsNVpB0ngR8g6Y5c1NpdurapsVgGECn0FoGjla3wYphc9+Mh4y07uE/DGO7luU7xKAOcXXNqBbSzm1r0AZ6NYXN8uKmFyEYP0VBOKiLei3giOF7yiG2IR+Jqps2+EjX5IOlw0FV1S6s5jt+CBwxJR9qdeTBXORHL5vabqpJxaFo1OVpVcFskIeyBI8PZI53gOoD0izb7ed53FzLhSeC0h8GgWbHz4o3nWQUXH1k8oFptgw+ZU48gC5CkoLQLgfnJdHxnmT2gWUWRM7Tq2KoeV2uqXHM0j134HNqBVuFrzW0iEiEEB6DczURMTWSqp9vWpLWqyWB1UAHpz308eNZ9yBOrSqIopdWSTE58kiQy87a4abd78MEIwQ27RIbJzTG73XnjgVZBCy/gb4nSyuZuWAouRjcjEq98MjI9srwcf5bx7Z2J9JFMZ4u1sqZqye2XSiDgVgNv+eSayl41krON2U6uCZ5sLlfP0FUrrainjqpCy6f6ozcyIVrdIYNUrIZF4rOM2FD39kggwrwEQVj0aw/aJb0gMnvs/MN+c3uITxNb3LhrfoS7imh+l/cspsIPfeZHOObIqhl2hF0Nrao7Sqa2pWYyoCJrOqPlxurnrsBbPngQzC18Mlv2h9F9mgkwuHN4lS3HqQpsoBj9RGuGLBUBD0w3AAy9SkOlCEj2EI4GHn9XUjocZ+YlYyDWvCnQvRMrISopG4sbKx5NNjZJ+WSzOWTRIHDutJeX22KozcYPZIXd3q5qmuYopx3Ja/X4eL+ZGMs13w4NVdhrtyPlcjiM9anLdZKNJRKZrSSuAqu1ztG0AAd7PPIqC2l7KPMM/vK1ffD+CMrHPlmUo93rNovdHHVxV+hk38GNzQmaUAeISDQsShupp8qGlJmG8KyxqpwOvWL3ZLpWlJVtByQEjlFHMZsJzGbGcu23fopIa6/cjpyE0zFSnwZmczEtkYH0TUF7M5rXVjx9988Q2iAmiHsHoBp4e80XyuDEf4hdLp71aoZFX8/EUhuS8Xlqk5zgJSqRTUswSNYGRfHho9iqr82yKi0+i7P0XkbcacvZrKxYHckykNH7s/W625Y9z/l/xGOjj/fKaVBQOoxRNZCLxQDPdg0jEJ3Zchi+I5cz6pYo7yliGvLDUJql26wsNjJ4k1efTcenuxMVi0qo7/zdp53S9em9h2EZV1hTwcVImCZDAqDoowwb3wm9AreBvPMM+CeTVbTtakaRa1bHsQbK2VdPMrccbfp6qbbLzXC7Wk3bxgL5GEpCdWj6OnCGLJsmTyHFJl0rWgbqEXeeiTuruO6ahtssHehDp9P6IyAX/f2tkeDDTvAJpnb1Z9wEdyM+XOvcgxdgxczysrwnj4D/gKFNK7SaljVFVTPp0Zrr/DjrcqvZ2M3O2pukUGuXr8PgP25bzu/3Ezy2WkJfaYRwmkTihmRdtirgQntnvpEjeeQA9KI9g4I+1Og+dJAgSkUGi+++LMgIPYoIoT8jyiz9qi1qbEZR91YP4MMR6EVVtXRa1arWJH38uNnMZevHsdcV1K+TL47auWq12s41/WGCJ3He9G+lDUDICQ5HRq6p2ii40N40mwHPEeXQHkICOhqo8abj7YNHNx5uqYccIL9HwWfLq/icaDUUaq+uijKkzzv0qjyy/Er2QUajbKU19FmHqs2q2XNVjWWuf/Sz3y6PytfX1XIkDIJ4mrlELNHeUjt4MAwptJWuQtmdZpW9uAKmv6OGwFx2hh83FN9bRTWNPHny5FEXF3z25Amr7LDLbemMG3cnUgAACb1JREFUPVP3MrJ6tPrsSJEV3ytlT9bY+J8hB1EyaXw7bStZLjbd2ZNmDC7lH3i28lUt0s5dh4n4Y1X0oGwikf5zpgMIENGZbfG0qI0mv2OP2u3MmYIl1vSNh9uNnMU7pjcgI9Pqs1BmelkW2231YPpsL+PT9g40WdsDrbyKjzrgHdKKqmAOXH2pZh5n1TpcxsvXNTveKC8+DF9fl3U4WRsoKNc8AeVUt3qAFLpcpfHoejX76mDnAAOreuNJUK+VOMtmJDmkZI6ene2pNJbOsnykQK0GWpEJe9KqUlWUzLajVjzO7GsAJnESO/5H0FDUf/NcR/I5MLd2PgcKap5AfnASS2jl07TS1dD2VtIBdO3Tz3GBgvFtwSyv7mmhUPrZ2VEGiUBJs+yzPU2Wz8SzjI+mNQcesKplMppSc1i3EpmsGmvWM7Frm/qPoYFartwuR15Wr1+2gQ/S+RgyXLMJOUJ7a0vV4WQgOdVqp5hpFyGnWl3+YRy6PGvjaIkIHqecaRq7fMYus6uvIMoc7Mk7Gg1J4mjSARVjWoVk4DSRONbwXo5lXT/6EXZdYa4hGw2Xq2hvzYDfYOyTKo7Fp7dqgCjtcNRqW4o2WgU8WYf1lkWT1ylnGcnsjH6mLLOhPfjXTluRtVdHewpgqmlycgvSkLSS1k4JGq2u1tWcmh/L//gHDHaFK0fSkUg10r7Opf2E4RBQplZLY5mq1qBqT9PAB1U6PQopKZhF5zHkP6gcosj4GbuzitB2MrLS3tvTyDkzNfijaYBE1eDP1vbLhKaqWTURy6nl3Jsf6fJDePLXLyORcrtqMFwnpLYNRFaSKdDqqKqAkmi5elvn91bl7IXa8eWzeJxwXvxAlDNK5tVBhkZShjKkBsWAmkmkVTWRVUFyiRNXM50u/yQ02Kpy1yKRdDoSHgIEutnSErWMQQnVbU07hSvR8+23UBF2M/ZoVs+GRuLtnVX2PmZMKFVI3tOYwAOPAipNPU40Y033STj7E9GA7D9OR9LtcrgPj1/P4trVRIYkPgkoeZVaDdsJvSG4H9BR/EzWMvKrV1imLUN2dn80CV64dbo9aj2Va+QWYdtF0xLqMdi3v6zmm29b4bxR6o/b4D7lSGQYTwxcdJu0ejKOLY0mvF3rH355g5Liz9o+hdVkdjUDqqEhWQbfNzqcumoIFk07Ps76Y4lrMLfZH/kYy9dJ5j1PhHACgGmfVNPtDqBaOFFtJ9CHcNN5BkRLDx1qD1qavg3U6s4r8H5Wa9Oq1VqUy/SWQ9Nrj+R2WdUSBhhIRPZt7nx5LD/24Y8qCd4kjVOPB1BEAFAk106ftA0NqeWE/xTfNgEUkMQHhluH0XRBISwCbHl1OR6fPvvzn7e2ahpgwMdIQUomQ+muaJDY1mitbWCJxY6zUA7b9t3V/MvGD1/n24p44GlDRAVp5yCiNtN+HVA+ltj2xwCO9hoYNwXLvi0ccEhaMXA5tGrGmjyl1RrkM5BrACWr7Q6Y2LG//jhXVSGaV3+W5913xL7n2fNUUT1pJIWyUTaU1Vi6TGihlvxhJLpsQ3Ah7ZNkrXy6jQ08hxVUUsXEKQFgNFSN7puxph8cB97yZflnRQOiTmBDBKUZwbpOJwWou/Vi1W+ox1iueL0kITwpCmluJWvW04zmyGhqupyhayrBkkm3azqW40zM34z51WquVv+ZwYC0jmp7HoKnXDYS7bBfPYllcl31WB3JrerQnOJNPI7tNK1sWUcdAMHqSAMeYDEIL2qmnU6327EMKCUG/4xlq7FqFoz8+kd0Od5eCi9f7e0RPOFINwqBuZWz5GbC9aXJHset1+snqf9xlBWl7EjXtASwgaI5INpX09Ua2lnNdVL2Z8FpmtX9WPgE/ktX/4HHWr+VZJx7e4aGulEoF47lCC1UHUeJGACKxV5HC8nRLWuyduo4TY9uQQ6bIRSvlre2q+kMJBjwm7GcbWy2CXrJnrgeQxrfrub2bhwQ8POJODFxA9C1P3wdQzznsdhWNVaLJaq3qid5mj5Nq9uOqlZVE1vVBBEtE0uoiC1WhVfIjLlsgaoazoaBnpv+SDqc7jyF9ReSjBMS370ennY51/andeKOnZwnXlZjsRuhlKCpVcvA6Il0FYpZjfzBzbfVTGw70R6tqm2oMmfd+Sz4fjrsvw5AfCtf10o/fEU/TQrViS6gKhTfbdTQGEbWWDOfODmB4PoeMO+wgpKnVT02IpBYrF1L+NOxdgL87TS8/f5LMK9c8/G1CmpGNP6y7STdvG7+3PR8mxzWPARQO0f6POkmfKzmZk+aeWyQ+P1Z1R9O10YHIdXaqh+dA/IH4K+wIxbbPt1K1KztWjs26wZGcQfyYGbhdBpidPUkl2+/rP0ihHZTuKuaB/Bcg37SuVzV8KG0LXA9CzeWWAtcOEDCLnlHO9bR9Fa76q85qlvWbUcY+C+5/dKVa2bPAzY1oT5254Dd0u101Q9JVHX2ulb8CWXnj5TCC9SQp5orR3pulGs38678dSBQhqvKZhESxMAP33vvfRBAZN3ahsD5fvJ9hyudwAMF3GpGPUmk82PXuVw7DEqrAiuH8+V2Ov9e9vaHuf1SIqlOTzkX6aKJVMPVcvrE3x5rlsvlKmgJIKnAD+psbx1cn9POQ+ICXw0EbLn0tRrAc+Fs6fRJPpAOl6/91Xzg5eOTXyrUvAnQq+trHUy7nHfPRiLX7Rwo6WWzWm6eNBES/IF8dXDoDweFY9UyqBFYJBduj9kCgev87HX1Op2+hjhTru7Vfw0GuCl8ppaHRO7aNmsLjNnS4bGIDVzIfwIM0QZIAAZzIf/+8CRJ+sSN0xjX6PiP3Sf5MVTs9Um43c69TO8d//qa6YigvFcr71XL127AAwk3AMldR9AN0kDgEfiAJDEMx6UfjdAM52Yfl9PVdjXdzF9X25F2O//h5ZvPA/vFpZU+2qvuea5tAdtLuKJ0zuV+WU5HEAsJSaCo/Nhtkgf6gp9LR3K563y1HY7svfeGR6H+esKX9l7tRTxAaTaQANlg6ya3GzA18+7hKawuMVxf592561kbulFkq6b8xorpiVTaejw02gfY3HlAFxhA0PuMbOwI2K6r1XIZgtjFb+P+rxXpEvQwqIjAkNMErjt7UNz67rTAdbl67dpqK//FsOjCf/HcBZACxiUHcsMKuybjMQFbvl12g2ryLz90fXgs/vRW4C8nhS+u8m6by+V6CWWER9/wmEezQpltR67d7vxeJOd+eb11enLxxX9JtQwJU/ji8sU1Hhk54XYhjNx1rVaugedfezx7rzwTR3uZUutdQNIvggSwLq6evzg/z+Vy501ITBMKLYvSL8hg/z8PjJzIGE7gawAAAABJRU5ErkJggg==" id="99" name="Google Shape;99;p14"/>
          <p:cNvSpPr/>
          <p:nvPr/>
        </p:nvSpPr>
        <p:spPr>
          <a:xfrm>
            <a:off x="765175" y="4651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encrypted-tbn3.gstatic.com/images?q=tbn:ANd9GcTRgKDSe8y0_sXCMxYwASbh9ZzNeQoDw90Dlj_0tFLFS1fm-bEpjw" id="100" name="Google Shape;10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1981200"/>
            <a:ext cx="6626224" cy="4129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Calibri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Christmas BINGO</a:t>
            </a:r>
            <a:endParaRPr/>
          </a:p>
        </p:txBody>
      </p:sp>
      <p:sp>
        <p:nvSpPr>
          <p:cNvPr id="226" name="Google Shape;226;p32"/>
          <p:cNvSpPr txBox="1"/>
          <p:nvPr>
            <p:ph idx="1" type="body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00"/>
              <a:buFont typeface="Arial"/>
              <a:buNone/>
            </a:pPr>
            <a:r>
              <a:rPr b="0" i="0" lang="en-US" sz="2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North Pole		Snow		Carols		Winter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B050"/>
              </a:buClr>
              <a:buSzPts val="700"/>
              <a:buFont typeface="Arial"/>
              <a:buNone/>
            </a:pPr>
            <a:r>
              <a:rPr b="0" i="0" lang="en-US" sz="2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Santa Claus		Elves		Cookies	Advent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B050"/>
              </a:buClr>
              <a:buSzPts val="700"/>
              <a:buFont typeface="Arial"/>
              <a:buNone/>
            </a:pPr>
            <a:r>
              <a:rPr b="0" i="0" lang="en-US" sz="2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Reindeer		December	Cakes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B050"/>
              </a:buClr>
              <a:buSzPts val="700"/>
              <a:buFont typeface="Arial"/>
              <a:buNone/>
            </a:pPr>
            <a:r>
              <a:rPr b="0" i="0" lang="en-US" sz="2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Rudolph		Church	Parcels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B050"/>
              </a:buClr>
              <a:buSzPts val="700"/>
              <a:buFont typeface="Arial"/>
              <a:buNone/>
            </a:pPr>
            <a:r>
              <a:rPr b="0" i="0" lang="en-US" sz="2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Star			Traditions	Bows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B050"/>
              </a:buClr>
              <a:buSzPts val="700"/>
              <a:buFont typeface="Arial"/>
              <a:buNone/>
            </a:pPr>
            <a:r>
              <a:rPr b="0" i="0" lang="en-US" sz="2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Angel			Crimbo	Stocking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B050"/>
              </a:buClr>
              <a:buSzPts val="700"/>
              <a:buFont typeface="Arial"/>
              <a:buNone/>
            </a:pPr>
            <a:r>
              <a:rPr b="0" i="0" lang="en-US" sz="2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Turkey		Gifts		Chimney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B050"/>
              </a:buClr>
              <a:buSzPts val="700"/>
              <a:buFont typeface="Arial"/>
              <a:buNone/>
            </a:pPr>
            <a:r>
              <a:rPr b="0" i="0" lang="en-US" sz="2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Ginger Bread	Decorations  Bells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B050"/>
              </a:buClr>
              <a:buSzPts val="700"/>
              <a:buFont typeface="Arial"/>
              <a:buNone/>
            </a:pPr>
            <a:r>
              <a:rPr b="0" i="0" lang="en-US" sz="2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Songs			Family	 Snowflake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 the parcel </a:t>
            </a:r>
            <a:endParaRPr/>
          </a:p>
        </p:txBody>
      </p:sp>
      <p:pic>
        <p:nvPicPr>
          <p:cNvPr descr="http://img.photobucket.com/albums/v84/IchthusFish/Pass%20The%20Parcel/PassTheParcelBanner.png" id="232" name="Google Shape;23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457200"/>
            <a:ext cx="4286250" cy="1904999"/>
          </a:xfrm>
          <a:prstGeom prst="rect">
            <a:avLst/>
          </a:prstGeom>
          <a:noFill/>
          <a:ln>
            <a:noFill/>
          </a:ln>
        </p:spPr>
      </p:pic>
      <p:sp>
        <p:nvSpPr>
          <p:cNvPr descr="data:image/jpeg;base64,/9j/4AAQSkZJRgABAQAAAQABAAD/2wCEAAkGBxISEhUSEBAVFRUXFxUWFhgVFRUXFRoVFhUYFxcWFRYYHSggGBolHRUVITEhJSkrLi4uFx8zODMtNygtLisBCgoKDg0OGxAQGi0lICUtLS0tLS0vLS0tKy0tLS0tLS0tLy0tLS0tLS0tLS0tLS0tLS0tLS0tLS0tLS0tLS0tLf/AABEIALcBEwMBEQACEQEDEQH/xAAcAAACAgMBAQAAAAAAAAAAAAAABgUHAQMEAgj/xABIEAABAwIDBAYGCQEFBwUBAAABAAIDBBEFEiEGMUFREyJhcYGRByMyobHBFEJSYnKSstHwgjNDU2OiFSQ0c4Oj8bPD0uHiFv/EABsBAQACAwEBAAAAAAAAAAAAAAADBAECBQYH/8QAOBEAAgECBAIIBQMDBAMAAAAAAAECAxEEEiExBUETIjJRYXGBkaGxwdHwIzPhFELxBjRSYiRysv/aAAwDAQACEQMRAD8AvBACAEAIAQAgBACAEAIAQAgBACAEAIAQAgBAZQAgBACAEAIAQAgBACAEAIAQAgBAYQAgBACAEAIAQAgBACAEAIDKAEAIAQAgBACAEAIAQAgBACAEAIAQAgBACAEAIAQAgBAYQAgBACAEAIAQAgMoAQAgBACAEAIAQAgBACAEAIAQAgBACAEAIAQAgBACAEAIAQGEAIAQAgBACAEBlACAEAIAQAgNc07GWzva3MQ0ZiBdx3AX3nQ6JcXCeUMaXOOgWJSUVdmG0ldkBsvtW2rfLE6F0UkbnNsSHBwB3g2Hfbt4rSFVS0NYzTGNSG4IAQAgBACAEAIAQHiWVrWlznBrQLkk2AA3kk7ghlJt2QsR7d0vSiN5yMc4Mje42DnHQHLva0nQE+5aKavY6FThtWnS6RteXMaluc4EAIAQAgBACAEAIDCAEAIAQGUAIAQAgBACAEBguA3lAIeMYm2WXp3f2UdxCPtH60vjuHYL8VSrVMzsipVqXZzO2jErTGH2+yDuv2KNybViHpb6GnZanlinzu3XBPPwPIgrEZZZJm8JWdx5lx6nbvk3anqu3eSvdLHvOrTw9ScOkXZ77pCrinpHh6RsUDhlzN6SV4Ng24zBrbjW17E8baFaSra2RVzJu1/UjYvSXGK7o48zoCA03NznJ9pvAbwLeKxny6rYxF9ZJbN2/kdqLaGOR4ZlLb6Am1r8lIqibsdOtw+pTg5XvYmVIUAQAgBAYc4AXO4ICj9utvJZZmmJmeiLQWixa4Sa3dI2/XAIBHCxB3qGUkzu4ShUwrzzhfx5orPE8QfPIXSG55cB2LSwrVpVJan0T6Mto3VFNHFUO9e1g1O98Y0Dz97cDz38dJYTvoU8bgZUYqouy/gx0UhzgQELW7WUUTi19VGXDe1hzuHe1lyPFaucVzLNLB1qvZi/l8zfs/jsNbGZacktD3RnM0tOZtr6HvCynchqU5U5OEt0SayaAgBACAEAIAQAgBACAEAIAQAgK6mqX5nNdI4kE73Hmqkr3PTYeMJU01FHPKA4FruIIPce1aE84ZouLWjFrH6eqY4Gnf0rHe0ywsCONtAL/dtqo8pw6vCovRRb9r/yeabCvpDWH6RTl9utFHLkeDxaQ/ee5Z1R5+pSUJNR+JI1uIVtFEA+mPRXDdXNc+3PPmHzS1zVRZqixiasDgz1MZ6vVY2S9jZwf6wPHKyNW3Mu/M6Yti4Zm/3d/uNew35kOcbnv80zPkbwd3q/ge8O2HZduaJrZGuDgbkAgG4537rpmd9y5RdGFRSqTulrZLf3sMwwV/22336XW2c674zR/wCL+Ay4VXZvVyH1jR+YfaHzVqnUUl4nKlUpzk3DbuZIqUwCA8veACSQANSSbADtKGUm3ZCRttthEKaWKAuc+RvRNeB1AZOqSCdSQ0uNwLab1FOppZHVwvDaueM5qyvs9/YpHHZOsGjc0WA7lWZ2675EWxzLjpGkjjbR1uw/uspsrpQveSH7ZXHoo5onxP6oyNcDYOyjQ8bbiVrOLaaRaxOTFYd0oNXHnF/SNHDGXMBLuFyC0cycpubcveFFCFaL1np+d5wY8HqRl+pNZfDf5FT7WbW1dS67qmUxu+pfLH3ZW2B8bqzmct2dKeGp0bOlH1I7C6nLI0jcd6jjoy0pddPvLa9DuJNY+spjp146hvc9uR3kY2/mUzrxprrHn+LQyV796LObUNP1h8FtHE0pbSRzbo2A8lMmnsZMrIBACAEAIAQAgBACA1ulANuPJaOaTsZUWzQyquSNy0VRs2ykbVbW0kb8jpQTuOUFwHeRoo5YulF2bN1h5tXSEisxKOOqBeA6NxOup0cerYcd3vWlSSb0LNSviEo0aG79/wCPE667a1rQWxYbI4cyYoh4WLnDxCj05m0eE46prKaXnL7XFHFManJJFDYcumDv/ZS8fxfySr/T+Ie9SPuxFxCrc15tFk4lpfnF/u9UZVtGKlsTYjCzpQy4i0u62j9zVimLS1LGRPmkLWXyxklzbusCdewW17eangnHc41WhCLzU07c78iS2Prn0t2uFges0cO1a1Vmd0VKiUndDlh211Sx2YUzZG8Cx5Btycx19e4qFpIvYbhU8VT6Sk/BruM1e1FRVuEbozGAd1iP9RS0e8v4bgMr3rJv4fckabDzlsZpwOTaiZo8muAWVE6qwOFhtTXxfzO7DafoHiRj5S4HTPNK8eTnELaKs7mtXCUJxcVCK8UkmWXRVIkY144i/ceIVxO6ueaqU3Tk4vkQuPbUtgu2OmqKh/KKJxb4yGzT4FVp4yhB2ckZpxg315WXuxLr9q8QmuDhlVlP1THDl8i4qtUxWGqdqS+JehWwMP7W/P8Ahi1iVNVS2thtUyxuMrIS2/MNzCx37lhYnDrafzL0OLYePKXz+bIx+y1Q85n0tR4xW+Din9VQ/wCaJXxPCSd237GvEMKbTgGWCWMn2cwAJ7hv8bLeFanU7LuWKOLw9V2ppv0+pC21LmggniGC9uRJksfyqW6sb9HK7lb7/wD19DyyrlzAteHFt9B1JNbX6txcaDms20NFUlm01ty2ftodlbjrZIXMkjkvb7INjzte471nLc3ljI5WpRft+MgsMqYS8CQyBuurWtOvaL3Wej5s59PGU3NR1Hr0a4yRXjLG0scwsfJKRG9rN4Abnsbua3S11WxME4blfif6qvZ3W3f7av3sXW14IuDouY9DgtNbkJjW0kcGjTmfyHDvUWd36nuat2JHYXEZKiB8krrnpXAdjQ1ug8SV3MA5Ol1m3rzJabuhjV43BACAWavaXJWOp3jK0BtjxN2g399vBQTqNSsSRjdXJiGdx1BDhw5+KwqkhlR4dizW+223aCCsPEpdpGeib2NhxSLg4nuBUirQezNckjT/ALVzEtjYSebtB7r/ACWHWXIz0fiLuIbUOhcQYi9/EgEt043GgHj4KlKs1K/MnjTzIiZcYlquqGuZfeGgkkKJ1J1NESxpxg7kng+x8Rs+a7vuHT8wU9HBResjSriJJ2QnekmDo6yBrdB0jSAPs2JHhvHgp6kbSfoS4B5q6lzSf1JaF4LRci+7X4qM76d9Uc1XDffu7bLRxZYhUSIGqw6lJ9Y6Ef8AUYD8VpZonc4yVrX9Dm+gYez2ZItfv3+Cy/MiywcHBw0ejstztFNhhjBfWDNvs2KRxB8hdSq58+r0XSqyh3No8/ScMgYejnme7TQxEDf2nldayXNnT4JWnTxOVbSTT9Fdfnicv/8AWU7ToyQ+DfmVomj2MrtHs7dMHswOPeQPhdbdIiHobml+3ruFOB/X/wDlOkHQoktn/SDUOf0TQ1jTd32rndx7/cFWxdWap9V21OPxfDQ6NTW97emo3w7Uy/WY13mFyukfM83Y7Ydqoz7cZHdqtlJc0Ysd0WOU7v7wD8QI+KPKxYX9p8ek1iopI7jRz8zS4E2NmA6DQ7yruGwMZLPP2O3w/hsakFVqarkvuV9U4ZO593ske9xteznuce/UldG0ace5I7TcaMOSS9hrwD0fOfZ9Ycjf8Np65/G8ez3DXtCo1cXfSn7/AJ9TiYni8n1aOnj9h3fgdN0QhNPGYhuYWNLfIjf2qg81813fvOM5Nu7eos4p6OaSS/RGSE/ddnZ+SS9h+Gyljja0N9fMt08fXgrKV146ifiXoyqWm7ejqG/dJhlt2ZiWk/1BW6fE4bSTXxRahxOMn+rC/itGdGD7Mw09nGFzH8RI2zhz36HvBIXQp1I1VmjK53sI8PKOagl9fUjsdxyrjq4WQyZYXFoOTjc5XNf4G4/+lpiIQnSlm7ijxeNTJlsrWvfndfI733JudSuMjyhZ/o3baj75Hn4D5Lt4D9n1ZNT2GlXSQEBXGMekh8VVLSiJjDG8tDnlzsw4HS1veq1StKLtY7uD4XRrU1OUnd8tF97kJiOMuqpGue9vSCwbYAaX9k279L/NROTnubYzAUqUM1P1vzN1RWVkz+ibmDRoBaw7zzVSU5ydkUYqMVcmsJ2ZkaLl2vHrlrR4NFyezTvW1PDGk61ySrXMpYXySyOkLBchot2aC5d71M0oK5GrydkQJ2sk6GOZwAjluB0Yc+VoGhc/TcDobeZUbnJxujfo0pWOvDsepGEXnZw3uFx3hYpzguZmVOb5DA3FKKdwY2aB7juAkZn8LHMrSlGWxC4TXJkjHR5dzj2X3jxUiNLiH6ScBkfLFVB7csZaHA3Dvrat5nUeRWtR82XuHL9WyTejKs2lqiZ3FryAQy4BIFwwD5KtLc9LSjaCT/NSIstSXcyQlzax6ssG9rk1SR3jb3KRPQ8DxDTFVPNniuj6jv5xWGyfhX+6h6/JkMtD2wIAshixJbPD1w7j8QoMT+2cjjH7C8/oyw4xouSeTMOWbmTwSs3M2KvxVrnTyuDiLyP3Hk4gfBeioSSpxXgjv0sLLJFp8kMWwNfPHUEiZ5tG6wJuNS3gVXx8/wBNW7yDiEZxopSk3r9yy4dqJh7Qa7wt8Fyc7OLlO6Laxv14iO4grOfwMZTsh2gp3fXy94K1dmYszTim0EUQ6hD3HdY6eJWmW7sjVuxWO2GOzk5y46NfoNwGh0HgupgIKN/E6HDMVKhUbXP8Qm4LiLpaqIO1u73gEj4LoYiNqUmXMXjpVKck+4f5OQ1K4ygcAvCkpWRMDI2hrRuAGn/lekjFRVorQspWNy2MggPn70n0lsTn+8Y3ecTP2KrVF1j0GCk+gj4X+ZPNe3IKadgYBoyRgAAHDMBvUco6WOQ6spSzN3ZoxGqhpLF2KSve3c2PM4DsJ1A7ioWvEu08PWmsyhoctB6WHxOs6N0reZDWOt4aHyWY50bvAtrXQmZfSfQyizqee7hlIystY87OOncsyaa1EeG1m+q0MGBxt6IFgaGkaBuoAuTa/HUlQQRVqpxlZ7hVYLBIbvhYTzy2PmFu6aZqqklsxfxr0bwzi8DTFJzFy13Y4Hce0e9bKDSsi5hsf0crVNY/FEZgk1fRSZXVTnMYbPhmNxYaENJJLey2neFmM5p2OvWwGGrwzQe+zSJHGtq4ZD62doA3NBvbwG8raUrjDYSOHXV37xFxyoo5LuY5+fgWss0/izEeajaL2dPkQGnNa6m1495skjIDXEWDr5TwNjY28UszVVqUm4qWq38LmvOAs5WHWgluMWGgGJh7PmtttDw2PaliptbXPGJf2bu5Ytcl4c8uJg/EXuk7EynsunXcY6TsTKY6Z9xjOeSWRjpJ9xbGw2z1OcJmrDHecsnYHEkgAO6pa06BwyjXepZ04dBKTXJnnOK4ipKp0cnorP4Eax0zRo4H8Q+YXCeRvVHG0PD8Rlb7UQP4T+6dFB7M3ST5ms40z67XN7xf4LP9PLk0zfo3yEmodd7iOLnHzK68NIpHsqULU4+S+RNbHD1zj9z5hVcc+ovM5PGdIRXiON1zDzx5JWTJi6Cx4eLqWOxBPcgtoYBke524Md8Fdwzd0l3m9G+dW7xI2UpHmqh0PtE+AaSV1MRJdGy3WpyVNtotmhpbvYObmj3hceCvNeaOckXOvRFoEAICtPTPSMyQS5BmLnMLgOtbLmAJ4gEHzKiqrmdPhrblKNzFRSNkY0kXu0HzC1ZQejZUVDM5gFxmBtcHt4jtVSUL7Hs6FfLo9idFBA5oeWtDTrc6efJQ2kX30bWqRpb9CjN7tJ4Zbu+Czlb3Zpmpx2RPbN7ZNZOyJsbnMcbEXAF7GxHI3AUkFY5PFKUKlJ1Oa5ju/aVw9inaO/UqXNbZHmDll2hqnbiG9wssOcjGhVm3Tnuqi55JLmtcbnjbLf8A0rRvvPRcMk5UF4Nr6/UgWsWp00jYGLW5OomI47kAC5JAA7TuW1yJxild7Fk4zs0DRthaBniF2nm7e+/eSfNbtaHznDcZlDHyxEuzJ6r/AK8vb83K1fHa4I7FomfQ3GMo3WqY0bOUMksbGxMc867hoNTvO4eK2auzxOOcadaV3zJvGdjpmQOc8tuQeq3W3K5/a6y4NK5Uw/EqdLEQclpfVleFqjufRlFWPNkuZymCsmrReGwUTnYCWtF3O6YADiTIQrLi5YdxW7TPJcU/3MvT5HfSbGN6P1kjhJbhYtHZa1z5hVY8Ki49aTv8DnWFXGMNfA8skHcRuI5hcuvQnRlll/kENUMHJaJs2TEA1Aue8/FdtQdj2FPELKkSGEOLpBlcW6cDZQ4iyhqjl8YqpqFvH6DTG+du6S/4guf+m90cLMj0cUlb7UYPcbfFZ6KD2ZJFJg3HY/rNc3vGnuWjw8uWpJ0T5EpTStc0ObqDuUlOk7alKqrSITaqQiMk69nBWsPFdIkb4ep0dRTte23matlofXDTcwn4D5qxiOwej4vphF5r6j3hUProv+Yz9QVWlHrx80eWW5aS7pYBACAQ/TBHeliPKYe+OT9lFV2Ojw1/qvy+qNOE9aniP+Wz9IWq2KtdWqSXiypHsBc4NN8rnNPYWutb3KKx6KjNSgmu4iqhtnuHaVDLc6FPWKNdlqSHdgLrVMB/zYx5uA+aytyti43oT8mW4bKU8hY8EhYMMS9rcCqqipaaenfIOibdwADb5n6ZnEC+7zWMty/hOJ0cNTcZvW/2IqXY3EWC7qJ9vuujefJjiUcC5S49hm7ZkvO/2OKkwmqlf0cVNKXjeOjcLX+1cWb4rVQb2R1P6+GTNmVvNDfhHo/qKa1bVljGwZZjGDne7Ic2U26o3cypVRktWcjiHFafQTjTV201fZbDbjszMomicOie0PzcA3jf4JJa6HgJpJ6EYNmqAFlRI0ytlN7kkMB55Bw77rXItzpx47i6VCNGErRXPn7vu5WHOkp2MaGxNa1gGgaAAB2ALcoSnKbzSd2+bPVUwOYQdxCyaTV0UVtXhxhqHC2hJI+f7+KqyVmfRv8ATmO/qcIoy7UNH5cvt6EKVg7rPJWTRovL0YNlFBCLgN67gCL3zSON7300sujQ7CPI8TaeJl6fIazV2OuimOeRG0kLZWAHjuPEO4KCvQjWhll/gyrX12K+raMtcWO0I/lx2LiywmV2uegp8Ep1oKdKpo+9fyKdL6PquYnoXMdbiczdeW46rqU3n2RnGUlhUs0ld7LmM+ynowq2vLqiWGMbrBxkd5AAe9K2FdRWvY4uJqqra3Ifo9h6dretJI48wWtHlY/FRR4ZSW7bKuUR9oKEQSlgJItcX327fJc7FUOhqZU9DN7EQ5oPBQJslUxgw6ICNtuStR7KK03eTIDbRvqu8tHmQpaH7qNqKvNLxOnZWP1rjyYR5ub+ymxHZPRcbdqEV/2+jHfBGXni/G33G6hoL9SPmeZjuWQuyTggBAJvpVZejb2SsP8ApePmo6uxe4e7VfQi9m3ZqaLuI/K4j5LSOxpilatIqCW7KypA/wAaXTgR0hOqhk+sdzApSomrEo7Ozfa+QCjmtbnQpy6tjiJK1Nm5G3D3kTRG+6SP9YW0bFTFOfRvXkWrPOVszzViOxCeQxSFhN2scbjhYb+xYW5XxTcKTaGzY6qzUjHk303nsW55e+VsjdptqejBEZ15oR5nJkXSz4q1zHRuDnuBORzmtaDvyOuN9llOz0LFKbpyvB2/OaJyo2mzxS09fkicWZXCK79Hgg5TzFr+K3dRsszx05xcXs9Nv5FafGYIz0IMksNgAC4sFzq7MLcTc71pYouDevcT9Di0M8bYgzo2s0a0m+nO5WrM2uidpa5jG5QS8jgwF5927xWyTZLTpyeyIzH8dqI43OigIsCdbOd5C+XxBWJZlyL+GwEq1WMJNRTe+/57lTYpictQ7NK4nsuq7bZ9F4dwqhgYNUlq92939kcLYySAASSbADUkncAFg6Dsldj9g3oumka188wivY5AwvcOxxuAD5q1HCtrV2OJU43ShO0Y5l52+jLJ2fp2wwsia64YA0HQXtpe3C6uQjlikeexFV1asqlrXbZurQOO4rYhF+tqJITf22e8d/NDJs+jxV7Ab9G5lrPDTqw72WPEHjw8VDVpKodHAcRnhLq10+Xj3/c7H+q9TTi4FhcWvrrrrfxUkYqKsilWrTrTc5u7Z0UEDmm7t62IjfU4mGPyuF9CSRwKwzKVxP2hqGyPDh2jVU8Uk7M9HwRaThJX2fzIV8TTvaPIKk6cXyOxLBYee8F7GTWdG3gABx3AJkRWnwTBy1y28mxUxXGvpTSAyzWyRAOuetd3LwUlOnlqJ+Zwq2BpUcRDom7OSWoxbJ+1IexvvJ/ZMRsiXjr6sF4v6Dts7rUxd59zSVph/wB1HnY7lhXXXJwugMoBU9Jo/wBxceT4z/qt81HU7JcwH7y9Rc2OlvTgcnOHvv8ANRx2N8crVn6FZ41FlxGqH+a535gHfNRT7R1+Gu9A0YuBlae0/BaT2L9FatEXZRk4RGz2Hk5p8nBbR3K+IjeDL5wvDaY2Mt3OPBxs33b/ADVuNJbs8g5vkTOJRQ/R5IsoaxzHNs0ADUWvYKRxVrIgqrNForfDdpBTU4gYyxbcG7Q434m5CrXZxOutNPZXIzAqxklbG+oFowcwBA6zx7N+wHXwCbGjjGGtrlo4jhzZW547XIv2O7/3Rq+qE6al1olT45sdIXSuhEjg4lzi8veIyN4c0G5Bva+th7t4NsloVZP+29u7e33+ZF0NG0DJU0Y/HFJI0kc7g/ujl3MgqYlqV4S9GkOez+y1KbPjmeQeEoEjh56e5IzXMlo4yL7a9h+oMDisPWueBwvlA/pG5TKz2OrTdOorxdyThw+JnssC2sTqKRB7TYZhrwTVxx5vtDqyafeb1j46KOcIPdF/C4nE03alJ+W69mU1VRxNqXHD5JOjGjXvsH345HN4duh+dGTUX1T2GHpVK9Nf1CXly9fsTOHNqHkNa+Z7jwD3uPxROTdlctTp4ajC8oxS8UkNWG7P4lfV8MbNNHgyP8Q0gDzKu041P7jyGOrYJy/RT9NF8TzjWJx0jskte3pBvYyIvI/EAbN7itpVYw0bKtHA1q6zQhp3vQMMxf6Z6uB2oFy/6O6wHO75MvhYrMK0ZuyGI4fVw8c9Sy9SWOzJdrJV1BdxcHNuOxrC3KB4FS2KIREU4yl8sg06zw0gEAA2yjqkm5I03oLM76auY4Eh489UMWF2ooX1T3CObKWm2hF725cQtGr8yeDyK7V795to9hn3LpKp7j94NI8ALWUM8Pm1udPDcX6COVU1bw0+5iv2RmaCWPY/s1afC+nvUMsNJbHSo8coSdppx+K+/wACrtpayQyGnsWkGzwRY/8Aj4qJRtuXq2IVRKNN3T5+BrEQbEAP8SP3Bx+SLtryZzsVFKvQiu+XwSGbZKSzZHHm0eQJ+ajxD1RzOOy60F4Me9l4HmRsxFmC+W+91wRcD7Ou/ipsNRaeeRw4rW46smXQJT3nQHp0yGRc29aZaGZrd4DXj+hwcR32BWs1eJYwlRU60ZPYRdga4OieAb2ffzaP2VeJc4jG00+9CltSLYnP29EfOJg+RWs9y/wt3pNHFihuwfi+RUc9jp0l1iLUZOzXJoL8tVlbkVRXiy9KY3Y09g+C6MNkeJluzcSbWubLY1Kqpdp4YamQz0Mbx0jrO+uAHEA9a43W3WVeUb6pnJr0pVHeMvQ9bZ1bpagTRtLY8rRGLWs219RzuStY22IaSSWUaPR3tYS4QyOuDuvwWGrGkounK62LEwqbO972izTYA8wOKngrHVw1NRjfvNeK7K0093ZcjjvLNxPa3ce8WPasygmYrYOlV1a170LNVswaS8rp2iNurnC9wB90a+V1DKm0cyrw6cNU7o4Kjbi1hSU7nkf3s12N7w0dY+Nlpewp0sjvez+J1SbSVMsbS94aS0ZsgsCeJ5hWE7q56XDpSgpMSsTxFs5LRKAz6xzdZ3Z2D4/GrVqX0R6zh+AUbTqb8l3fyNmy2xzHtbJO7Kw6tY3RzhwJP1QfPuW1LD5tZEfEONKi3ToK7W75Ly738PMfqGnhhbkhY1g7N57zvJ7SrkYqKskeXr4irXlmqSbf57CZtntY92anon5d4kmHDgWRdvN3DcNd1avXt1Ync4VwhztVrLTku/xf58BNw3B2l7WtbnkcQAXakk/zeqcU27I9NNwowcpaJItzCMIbTxhjdTvceZ593JdSnBQVkeCxmLniqrnLbku5fm55xrEG08Ze7UnRg5u/bmlSagrjBYSWJqqC25vuRWs88om+lQvIlJBePqSAfUkbuItoOXDcueqklLMewqYCjOj0LWi28CxKOmgqoWTsZYPF9NHNOoc024ggjwXRi1JXR4qvRnRqOnLdCvjewrWvNRC55P12k3Jt9Zp37huVavR/uidnhXElC1Grtyf0f3OSDF54vYmcOwnMPJ1wq6qSjszuVMDh6vagvl8ja/0h2cIZ29Z2jXM5nQZm9vMeSs0q7btI4XEOEQoxz0n6P6P88xb2uoy7LUEdYuyHuILhfusfNMQtma8FqXnKHhf89yGroj0LLAkmQAAAkk5HaADfvVWOtSy7vsW8XUhHFU7vsqTfrZIf9iNliyMPqR1ic/RncDoBn+0bAabh3q1Ggr5pbnAx1f8AqKuZbLRD9BEpypY7GNQybbLIPD1kycNVFdAJVfgJppH1FMy4fYyxt5i/XjH2tTcce/fHKF9US9K3FRfLYr3a2UOrekabtfFGQe4uafEWVafI7PCpaSRw1ZuzxHzUctjtU9yPKjJWapNx7llEcti58CmLohrfRtvyjcr1F6HjKy6xJ5gpSETazZmGQ5i3XeqWZnn1VkiRoaJkokZM0PyOAFwNxY02sN+9TUopq50MJRpyhma1PVJszAyVsjA5oG9jSA0+66kyItdBC97DtS4rE1tg0tsN1vmtiZI0VOMPPsjL7ysmSFxN5cx2Yk6cVpPssir/ALcvIV6qLkqRxYs5psQbHGAdXDgN+/irMX1UemwEXKlEWNlsK6eW7h6thzO5E30b7vIKGlDNLU9DjcU6NFKL1f5cs6PEXD+fzkrx5qxAbZbWPij6GJxEjxqQdWs3E953DxUFaplVludLh2FVSpnlsvixFjxaUfW9wVCx6xV5DXsFjjxUFxY1xawkXuLEkNuO2xI8VYwy69zlcaxDeGUe9r7ljM2u+3CfA3V48pYStsNq45ajKczRG0NAI4nrE95u0f0hUcTK87dx67gdONPD5ucn8FovqRTMUiO6QeOnxVc7WZDt6O8XaHPgzgh/rGa36wsHgd4sf6TzVvDT/tPOcew10q8fJ/R/T2HrMCrh5krj0j0QpR9IYPVvNnAbmvOo8DY+IKo16VndHquEcQz03TqPWO3iv4Kpje57zM7gbtHdqor5S4ous3KW2yLQ2yjvTxgfWlb+h5urdfso8/wfq1pSfKL+aJvZnZ+NkcchbmeWAhzh7IcLkMHDtO8pSpqOqOdiakp1pyfN/wCBohgUxAdccaA3Nahk92QHlzVkGmRiwDjmiQFd7Z7GGUman0k1OU+y4nfb7JNhruUc6eYt4TEuhK/IreUOGZj2lrmmzmnQgjgQqk01oz1OHqxqJSiznKiLLNTyFlGjLe2UeDTs1v1I79+QK7R2PG4n9x+bJhwUxXOEKg9zzct2cVDVBtTLGR7QY6/9IG7wVql2Tr4F/p2JxoUpdADXwQGXIZI/E6nKw2F72H5jb5rWfZZHWf6cvJkNUlUTgohaxgsSrEOyj1XD3+jH85jNs5gv0enYwizz13/idrbwFh4KWEcqNsVX6WpfktF5HTWsbGxz3mzWguJ7Bcn4Ldu2pDBOTSW7Kdr6t00jpHb3G9uQ4AdwsudOWZ3PW0KKpQUUeLLQtDP6Px69/wDyz+tqsYbtPyOTxn9mPn9GPvR/z+eA8Crp5srPa5tqyUfg/wDTaufX7bPWcM/2sfX5siFEXzqwyvfBKyaM9Zjg4dtt4PYRceK2jLK00R1qaq03CWzLxo8fbJGyRh6rgHDuNtCukndXPFTpuEnF7o5cdqGVVPLTyey9tr8nCxa4dxsfBJLMrG1KfRzUu4qM05bdpFiLgjtGhXOasz3VOUWlKO3IfdqKodDTN5sEh8WtA+JVqo9EeXwdO1Sp52+LLAwlnqo/wM/SFMlocifafmyUjasmpuaEMnoBAZsgMkLIPJYgPDokBokowd6AWdo9gaerIc5zo3jTOwC5b9lwO8fBaTgprUtYbF1MPK8fbkcVJ6L6FntiSU/feQPJmVRqhBFipxXET528kTNLs5TQ/wBlTRMPMMbf829SKKWxTnWnPtNvzZyYw4Nc253g28FsRM4hIEMHCX6qk9zzlRWm/NkYz/je+JvxcFPR2OngOx6jIxTF896oZMGPmhkj8Zj9We9v6gtZ9lkVb9uXkyCrDvVE4cTivbK4i9iDY7jY3sVZh2UelwX7EUd426b0zY5YcjXe0/Pe17i5bl3X7Vl1rSszoU+GupRdSL1XK2/xNHpKxMNhZAw6ynM632Gm483W/KVjESsrG/CqGao5vl8yuMqpnorIysG1xo9Hf/EvH+U79bFYw3a9DlcY1oL/ANl8mWLk/n8/q9yunmisNt2WrZO0Rn/ttXPr9tnq+Fv/AMaPr8yCUR0AQwNexeJGxpyd13M7j7Q89fEq3h56ZTg8Uw9pKquejHKmYVZOKxY29w50TfpDG6OIa88jawce/d325qvVp65jtYDHtUXR58vLn7cv4JF9IaurbHr0cMcLXn+gOyjtJJ8At8uaXkVlV6HD6dqTf+Sz6MGwUpyiSjQG0ID0gMoD0sgxZACALIDyQgPJagNb2IDiqqNrgQ4Ag7wRcIBfrcCtrE4t7D1m/uPPwSxi4nYliH0eXJP1CdQTfIb8A4i1+zeqtSDTucfEYeSm2lozzT1ANW0g74h7nH91tR2LGA7LXiNUT1OdA6It6GT24ICPxVt43eB8iCtZ9lkdb9uXkxZqZwXZGguf9lgLnd9huHadFSUW9ji0qU59lHbTYBPI0Z7RDlo5/u6rT+ZWoxaVj0OHfR01F7iXtxQNgqAxpJ9W1xLjcklzv24KvWXWPS8Mnej6v6EBLO51szicoDW31s0EkAdmpUWrLyyxvZb6s13WDa4XQXGX0evtV98bx8D8lPh+2c3iqvQ9UWcCrp5sq/0gNtWu7Y4z7rfJUsQusei4VJ9DbxYuqCx1cxlLDMbaOd0b2yMPWabj5g9hGnisxbi7ojqwjVi4S2Y/45iLZaaLojpKczubQzUtPbmyj+kq3UlmirczjYCi6OIk5/26ed/pYVsUxqpDTCyVxbICwsdZ4ObS3WBt4LSLd7E+Lp0ox6TKr33Whb2z+FCMbtXHM48yf2AA7grdrHn5TchngjQ0OtoWAewsg9IAWAelkwCAFgyYWQBQGEBghDB4c1AaZIboCLr8KZIC17A4HeCAQsmrVxVfsLCx/SQF8RF7BpuzXfZrr2Gg3WWuVGIwUXdA6nmi9tuYfaZc+bd48LrJuddJUNIvcWG/X4rBk6GB7/7NhP3j1W+Z3+AKA3f7Azi0zyQd7WXYPFwOY+Y7kt3h2asd9HhEcTcsUbWDk0AeJ5lLGqSWxufTJY2K9282KmqpRNC9oIYGlr7gGxJFiAbbyop0szudDC490YZLX1ESr2Lr4/7gP/A9p/VYqN0GXo8Tg90yKqMMqI/bp5W/9NxHmBZRulJcixDH0nzOPpBe19eXFaOLRZjXjLZk9sVNasi139IP+275gKSjpNFbiDUsPL0+ZabJv5/PBXTzZXPpEP8AvbT/AJLP1PHyVTEdo7/Cn+k/MWbqudS5m6GbmQUBI4ZLYO15fNbwNJq43bH7MdM9lTLezXB0Y523OKt0oW1Z5/iGIzyyLZfMtqljspTmEhG1AbQgPSAygBYB6WTALBkwsgEMAhkwhgEBhAYIQHgtQHh0IWQa3UoPBAaf9mRZs/Rszfayi/mgOkRBAehGgDIgMFiA1vgBQyaH0YPBAaHYc3ksGbnHVbPwyaSRMd+JoPxSwuRL9gaLMHNgDHDcYyYyPykLGVbm/Szta7seX7IEf2dTKOxwY8e9oPvWTS4sbSej2pneJBURkhuXWNzbgEkX6zvtFRVKeZ3LuFxropq1xYqfR9iDN0bH/gk/+YaonQZfjxOHNMianZ+sj9uklHc3P+i60dKRNHHUnzI2S7TZ4LTycC0+RWrg0TxxMZbMYNjsJNVLk+oLOkPZwb3n91vShdkWNxXR09N3sXfhtGGgACwCuHm2S8TEMHS0ID2EBkIDKAEB6WDAIZMLJgEAIDCAEAIDCAEBhAFlkGEAIAQAgMIAQBZAYyoZMZUAZEB5MaA8mELANbqYIDS+iB4ILnPLg8btHMBHaAUM3MUWBQRX6KFjLm5ytDbnmbb0DbZ3x04CGDe1iA9gID0EBlACAFgHpDALIBYALIMIAQAgMIAQGEAIAQGEALIBACwDCyAQAgBACAysAEAIAsgCyAxlQBlQGbIAsgMoZBDBlACAEB//2Q==" id="233" name="Google Shape;233;p33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ISEhUSEBAVFRUXFxUWFhgVFRUXFRoVFhUYFxcWFRYYHSggGBolHRUVITEhJSkrLi4uFx8zODMtNygtLisBCgoKDg0OGxAQGi0lICUtLS0tLS0vLS0tKy0tLS0tLS0tLy0tLS0tLS0tLS0tLS0tLS0tLS0tLS0tLS0tLS0tLf/AABEIALcBEwMBEQACEQEDEQH/xAAcAAACAgMBAQAAAAAAAAAAAAAABgUHAQMEAgj/xABIEAABAwIDBAYGCQEFBwUBAAABAAIDBBEFEiEGMUFREyJhcYGRByMyobHBFEJSYnKSstHwgjNDU2OiFSQ0c4Oj8bPD0uHiFv/EABsBAQACAwEBAAAAAAAAAAAAAAADBAECBQYH/8QAOBEAAgECBAIIBQMDBAMAAAAAAAECAxEEEiExBUETIjJRYXGBkaGxwdHwIzPhFELxBjRSYiRysv/aAAwDAQACEQMRAD8AvBACAEAIAQAgBACAEAIAQAgBACAEAIAQAgBAZQAgBACAEAIAQAgBACAEAIAQAgBAYQAgBACAEAIAQAgBACAEAIDKAEAIAQAgBACAEAIAQAgBACAEAIAQAgBACAEAIAQAgBAYQAgBACAEAIAQAgMoAQAgBACAEAIAQAgBACAEAIAQAgBACAEAIAQAgBACAEAIAQGEAIAQAgBACAEBlACAEAIAQAgNc07GWzva3MQ0ZiBdx3AX3nQ6JcXCeUMaXOOgWJSUVdmG0ldkBsvtW2rfLE6F0UkbnNsSHBwB3g2Hfbt4rSFVS0NYzTGNSG4IAQAgBACAEAIAQHiWVrWlznBrQLkk2AA3kk7ghlJt2QsR7d0vSiN5yMc4Mje42DnHQHLva0nQE+5aKavY6FThtWnS6RteXMaluc4EAIAQAgBACAEAIDCAEAIAQGUAIAQAgBACAEBguA3lAIeMYm2WXp3f2UdxCPtH60vjuHYL8VSrVMzsipVqXZzO2jErTGH2+yDuv2KNybViHpb6GnZanlinzu3XBPPwPIgrEZZZJm8JWdx5lx6nbvk3anqu3eSvdLHvOrTw9ScOkXZ77pCrinpHh6RsUDhlzN6SV4Ng24zBrbjW17E8baFaSra2RVzJu1/UjYvSXGK7o48zoCA03NznJ9pvAbwLeKxny6rYxF9ZJbN2/kdqLaGOR4ZlLb6Am1r8lIqibsdOtw+pTg5XvYmVIUAQAgBAYc4AXO4ICj9utvJZZmmJmeiLQWixa4Sa3dI2/XAIBHCxB3qGUkzu4ShUwrzzhfx5orPE8QfPIXSG55cB2LSwrVpVJan0T6Mto3VFNHFUO9e1g1O98Y0Dz97cDz38dJYTvoU8bgZUYqouy/gx0UhzgQELW7WUUTi19VGXDe1hzuHe1lyPFaucVzLNLB1qvZi/l8zfs/jsNbGZacktD3RnM0tOZtr6HvCynchqU5U5OEt0SayaAgBACAEAIAQAgBACAEAIAQAgK6mqX5nNdI4kE73Hmqkr3PTYeMJU01FHPKA4FruIIPce1aE84ZouLWjFrH6eqY4Gnf0rHe0ywsCONtAL/dtqo8pw6vCovRRb9r/yeabCvpDWH6RTl9utFHLkeDxaQ/ee5Z1R5+pSUJNR+JI1uIVtFEA+mPRXDdXNc+3PPmHzS1zVRZqixiasDgz1MZ6vVY2S9jZwf6wPHKyNW3Mu/M6Yti4Zm/3d/uNew35kOcbnv80zPkbwd3q/ge8O2HZduaJrZGuDgbkAgG4537rpmd9y5RdGFRSqTulrZLf3sMwwV/22336XW2c674zR/wCL+Ay4VXZvVyH1jR+YfaHzVqnUUl4nKlUpzk3DbuZIqUwCA8veACSQANSSbADtKGUm3ZCRttthEKaWKAuc+RvRNeB1AZOqSCdSQ0uNwLab1FOppZHVwvDaueM5qyvs9/YpHHZOsGjc0WA7lWZ2675EWxzLjpGkjjbR1uw/uspsrpQveSH7ZXHoo5onxP6oyNcDYOyjQ8bbiVrOLaaRaxOTFYd0oNXHnF/SNHDGXMBLuFyC0cycpubcveFFCFaL1np+d5wY8HqRl+pNZfDf5FT7WbW1dS67qmUxu+pfLH3ZW2B8bqzmct2dKeGp0bOlH1I7C6nLI0jcd6jjoy0pddPvLa9DuJNY+spjp146hvc9uR3kY2/mUzrxprrHn+LQyV796LObUNP1h8FtHE0pbSRzbo2A8lMmnsZMrIBACAEAIAQAgBACA1ulANuPJaOaTsZUWzQyquSNy0VRs2ykbVbW0kb8jpQTuOUFwHeRoo5YulF2bN1h5tXSEisxKOOqBeA6NxOup0cerYcd3vWlSSb0LNSviEo0aG79/wCPE667a1rQWxYbI4cyYoh4WLnDxCj05m0eE46prKaXnL7XFHFManJJFDYcumDv/ZS8fxfySr/T+Ie9SPuxFxCrc15tFk4lpfnF/u9UZVtGKlsTYjCzpQy4i0u62j9zVimLS1LGRPmkLWXyxklzbusCdewW17eangnHc41WhCLzU07c78iS2Prn0t2uFges0cO1a1Vmd0VKiUndDlh211Sx2YUzZG8Cx5Btycx19e4qFpIvYbhU8VT6Sk/BruM1e1FRVuEbozGAd1iP9RS0e8v4bgMr3rJv4fckabDzlsZpwOTaiZo8muAWVE6qwOFhtTXxfzO7DafoHiRj5S4HTPNK8eTnELaKs7mtXCUJxcVCK8UkmWXRVIkY144i/ceIVxO6ueaqU3Tk4vkQuPbUtgu2OmqKh/KKJxb4yGzT4FVp4yhB2ckZpxg315WXuxLr9q8QmuDhlVlP1THDl8i4qtUxWGqdqS+JehWwMP7W/P8Ahi1iVNVS2thtUyxuMrIS2/MNzCx37lhYnDrafzL0OLYePKXz+bIx+y1Q85n0tR4xW+Din9VQ/wCaJXxPCSd237GvEMKbTgGWCWMn2cwAJ7hv8bLeFanU7LuWKOLw9V2ppv0+pC21LmggniGC9uRJksfyqW6sb9HK7lb7/wD19DyyrlzAteHFt9B1JNbX6txcaDms20NFUlm01ty2ftodlbjrZIXMkjkvb7INjzte471nLc3ljI5WpRft+MgsMqYS8CQyBuurWtOvaL3Wej5s59PGU3NR1Hr0a4yRXjLG0scwsfJKRG9rN4Abnsbua3S11WxME4blfif6qvZ3W3f7av3sXW14IuDouY9DgtNbkJjW0kcGjTmfyHDvUWd36nuat2JHYXEZKiB8krrnpXAdjQ1ug8SV3MA5Ol1m3rzJabuhjV43BACAWavaXJWOp3jK0BtjxN2g399vBQTqNSsSRjdXJiGdx1BDhw5+KwqkhlR4dizW+223aCCsPEpdpGeib2NhxSLg4nuBUirQezNckjT/ALVzEtjYSebtB7r/ACWHWXIz0fiLuIbUOhcQYi9/EgEt043GgHj4KlKs1K/MnjTzIiZcYlquqGuZfeGgkkKJ1J1NESxpxg7kng+x8Rs+a7vuHT8wU9HBResjSriJJ2QnekmDo6yBrdB0jSAPs2JHhvHgp6kbSfoS4B5q6lzSf1JaF4LRci+7X4qM76d9Uc1XDffu7bLRxZYhUSIGqw6lJ9Y6Ef8AUYD8VpZonc4yVrX9Dm+gYez2ZItfv3+Cy/MiywcHBw0ejstztFNhhjBfWDNvs2KRxB8hdSq58+r0XSqyh3No8/ScMgYejnme7TQxEDf2nldayXNnT4JWnTxOVbSTT9Fdfnicv/8AWU7ToyQ+DfmVomj2MrtHs7dMHswOPeQPhdbdIiHobml+3ruFOB/X/wDlOkHQoktn/SDUOf0TQ1jTd32rndx7/cFWxdWap9V21OPxfDQ6NTW97emo3w7Uy/WY13mFyukfM83Y7Ydqoz7cZHdqtlJc0Ysd0WOU7v7wD8QI+KPKxYX9p8ek1iopI7jRz8zS4E2NmA6DQ7yruGwMZLPP2O3w/hsakFVqarkvuV9U4ZO593ske9xteznuce/UldG0ace5I7TcaMOSS9hrwD0fOfZ9Ycjf8Np65/G8ez3DXtCo1cXfSn7/AJ9TiYni8n1aOnj9h3fgdN0QhNPGYhuYWNLfIjf2qg81813fvOM5Nu7eos4p6OaSS/RGSE/ddnZ+SS9h+Gyljja0N9fMt08fXgrKV146ifiXoyqWm7ejqG/dJhlt2ZiWk/1BW6fE4bSTXxRahxOMn+rC/itGdGD7Mw09nGFzH8RI2zhz36HvBIXQp1I1VmjK53sI8PKOagl9fUjsdxyrjq4WQyZYXFoOTjc5XNf4G4/+lpiIQnSlm7ijxeNTJlsrWvfndfI733JudSuMjyhZ/o3baj75Hn4D5Lt4D9n1ZNT2GlXSQEBXGMekh8VVLSiJjDG8tDnlzsw4HS1veq1StKLtY7uD4XRrU1OUnd8tF97kJiOMuqpGue9vSCwbYAaX9k279L/NROTnubYzAUqUM1P1vzN1RWVkz+ibmDRoBaw7zzVSU5ydkUYqMVcmsJ2ZkaLl2vHrlrR4NFyezTvW1PDGk61ySrXMpYXySyOkLBchot2aC5d71M0oK5GrydkQJ2sk6GOZwAjluB0Yc+VoGhc/TcDobeZUbnJxujfo0pWOvDsepGEXnZw3uFx3hYpzguZmVOb5DA3FKKdwY2aB7juAkZn8LHMrSlGWxC4TXJkjHR5dzj2X3jxUiNLiH6ScBkfLFVB7csZaHA3Dvrat5nUeRWtR82XuHL9WyTejKs2lqiZ3FryAQy4BIFwwD5KtLc9LSjaCT/NSIstSXcyQlzax6ssG9rk1SR3jb3KRPQ8DxDTFVPNniuj6jv5xWGyfhX+6h6/JkMtD2wIAshixJbPD1w7j8QoMT+2cjjH7C8/oyw4xouSeTMOWbmTwSs3M2KvxVrnTyuDiLyP3Hk4gfBeioSSpxXgjv0sLLJFp8kMWwNfPHUEiZ5tG6wJuNS3gVXx8/wBNW7yDiEZxopSk3r9yy4dqJh7Qa7wt8Fyc7OLlO6Laxv14iO4grOfwMZTsh2gp3fXy94K1dmYszTim0EUQ6hD3HdY6eJWmW7sjVuxWO2GOzk5y46NfoNwGh0HgupgIKN/E6HDMVKhUbXP8Qm4LiLpaqIO1u73gEj4LoYiNqUmXMXjpVKck+4f5OQ1K4ygcAvCkpWRMDI2hrRuAGn/lekjFRVorQspWNy2MggPn70n0lsTn+8Y3ecTP2KrVF1j0GCk+gj4X+ZPNe3IKadgYBoyRgAAHDMBvUco6WOQ6spSzN3ZoxGqhpLF2KSve3c2PM4DsJ1A7ioWvEu08PWmsyhoctB6WHxOs6N0reZDWOt4aHyWY50bvAtrXQmZfSfQyizqee7hlIystY87OOncsyaa1EeG1m+q0MGBxt6IFgaGkaBuoAuTa/HUlQQRVqpxlZ7hVYLBIbvhYTzy2PmFu6aZqqklsxfxr0bwzi8DTFJzFy13Y4Hce0e9bKDSsi5hsf0crVNY/FEZgk1fRSZXVTnMYbPhmNxYaENJJLey2neFmM5p2OvWwGGrwzQe+zSJHGtq4ZD62doA3NBvbwG8raUrjDYSOHXV37xFxyoo5LuY5+fgWss0/izEeajaL2dPkQGnNa6m1495skjIDXEWDr5TwNjY28UszVVqUm4qWq38LmvOAs5WHWgluMWGgGJh7PmtttDw2PaliptbXPGJf2bu5Ytcl4c8uJg/EXuk7EynsunXcY6TsTKY6Z9xjOeSWRjpJ9xbGw2z1OcJmrDHecsnYHEkgAO6pa06BwyjXepZ04dBKTXJnnOK4ipKp0cnorP4Eax0zRo4H8Q+YXCeRvVHG0PD8Rlb7UQP4T+6dFB7M3ST5ms40z67XN7xf4LP9PLk0zfo3yEmodd7iOLnHzK68NIpHsqULU4+S+RNbHD1zj9z5hVcc+ovM5PGdIRXiON1zDzx5JWTJi6Cx4eLqWOxBPcgtoYBke524Md8Fdwzd0l3m9G+dW7xI2UpHmqh0PtE+AaSV1MRJdGy3WpyVNtotmhpbvYObmj3hceCvNeaOckXOvRFoEAICtPTPSMyQS5BmLnMLgOtbLmAJ4gEHzKiqrmdPhrblKNzFRSNkY0kXu0HzC1ZQejZUVDM5gFxmBtcHt4jtVSUL7Hs6FfLo9idFBA5oeWtDTrc6efJQ2kX30bWqRpb9CjN7tJ4Zbu+Czlb3Zpmpx2RPbN7ZNZOyJsbnMcbEXAF7GxHI3AUkFY5PFKUKlJ1Oa5ju/aVw9inaO/UqXNbZHmDll2hqnbiG9wssOcjGhVm3Tnuqi55JLmtcbnjbLf8A0rRvvPRcMk5UF4Nr6/UgWsWp00jYGLW5OomI47kAC5JAA7TuW1yJxild7Fk4zs0DRthaBniF2nm7e+/eSfNbtaHznDcZlDHyxEuzJ6r/AK8vb83K1fHa4I7FomfQ3GMo3WqY0bOUMksbGxMc867hoNTvO4eK2auzxOOcadaV3zJvGdjpmQOc8tuQeq3W3K5/a6y4NK5Uw/EqdLEQclpfVleFqjufRlFWPNkuZymCsmrReGwUTnYCWtF3O6YADiTIQrLi5YdxW7TPJcU/3MvT5HfSbGN6P1kjhJbhYtHZa1z5hVY8Ki49aTv8DnWFXGMNfA8skHcRuI5hcuvQnRlll/kENUMHJaJs2TEA1Aue8/FdtQdj2FPELKkSGEOLpBlcW6cDZQ4iyhqjl8YqpqFvH6DTG+du6S/4guf+m90cLMj0cUlb7UYPcbfFZ6KD2ZJFJg3HY/rNc3vGnuWjw8uWpJ0T5EpTStc0ObqDuUlOk7alKqrSITaqQiMk69nBWsPFdIkb4ep0dRTte23matlofXDTcwn4D5qxiOwej4vphF5r6j3hUProv+Yz9QVWlHrx80eWW5aS7pYBACAQ/TBHeliPKYe+OT9lFV2Ojw1/qvy+qNOE9aniP+Wz9IWq2KtdWqSXiypHsBc4NN8rnNPYWutb3KKx6KjNSgmu4iqhtnuHaVDLc6FPWKNdlqSHdgLrVMB/zYx5uA+aytyti43oT8mW4bKU8hY8EhYMMS9rcCqqipaaenfIOibdwADb5n6ZnEC+7zWMty/hOJ0cNTcZvW/2IqXY3EWC7qJ9vuujefJjiUcC5S49hm7ZkvO/2OKkwmqlf0cVNKXjeOjcLX+1cWb4rVQb2R1P6+GTNmVvNDfhHo/qKa1bVljGwZZjGDne7Ic2U26o3cypVRktWcjiHFafQTjTV201fZbDbjszMomicOie0PzcA3jf4JJa6HgJpJ6EYNmqAFlRI0ytlN7kkMB55Bw77rXItzpx47i6VCNGErRXPn7vu5WHOkp2MaGxNa1gGgaAAB2ALcoSnKbzSd2+bPVUwOYQdxCyaTV0UVtXhxhqHC2hJI+f7+KqyVmfRv8ATmO/qcIoy7UNH5cvt6EKVg7rPJWTRovL0YNlFBCLgN67gCL3zSON7300sujQ7CPI8TaeJl6fIazV2OuimOeRG0kLZWAHjuPEO4KCvQjWhll/gyrX12K+raMtcWO0I/lx2LiywmV2uegp8Ep1oKdKpo+9fyKdL6PquYnoXMdbiczdeW46rqU3n2RnGUlhUs0ld7LmM+ynowq2vLqiWGMbrBxkd5AAe9K2FdRWvY4uJqqra3Ifo9h6dretJI48wWtHlY/FRR4ZSW7bKuUR9oKEQSlgJItcX327fJc7FUOhqZU9DN7EQ5oPBQJslUxgw6ICNtuStR7KK03eTIDbRvqu8tHmQpaH7qNqKvNLxOnZWP1rjyYR5ub+ymxHZPRcbdqEV/2+jHfBGXni/G33G6hoL9SPmeZjuWQuyTggBAJvpVZejb2SsP8ApePmo6uxe4e7VfQi9m3ZqaLuI/K4j5LSOxpilatIqCW7KypA/wAaXTgR0hOqhk+sdzApSomrEo7Ozfa+QCjmtbnQpy6tjiJK1Nm5G3D3kTRG+6SP9YW0bFTFOfRvXkWrPOVszzViOxCeQxSFhN2scbjhYb+xYW5XxTcKTaGzY6qzUjHk303nsW55e+VsjdptqejBEZ15oR5nJkXSz4q1zHRuDnuBORzmtaDvyOuN9llOz0LFKbpyvB2/OaJyo2mzxS09fkicWZXCK79Hgg5TzFr+K3dRsszx05xcXs9Nv5FafGYIz0IMksNgAC4sFzq7MLcTc71pYouDevcT9Di0M8bYgzo2s0a0m+nO5WrM2uidpa5jG5QS8jgwF5927xWyTZLTpyeyIzH8dqI43OigIsCdbOd5C+XxBWJZlyL+GwEq1WMJNRTe+/57lTYpictQ7NK4nsuq7bZ9F4dwqhgYNUlq92939kcLYySAASSbADUkncAFg6Dsldj9g3oumka188wivY5AwvcOxxuAD5q1HCtrV2OJU43ShO0Y5l52+jLJ2fp2wwsia64YA0HQXtpe3C6uQjlikeexFV1asqlrXbZurQOO4rYhF+tqJITf22e8d/NDJs+jxV7Ab9G5lrPDTqw72WPEHjw8VDVpKodHAcRnhLq10+Xj3/c7H+q9TTi4FhcWvrrrrfxUkYqKsilWrTrTc5u7Z0UEDmm7t62IjfU4mGPyuF9CSRwKwzKVxP2hqGyPDh2jVU8Uk7M9HwRaThJX2fzIV8TTvaPIKk6cXyOxLBYee8F7GTWdG3gABx3AJkRWnwTBy1y28mxUxXGvpTSAyzWyRAOuetd3LwUlOnlqJ+Zwq2BpUcRDom7OSWoxbJ+1IexvvJ/ZMRsiXjr6sF4v6Dts7rUxd59zSVph/wB1HnY7lhXXXJwugMoBU9Jo/wBxceT4z/qt81HU7JcwH7y9Rc2OlvTgcnOHvv8ANRx2N8crVn6FZ41FlxGqH+a535gHfNRT7R1+Gu9A0YuBlae0/BaT2L9FatEXZRk4RGz2Hk5p8nBbR3K+IjeDL5wvDaY2Mt3OPBxs33b/ADVuNJbs8g5vkTOJRQ/R5IsoaxzHNs0ADUWvYKRxVrIgqrNForfDdpBTU4gYyxbcG7Q434m5CrXZxOutNPZXIzAqxklbG+oFowcwBA6zx7N+wHXwCbGjjGGtrlo4jhzZW547XIv2O7/3Rq+qE6al1olT45sdIXSuhEjg4lzi8veIyN4c0G5Bva+th7t4NsloVZP+29u7e33+ZF0NG0DJU0Y/HFJI0kc7g/ujl3MgqYlqV4S9GkOez+y1KbPjmeQeEoEjh56e5IzXMlo4yL7a9h+oMDisPWueBwvlA/pG5TKz2OrTdOorxdyThw+JnssC2sTqKRB7TYZhrwTVxx5vtDqyafeb1j46KOcIPdF/C4nE03alJ+W69mU1VRxNqXHD5JOjGjXvsH345HN4duh+dGTUX1T2GHpVK9Nf1CXly9fsTOHNqHkNa+Z7jwD3uPxROTdlctTp4ajC8oxS8UkNWG7P4lfV8MbNNHgyP8Q0gDzKu041P7jyGOrYJy/RT9NF8TzjWJx0jskte3pBvYyIvI/EAbN7itpVYw0bKtHA1q6zQhp3vQMMxf6Z6uB2oFy/6O6wHO75MvhYrMK0ZuyGI4fVw8c9Sy9SWOzJdrJV1BdxcHNuOxrC3KB4FS2KIREU4yl8sg06zw0gEAA2yjqkm5I03oLM76auY4Eh489UMWF2ooX1T3CObKWm2hF725cQtGr8yeDyK7V795to9hn3LpKp7j94NI8ALWUM8Pm1udPDcX6COVU1bw0+5iv2RmaCWPY/s1afC+nvUMsNJbHSo8coSdppx+K+/wACrtpayQyGnsWkGzwRY/8Aj4qJRtuXq2IVRKNN3T5+BrEQbEAP8SP3Bx+SLtryZzsVFKvQiu+XwSGbZKSzZHHm0eQJ+ajxD1RzOOy60F4Me9l4HmRsxFmC+W+91wRcD7Ou/ipsNRaeeRw4rW46smXQJT3nQHp0yGRc29aZaGZrd4DXj+hwcR32BWs1eJYwlRU60ZPYRdga4OieAb2ffzaP2VeJc4jG00+9CltSLYnP29EfOJg+RWs9y/wt3pNHFihuwfi+RUc9jp0l1iLUZOzXJoL8tVlbkVRXiy9KY3Y09g+C6MNkeJluzcSbWubLY1Kqpdp4YamQz0Mbx0jrO+uAHEA9a43W3WVeUb6pnJr0pVHeMvQ9bZ1bpagTRtLY8rRGLWs219RzuStY22IaSSWUaPR3tYS4QyOuDuvwWGrGkounK62LEwqbO972izTYA8wOKngrHVw1NRjfvNeK7K0093ZcjjvLNxPa3ce8WPasygmYrYOlV1a170LNVswaS8rp2iNurnC9wB90a+V1DKm0cyrw6cNU7o4Kjbi1hSU7nkf3s12N7w0dY+Nlpewp0sjvez+J1SbSVMsbS94aS0ZsgsCeJ5hWE7q56XDpSgpMSsTxFs5LRKAz6xzdZ3Z2D4/GrVqX0R6zh+AUbTqb8l3fyNmy2xzHtbJO7Kw6tY3RzhwJP1QfPuW1LD5tZEfEONKi3ToK7W75Ly738PMfqGnhhbkhY1g7N57zvJ7SrkYqKskeXr4irXlmqSbf57CZtntY92anon5d4kmHDgWRdvN3DcNd1avXt1Ync4VwhztVrLTku/xf58BNw3B2l7WtbnkcQAXakk/zeqcU27I9NNwowcpaJItzCMIbTxhjdTvceZ593JdSnBQVkeCxmLniqrnLbku5fm55xrEG08Ze7UnRg5u/bmlSagrjBYSWJqqC25vuRWs88om+lQvIlJBePqSAfUkbuItoOXDcueqklLMewqYCjOj0LWi28CxKOmgqoWTsZYPF9NHNOoc024ggjwXRi1JXR4qvRnRqOnLdCvjewrWvNRC55P12k3Jt9Zp37huVavR/uidnhXElC1Grtyf0f3OSDF54vYmcOwnMPJ1wq6qSjszuVMDh6vagvl8ja/0h2cIZ29Z2jXM5nQZm9vMeSs0q7btI4XEOEQoxz0n6P6P88xb2uoy7LUEdYuyHuILhfusfNMQtma8FqXnKHhf89yGroj0LLAkmQAAAkk5HaADfvVWOtSy7vsW8XUhHFU7vsqTfrZIf9iNliyMPqR1ic/RncDoBn+0bAabh3q1Ggr5pbnAx1f8AqKuZbLRD9BEpypY7GNQybbLIPD1kycNVFdAJVfgJppH1FMy4fYyxt5i/XjH2tTcce/fHKF9US9K3FRfLYr3a2UOrekabtfFGQe4uafEWVafI7PCpaSRw1ZuzxHzUctjtU9yPKjJWapNx7llEcti58CmLohrfRtvyjcr1F6HjKy6xJ5gpSETazZmGQ5i3XeqWZnn1VkiRoaJkokZM0PyOAFwNxY02sN+9TUopq50MJRpyhma1PVJszAyVsjA5oG9jSA0+66kyItdBC97DtS4rE1tg0tsN1vmtiZI0VOMPPsjL7ysmSFxN5cx2Yk6cVpPssir/ALcvIV6qLkqRxYs5psQbHGAdXDgN+/irMX1UemwEXKlEWNlsK6eW7h6thzO5E30b7vIKGlDNLU9DjcU6NFKL1f5cs6PEXD+fzkrx5qxAbZbWPij6GJxEjxqQdWs3E953DxUFaplVludLh2FVSpnlsvixFjxaUfW9wVCx6xV5DXsFjjxUFxY1xawkXuLEkNuO2xI8VYwy69zlcaxDeGUe9r7ljM2u+3CfA3V48pYStsNq45ajKczRG0NAI4nrE95u0f0hUcTK87dx67gdONPD5ucn8FovqRTMUiO6QeOnxVc7WZDt6O8XaHPgzgh/rGa36wsHgd4sf6TzVvDT/tPOcew10q8fJ/R/T2HrMCrh5krj0j0QpR9IYPVvNnAbmvOo8DY+IKo16VndHquEcQz03TqPWO3iv4Kpje57zM7gbtHdqor5S4ous3KW2yLQ2yjvTxgfWlb+h5urdfso8/wfq1pSfKL+aJvZnZ+NkcchbmeWAhzh7IcLkMHDtO8pSpqOqOdiakp1pyfN/wCBohgUxAdccaA3Nahk92QHlzVkGmRiwDjmiQFd7Z7GGUman0k1OU+y4nfb7JNhruUc6eYt4TEuhK/IreUOGZj2lrmmzmnQgjgQqk01oz1OHqxqJSiznKiLLNTyFlGjLe2UeDTs1v1I79+QK7R2PG4n9x+bJhwUxXOEKg9zzct2cVDVBtTLGR7QY6/9IG7wVql2Tr4F/p2JxoUpdADXwQGXIZI/E6nKw2F72H5jb5rWfZZHWf6cvJkNUlUTgohaxgsSrEOyj1XD3+jH85jNs5gv0enYwizz13/idrbwFh4KWEcqNsVX6WpfktF5HTWsbGxz3mzWguJ7Bcn4Ldu2pDBOTSW7Kdr6t00jpHb3G9uQ4AdwsudOWZ3PW0KKpQUUeLLQtDP6Px69/wDyz+tqsYbtPyOTxn9mPn9GPvR/z+eA8Crp5srPa5tqyUfg/wDTaufX7bPWcM/2sfX5siFEXzqwyvfBKyaM9Zjg4dtt4PYRceK2jLK00R1qaq03CWzLxo8fbJGyRh6rgHDuNtCukndXPFTpuEnF7o5cdqGVVPLTyey9tr8nCxa4dxsfBJLMrG1KfRzUu4qM05bdpFiLgjtGhXOasz3VOUWlKO3IfdqKodDTN5sEh8WtA+JVqo9EeXwdO1Sp52+LLAwlnqo/wM/SFMlocifafmyUjasmpuaEMnoBAZsgMkLIPJYgPDokBokowd6AWdo9gaerIc5zo3jTOwC5b9lwO8fBaTgprUtYbF1MPK8fbkcVJ6L6FntiSU/feQPJmVRqhBFipxXET528kTNLs5TQ/wBlTRMPMMbf829SKKWxTnWnPtNvzZyYw4Nc253g28FsRM4hIEMHCX6qk9zzlRWm/NkYz/je+JvxcFPR2OngOx6jIxTF896oZMGPmhkj8Zj9We9v6gtZ9lkVb9uXkyCrDvVE4cTivbK4i9iDY7jY3sVZh2UelwX7EUd426b0zY5YcjXe0/Pe17i5bl3X7Vl1rSszoU+GupRdSL1XK2/xNHpKxMNhZAw6ynM632Gm483W/KVjESsrG/CqGao5vl8yuMqpnorIysG1xo9Hf/EvH+U79bFYw3a9DlcY1oL/ANl8mWLk/n8/q9yunmisNt2WrZO0Rn/ttXPr9tnq+Fv/AMaPr8yCUR0AQwNexeJGxpyd13M7j7Q89fEq3h56ZTg8Uw9pKquejHKmYVZOKxY29w50TfpDG6OIa88jawce/d325qvVp65jtYDHtUXR58vLn7cv4JF9IaurbHr0cMcLXn+gOyjtJJ8At8uaXkVlV6HD6dqTf+Sz6MGwUpyiSjQG0ID0gMoD0sgxZACALIDyQgPJagNb2IDiqqNrgQ4Ag7wRcIBfrcCtrE4t7D1m/uPPwSxi4nYliH0eXJP1CdQTfIb8A4i1+zeqtSDTucfEYeSm2lozzT1ANW0g74h7nH91tR2LGA7LXiNUT1OdA6It6GT24ICPxVt43eB8iCtZ9lkdb9uXkxZqZwXZGguf9lgLnd9huHadFSUW9ji0qU59lHbTYBPI0Z7RDlo5/u6rT+ZWoxaVj0OHfR01F7iXtxQNgqAxpJ9W1xLjcklzv24KvWXWPS8Mnej6v6EBLO51szicoDW31s0EkAdmpUWrLyyxvZb6s13WDa4XQXGX0evtV98bx8D8lPh+2c3iqvQ9UWcCrp5sq/0gNtWu7Y4z7rfJUsQusei4VJ9DbxYuqCx1cxlLDMbaOd0b2yMPWabj5g9hGnisxbi7ojqwjVi4S2Y/45iLZaaLojpKczubQzUtPbmyj+kq3UlmirczjYCi6OIk5/26ed/pYVsUxqpDTCyVxbICwsdZ4ObS3WBt4LSLd7E+Lp0ox6TKr33Whb2z+FCMbtXHM48yf2AA7grdrHn5TchngjQ0OtoWAewsg9IAWAelkwCAFgyYWQBQGEBghDB4c1AaZIboCLr8KZIC17A4HeCAQsmrVxVfsLCx/SQF8RF7BpuzXfZrr2Gg3WWuVGIwUXdA6nmi9tuYfaZc+bd48LrJuddJUNIvcWG/X4rBk6GB7/7NhP3j1W+Z3+AKA3f7Azi0zyQd7WXYPFwOY+Y7kt3h2asd9HhEcTcsUbWDk0AeJ5lLGqSWxufTJY2K9282KmqpRNC9oIYGlr7gGxJFiAbbyop0szudDC490YZLX1ESr2Lr4/7gP/A9p/VYqN0GXo8Tg90yKqMMqI/bp5W/9NxHmBZRulJcixDH0nzOPpBe19eXFaOLRZjXjLZk9sVNasi139IP+275gKSjpNFbiDUsPL0+ZabJv5/PBXTzZXPpEP8AvbT/AJLP1PHyVTEdo7/Cn+k/MWbqudS5m6GbmQUBI4ZLYO15fNbwNJq43bH7MdM9lTLezXB0Y523OKt0oW1Z5/iGIzyyLZfMtqljspTmEhG1AbQgPSAygBYB6WTALBkwsgEMAhkwhgEBhAYIQHgtQHh0IWQa3UoPBAaf9mRZs/Rszfayi/mgOkRBAehGgDIgMFiA1vgBQyaH0YPBAaHYc3ksGbnHVbPwyaSRMd+JoPxSwuRL9gaLMHNgDHDcYyYyPykLGVbm/Szta7seX7IEf2dTKOxwY8e9oPvWTS4sbSej2pneJBURkhuXWNzbgEkX6zvtFRVKeZ3LuFxropq1xYqfR9iDN0bH/gk/+YaonQZfjxOHNMianZ+sj9uklHc3P+i60dKRNHHUnzI2S7TZ4LTycC0+RWrg0TxxMZbMYNjsJNVLk+oLOkPZwb3n91vShdkWNxXR09N3sXfhtGGgACwCuHm2S8TEMHS0ID2EBkIDKAEB6WDAIZMLJgEAIDCAEAIDCAEBhAFlkGEAIAQAgMIAQBZAYyoZMZUAZEB5MaA8mELANbqYIDS+iB4ILnPLg8btHMBHaAUM3MUWBQRX6KFjLm5ytDbnmbb0DbZ3x04CGDe1iA9gID0EBlACAFgHpDALIBYALIMIAQAgMIAQGEAIAQGEALIBACwDCyAQAgBACAysAEAIAsgCyAxlQBlQGbIAsgMoZBDBlACAEB//2Q==" id="234" name="Google Shape;234;p33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eknowyourdreams.com/images/gift/gift-04.jpg" id="235" name="Google Shape;235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90800" y="2514600"/>
            <a:ext cx="6553200" cy="4367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 world's weirdest Christmas traditions" id="105" name="Google Shape;1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06583">
            <a:off x="209409" y="356364"/>
            <a:ext cx="3526970" cy="27431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http://i2.walesonline.co.uk/news/wales-news/article6446729.ece/ALTERNATES/s615/JS30583819.jpg" id="106" name="Google Shape;106;p1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298185">
            <a:off x="2075837" y="2433614"/>
            <a:ext cx="3526969" cy="2743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https://lavaleandherworld.files.wordpress.com/2013/01/befana.gif" id="107" name="Google Shape;107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603883">
            <a:off x="299066" y="3792279"/>
            <a:ext cx="3526970" cy="274319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https://upload.wikimedia.org/wikipedia/commons/a/a6/Mari_Lwyd_(wiki).jpg" id="108" name="Google Shape;108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34855" y="137885"/>
            <a:ext cx="3542523" cy="27431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https://upload.wikimedia.org/wikipedia/commons/thumb/3/3c/Krampus_Morzger_Pass_Salzburg_2008_04.jpg/800px-Krampus_Morzger_Pass_Salzburg_2008_04.jpg" id="109" name="Google Shape;109;p15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480800">
            <a:off x="5311409" y="3731411"/>
            <a:ext cx="3506101" cy="2743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loft965.com/wp-content/uploads/2010/12/164715_483144127411_507072411_5650206_8182797_n.jpg" id="114" name="Google Shape;114;p1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905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/>
          <p:nvPr/>
        </p:nvSpPr>
        <p:spPr>
          <a:xfrm>
            <a:off x="0" y="17739"/>
            <a:ext cx="4038599" cy="6001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don't want a lot for Christmas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just one thing I need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don't care about the presents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Underneath the Christmas tree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just want you for my own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than you could ever _____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my wish come true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I want for Christmas is _____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don't want a lot for Christmas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just one thing I need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I don't care about the presents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Underneath the Christmas tree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don't need to hang my _____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upon the fireplace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Santa Claus won't make me happy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a toy on Christmas Day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just want you for my own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than you could ever _____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my wish come true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I want for _____ is you</a:t>
            </a:r>
            <a:endParaRPr/>
          </a:p>
        </p:txBody>
      </p:sp>
      <p:cxnSp>
        <p:nvCxnSpPr>
          <p:cNvPr id="120" name="Google Shape;120;p17"/>
          <p:cNvCxnSpPr/>
          <p:nvPr/>
        </p:nvCxnSpPr>
        <p:spPr>
          <a:xfrm>
            <a:off x="3200400" y="152400"/>
            <a:ext cx="0" cy="64769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1" name="Google Shape;121;p17"/>
          <p:cNvSpPr/>
          <p:nvPr/>
        </p:nvSpPr>
        <p:spPr>
          <a:xfrm>
            <a:off x="3200400" y="-228600"/>
            <a:ext cx="4572000" cy="624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Oh, I won't ask for much this Christmas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won't even wish for snow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I'm just going to keep on waiting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Underneath the _____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won't make a list and send it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the North Pole for Saint Nick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won't even stay awake to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Hear those magic reindeer _____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 I just want you here tonight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Holding on to me so _____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more can I _____?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Baby, all I want for Christmas is you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Oh, all the lights are shining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brightly everywhere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sound of children's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Laughter fills the _____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everyone is singing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hear those sleigh bells _____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Santa, won't you bring me the one I really need?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Won't you please bring my baby to _____?</a:t>
            </a:r>
            <a:endParaRPr/>
          </a:p>
        </p:txBody>
      </p:sp>
      <p:sp>
        <p:nvSpPr>
          <p:cNvPr id="122" name="Google Shape;122;p17"/>
          <p:cNvSpPr/>
          <p:nvPr/>
        </p:nvSpPr>
        <p:spPr>
          <a:xfrm>
            <a:off x="6324600" y="990600"/>
            <a:ext cx="4572000" cy="3785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Oh, I don't want a lot for Xmas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all I'm asking for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just want to see my baby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Standing right outside my _____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Oh, I just want you for my own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than you could ever _____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my wish come true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Baby, all I want for Xmas is you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I want for Xmas is you, baby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I want for Xmas is you, baby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I want for Xmas is you, baby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I want for Xmas is you, baby</a:t>
            </a:r>
            <a:endParaRPr/>
          </a:p>
        </p:txBody>
      </p:sp>
      <p:cxnSp>
        <p:nvCxnSpPr>
          <p:cNvPr id="123" name="Google Shape;123;p17"/>
          <p:cNvCxnSpPr/>
          <p:nvPr/>
        </p:nvCxnSpPr>
        <p:spPr>
          <a:xfrm>
            <a:off x="6324600" y="990600"/>
            <a:ext cx="0" cy="40385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4" name="Google Shape;124;p17"/>
          <p:cNvCxnSpPr/>
          <p:nvPr/>
        </p:nvCxnSpPr>
        <p:spPr>
          <a:xfrm rot="10800000">
            <a:off x="6477000" y="990600"/>
            <a:ext cx="243839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5" name="Google Shape;125;p17"/>
          <p:cNvCxnSpPr/>
          <p:nvPr/>
        </p:nvCxnSpPr>
        <p:spPr>
          <a:xfrm rot="10800000">
            <a:off x="6477000" y="5029200"/>
            <a:ext cx="243839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/>
          <p:nvPr/>
        </p:nvSpPr>
        <p:spPr>
          <a:xfrm>
            <a:off x="0" y="17739"/>
            <a:ext cx="4038599" cy="6001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don't want a lot for Christmas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just one thing I need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don't care about the presents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Underneath the Christmas tree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just want you for my own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than you could ever know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my wish come true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I want for Christmas is you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don't want a lot for Christmas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just one thing I need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I don't care about the presents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Underneath the Christmas tree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don't need to hang my stocking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upon the fireplace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Santa Claus won't make me happy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a toy on Christmas Day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just want you for my own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than you could ever know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my wish come true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I want for Christmas is you</a:t>
            </a:r>
            <a:endParaRPr/>
          </a:p>
        </p:txBody>
      </p:sp>
      <p:cxnSp>
        <p:nvCxnSpPr>
          <p:cNvPr id="131" name="Google Shape;131;p18"/>
          <p:cNvCxnSpPr/>
          <p:nvPr/>
        </p:nvCxnSpPr>
        <p:spPr>
          <a:xfrm>
            <a:off x="3200400" y="152400"/>
            <a:ext cx="0" cy="64769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" name="Google Shape;132;p18"/>
          <p:cNvSpPr/>
          <p:nvPr/>
        </p:nvSpPr>
        <p:spPr>
          <a:xfrm>
            <a:off x="3200400" y="-228600"/>
            <a:ext cx="4572000" cy="624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Oh, I won't ask for much this Christmas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won't even wish for snow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I'm just going to keep on waiting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Underneath the mistletoe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won't make a list and send it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the North Pole for Saint Nick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won't even stay awake to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Hear those magic reindeer click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 I just want you here tonight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Holding on to me so tight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more can I do?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Baby, all I want for Christmas is you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Oh, all the lights are shining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brightly everywhere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sound of children's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Laughter fills the air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everyone is singing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hear those sleigh bells ringing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Santa, won't you bring me the one I really need?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Won't you please bring my baby to me?</a:t>
            </a:r>
            <a:endParaRPr/>
          </a:p>
        </p:txBody>
      </p:sp>
      <p:sp>
        <p:nvSpPr>
          <p:cNvPr id="133" name="Google Shape;133;p18"/>
          <p:cNvSpPr/>
          <p:nvPr/>
        </p:nvSpPr>
        <p:spPr>
          <a:xfrm>
            <a:off x="6324600" y="990600"/>
            <a:ext cx="4572000" cy="3785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Oh, I don't want a lot for Xmas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all I'm asking for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just want to see my baby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Standing right outside my door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Oh, I just want you for my own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than you could ever know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my wish come true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Baby, all I want for Xmas is you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I want for Xmas is you, baby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I want for Xmas is you, baby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I want for Xmas is you, baby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I want for Xmas is you, baby</a:t>
            </a:r>
            <a:endParaRPr/>
          </a:p>
        </p:txBody>
      </p:sp>
      <p:cxnSp>
        <p:nvCxnSpPr>
          <p:cNvPr id="134" name="Google Shape;134;p18"/>
          <p:cNvCxnSpPr/>
          <p:nvPr/>
        </p:nvCxnSpPr>
        <p:spPr>
          <a:xfrm>
            <a:off x="6324600" y="990600"/>
            <a:ext cx="0" cy="40385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" name="Google Shape;135;p18"/>
          <p:cNvCxnSpPr/>
          <p:nvPr/>
        </p:nvCxnSpPr>
        <p:spPr>
          <a:xfrm rot="10800000">
            <a:off x="6477000" y="990600"/>
            <a:ext cx="243839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6" name="Google Shape;136;p18"/>
          <p:cNvCxnSpPr/>
          <p:nvPr/>
        </p:nvCxnSpPr>
        <p:spPr>
          <a:xfrm rot="10800000">
            <a:off x="6477000" y="5029200"/>
            <a:ext cx="243839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Christmas Quiz!- Question 1</a:t>
            </a:r>
            <a:endParaRPr/>
          </a:p>
        </p:txBody>
      </p:sp>
      <p:sp>
        <p:nvSpPr>
          <p:cNvPr id="142" name="Google Shape;142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day is Christmas on this year?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Monday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Friday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Thursday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Sunday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Question 2</a:t>
            </a:r>
            <a:endParaRPr/>
          </a:p>
        </p:txBody>
      </p:sp>
      <p:sp>
        <p:nvSpPr>
          <p:cNvPr id="148" name="Google Shape;148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people in America and Europe usually eat on Christmas Day?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Lamb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Turkey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Chicken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Beef steak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Question 3</a:t>
            </a:r>
            <a:endParaRPr/>
          </a:p>
        </p:txBody>
      </p:sp>
      <p:sp>
        <p:nvSpPr>
          <p:cNvPr id="154" name="Google Shape;154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people in North America hang over the fire place at Christmas?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Lights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Stockings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Socks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