
<file path=[Content_Types].xml><?xml version="1.0" encoding="utf-8"?>
<Types xmlns="http://schemas.openxmlformats.org/package/2006/content-types">
  <Default Extension="jpeg" ContentType="image/jpeg"/>
  <Default Extension="vml" ContentType="application/vnd.openxmlformats-officedocument.vmlDrawing"/>
  <Default Extension="bin" ContentType="application/vnd.openxmlformats-officedocument.oleObject"/>
  <Default Extension="wav" ContentType="audio/x-wav"/>
  <Default Extension="wmf" ContentType="image/x-wmf"/>
  <Default Extension="png" ContentType="image/png"/>
  <Default Extension="gif" ContentType="image/gif"/>
  <Default Extension="wdp" ContentType="image/vnd.ms-photo"/>
  <Default Extension="mp4" ContentType="video/mp4"/>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activeX/activeX1.bin" ContentType="application/vnd.ms-office.activeX"/>
  <Override PartName="/ppt/activeX/activeX1.xml" ContentType="application/vnd.ms-office.activeX+xml"/>
  <Override PartName="/ppt/activeX/activeX10.bin" ContentType="application/vnd.ms-office.activeX"/>
  <Override PartName="/ppt/activeX/activeX10.xml" ContentType="application/vnd.ms-office.activeX+xml"/>
  <Override PartName="/ppt/activeX/activeX2.bin" ContentType="application/vnd.ms-office.activeX"/>
  <Override PartName="/ppt/activeX/activeX2.xml" ContentType="application/vnd.ms-office.activeX+xml"/>
  <Override PartName="/ppt/activeX/activeX3.bin" ContentType="application/vnd.ms-office.activeX"/>
  <Override PartName="/ppt/activeX/activeX3.xml" ContentType="application/vnd.ms-office.activeX+xml"/>
  <Override PartName="/ppt/activeX/activeX4.bin" ContentType="application/vnd.ms-office.activeX"/>
  <Override PartName="/ppt/activeX/activeX4.xml" ContentType="application/vnd.ms-office.activeX+xml"/>
  <Override PartName="/ppt/activeX/activeX5.bin" ContentType="application/vnd.ms-office.activeX"/>
  <Override PartName="/ppt/activeX/activeX5.xml" ContentType="application/vnd.ms-office.activeX+xml"/>
  <Override PartName="/ppt/activeX/activeX6.bin" ContentType="application/vnd.ms-office.activeX"/>
  <Override PartName="/ppt/activeX/activeX6.xml" ContentType="application/vnd.ms-office.activeX+xml"/>
  <Override PartName="/ppt/activeX/activeX7.bin" ContentType="application/vnd.ms-office.activeX"/>
  <Override PartName="/ppt/activeX/activeX7.xml" ContentType="application/vnd.ms-office.activeX+xml"/>
  <Override PartName="/ppt/activeX/activeX8.bin" ContentType="application/vnd.ms-office.activeX"/>
  <Override PartName="/ppt/activeX/activeX8.xml" ContentType="application/vnd.ms-office.activeX+xml"/>
  <Override PartName="/ppt/activeX/activeX9.bin" ContentType="application/vnd.ms-office.activeX"/>
  <Override PartName="/ppt/activeX/activeX9.xml" ContentType="application/vnd.ms-office.activeX+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4" Type="http://schemas.openxmlformats.org/package/2006/relationships/metadata/thumbnail" Target="docProps/thumbnail.jpeg"/><Relationship Id="rId3" Type="http://schemas.openxmlformats.org/package/2006/relationships/metadata/core-properties" Target="docProps/core.xml"/><Relationship Id="rId2" Type="http://schemas.openxmlformats.org/officeDocument/2006/relationships/extended-properties" Target="docProps/app.xml"/><Relationship Id="rId5"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0" r:id="rId3"/>
  </p:sldMasterIdLst>
  <p:notesMasterIdLst>
    <p:notesMasterId r:id="rId9"/>
  </p:notesMasterIdLst>
  <p:sldIdLst>
    <p:sldId id="285" r:id="rId4"/>
    <p:sldId id="417" r:id="rId5"/>
    <p:sldId id="416" r:id="rId6"/>
    <p:sldId id="418" r:id="rId7"/>
    <p:sldId id="256" r:id="rId8"/>
    <p:sldId id="271" r:id="rId10"/>
    <p:sldId id="272" r:id="rId11"/>
    <p:sldId id="263" r:id="rId12"/>
    <p:sldId id="264" r:id="rId13"/>
    <p:sldId id="265" r:id="rId14"/>
    <p:sldId id="266" r:id="rId15"/>
    <p:sldId id="267" r:id="rId16"/>
    <p:sldId id="268" r:id="rId17"/>
    <p:sldId id="269" r:id="rId18"/>
    <p:sldId id="270" r:id="rId19"/>
    <p:sldId id="274" r:id="rId20"/>
    <p:sldId id="275" r:id="rId21"/>
    <p:sldId id="284" r:id="rId22"/>
    <p:sldId id="288" r:id="rId23"/>
    <p:sldId id="289" r:id="rId24"/>
    <p:sldId id="291" r:id="rId25"/>
    <p:sldId id="293" r:id="rId26"/>
    <p:sldId id="294" r:id="rId27"/>
    <p:sldId id="295" r:id="rId28"/>
    <p:sldId id="296" r:id="rId29"/>
    <p:sldId id="297" r:id="rId30"/>
    <p:sldId id="298" r:id="rId31"/>
    <p:sldId id="299" r:id="rId32"/>
    <p:sldId id="300" r:id="rId33"/>
    <p:sldId id="301" r:id="rId34"/>
    <p:sldId id="302" r:id="rId35"/>
    <p:sldId id="303" r:id="rId36"/>
    <p:sldId id="304" r:id="rId37"/>
    <p:sldId id="305" r:id="rId38"/>
    <p:sldId id="306" r:id="rId39"/>
    <p:sldId id="307" r:id="rId40"/>
    <p:sldId id="308" r:id="rId41"/>
    <p:sldId id="309" r:id="rId42"/>
    <p:sldId id="310" r:id="rId43"/>
    <p:sldId id="311" r:id="rId44"/>
    <p:sldId id="312" r:id="rId45"/>
    <p:sldId id="313" r:id="rId46"/>
    <p:sldId id="314" r:id="rId47"/>
    <p:sldId id="315" r:id="rId48"/>
    <p:sldId id="316" r:id="rId49"/>
    <p:sldId id="317" r:id="rId50"/>
    <p:sldId id="318" r:id="rId51"/>
    <p:sldId id="319" r:id="rId52"/>
    <p:sldId id="320" r:id="rId53"/>
    <p:sldId id="321" r:id="rId54"/>
    <p:sldId id="322" r:id="rId55"/>
    <p:sldId id="323" r:id="rId56"/>
    <p:sldId id="324" r:id="rId57"/>
    <p:sldId id="325" r:id="rId58"/>
    <p:sldId id="326" r:id="rId59"/>
    <p:sldId id="327" r:id="rId60"/>
    <p:sldId id="328" r:id="rId61"/>
    <p:sldId id="329" r:id="rId62"/>
    <p:sldId id="330" r:id="rId63"/>
    <p:sldId id="331" r:id="rId64"/>
    <p:sldId id="332" r:id="rId65"/>
    <p:sldId id="333" r:id="rId66"/>
    <p:sldId id="334" r:id="rId67"/>
    <p:sldId id="335" r:id="rId68"/>
    <p:sldId id="336" r:id="rId69"/>
    <p:sldId id="337" r:id="rId70"/>
    <p:sldId id="338" r:id="rId71"/>
    <p:sldId id="339" r:id="rId72"/>
    <p:sldId id="340" r:id="rId73"/>
    <p:sldId id="341" r:id="rId74"/>
    <p:sldId id="342" r:id="rId75"/>
    <p:sldId id="343" r:id="rId76"/>
    <p:sldId id="344" r:id="rId77"/>
    <p:sldId id="345" r:id="rId78"/>
    <p:sldId id="346" r:id="rId79"/>
    <p:sldId id="347" r:id="rId80"/>
    <p:sldId id="348" r:id="rId81"/>
    <p:sldId id="349" r:id="rId82"/>
    <p:sldId id="350" r:id="rId83"/>
    <p:sldId id="351" r:id="rId84"/>
    <p:sldId id="352" r:id="rId85"/>
    <p:sldId id="353" r:id="rId86"/>
    <p:sldId id="354" r:id="rId87"/>
    <p:sldId id="355" r:id="rId88"/>
    <p:sldId id="356" r:id="rId89"/>
    <p:sldId id="357" r:id="rId90"/>
    <p:sldId id="358" r:id="rId91"/>
    <p:sldId id="359" r:id="rId92"/>
    <p:sldId id="360" r:id="rId93"/>
    <p:sldId id="361" r:id="rId94"/>
    <p:sldId id="362" r:id="rId95"/>
    <p:sldId id="363" r:id="rId96"/>
    <p:sldId id="364" r:id="rId97"/>
    <p:sldId id="365" r:id="rId98"/>
    <p:sldId id="366" r:id="rId99"/>
    <p:sldId id="367" r:id="rId100"/>
    <p:sldId id="368" r:id="rId101"/>
    <p:sldId id="369" r:id="rId102"/>
    <p:sldId id="370" r:id="rId103"/>
    <p:sldId id="371" r:id="rId104"/>
    <p:sldId id="372" r:id="rId105"/>
    <p:sldId id="373" r:id="rId106"/>
    <p:sldId id="374" r:id="rId107"/>
    <p:sldId id="375" r:id="rId108"/>
    <p:sldId id="376" r:id="rId109"/>
    <p:sldId id="377" r:id="rId110"/>
    <p:sldId id="378" r:id="rId111"/>
    <p:sldId id="379" r:id="rId112"/>
    <p:sldId id="380" r:id="rId113"/>
    <p:sldId id="381" r:id="rId114"/>
    <p:sldId id="382" r:id="rId115"/>
    <p:sldId id="383" r:id="rId116"/>
    <p:sldId id="384" r:id="rId117"/>
    <p:sldId id="385" r:id="rId118"/>
    <p:sldId id="386" r:id="rId119"/>
    <p:sldId id="387" r:id="rId120"/>
    <p:sldId id="388" r:id="rId121"/>
    <p:sldId id="389" r:id="rId122"/>
    <p:sldId id="390" r:id="rId123"/>
    <p:sldId id="391" r:id="rId124"/>
    <p:sldId id="392" r:id="rId125"/>
    <p:sldId id="393" r:id="rId126"/>
    <p:sldId id="394" r:id="rId127"/>
    <p:sldId id="395" r:id="rId128"/>
    <p:sldId id="396" r:id="rId129"/>
    <p:sldId id="397" r:id="rId130"/>
    <p:sldId id="398" r:id="rId131"/>
    <p:sldId id="399" r:id="rId132"/>
    <p:sldId id="400" r:id="rId133"/>
    <p:sldId id="401" r:id="rId134"/>
    <p:sldId id="402" r:id="rId135"/>
    <p:sldId id="403" r:id="rId136"/>
    <p:sldId id="404" r:id="rId137"/>
    <p:sldId id="405" r:id="rId138"/>
    <p:sldId id="406" r:id="rId139"/>
    <p:sldId id="407" r:id="rId140"/>
    <p:sldId id="408" r:id="rId141"/>
    <p:sldId id="409" r:id="rId142"/>
    <p:sldId id="410" r:id="rId143"/>
    <p:sldId id="411" r:id="rId144"/>
    <p:sldId id="412" r:id="rId145"/>
    <p:sldId id="413" r:id="rId146"/>
    <p:sldId id="414" r:id="rId147"/>
    <p:sldId id="415" r:id="rId148"/>
    <p:sldId id="565" r:id="rId149"/>
    <p:sldId id="566" r:id="rId150"/>
    <p:sldId id="567" r:id="rId151"/>
    <p:sldId id="568" r:id="rId152"/>
    <p:sldId id="570" r:id="rId153"/>
    <p:sldId id="569" r:id="rId154"/>
    <p:sldId id="571" r:id="rId155"/>
    <p:sldId id="564" r:id="rId156"/>
  </p:sldIdLst>
  <p:sldSz cx="9144000" cy="6858000" type="screen4x3"/>
  <p:notesSz cx="6858000" cy="9144000"/>
  <p:defaultTextStyle>
    <a:defPPr>
      <a:defRPr lang="en-US"/>
    </a:defPPr>
    <a:lvl1pPr marL="0" lvl="0"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5pPr>
    <a:lvl6pPr marL="2286000" lvl="5"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6pPr>
    <a:lvl7pPr marL="2743200" lvl="6"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7pPr>
    <a:lvl8pPr marL="3200400" lvl="7"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8pPr>
    <a:lvl9pPr marL="3657600" lvl="8"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srgbClr val="FF0000"/>
    </p:penClr>
    <p:extLs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showOutlineIcons="0">
    <p:restoredLeft sz="15620"/>
    <p:restoredTop sz="94660"/>
  </p:normalViewPr>
  <p:slideViewPr>
    <p:cSldViewPr showGuides="1">
      <p:cViewPr>
        <p:scale>
          <a:sx n="59" d="100"/>
          <a:sy n="59" d="100"/>
        </p:scale>
        <p:origin x="-1686" y="-294"/>
      </p:cViewPr>
      <p:guideLst>
        <p:guide orient="horz" pos="2160"/>
        <p:guide pos="2880"/>
      </p:guideLst>
    </p:cSldViewPr>
  </p:slid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99" Type="http://schemas.openxmlformats.org/officeDocument/2006/relationships/slide" Target="slides/slide95.xml"/><Relationship Id="rId98" Type="http://schemas.openxmlformats.org/officeDocument/2006/relationships/slide" Target="slides/slide94.xml"/><Relationship Id="rId97" Type="http://schemas.openxmlformats.org/officeDocument/2006/relationships/slide" Target="slides/slide93.xml"/><Relationship Id="rId96" Type="http://schemas.openxmlformats.org/officeDocument/2006/relationships/slide" Target="slides/slide92.xml"/><Relationship Id="rId95" Type="http://schemas.openxmlformats.org/officeDocument/2006/relationships/slide" Target="slides/slide91.xml"/><Relationship Id="rId94" Type="http://schemas.openxmlformats.org/officeDocument/2006/relationships/slide" Target="slides/slide90.xml"/><Relationship Id="rId93" Type="http://schemas.openxmlformats.org/officeDocument/2006/relationships/slide" Target="slides/slide89.xml"/><Relationship Id="rId92" Type="http://schemas.openxmlformats.org/officeDocument/2006/relationships/slide" Target="slides/slide88.xml"/><Relationship Id="rId91" Type="http://schemas.openxmlformats.org/officeDocument/2006/relationships/slide" Target="slides/slide87.xml"/><Relationship Id="rId90" Type="http://schemas.openxmlformats.org/officeDocument/2006/relationships/slide" Target="slides/slide86.xml"/><Relationship Id="rId9" Type="http://schemas.openxmlformats.org/officeDocument/2006/relationships/notesMaster" Target="notesMasters/notesMaster1.xml"/><Relationship Id="rId89" Type="http://schemas.openxmlformats.org/officeDocument/2006/relationships/slide" Target="slides/slide85.xml"/><Relationship Id="rId88" Type="http://schemas.openxmlformats.org/officeDocument/2006/relationships/slide" Target="slides/slide84.xml"/><Relationship Id="rId87" Type="http://schemas.openxmlformats.org/officeDocument/2006/relationships/slide" Target="slides/slide83.xml"/><Relationship Id="rId86" Type="http://schemas.openxmlformats.org/officeDocument/2006/relationships/slide" Target="slides/slide82.xml"/><Relationship Id="rId85" Type="http://schemas.openxmlformats.org/officeDocument/2006/relationships/slide" Target="slides/slide81.xml"/><Relationship Id="rId84" Type="http://schemas.openxmlformats.org/officeDocument/2006/relationships/slide" Target="slides/slide80.xml"/><Relationship Id="rId83" Type="http://schemas.openxmlformats.org/officeDocument/2006/relationships/slide" Target="slides/slide79.xml"/><Relationship Id="rId82" Type="http://schemas.openxmlformats.org/officeDocument/2006/relationships/slide" Target="slides/slide78.xml"/><Relationship Id="rId81" Type="http://schemas.openxmlformats.org/officeDocument/2006/relationships/slide" Target="slides/slide77.xml"/><Relationship Id="rId80" Type="http://schemas.openxmlformats.org/officeDocument/2006/relationships/slide" Target="slides/slide76.xml"/><Relationship Id="rId8" Type="http://schemas.openxmlformats.org/officeDocument/2006/relationships/slide" Target="slides/slide5.xml"/><Relationship Id="rId79" Type="http://schemas.openxmlformats.org/officeDocument/2006/relationships/slide" Target="slides/slide75.xml"/><Relationship Id="rId78" Type="http://schemas.openxmlformats.org/officeDocument/2006/relationships/slide" Target="slides/slide74.xml"/><Relationship Id="rId77" Type="http://schemas.openxmlformats.org/officeDocument/2006/relationships/slide" Target="slides/slide73.xml"/><Relationship Id="rId76" Type="http://schemas.openxmlformats.org/officeDocument/2006/relationships/slide" Target="slides/slide72.xml"/><Relationship Id="rId75" Type="http://schemas.openxmlformats.org/officeDocument/2006/relationships/slide" Target="slides/slide71.xml"/><Relationship Id="rId74" Type="http://schemas.openxmlformats.org/officeDocument/2006/relationships/slide" Target="slides/slide70.xml"/><Relationship Id="rId73" Type="http://schemas.openxmlformats.org/officeDocument/2006/relationships/slide" Target="slides/slide69.xml"/><Relationship Id="rId72" Type="http://schemas.openxmlformats.org/officeDocument/2006/relationships/slide" Target="slides/slide68.xml"/><Relationship Id="rId71" Type="http://schemas.openxmlformats.org/officeDocument/2006/relationships/slide" Target="slides/slide67.xml"/><Relationship Id="rId70" Type="http://schemas.openxmlformats.org/officeDocument/2006/relationships/slide" Target="slides/slide66.xml"/><Relationship Id="rId7" Type="http://schemas.openxmlformats.org/officeDocument/2006/relationships/slide" Target="slides/slide4.xml"/><Relationship Id="rId69" Type="http://schemas.openxmlformats.org/officeDocument/2006/relationships/slide" Target="slides/slide65.xml"/><Relationship Id="rId68" Type="http://schemas.openxmlformats.org/officeDocument/2006/relationships/slide" Target="slides/slide64.xml"/><Relationship Id="rId67" Type="http://schemas.openxmlformats.org/officeDocument/2006/relationships/slide" Target="slides/slide63.xml"/><Relationship Id="rId66" Type="http://schemas.openxmlformats.org/officeDocument/2006/relationships/slide" Target="slides/slide62.xml"/><Relationship Id="rId65" Type="http://schemas.openxmlformats.org/officeDocument/2006/relationships/slide" Target="slides/slide61.xml"/><Relationship Id="rId64" Type="http://schemas.openxmlformats.org/officeDocument/2006/relationships/slide" Target="slides/slide60.xml"/><Relationship Id="rId63" Type="http://schemas.openxmlformats.org/officeDocument/2006/relationships/slide" Target="slides/slide59.xml"/><Relationship Id="rId62" Type="http://schemas.openxmlformats.org/officeDocument/2006/relationships/slide" Target="slides/slide58.xml"/><Relationship Id="rId61" Type="http://schemas.openxmlformats.org/officeDocument/2006/relationships/slide" Target="slides/slide57.xml"/><Relationship Id="rId60" Type="http://schemas.openxmlformats.org/officeDocument/2006/relationships/slide" Target="slides/slide56.xml"/><Relationship Id="rId6" Type="http://schemas.openxmlformats.org/officeDocument/2006/relationships/slide" Target="slides/slide3.xml"/><Relationship Id="rId59" Type="http://schemas.openxmlformats.org/officeDocument/2006/relationships/slide" Target="slides/slide55.xml"/><Relationship Id="rId58" Type="http://schemas.openxmlformats.org/officeDocument/2006/relationships/slide" Target="slides/slide54.xml"/><Relationship Id="rId57" Type="http://schemas.openxmlformats.org/officeDocument/2006/relationships/slide" Target="slides/slide53.xml"/><Relationship Id="rId56" Type="http://schemas.openxmlformats.org/officeDocument/2006/relationships/slide" Target="slides/slide52.xml"/><Relationship Id="rId55" Type="http://schemas.openxmlformats.org/officeDocument/2006/relationships/slide" Target="slides/slide51.xml"/><Relationship Id="rId54" Type="http://schemas.openxmlformats.org/officeDocument/2006/relationships/slide" Target="slides/slide50.xml"/><Relationship Id="rId53" Type="http://schemas.openxmlformats.org/officeDocument/2006/relationships/slide" Target="slides/slide49.xml"/><Relationship Id="rId52" Type="http://schemas.openxmlformats.org/officeDocument/2006/relationships/slide" Target="slides/slide48.xml"/><Relationship Id="rId51" Type="http://schemas.openxmlformats.org/officeDocument/2006/relationships/slide" Target="slides/slide47.xml"/><Relationship Id="rId50" Type="http://schemas.openxmlformats.org/officeDocument/2006/relationships/slide" Target="slides/slide46.xml"/><Relationship Id="rId5" Type="http://schemas.openxmlformats.org/officeDocument/2006/relationships/slide" Target="slides/slide2.xml"/><Relationship Id="rId49" Type="http://schemas.openxmlformats.org/officeDocument/2006/relationships/slide" Target="slides/slide45.xml"/><Relationship Id="rId48" Type="http://schemas.openxmlformats.org/officeDocument/2006/relationships/slide" Target="slides/slide44.xml"/><Relationship Id="rId47" Type="http://schemas.openxmlformats.org/officeDocument/2006/relationships/slide" Target="slides/slide43.xml"/><Relationship Id="rId46" Type="http://schemas.openxmlformats.org/officeDocument/2006/relationships/slide" Target="slides/slide42.xml"/><Relationship Id="rId45" Type="http://schemas.openxmlformats.org/officeDocument/2006/relationships/slide" Target="slides/slide41.xml"/><Relationship Id="rId44" Type="http://schemas.openxmlformats.org/officeDocument/2006/relationships/slide" Target="slides/slide40.xml"/><Relationship Id="rId43" Type="http://schemas.openxmlformats.org/officeDocument/2006/relationships/slide" Target="slides/slide39.xml"/><Relationship Id="rId42" Type="http://schemas.openxmlformats.org/officeDocument/2006/relationships/slide" Target="slides/slide38.xml"/><Relationship Id="rId41" Type="http://schemas.openxmlformats.org/officeDocument/2006/relationships/slide" Target="slides/slide37.xml"/><Relationship Id="rId40" Type="http://schemas.openxmlformats.org/officeDocument/2006/relationships/slide" Target="slides/slide36.xml"/><Relationship Id="rId4" Type="http://schemas.openxmlformats.org/officeDocument/2006/relationships/slide" Target="slides/slide1.xml"/><Relationship Id="rId39" Type="http://schemas.openxmlformats.org/officeDocument/2006/relationships/slide" Target="slides/slide35.xml"/><Relationship Id="rId38" Type="http://schemas.openxmlformats.org/officeDocument/2006/relationships/slide" Target="slides/slide34.xml"/><Relationship Id="rId37" Type="http://schemas.openxmlformats.org/officeDocument/2006/relationships/slide" Target="slides/slide33.xml"/><Relationship Id="rId36" Type="http://schemas.openxmlformats.org/officeDocument/2006/relationships/slide" Target="slides/slide32.xml"/><Relationship Id="rId35" Type="http://schemas.openxmlformats.org/officeDocument/2006/relationships/slide" Target="slides/slide31.xml"/><Relationship Id="rId34" Type="http://schemas.openxmlformats.org/officeDocument/2006/relationships/slide" Target="slides/slide30.xml"/><Relationship Id="rId33" Type="http://schemas.openxmlformats.org/officeDocument/2006/relationships/slide" Target="slides/slide29.xml"/><Relationship Id="rId32" Type="http://schemas.openxmlformats.org/officeDocument/2006/relationships/slide" Target="slides/slide28.xml"/><Relationship Id="rId31" Type="http://schemas.openxmlformats.org/officeDocument/2006/relationships/slide" Target="slides/slide27.xml"/><Relationship Id="rId30" Type="http://schemas.openxmlformats.org/officeDocument/2006/relationships/slide" Target="slides/slide26.xml"/><Relationship Id="rId3" Type="http://schemas.openxmlformats.org/officeDocument/2006/relationships/slideMaster" Target="slideMasters/slideMaster2.xml"/><Relationship Id="rId29" Type="http://schemas.openxmlformats.org/officeDocument/2006/relationships/slide" Target="slides/slide25.xml"/><Relationship Id="rId28" Type="http://schemas.openxmlformats.org/officeDocument/2006/relationships/slide" Target="slides/slide24.xml"/><Relationship Id="rId27" Type="http://schemas.openxmlformats.org/officeDocument/2006/relationships/slide" Target="slides/slide23.xml"/><Relationship Id="rId26" Type="http://schemas.openxmlformats.org/officeDocument/2006/relationships/slide" Target="slides/slide22.xml"/><Relationship Id="rId25" Type="http://schemas.openxmlformats.org/officeDocument/2006/relationships/slide" Target="slides/slide21.xml"/><Relationship Id="rId24" Type="http://schemas.openxmlformats.org/officeDocument/2006/relationships/slide" Target="slides/slide20.xml"/><Relationship Id="rId23" Type="http://schemas.openxmlformats.org/officeDocument/2006/relationships/slide" Target="slides/slide19.xml"/><Relationship Id="rId22" Type="http://schemas.openxmlformats.org/officeDocument/2006/relationships/slide" Target="slides/slide18.xml"/><Relationship Id="rId21" Type="http://schemas.openxmlformats.org/officeDocument/2006/relationships/slide" Target="slides/slide17.xml"/><Relationship Id="rId20" Type="http://schemas.openxmlformats.org/officeDocument/2006/relationships/slide" Target="slides/slide16.xml"/><Relationship Id="rId2" Type="http://schemas.openxmlformats.org/officeDocument/2006/relationships/theme" Target="theme/theme1.xml"/><Relationship Id="rId19" Type="http://schemas.openxmlformats.org/officeDocument/2006/relationships/slide" Target="slides/slide15.xml"/><Relationship Id="rId18" Type="http://schemas.openxmlformats.org/officeDocument/2006/relationships/slide" Target="slides/slide14.xml"/><Relationship Id="rId17" Type="http://schemas.openxmlformats.org/officeDocument/2006/relationships/slide" Target="slides/slide13.xml"/><Relationship Id="rId16" Type="http://schemas.openxmlformats.org/officeDocument/2006/relationships/slide" Target="slides/slide12.xml"/><Relationship Id="rId159" Type="http://schemas.openxmlformats.org/officeDocument/2006/relationships/tableStyles" Target="tableStyles.xml"/><Relationship Id="rId158" Type="http://schemas.openxmlformats.org/officeDocument/2006/relationships/viewProps" Target="viewProps.xml"/><Relationship Id="rId157" Type="http://schemas.openxmlformats.org/officeDocument/2006/relationships/presProps" Target="presProps.xml"/><Relationship Id="rId156" Type="http://schemas.openxmlformats.org/officeDocument/2006/relationships/slide" Target="slides/slide152.xml"/><Relationship Id="rId155" Type="http://schemas.openxmlformats.org/officeDocument/2006/relationships/slide" Target="slides/slide151.xml"/><Relationship Id="rId154" Type="http://schemas.openxmlformats.org/officeDocument/2006/relationships/slide" Target="slides/slide150.xml"/><Relationship Id="rId153" Type="http://schemas.openxmlformats.org/officeDocument/2006/relationships/slide" Target="slides/slide149.xml"/><Relationship Id="rId152" Type="http://schemas.openxmlformats.org/officeDocument/2006/relationships/slide" Target="slides/slide148.xml"/><Relationship Id="rId151" Type="http://schemas.openxmlformats.org/officeDocument/2006/relationships/slide" Target="slides/slide147.xml"/><Relationship Id="rId150" Type="http://schemas.openxmlformats.org/officeDocument/2006/relationships/slide" Target="slides/slide146.xml"/><Relationship Id="rId15" Type="http://schemas.openxmlformats.org/officeDocument/2006/relationships/slide" Target="slides/slide11.xml"/><Relationship Id="rId149" Type="http://schemas.openxmlformats.org/officeDocument/2006/relationships/slide" Target="slides/slide145.xml"/><Relationship Id="rId148" Type="http://schemas.openxmlformats.org/officeDocument/2006/relationships/slide" Target="slides/slide144.xml"/><Relationship Id="rId147" Type="http://schemas.openxmlformats.org/officeDocument/2006/relationships/slide" Target="slides/slide143.xml"/><Relationship Id="rId146" Type="http://schemas.openxmlformats.org/officeDocument/2006/relationships/slide" Target="slides/slide142.xml"/><Relationship Id="rId145" Type="http://schemas.openxmlformats.org/officeDocument/2006/relationships/slide" Target="slides/slide141.xml"/><Relationship Id="rId144" Type="http://schemas.openxmlformats.org/officeDocument/2006/relationships/slide" Target="slides/slide140.xml"/><Relationship Id="rId143" Type="http://schemas.openxmlformats.org/officeDocument/2006/relationships/slide" Target="slides/slide139.xml"/><Relationship Id="rId142" Type="http://schemas.openxmlformats.org/officeDocument/2006/relationships/slide" Target="slides/slide138.xml"/><Relationship Id="rId141" Type="http://schemas.openxmlformats.org/officeDocument/2006/relationships/slide" Target="slides/slide137.xml"/><Relationship Id="rId140" Type="http://schemas.openxmlformats.org/officeDocument/2006/relationships/slide" Target="slides/slide136.xml"/><Relationship Id="rId14" Type="http://schemas.openxmlformats.org/officeDocument/2006/relationships/slide" Target="slides/slide10.xml"/><Relationship Id="rId139" Type="http://schemas.openxmlformats.org/officeDocument/2006/relationships/slide" Target="slides/slide135.xml"/><Relationship Id="rId138" Type="http://schemas.openxmlformats.org/officeDocument/2006/relationships/slide" Target="slides/slide134.xml"/><Relationship Id="rId137" Type="http://schemas.openxmlformats.org/officeDocument/2006/relationships/slide" Target="slides/slide133.xml"/><Relationship Id="rId136" Type="http://schemas.openxmlformats.org/officeDocument/2006/relationships/slide" Target="slides/slide132.xml"/><Relationship Id="rId135" Type="http://schemas.openxmlformats.org/officeDocument/2006/relationships/slide" Target="slides/slide131.xml"/><Relationship Id="rId134" Type="http://schemas.openxmlformats.org/officeDocument/2006/relationships/slide" Target="slides/slide130.xml"/><Relationship Id="rId133" Type="http://schemas.openxmlformats.org/officeDocument/2006/relationships/slide" Target="slides/slide129.xml"/><Relationship Id="rId132" Type="http://schemas.openxmlformats.org/officeDocument/2006/relationships/slide" Target="slides/slide128.xml"/><Relationship Id="rId131" Type="http://schemas.openxmlformats.org/officeDocument/2006/relationships/slide" Target="slides/slide127.xml"/><Relationship Id="rId130" Type="http://schemas.openxmlformats.org/officeDocument/2006/relationships/slide" Target="slides/slide126.xml"/><Relationship Id="rId13" Type="http://schemas.openxmlformats.org/officeDocument/2006/relationships/slide" Target="slides/slide9.xml"/><Relationship Id="rId129" Type="http://schemas.openxmlformats.org/officeDocument/2006/relationships/slide" Target="slides/slide125.xml"/><Relationship Id="rId128" Type="http://schemas.openxmlformats.org/officeDocument/2006/relationships/slide" Target="slides/slide124.xml"/><Relationship Id="rId127" Type="http://schemas.openxmlformats.org/officeDocument/2006/relationships/slide" Target="slides/slide123.xml"/><Relationship Id="rId126" Type="http://schemas.openxmlformats.org/officeDocument/2006/relationships/slide" Target="slides/slide122.xml"/><Relationship Id="rId125" Type="http://schemas.openxmlformats.org/officeDocument/2006/relationships/slide" Target="slides/slide121.xml"/><Relationship Id="rId124" Type="http://schemas.openxmlformats.org/officeDocument/2006/relationships/slide" Target="slides/slide120.xml"/><Relationship Id="rId123" Type="http://schemas.openxmlformats.org/officeDocument/2006/relationships/slide" Target="slides/slide119.xml"/><Relationship Id="rId122" Type="http://schemas.openxmlformats.org/officeDocument/2006/relationships/slide" Target="slides/slide118.xml"/><Relationship Id="rId121" Type="http://schemas.openxmlformats.org/officeDocument/2006/relationships/slide" Target="slides/slide117.xml"/><Relationship Id="rId120" Type="http://schemas.openxmlformats.org/officeDocument/2006/relationships/slide" Target="slides/slide116.xml"/><Relationship Id="rId12" Type="http://schemas.openxmlformats.org/officeDocument/2006/relationships/slide" Target="slides/slide8.xml"/><Relationship Id="rId119" Type="http://schemas.openxmlformats.org/officeDocument/2006/relationships/slide" Target="slides/slide115.xml"/><Relationship Id="rId118" Type="http://schemas.openxmlformats.org/officeDocument/2006/relationships/slide" Target="slides/slide114.xml"/><Relationship Id="rId117" Type="http://schemas.openxmlformats.org/officeDocument/2006/relationships/slide" Target="slides/slide113.xml"/><Relationship Id="rId116" Type="http://schemas.openxmlformats.org/officeDocument/2006/relationships/slide" Target="slides/slide112.xml"/><Relationship Id="rId115" Type="http://schemas.openxmlformats.org/officeDocument/2006/relationships/slide" Target="slides/slide111.xml"/><Relationship Id="rId114" Type="http://schemas.openxmlformats.org/officeDocument/2006/relationships/slide" Target="slides/slide110.xml"/><Relationship Id="rId113" Type="http://schemas.openxmlformats.org/officeDocument/2006/relationships/slide" Target="slides/slide109.xml"/><Relationship Id="rId112" Type="http://schemas.openxmlformats.org/officeDocument/2006/relationships/slide" Target="slides/slide108.xml"/><Relationship Id="rId111" Type="http://schemas.openxmlformats.org/officeDocument/2006/relationships/slide" Target="slides/slide107.xml"/><Relationship Id="rId110" Type="http://schemas.openxmlformats.org/officeDocument/2006/relationships/slide" Target="slides/slide106.xml"/><Relationship Id="rId11" Type="http://schemas.openxmlformats.org/officeDocument/2006/relationships/slide" Target="slides/slide7.xml"/><Relationship Id="rId109" Type="http://schemas.openxmlformats.org/officeDocument/2006/relationships/slide" Target="slides/slide105.xml"/><Relationship Id="rId108" Type="http://schemas.openxmlformats.org/officeDocument/2006/relationships/slide" Target="slides/slide104.xml"/><Relationship Id="rId107" Type="http://schemas.openxmlformats.org/officeDocument/2006/relationships/slide" Target="slides/slide103.xml"/><Relationship Id="rId106" Type="http://schemas.openxmlformats.org/officeDocument/2006/relationships/slide" Target="slides/slide102.xml"/><Relationship Id="rId105" Type="http://schemas.openxmlformats.org/officeDocument/2006/relationships/slide" Target="slides/slide101.xml"/><Relationship Id="rId104" Type="http://schemas.openxmlformats.org/officeDocument/2006/relationships/slide" Target="slides/slide100.xml"/><Relationship Id="rId103" Type="http://schemas.openxmlformats.org/officeDocument/2006/relationships/slide" Target="slides/slide99.xml"/><Relationship Id="rId102" Type="http://schemas.openxmlformats.org/officeDocument/2006/relationships/slide" Target="slides/slide98.xml"/><Relationship Id="rId101" Type="http://schemas.openxmlformats.org/officeDocument/2006/relationships/slide" Target="slides/slide97.xml"/><Relationship Id="rId100" Type="http://schemas.openxmlformats.org/officeDocument/2006/relationships/slide" Target="slides/slide96.xml"/><Relationship Id="rId10" Type="http://schemas.openxmlformats.org/officeDocument/2006/relationships/slide" Target="slides/slide6.xml"/><Relationship Id="rId1" Type="http://schemas.openxmlformats.org/officeDocument/2006/relationships/slideMaster" Target="slideMasters/slideMaster1.xml"/></Relationships>
</file>

<file path=ppt/activeX/_rels/activeX1.xml.rels><?xml version="1.0" encoding="UTF-8" standalone="yes"?>
<Relationships xmlns="http://schemas.openxmlformats.org/package/2006/relationships"><Relationship Id="rId1" Type="http://schemas.microsoft.com/office/2006/relationships/activeXControlBinary" Target="activeX1.bin"/></Relationships>
</file>

<file path=ppt/activeX/_rels/activeX10.xml.rels><?xml version="1.0" encoding="UTF-8" standalone="yes"?>
<Relationships xmlns="http://schemas.openxmlformats.org/package/2006/relationships"><Relationship Id="rId1" Type="http://schemas.microsoft.com/office/2006/relationships/activeXControlBinary" Target="activeX10.bin"/></Relationships>
</file>

<file path=ppt/activeX/_rels/activeX2.xml.rels><?xml version="1.0" encoding="UTF-8" standalone="yes"?>
<Relationships xmlns="http://schemas.openxmlformats.org/package/2006/relationships"><Relationship Id="rId1" Type="http://schemas.microsoft.com/office/2006/relationships/activeXControlBinary" Target="activeX2.bin"/></Relationships>
</file>

<file path=ppt/activeX/_rels/activeX3.xml.rels><?xml version="1.0" encoding="UTF-8" standalone="yes"?>
<Relationships xmlns="http://schemas.openxmlformats.org/package/2006/relationships"><Relationship Id="rId1" Type="http://schemas.microsoft.com/office/2006/relationships/activeXControlBinary" Target="activeX3.bin"/></Relationships>
</file>

<file path=ppt/activeX/_rels/activeX4.xml.rels><?xml version="1.0" encoding="UTF-8" standalone="yes"?>
<Relationships xmlns="http://schemas.openxmlformats.org/package/2006/relationships"><Relationship Id="rId1" Type="http://schemas.microsoft.com/office/2006/relationships/activeXControlBinary" Target="activeX4.bin"/></Relationships>
</file>

<file path=ppt/activeX/_rels/activeX5.xml.rels><?xml version="1.0" encoding="UTF-8" standalone="yes"?>
<Relationships xmlns="http://schemas.openxmlformats.org/package/2006/relationships"><Relationship Id="rId1" Type="http://schemas.microsoft.com/office/2006/relationships/activeXControlBinary" Target="activeX5.bin"/></Relationships>
</file>

<file path=ppt/activeX/_rels/activeX6.xml.rels><?xml version="1.0" encoding="UTF-8" standalone="yes"?>
<Relationships xmlns="http://schemas.openxmlformats.org/package/2006/relationships"><Relationship Id="rId1" Type="http://schemas.microsoft.com/office/2006/relationships/activeXControlBinary" Target="activeX6.bin"/></Relationships>
</file>

<file path=ppt/activeX/_rels/activeX7.xml.rels><?xml version="1.0" encoding="UTF-8" standalone="yes"?>
<Relationships xmlns="http://schemas.openxmlformats.org/package/2006/relationships"><Relationship Id="rId1" Type="http://schemas.microsoft.com/office/2006/relationships/activeXControlBinary" Target="activeX7.bin"/></Relationships>
</file>

<file path=ppt/activeX/_rels/activeX8.xml.rels><?xml version="1.0" encoding="UTF-8" standalone="yes"?>
<Relationships xmlns="http://schemas.openxmlformats.org/package/2006/relationships"><Relationship Id="rId1" Type="http://schemas.microsoft.com/office/2006/relationships/activeXControlBinary" Target="activeX8.bin"/></Relationships>
</file>

<file path=ppt/activeX/_rels/activeX9.xml.rels><?xml version="1.0" encoding="UTF-8" standalone="yes"?>
<Relationships xmlns="http://schemas.openxmlformats.org/package/2006/relationships"><Relationship Id="rId1" Type="http://schemas.microsoft.com/office/2006/relationships/activeXControlBinary" Target="activeX9.bin"/></Relationships>
</file>

<file path=ppt/activeX/activeX1.xml><?xml version="1.0" encoding="utf-8"?>
<ax:ocx xmlns:ax="http://schemas.microsoft.com/office/2006/activeX" xmlns:r="http://schemas.openxmlformats.org/officeDocument/2006/relationships" ax:classid="{D27CDB6E-AE6D-11CF-96B8-444553540000}" ax:persistence="persistStorage" r:id="rId1"/>
</file>

<file path=ppt/activeX/activeX10.xml><?xml version="1.0" encoding="utf-8"?>
<ax:ocx xmlns:ax="http://schemas.microsoft.com/office/2006/activeX" xmlns:r="http://schemas.openxmlformats.org/officeDocument/2006/relationships" ax:classid="{D27CDB6E-AE6D-11CF-96B8-444553540000}" ax:persistence="persistStorage" r:id="rId1"/>
</file>

<file path=ppt/activeX/activeX2.xml><?xml version="1.0" encoding="utf-8"?>
<ax:ocx xmlns:ax="http://schemas.microsoft.com/office/2006/activeX" xmlns:r="http://schemas.openxmlformats.org/officeDocument/2006/relationships" ax:classid="{D27CDB6E-AE6D-11CF-96B8-444553540000}" ax:persistence="persistStorage" r:id="rId1"/>
</file>

<file path=ppt/activeX/activeX3.xml><?xml version="1.0" encoding="utf-8"?>
<ax:ocx xmlns:ax="http://schemas.microsoft.com/office/2006/activeX" xmlns:r="http://schemas.openxmlformats.org/officeDocument/2006/relationships" ax:classid="{D27CDB6E-AE6D-11CF-96B8-444553540000}" ax:persistence="persistStorage" r:id="rId1"/>
</file>

<file path=ppt/activeX/activeX4.xml><?xml version="1.0" encoding="utf-8"?>
<ax:ocx xmlns:ax="http://schemas.microsoft.com/office/2006/activeX" xmlns:r="http://schemas.openxmlformats.org/officeDocument/2006/relationships" ax:classid="{D27CDB6E-AE6D-11CF-96B8-444553540000}" ax:persistence="persistStorage" r:id="rId1"/>
</file>

<file path=ppt/activeX/activeX5.xml><?xml version="1.0" encoding="utf-8"?>
<ax:ocx xmlns:ax="http://schemas.microsoft.com/office/2006/activeX" xmlns:r="http://schemas.openxmlformats.org/officeDocument/2006/relationships" ax:classid="{D27CDB6E-AE6D-11CF-96B8-444553540000}" ax:persistence="persistStorage" r:id="rId1"/>
</file>

<file path=ppt/activeX/activeX6.xml><?xml version="1.0" encoding="utf-8"?>
<ax:ocx xmlns:ax="http://schemas.microsoft.com/office/2006/activeX" xmlns:r="http://schemas.openxmlformats.org/officeDocument/2006/relationships" ax:classid="{D27CDB6E-AE6D-11CF-96B8-444553540000}" ax:persistence="persistStorage" r:id="rId1"/>
</file>

<file path=ppt/activeX/activeX7.xml><?xml version="1.0" encoding="utf-8"?>
<ax:ocx xmlns:ax="http://schemas.microsoft.com/office/2006/activeX" xmlns:r="http://schemas.openxmlformats.org/officeDocument/2006/relationships" ax:classid="{D27CDB6E-AE6D-11CF-96B8-444553540000}" ax:persistence="persistStorage" r:id="rId1"/>
</file>

<file path=ppt/activeX/activeX8.xml><?xml version="1.0" encoding="utf-8"?>
<ax:ocx xmlns:ax="http://schemas.microsoft.com/office/2006/activeX" xmlns:r="http://schemas.openxmlformats.org/officeDocument/2006/relationships" ax:classid="{D27CDB6E-AE6D-11CF-96B8-444553540000}" ax:persistence="persistStorage" r:id="rId1"/>
</file>

<file path=ppt/activeX/activeX9.xml><?xml version="1.0" encoding="utf-8"?>
<ax:ocx xmlns:ax="http://schemas.microsoft.com/office/2006/activeX" xmlns:r="http://schemas.openxmlformats.org/officeDocument/2006/relationships" ax:classid="{D27CDB6E-AE6D-11CF-96B8-444553540000}" ax:persistence="persistStorage" r:id="rId1"/>
</file>

<file path=ppt/drawings/_rels/vmlDrawing1.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11.vml.rels><?xml version="1.0" encoding="UTF-8" standalone="yes"?>
<Relationships xmlns="http://schemas.openxmlformats.org/package/2006/relationships"><Relationship Id="rId1" Type="http://schemas.openxmlformats.org/officeDocument/2006/relationships/image" Target="../media/image10.wmf"/></Relationships>
</file>

<file path=ppt/drawings/_rels/vmlDrawing12.vml.rels><?xml version="1.0" encoding="UTF-8" standalone="yes"?>
<Relationships xmlns="http://schemas.openxmlformats.org/package/2006/relationships"><Relationship Id="rId1" Type="http://schemas.openxmlformats.org/officeDocument/2006/relationships/image" Target="../media/image11.wmf"/></Relationships>
</file>

<file path=ppt/drawings/_rels/vmlDrawing13.vml.rels><?xml version="1.0" encoding="UTF-8" standalone="yes"?>
<Relationships xmlns="http://schemas.openxmlformats.org/package/2006/relationships"><Relationship Id="rId1" Type="http://schemas.openxmlformats.org/officeDocument/2006/relationships/image" Target="../media/image12.wmf"/></Relationships>
</file>

<file path=ppt/drawings/_rels/vmlDrawing14.vml.rels><?xml version="1.0" encoding="UTF-8" standalone="yes"?>
<Relationships xmlns="http://schemas.openxmlformats.org/package/2006/relationships"><Relationship Id="rId1" Type="http://schemas.openxmlformats.org/officeDocument/2006/relationships/image" Target="../media/image224.wmf"/></Relationships>
</file>

<file path=ppt/drawings/_rels/vmlDrawing15.vml.rels><?xml version="1.0" encoding="UTF-8" standalone="yes"?>
<Relationships xmlns="http://schemas.openxmlformats.org/package/2006/relationships"><Relationship Id="rId1" Type="http://schemas.openxmlformats.org/officeDocument/2006/relationships/image" Target="../media/image225.wmf"/></Relationships>
</file>

<file path=ppt/drawings/_rels/vmlDrawing16.vml.rels><?xml version="1.0" encoding="UTF-8" standalone="yes"?>
<Relationships xmlns="http://schemas.openxmlformats.org/package/2006/relationships"><Relationship Id="rId1" Type="http://schemas.openxmlformats.org/officeDocument/2006/relationships/image" Target="../media/image226.wmf"/></Relationships>
</file>

<file path=ppt/drawings/_rels/vmlDrawing17.vml.rels><?xml version="1.0" encoding="UTF-8" standalone="yes"?>
<Relationships xmlns="http://schemas.openxmlformats.org/package/2006/relationships"><Relationship Id="rId1" Type="http://schemas.openxmlformats.org/officeDocument/2006/relationships/image" Target="../media/image227.wmf"/></Relationships>
</file>

<file path=ppt/drawings/_rels/vmlDrawing18.vml.rels><?xml version="1.0" encoding="UTF-8" standalone="yes"?>
<Relationships xmlns="http://schemas.openxmlformats.org/package/2006/relationships"><Relationship Id="rId1" Type="http://schemas.openxmlformats.org/officeDocument/2006/relationships/image" Target="../media/image228.wmf"/></Relationships>
</file>

<file path=ppt/drawings/_rels/vmlDrawing19.vml.rels><?xml version="1.0" encoding="UTF-8" standalone="yes"?>
<Relationships xmlns="http://schemas.openxmlformats.org/package/2006/relationships"><Relationship Id="rId1" Type="http://schemas.openxmlformats.org/officeDocument/2006/relationships/image" Target="../media/image229.w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20.vml.rels><?xml version="1.0" encoding="UTF-8" standalone="yes"?>
<Relationships xmlns="http://schemas.openxmlformats.org/package/2006/relationships"><Relationship Id="rId1" Type="http://schemas.openxmlformats.org/officeDocument/2006/relationships/image" Target="../media/image230.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4.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5.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6.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9.w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9.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marL="0" marR="0" lvl="0" indent="0" algn="r" defTabSz="914400" rtl="0" eaLnBrk="1" fontAlgn="base" latinLnBrk="0" hangingPunct="1">
              <a:lnSpc>
                <a:spcPct val="100000"/>
              </a:lnSpc>
              <a:spcBef>
                <a:spcPct val="0"/>
              </a:spcBef>
              <a:spcAft>
                <a:spcPct val="0"/>
              </a:spcAft>
              <a:buClrTx/>
              <a:buSzTx/>
              <a:buFontTx/>
              <a:buNone/>
              <a:defRPr/>
            </a:pPr>
            <a:fld id="{E69D5391-790C-47F6-B731-9438EE590E53}" type="datetimeFigureOut">
              <a:rPr kumimoji="0" 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rPr>
            </a:fld>
            <a:endParaRPr kumimoji="0" 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marL="0" marR="0" lvl="0" indent="0" algn="l" defTabSz="914400" rtl="0" eaLnBrk="0" fontAlgn="base" latinLnBrk="0" hangingPunct="0">
              <a:lnSpc>
                <a:spcPct val="100000"/>
              </a:lnSpc>
              <a:spcBef>
                <a:spcPct val="30000"/>
              </a:spcBef>
              <a:spcAft>
                <a:spcPct val="0"/>
              </a:spcAft>
              <a:buClrTx/>
              <a:buSzTx/>
              <a:buFontTx/>
              <a:buNone/>
              <a:defRPr/>
            </a:pP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marL="0" marR="0" lvl="0"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smtClean="0">
                <a:ln>
                  <a:noFill/>
                </a:ln>
                <a:solidFill>
                  <a:schemeClr val="tx1"/>
                </a:solidFill>
                <a:effectLst/>
                <a:uLnTx/>
                <a:uFillTx/>
                <a:latin typeface="+mn-lt"/>
                <a:ea typeface="+mn-ea"/>
                <a:cs typeface="+mn-cs"/>
              </a:rPr>
              <a:t>Click to edit Master text styles</a:t>
            </a: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a:p>
            <a:pPr marL="457200" marR="0" lvl="1"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smtClean="0">
                <a:ln>
                  <a:noFill/>
                </a:ln>
                <a:solidFill>
                  <a:schemeClr val="tx1"/>
                </a:solidFill>
                <a:effectLst/>
                <a:uLnTx/>
                <a:uFillTx/>
                <a:latin typeface="+mn-lt"/>
                <a:ea typeface="+mn-ea"/>
                <a:cs typeface="+mn-cs"/>
              </a:rPr>
              <a:t>Second level</a:t>
            </a: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a:p>
            <a:pPr marL="914400" marR="0" lvl="2"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smtClean="0">
                <a:ln>
                  <a:noFill/>
                </a:ln>
                <a:solidFill>
                  <a:schemeClr val="tx1"/>
                </a:solidFill>
                <a:effectLst/>
                <a:uLnTx/>
                <a:uFillTx/>
                <a:latin typeface="+mn-lt"/>
                <a:ea typeface="+mn-ea"/>
                <a:cs typeface="+mn-cs"/>
              </a:rPr>
              <a:t>Third level</a:t>
            </a: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a:p>
            <a:pPr marL="1371600" marR="0" lvl="3"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smtClean="0">
                <a:ln>
                  <a:noFill/>
                </a:ln>
                <a:solidFill>
                  <a:schemeClr val="tx1"/>
                </a:solidFill>
                <a:effectLst/>
                <a:uLnTx/>
                <a:uFillTx/>
                <a:latin typeface="+mn-lt"/>
                <a:ea typeface="+mn-ea"/>
                <a:cs typeface="+mn-cs"/>
              </a:rPr>
              <a:t>Fourth level</a:t>
            </a: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a:p>
            <a:pPr marL="1828800" marR="0" lvl="4" indent="0" algn="l" defTabSz="914400" rtl="0" eaLnBrk="0" fontAlgn="base" latinLnBrk="0" hangingPunct="0">
              <a:lnSpc>
                <a:spcPct val="100000"/>
              </a:lnSpc>
              <a:spcBef>
                <a:spcPct val="30000"/>
              </a:spcBef>
              <a:spcAft>
                <a:spcPct val="0"/>
              </a:spcAft>
              <a:buClrTx/>
              <a:buSzTx/>
              <a:buFontTx/>
              <a:buNone/>
              <a:defRPr/>
            </a:pPr>
            <a:r>
              <a:rPr kumimoji="0" lang="en-US" sz="1200" b="0" i="0" u="none" strike="noStrike" kern="1200" cap="none" spc="0" normalizeH="0" baseline="0" noProof="0" smtClean="0">
                <a:ln>
                  <a:noFill/>
                </a:ln>
                <a:solidFill>
                  <a:schemeClr val="tx1"/>
                </a:solidFill>
                <a:effectLst/>
                <a:uLnTx/>
                <a:uFillTx/>
                <a:latin typeface="+mn-lt"/>
                <a:ea typeface="+mn-ea"/>
                <a:cs typeface="+mn-cs"/>
              </a:rPr>
              <a:t>Fifth level</a:t>
            </a:r>
            <a:endParaRPr kumimoji="0" lang="en-US" sz="1200" b="0" i="0" u="none" strike="noStrike" kern="1200" cap="none" spc="0" normalizeH="0" baseline="0" noProof="0" smtClean="0">
              <a:ln>
                <a:noFill/>
              </a:ln>
              <a:solidFill>
                <a:schemeClr val="tx1"/>
              </a:solidFill>
              <a:effectLst/>
              <a:uLnTx/>
              <a:uFillTx/>
              <a:latin typeface="+mn-lt"/>
              <a:ea typeface="+mn-ea"/>
              <a:cs typeface="+mn-cs"/>
            </a:endParaRP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2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p>
            <a:pPr lvl="0" algn="r" eaLnBrk="1" hangingPunct="1">
              <a:buNone/>
            </a:pPr>
            <a:fld id="{9A0DB2DC-4C9A-4742-B13C-FB6460FD3503}" type="slidenum">
              <a:rPr lang="en-US" sz="1200" dirty="0"/>
            </a:fld>
            <a:endParaRPr lang="en-US" sz="1200" dirty="0"/>
          </a:p>
        </p:txBody>
      </p:sp>
    </p:spTree>
  </p:cSld>
  <p:clrMap bg1="lt1" tx1="dk1" bg2="lt2" tx2="dk2" accent1="accent1" accent2="accent2" accent3="accent3" accent4="accent4" accent5="accent5" accent6="accent6" hlink="hlink" folHlink="folHlink"/>
  <p:hf sldNum="0" hdr="0" ftr="0" dt="0"/>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9.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0.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1.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3.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4.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5.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6.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0.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1.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2.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3.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4.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5.xml"/></Relationships>
</file>

<file path=ppt/notesSlides/_rels/notesSlide2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6.xml"/></Relationships>
</file>

<file path=ppt/notesSlides/_rels/notesSlide2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7.xml"/></Relationships>
</file>

<file path=ppt/notesSlides/_rels/notesSlide2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8.xml"/></Relationships>
</file>

<file path=ppt/notesSlides/_rels/notesSlide2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9.xml"/></Relationships>
</file>

<file path=ppt/notesSlides/_rels/notesSlide2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0.xml"/></Relationships>
</file>

<file path=ppt/notesSlides/_rels/notesSlide2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1.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3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2.xml"/></Relationships>
</file>

<file path=ppt/notesSlides/_rels/notesSlide3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3.xml"/></Relationships>
</file>

<file path=ppt/notesSlides/_rels/notesSlide3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4.xml"/></Relationships>
</file>

<file path=ppt/notesSlides/_rels/notesSlide3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5.xml"/></Relationships>
</file>

<file path=ppt/notesSlides/_rels/notesSlide3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6.xml"/></Relationships>
</file>

<file path=ppt/notesSlides/_rels/notesSlide3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7.xml"/></Relationships>
</file>

<file path=ppt/notesSlides/_rels/notesSlide3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8.xml"/></Relationships>
</file>

<file path=ppt/notesSlides/_rels/notesSlide3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9.xml"/></Relationships>
</file>

<file path=ppt/notesSlides/_rels/notesSlide3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0.xml"/></Relationships>
</file>

<file path=ppt/notesSlides/_rels/notesSlide3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1.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4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2.xml"/></Relationships>
</file>

<file path=ppt/notesSlides/_rels/notesSlide4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3.xml"/></Relationships>
</file>

<file path=ppt/notesSlides/_rels/notesSlide4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4.xml"/></Relationships>
</file>

<file path=ppt/notesSlides/_rels/notesSlide4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5.xml"/></Relationships>
</file>

<file path=ppt/notesSlides/_rels/notesSlide4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6.xml"/></Relationships>
</file>

<file path=ppt/notesSlides/_rels/notesSlide4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7.xml"/></Relationships>
</file>

<file path=ppt/notesSlides/_rels/notesSlide4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8.xml"/></Relationships>
</file>

<file path=ppt/notesSlides/_rels/notesSlide4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9.xml"/></Relationships>
</file>

<file path=ppt/notesSlides/_rels/notesSlide4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0.xml"/></Relationships>
</file>

<file path=ppt/notesSlides/_rels/notesSlide4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1.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4.xml"/></Relationships>
</file>

<file path=ppt/notesSlides/_rels/notesSlide5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2.xml"/></Relationships>
</file>

<file path=ppt/notesSlides/_rels/notesSlide5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3.xml"/></Relationships>
</file>

<file path=ppt/notesSlides/_rels/notesSlide5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4.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5.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6.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7.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8.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6386" name="Slide Image Placeholder 1"/>
          <p:cNvSpPr>
            <a:spLocks noGrp="1" noRot="1" noChangeAspect="1" noTextEdit="1"/>
          </p:cNvSpPr>
          <p:nvPr>
            <p:ph type="sldImg"/>
          </p:nvPr>
        </p:nvSpPr>
        <p:spPr>
          <a:ln>
            <a:solidFill>
              <a:srgbClr val="000000">
                <a:alpha val="100000"/>
              </a:srgbClr>
            </a:solidFill>
            <a:miter lim="800000"/>
          </a:ln>
        </p:spPr>
      </p:sp>
      <p:sp>
        <p:nvSpPr>
          <p:cNvPr id="16387" name="Notes Placeholder 2"/>
          <p:cNvSpPr>
            <a:spLocks noGrp="1"/>
          </p:cNvSpPr>
          <p:nvPr>
            <p:ph type="body" idx="1"/>
          </p:nvPr>
        </p:nvSpPr>
        <p:spPr>
          <a:noFill/>
          <a:ln>
            <a:noFill/>
          </a:ln>
        </p:spPr>
        <p:txBody>
          <a:bodyPr wrap="square" lIns="91440" tIns="45720" rIns="91440" bIns="45720" anchor="t"/>
          <a:p>
            <a:pPr lvl="0" eaLnBrk="1" hangingPunct="1">
              <a:spcBef>
                <a:spcPct val="0"/>
              </a:spcBef>
            </a:pPr>
            <a:endParaRPr lang="pt-BR" altLang="pt-BR" dirty="0"/>
          </a:p>
        </p:txBody>
      </p:sp>
      <p:sp>
        <p:nvSpPr>
          <p:cNvPr id="16388"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p>
            <a:pPr lvl="0" algn="r" eaLnBrk="1" hangingPunct="1"/>
            <a:fld id="{9A0DB2DC-4C9A-4742-B13C-FB6460FD3503}" type="slidenum">
              <a:rPr lang="en-US" altLang="pt-BR" sz="1200" dirty="0"/>
            </a:fld>
            <a:endParaRPr lang="en-US" altLang="pt-BR" sz="1200"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0722"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0723"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1746"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1747"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2770"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2771"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3794"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3795"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4818"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4819"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5842"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5843"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6866"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6867" name="Rectangle 3"/>
          <p:cNvSpPr>
            <a:spLocks noGrp="1"/>
          </p:cNvSpPr>
          <p:nvPr>
            <p:ph type="body" idx="1"/>
          </p:nvPr>
        </p:nvSpPr>
        <p:spPr>
          <a:noFill/>
          <a:ln>
            <a:noFill/>
          </a:ln>
        </p:spPr>
        <p:txBody>
          <a:bodyPr wrap="none" lIns="91440" tIns="45720" rIns="91440" bIns="45720" anchor="ctr"/>
          <a:p>
            <a:pPr lvl="0" eaLnBrk="1" hangingPunct="1"/>
            <a:endParaRPr lang="es-ES" altLang="es-ES" dirty="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7890"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37891" name="Rectangle 3"/>
          <p:cNvSpPr>
            <a:spLocks noGrp="1"/>
          </p:cNvSpPr>
          <p:nvPr>
            <p:ph type="body" idx="1"/>
          </p:nvPr>
        </p:nvSpPr>
        <p:spPr>
          <a:noFill/>
          <a:ln>
            <a:noFill/>
          </a:ln>
        </p:spPr>
        <p:txBody>
          <a:bodyPr wrap="none" lIns="91440" tIns="45720" rIns="91440" bIns="45720" anchor="ctr"/>
          <a:p>
            <a:pPr lvl="0" eaLnBrk="1" hangingPunct="1"/>
            <a:endParaRPr lang="es-ES" altLang="es-ES"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891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38915" name="Rectangle 1"/>
          <p:cNvSpPr>
            <a:spLocks noTextEdit="1"/>
          </p:cNvSpPr>
          <p:nvPr>
            <p:ph type="sldImg"/>
          </p:nvPr>
        </p:nvSpPr>
        <p:spPr>
          <a:xfrm>
            <a:off x="1143000" y="685800"/>
            <a:ext cx="4572000" cy="3429000"/>
          </a:xfrm>
          <a:solidFill>
            <a:srgbClr val="FFFFFF">
              <a:alpha val="100000"/>
            </a:srgbClr>
          </a:solidFill>
        </p:spPr>
      </p:sp>
      <p:sp>
        <p:nvSpPr>
          <p:cNvPr id="38916" name="Rectangle 2"/>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3993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39939" name="Rectangle 1"/>
          <p:cNvSpPr>
            <a:spLocks noTextEdit="1"/>
          </p:cNvSpPr>
          <p:nvPr>
            <p:ph type="sldImg"/>
          </p:nvPr>
        </p:nvSpPr>
        <p:spPr>
          <a:xfrm>
            <a:off x="1143000" y="685800"/>
            <a:ext cx="4572000" cy="3429000"/>
          </a:xfrm>
          <a:solidFill>
            <a:srgbClr val="FFFFFF">
              <a:alpha val="100000"/>
            </a:srgbClr>
          </a:solidFill>
        </p:spPr>
      </p:sp>
      <p:sp>
        <p:nvSpPr>
          <p:cNvPr id="39940" name="Rectangle 2"/>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7410" name="Slide Image Placeholder 1"/>
          <p:cNvSpPr>
            <a:spLocks noGrp="1" noRot="1" noChangeAspect="1" noTextEdit="1"/>
          </p:cNvSpPr>
          <p:nvPr>
            <p:ph type="sldImg"/>
          </p:nvPr>
        </p:nvSpPr>
        <p:spPr>
          <a:ln>
            <a:solidFill>
              <a:srgbClr val="000000">
                <a:alpha val="100000"/>
              </a:srgbClr>
            </a:solidFill>
            <a:miter lim="800000"/>
          </a:ln>
        </p:spPr>
      </p:sp>
      <p:sp>
        <p:nvSpPr>
          <p:cNvPr id="17411" name="Notes Placeholder 2"/>
          <p:cNvSpPr>
            <a:spLocks noGrp="1"/>
          </p:cNvSpPr>
          <p:nvPr>
            <p:ph type="body" idx="1"/>
          </p:nvPr>
        </p:nvSpPr>
        <p:spPr>
          <a:noFill/>
          <a:ln>
            <a:noFill/>
          </a:ln>
        </p:spPr>
        <p:txBody>
          <a:bodyPr wrap="square" lIns="91440" tIns="45720" rIns="91440" bIns="45720" anchor="t"/>
          <a:p>
            <a:pPr lvl="0" eaLnBrk="1" hangingPunct="1">
              <a:spcBef>
                <a:spcPct val="0"/>
              </a:spcBef>
            </a:pPr>
            <a:endParaRPr lang="pt-BR" altLang="pt-BR" dirty="0"/>
          </a:p>
        </p:txBody>
      </p:sp>
      <p:sp>
        <p:nvSpPr>
          <p:cNvPr id="17412"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p>
            <a:pPr lvl="0" algn="r" eaLnBrk="1" hangingPunct="1"/>
            <a:fld id="{9A0DB2DC-4C9A-4742-B13C-FB6460FD3503}" type="slidenum">
              <a:rPr lang="en-US" altLang="pt-BR" sz="1200" dirty="0"/>
            </a:fld>
            <a:endParaRPr lang="en-US" altLang="pt-BR" sz="1200"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096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0963" name="Rectangle 2"/>
          <p:cNvSpPr>
            <a:spLocks noTextEdit="1"/>
          </p:cNvSpPr>
          <p:nvPr>
            <p:ph type="sldImg"/>
          </p:nvPr>
        </p:nvSpPr>
        <p:spPr>
          <a:xfrm>
            <a:off x="1143000" y="685800"/>
            <a:ext cx="4572000" cy="3429000"/>
          </a:xfrm>
        </p:spPr>
      </p:sp>
      <p:sp>
        <p:nvSpPr>
          <p:cNvPr id="4096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198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1987" name="Rectangle 1"/>
          <p:cNvSpPr>
            <a:spLocks noTextEdit="1"/>
          </p:cNvSpPr>
          <p:nvPr>
            <p:ph type="sldImg"/>
          </p:nvPr>
        </p:nvSpPr>
        <p:spPr>
          <a:xfrm>
            <a:off x="1143000" y="685800"/>
            <a:ext cx="4572000" cy="3429000"/>
          </a:xfrm>
          <a:solidFill>
            <a:srgbClr val="FFFFFF">
              <a:alpha val="100000"/>
            </a:srgbClr>
          </a:solidFill>
        </p:spPr>
      </p:sp>
      <p:sp>
        <p:nvSpPr>
          <p:cNvPr id="41988" name="Rectangle 2"/>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3010"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3011" name="Rectangle 2"/>
          <p:cNvSpPr>
            <a:spLocks noTextEdit="1"/>
          </p:cNvSpPr>
          <p:nvPr>
            <p:ph type="sldImg"/>
          </p:nvPr>
        </p:nvSpPr>
        <p:spPr>
          <a:xfrm>
            <a:off x="1143000" y="685800"/>
            <a:ext cx="4572000" cy="3429000"/>
          </a:xfrm>
        </p:spPr>
      </p:sp>
      <p:sp>
        <p:nvSpPr>
          <p:cNvPr id="4301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403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4035" name="Rectangle 2"/>
          <p:cNvSpPr>
            <a:spLocks noTextEdit="1"/>
          </p:cNvSpPr>
          <p:nvPr>
            <p:ph type="sldImg"/>
          </p:nvPr>
        </p:nvSpPr>
        <p:spPr>
          <a:xfrm>
            <a:off x="1143000" y="685800"/>
            <a:ext cx="4572000" cy="3429000"/>
          </a:xfrm>
          <a:solidFill>
            <a:srgbClr val="FFFFFF">
              <a:alpha val="100000"/>
            </a:srgbClr>
          </a:solidFill>
        </p:spPr>
      </p:sp>
      <p:sp>
        <p:nvSpPr>
          <p:cNvPr id="4403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505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5059" name="Rectangle 2"/>
          <p:cNvSpPr>
            <a:spLocks noTextEdit="1"/>
          </p:cNvSpPr>
          <p:nvPr>
            <p:ph type="sldImg"/>
          </p:nvPr>
        </p:nvSpPr>
        <p:spPr>
          <a:xfrm>
            <a:off x="1143000" y="685800"/>
            <a:ext cx="4572000" cy="3429000"/>
          </a:xfrm>
        </p:spPr>
      </p:sp>
      <p:sp>
        <p:nvSpPr>
          <p:cNvPr id="4506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608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6083" name="Rectangle 2"/>
          <p:cNvSpPr>
            <a:spLocks noTextEdit="1"/>
          </p:cNvSpPr>
          <p:nvPr>
            <p:ph type="sldImg"/>
          </p:nvPr>
        </p:nvSpPr>
        <p:spPr>
          <a:xfrm>
            <a:off x="1143000" y="685800"/>
            <a:ext cx="4572000" cy="3429000"/>
          </a:xfrm>
          <a:solidFill>
            <a:srgbClr val="FFFFFF">
              <a:alpha val="100000"/>
            </a:srgbClr>
          </a:solidFill>
        </p:spPr>
      </p:sp>
      <p:sp>
        <p:nvSpPr>
          <p:cNvPr id="4608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710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7107" name="Rectangle 2"/>
          <p:cNvSpPr>
            <a:spLocks noTextEdit="1"/>
          </p:cNvSpPr>
          <p:nvPr>
            <p:ph type="sldImg"/>
          </p:nvPr>
        </p:nvSpPr>
        <p:spPr>
          <a:xfrm>
            <a:off x="1143000" y="685800"/>
            <a:ext cx="4572000" cy="3429000"/>
          </a:xfrm>
        </p:spPr>
      </p:sp>
      <p:sp>
        <p:nvSpPr>
          <p:cNvPr id="47108"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8130"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8131" name="Rectangle 2"/>
          <p:cNvSpPr>
            <a:spLocks noTextEdit="1"/>
          </p:cNvSpPr>
          <p:nvPr>
            <p:ph type="sldImg"/>
          </p:nvPr>
        </p:nvSpPr>
        <p:spPr>
          <a:xfrm>
            <a:off x="1143000" y="685800"/>
            <a:ext cx="4572000" cy="3429000"/>
          </a:xfrm>
          <a:solidFill>
            <a:srgbClr val="FFFFFF">
              <a:alpha val="100000"/>
            </a:srgbClr>
          </a:solidFill>
        </p:spPr>
      </p:sp>
      <p:sp>
        <p:nvSpPr>
          <p:cNvPr id="4813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4915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49155" name="Rectangle 2"/>
          <p:cNvSpPr>
            <a:spLocks noTextEdit="1"/>
          </p:cNvSpPr>
          <p:nvPr>
            <p:ph type="sldImg"/>
          </p:nvPr>
        </p:nvSpPr>
        <p:spPr>
          <a:xfrm>
            <a:off x="1143000" y="685800"/>
            <a:ext cx="4572000" cy="3429000"/>
          </a:xfrm>
        </p:spPr>
      </p:sp>
      <p:sp>
        <p:nvSpPr>
          <p:cNvPr id="4915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017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0179" name="Rectangle 2"/>
          <p:cNvSpPr>
            <a:spLocks noTextEdit="1"/>
          </p:cNvSpPr>
          <p:nvPr>
            <p:ph type="sldImg"/>
          </p:nvPr>
        </p:nvSpPr>
        <p:spPr>
          <a:xfrm>
            <a:off x="1143000" y="685800"/>
            <a:ext cx="4572000" cy="3429000"/>
          </a:xfrm>
          <a:solidFill>
            <a:srgbClr val="FFFFFF">
              <a:alpha val="100000"/>
            </a:srgbClr>
          </a:solidFill>
        </p:spPr>
      </p:sp>
      <p:sp>
        <p:nvSpPr>
          <p:cNvPr id="5018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8434" name="Slide Image Placeholder 1"/>
          <p:cNvSpPr>
            <a:spLocks noGrp="1" noRot="1" noChangeAspect="1" noTextEdit="1"/>
          </p:cNvSpPr>
          <p:nvPr>
            <p:ph type="sldImg"/>
          </p:nvPr>
        </p:nvSpPr>
        <p:spPr>
          <a:ln>
            <a:solidFill>
              <a:srgbClr val="000000">
                <a:alpha val="100000"/>
              </a:srgbClr>
            </a:solidFill>
            <a:miter lim="800000"/>
          </a:ln>
        </p:spPr>
      </p:sp>
      <p:sp>
        <p:nvSpPr>
          <p:cNvPr id="18435" name="Notes Placeholder 2"/>
          <p:cNvSpPr>
            <a:spLocks noGrp="1"/>
          </p:cNvSpPr>
          <p:nvPr>
            <p:ph type="body" idx="1"/>
          </p:nvPr>
        </p:nvSpPr>
        <p:spPr>
          <a:noFill/>
          <a:ln>
            <a:noFill/>
          </a:ln>
        </p:spPr>
        <p:txBody>
          <a:bodyPr wrap="square" lIns="91440" tIns="45720" rIns="91440" bIns="45720" anchor="t"/>
          <a:p>
            <a:pPr lvl="0" eaLnBrk="1" hangingPunct="1">
              <a:spcBef>
                <a:spcPct val="0"/>
              </a:spcBef>
            </a:pPr>
            <a:endParaRPr lang="pt-BR" altLang="pt-BR" dirty="0"/>
          </a:p>
        </p:txBody>
      </p:sp>
      <p:sp>
        <p:nvSpPr>
          <p:cNvPr id="18436"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p>
            <a:pPr lvl="0" algn="r" eaLnBrk="1" hangingPunct="1"/>
            <a:fld id="{9A0DB2DC-4C9A-4742-B13C-FB6460FD3503}" type="slidenum">
              <a:rPr lang="en-US" altLang="pt-BR" sz="1200" dirty="0"/>
            </a:fld>
            <a:endParaRPr lang="en-US" altLang="pt-BR" sz="1200"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120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1203" name="Rectangle 2"/>
          <p:cNvSpPr>
            <a:spLocks noTextEdit="1"/>
          </p:cNvSpPr>
          <p:nvPr>
            <p:ph type="sldImg"/>
          </p:nvPr>
        </p:nvSpPr>
        <p:spPr>
          <a:xfrm>
            <a:off x="1143000" y="685800"/>
            <a:ext cx="4572000" cy="3429000"/>
          </a:xfrm>
        </p:spPr>
      </p:sp>
      <p:sp>
        <p:nvSpPr>
          <p:cNvPr id="5120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222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2227" name="Rectangle 2"/>
          <p:cNvSpPr>
            <a:spLocks noTextEdit="1"/>
          </p:cNvSpPr>
          <p:nvPr>
            <p:ph type="sldImg"/>
          </p:nvPr>
        </p:nvSpPr>
        <p:spPr>
          <a:xfrm>
            <a:off x="1143000" y="685800"/>
            <a:ext cx="4572000" cy="3429000"/>
          </a:xfrm>
          <a:solidFill>
            <a:srgbClr val="FFFFFF">
              <a:alpha val="100000"/>
            </a:srgbClr>
          </a:solidFill>
        </p:spPr>
      </p:sp>
      <p:sp>
        <p:nvSpPr>
          <p:cNvPr id="52228"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3250"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3251" name="Rectangle 2"/>
          <p:cNvSpPr>
            <a:spLocks noTextEdit="1"/>
          </p:cNvSpPr>
          <p:nvPr>
            <p:ph type="sldImg"/>
          </p:nvPr>
        </p:nvSpPr>
        <p:spPr>
          <a:xfrm>
            <a:off x="1143000" y="685800"/>
            <a:ext cx="4572000" cy="3429000"/>
          </a:xfrm>
        </p:spPr>
      </p:sp>
      <p:sp>
        <p:nvSpPr>
          <p:cNvPr id="5325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427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4275" name="Rectangle 2"/>
          <p:cNvSpPr>
            <a:spLocks noTextEdit="1"/>
          </p:cNvSpPr>
          <p:nvPr>
            <p:ph type="sldImg"/>
          </p:nvPr>
        </p:nvSpPr>
        <p:spPr>
          <a:xfrm>
            <a:off x="1143000" y="685800"/>
            <a:ext cx="4572000" cy="3429000"/>
          </a:xfrm>
          <a:solidFill>
            <a:srgbClr val="FFFFFF">
              <a:alpha val="100000"/>
            </a:srgbClr>
          </a:solidFill>
        </p:spPr>
      </p:sp>
      <p:sp>
        <p:nvSpPr>
          <p:cNvPr id="5427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529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5299" name="Rectangle 2"/>
          <p:cNvSpPr>
            <a:spLocks noTextEdit="1"/>
          </p:cNvSpPr>
          <p:nvPr>
            <p:ph type="sldImg"/>
          </p:nvPr>
        </p:nvSpPr>
        <p:spPr>
          <a:xfrm>
            <a:off x="1143000" y="685800"/>
            <a:ext cx="4572000" cy="3429000"/>
          </a:xfrm>
        </p:spPr>
      </p:sp>
      <p:sp>
        <p:nvSpPr>
          <p:cNvPr id="5530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632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6323" name="Rectangle 2"/>
          <p:cNvSpPr>
            <a:spLocks noTextEdit="1"/>
          </p:cNvSpPr>
          <p:nvPr>
            <p:ph type="sldImg"/>
          </p:nvPr>
        </p:nvSpPr>
        <p:spPr>
          <a:xfrm>
            <a:off x="1143000" y="685800"/>
            <a:ext cx="4572000" cy="3429000"/>
          </a:xfrm>
          <a:solidFill>
            <a:srgbClr val="FFFFFF">
              <a:alpha val="100000"/>
            </a:srgbClr>
          </a:solidFill>
        </p:spPr>
      </p:sp>
      <p:sp>
        <p:nvSpPr>
          <p:cNvPr id="5632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734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7347" name="Rectangle 2"/>
          <p:cNvSpPr>
            <a:spLocks noTextEdit="1"/>
          </p:cNvSpPr>
          <p:nvPr>
            <p:ph type="sldImg"/>
          </p:nvPr>
        </p:nvSpPr>
        <p:spPr>
          <a:xfrm>
            <a:off x="1143000" y="685800"/>
            <a:ext cx="4572000" cy="3429000"/>
          </a:xfrm>
        </p:spPr>
      </p:sp>
      <p:sp>
        <p:nvSpPr>
          <p:cNvPr id="57348"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8370"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8371" name="Rectangle 2"/>
          <p:cNvSpPr>
            <a:spLocks noTextEdit="1"/>
          </p:cNvSpPr>
          <p:nvPr>
            <p:ph type="sldImg"/>
          </p:nvPr>
        </p:nvSpPr>
        <p:spPr>
          <a:xfrm>
            <a:off x="1143000" y="685800"/>
            <a:ext cx="4572000" cy="3429000"/>
          </a:xfrm>
          <a:solidFill>
            <a:srgbClr val="FFFFFF">
              <a:alpha val="100000"/>
            </a:srgbClr>
          </a:solidFill>
        </p:spPr>
      </p:sp>
      <p:sp>
        <p:nvSpPr>
          <p:cNvPr id="5837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5939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59395" name="Rectangle 2"/>
          <p:cNvSpPr>
            <a:spLocks noTextEdit="1"/>
          </p:cNvSpPr>
          <p:nvPr>
            <p:ph type="sldImg"/>
          </p:nvPr>
        </p:nvSpPr>
        <p:spPr>
          <a:xfrm>
            <a:off x="1143000" y="685800"/>
            <a:ext cx="4572000" cy="3429000"/>
          </a:xfrm>
        </p:spPr>
      </p:sp>
      <p:sp>
        <p:nvSpPr>
          <p:cNvPr id="5939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041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0419" name="Rectangle 2"/>
          <p:cNvSpPr>
            <a:spLocks noTextEdit="1"/>
          </p:cNvSpPr>
          <p:nvPr>
            <p:ph type="sldImg"/>
          </p:nvPr>
        </p:nvSpPr>
        <p:spPr>
          <a:xfrm>
            <a:off x="1143000" y="685800"/>
            <a:ext cx="4572000" cy="3429000"/>
          </a:xfrm>
          <a:solidFill>
            <a:srgbClr val="FFFFFF">
              <a:alpha val="100000"/>
            </a:srgbClr>
          </a:solidFill>
        </p:spPr>
      </p:sp>
      <p:sp>
        <p:nvSpPr>
          <p:cNvPr id="6042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19458" name="Slide Image Placeholder 1"/>
          <p:cNvSpPr>
            <a:spLocks noGrp="1" noRot="1" noChangeAspect="1" noTextEdit="1"/>
          </p:cNvSpPr>
          <p:nvPr>
            <p:ph type="sldImg"/>
          </p:nvPr>
        </p:nvSpPr>
        <p:spPr>
          <a:ln>
            <a:solidFill>
              <a:srgbClr val="000000">
                <a:alpha val="100000"/>
              </a:srgbClr>
            </a:solidFill>
            <a:miter lim="800000"/>
          </a:ln>
        </p:spPr>
      </p:sp>
      <p:sp>
        <p:nvSpPr>
          <p:cNvPr id="19459" name="Notes Placeholder 2"/>
          <p:cNvSpPr>
            <a:spLocks noGrp="1"/>
          </p:cNvSpPr>
          <p:nvPr>
            <p:ph type="body" idx="1"/>
          </p:nvPr>
        </p:nvSpPr>
        <p:spPr>
          <a:noFill/>
          <a:ln>
            <a:noFill/>
          </a:ln>
        </p:spPr>
        <p:txBody>
          <a:bodyPr wrap="square" lIns="91440" tIns="45720" rIns="91440" bIns="45720" anchor="t"/>
          <a:p>
            <a:pPr lvl="0" eaLnBrk="1" hangingPunct="1">
              <a:spcBef>
                <a:spcPct val="0"/>
              </a:spcBef>
            </a:pPr>
            <a:endParaRPr lang="pt-BR" altLang="pt-BR" dirty="0"/>
          </a:p>
        </p:txBody>
      </p:sp>
      <p:sp>
        <p:nvSpPr>
          <p:cNvPr id="19460" name="Slide Number Placeholder 3"/>
          <p:cNvSpPr txBox="1">
            <a:spLocks noGrp="1"/>
          </p:cNvSpPr>
          <p:nvPr>
            <p:ph type="sldNum" sz="quarter"/>
          </p:nvPr>
        </p:nvSpPr>
        <p:spPr>
          <a:xfrm>
            <a:off x="3884613" y="8685213"/>
            <a:ext cx="2971800" cy="457200"/>
          </a:xfrm>
          <a:prstGeom prst="rect">
            <a:avLst/>
          </a:prstGeom>
          <a:noFill/>
          <a:ln w="9525">
            <a:noFill/>
          </a:ln>
        </p:spPr>
        <p:txBody>
          <a:bodyPr anchor="b"/>
          <a:p>
            <a:pPr lvl="0" algn="r" eaLnBrk="1" hangingPunct="1"/>
            <a:fld id="{9A0DB2DC-4C9A-4742-B13C-FB6460FD3503}" type="slidenum">
              <a:rPr lang="en-US" altLang="pt-BR" sz="1200" dirty="0"/>
            </a:fld>
            <a:endParaRPr lang="en-US" altLang="pt-BR" sz="1200"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144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1443" name="Rectangle 2"/>
          <p:cNvSpPr>
            <a:spLocks noTextEdit="1"/>
          </p:cNvSpPr>
          <p:nvPr>
            <p:ph type="sldImg"/>
          </p:nvPr>
        </p:nvSpPr>
        <p:spPr>
          <a:xfrm>
            <a:off x="1143000" y="685800"/>
            <a:ext cx="4572000" cy="3429000"/>
          </a:xfrm>
        </p:spPr>
      </p:sp>
      <p:sp>
        <p:nvSpPr>
          <p:cNvPr id="6144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246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2467" name="Rectangle 2"/>
          <p:cNvSpPr>
            <a:spLocks noTextEdit="1"/>
          </p:cNvSpPr>
          <p:nvPr>
            <p:ph type="sldImg"/>
          </p:nvPr>
        </p:nvSpPr>
        <p:spPr>
          <a:xfrm>
            <a:off x="1143000" y="685800"/>
            <a:ext cx="4572000" cy="3429000"/>
          </a:xfrm>
          <a:solidFill>
            <a:srgbClr val="FFFFFF">
              <a:alpha val="100000"/>
            </a:srgbClr>
          </a:solidFill>
        </p:spPr>
      </p:sp>
      <p:sp>
        <p:nvSpPr>
          <p:cNvPr id="62468"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3490"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3491" name="Rectangle 2"/>
          <p:cNvSpPr>
            <a:spLocks noTextEdit="1"/>
          </p:cNvSpPr>
          <p:nvPr>
            <p:ph type="sldImg"/>
          </p:nvPr>
        </p:nvSpPr>
        <p:spPr>
          <a:xfrm>
            <a:off x="1143000" y="685800"/>
            <a:ext cx="4572000" cy="3429000"/>
          </a:xfrm>
        </p:spPr>
      </p:sp>
      <p:sp>
        <p:nvSpPr>
          <p:cNvPr id="6349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4514"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4515" name="Rectangle 2"/>
          <p:cNvSpPr>
            <a:spLocks noTextEdit="1"/>
          </p:cNvSpPr>
          <p:nvPr>
            <p:ph type="sldImg"/>
          </p:nvPr>
        </p:nvSpPr>
        <p:spPr>
          <a:xfrm>
            <a:off x="1143000" y="685800"/>
            <a:ext cx="4572000" cy="3429000"/>
          </a:xfrm>
          <a:solidFill>
            <a:srgbClr val="FFFFFF">
              <a:alpha val="100000"/>
            </a:srgbClr>
          </a:solidFill>
        </p:spPr>
      </p:sp>
      <p:sp>
        <p:nvSpPr>
          <p:cNvPr id="6451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5538"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5539" name="Rectangle 2"/>
          <p:cNvSpPr>
            <a:spLocks noTextEdit="1"/>
          </p:cNvSpPr>
          <p:nvPr>
            <p:ph type="sldImg"/>
          </p:nvPr>
        </p:nvSpPr>
        <p:spPr>
          <a:xfrm>
            <a:off x="1143000" y="685800"/>
            <a:ext cx="4572000" cy="3429000"/>
          </a:xfrm>
        </p:spPr>
      </p:sp>
      <p:sp>
        <p:nvSpPr>
          <p:cNvPr id="6554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656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6563" name="Rectangle 2"/>
          <p:cNvSpPr>
            <a:spLocks noTextEdit="1"/>
          </p:cNvSpPr>
          <p:nvPr>
            <p:ph type="sldImg"/>
          </p:nvPr>
        </p:nvSpPr>
        <p:spPr>
          <a:xfrm>
            <a:off x="1143000" y="685800"/>
            <a:ext cx="4572000" cy="3429000"/>
          </a:xfrm>
          <a:solidFill>
            <a:srgbClr val="FFFFFF">
              <a:alpha val="100000"/>
            </a:srgbClr>
          </a:solidFill>
        </p:spPr>
      </p:sp>
      <p:sp>
        <p:nvSpPr>
          <p:cNvPr id="66564"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7586" name="Rectangle 7"/>
          <p:cNvSpPr txBox="1">
            <a:spLocks noGrp="1"/>
          </p:cNvSpP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7587" name="Rectangle 2"/>
          <p:cNvSpPr>
            <a:spLocks noTextEdit="1"/>
          </p:cNvSpPr>
          <p:nvPr>
            <p:ph type="sldImg"/>
          </p:nvPr>
        </p:nvSpPr>
        <p:spPr>
          <a:xfrm>
            <a:off x="1143000" y="685800"/>
            <a:ext cx="4572000" cy="3429000"/>
          </a:xfrm>
        </p:spPr>
      </p:sp>
      <p:sp>
        <p:nvSpPr>
          <p:cNvPr id="67588"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8610" name="Rectangle 7"/>
          <p:cNvSpPr txBox="1">
            <a:spLocks noGrp="1"/>
          </p:cNvSpP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8611" name="Rectangle 2"/>
          <p:cNvSpPr>
            <a:spLocks noTextEdit="1"/>
          </p:cNvSpPr>
          <p:nvPr>
            <p:ph type="sldImg"/>
          </p:nvPr>
        </p:nvSpPr>
        <p:spPr>
          <a:xfrm>
            <a:off x="1143000" y="685800"/>
            <a:ext cx="4572000" cy="3429000"/>
          </a:xfrm>
          <a:solidFill>
            <a:srgbClr val="FFFFFF">
              <a:alpha val="100000"/>
            </a:srgbClr>
          </a:solidFill>
        </p:spPr>
      </p:sp>
      <p:sp>
        <p:nvSpPr>
          <p:cNvPr id="68612"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69634" name="Rectangle 7"/>
          <p:cNvSpPr txBox="1">
            <a:spLocks noGrp="1"/>
          </p:cNvSpP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69635" name="Rectangle 2"/>
          <p:cNvSpPr>
            <a:spLocks noTextEdit="1"/>
          </p:cNvSpPr>
          <p:nvPr>
            <p:ph type="sldImg"/>
          </p:nvPr>
        </p:nvSpPr>
        <p:spPr>
          <a:xfrm>
            <a:off x="1143000" y="685800"/>
            <a:ext cx="4572000" cy="3429000"/>
          </a:xfrm>
        </p:spPr>
      </p:sp>
      <p:sp>
        <p:nvSpPr>
          <p:cNvPr id="69636"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70658" name="Rectangle 7"/>
          <p:cNvSpPr txBox="1">
            <a:spLocks noGrp="1"/>
          </p:cNvSpP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0659" name="Rectangle 2"/>
          <p:cNvSpPr>
            <a:spLocks noTextEdit="1"/>
          </p:cNvSpPr>
          <p:nvPr>
            <p:ph type="sldImg"/>
          </p:nvPr>
        </p:nvSpPr>
        <p:spPr>
          <a:xfrm>
            <a:off x="1143000" y="685800"/>
            <a:ext cx="4572000" cy="3429000"/>
          </a:xfrm>
          <a:solidFill>
            <a:srgbClr val="FFFFFF">
              <a:alpha val="100000"/>
            </a:srgbClr>
          </a:solidFill>
        </p:spPr>
      </p:sp>
      <p:sp>
        <p:nvSpPr>
          <p:cNvPr id="70660"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25602" name="Rectangle 1"/>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25603" name="Rectangle 2"/>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71682"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1683" name="Rectangle 1"/>
          <p:cNvSpPr>
            <a:spLocks noTextEdit="1"/>
          </p:cNvSpPr>
          <p:nvPr>
            <p:ph type="sldImg"/>
          </p:nvPr>
        </p:nvSpPr>
        <p:spPr>
          <a:xfrm>
            <a:off x="1143000" y="685800"/>
            <a:ext cx="4572000" cy="3429000"/>
          </a:xfrm>
          <a:solidFill>
            <a:srgbClr val="FFFFFF">
              <a:alpha val="100000"/>
            </a:srgbClr>
          </a:solidFill>
        </p:spPr>
      </p:sp>
      <p:sp>
        <p:nvSpPr>
          <p:cNvPr id="71684" name="Rectangle 2"/>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72706" name="Rectangle 7"/>
          <p:cNvSpPr txBox="1">
            <a:spLocks noGrp="1"/>
          </p:cNvSpPr>
          <p:nvPr>
            <p:ph type="sldNum" sz="quarte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2707" name="Text Box 1"/>
          <p:cNvSpPr txBox="1"/>
          <p:nvPr/>
        </p:nvSpPr>
        <p:spPr>
          <a:xfrm>
            <a:off x="6121400" y="8867775"/>
            <a:ext cx="1095375" cy="276225"/>
          </a:xfrm>
          <a:prstGeom prst="rect">
            <a:avLst/>
          </a:prstGeom>
          <a:noFill/>
          <a:ln w="9525">
            <a:noFill/>
          </a:ln>
        </p:spPr>
        <p:txBody>
          <a:bodyPr wrap="none" lIns="90000" tIns="46800" rIns="90000" bIns="46800" anchor="b">
            <a:spAutoFit/>
          </a:bodyPr>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2708" name="Rectangle 2"/>
          <p:cNvSpPr>
            <a:spLocks noTextEdit="1"/>
          </p:cNvSpPr>
          <p:nvPr>
            <p:ph type="sldImg"/>
          </p:nvPr>
        </p:nvSpPr>
        <p:spPr>
          <a:xfrm>
            <a:off x="3429000" y="2400300"/>
            <a:ext cx="1588" cy="1588"/>
          </a:xfrm>
          <a:solidFill>
            <a:srgbClr val="FFFFFF">
              <a:alpha val="100000"/>
            </a:srgbClr>
          </a:solidFill>
        </p:spPr>
      </p:sp>
      <p:sp>
        <p:nvSpPr>
          <p:cNvPr id="72709"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73730" name="Rectangle 7"/>
          <p:cNvSpPr txBox="1">
            <a:spLocks noGrp="1"/>
          </p:cNvSpPr>
          <p:nvPr/>
        </p:nvSpPr>
        <p:spPr>
          <a:xfrm>
            <a:off x="6478588" y="8867775"/>
            <a:ext cx="377825" cy="274638"/>
          </a:xfrm>
          <a:prstGeom prst="rect">
            <a:avLst/>
          </a:prstGeom>
          <a:noFill/>
          <a:ln w="9525">
            <a:noFill/>
          </a:ln>
        </p:spPr>
        <p:txBody>
          <a:bodyPr lIns="90000" tIns="46800" rIns="90000" bIns="46800" anchor="b"/>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3731" name="Text Box 1"/>
          <p:cNvSpPr txBox="1"/>
          <p:nvPr/>
        </p:nvSpPr>
        <p:spPr>
          <a:xfrm>
            <a:off x="6121400" y="8867775"/>
            <a:ext cx="1095375" cy="276225"/>
          </a:xfrm>
          <a:prstGeom prst="rect">
            <a:avLst/>
          </a:prstGeom>
          <a:noFill/>
          <a:ln w="9525">
            <a:noFill/>
          </a:ln>
        </p:spPr>
        <p:txBody>
          <a:bodyPr wrap="none" lIns="90000" tIns="46800" rIns="90000" bIns="46800" anchor="b">
            <a:spAutoFit/>
          </a:bodyPr>
          <a:p>
            <a:pPr lvl="0" algn="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fld id="{9A0DB2DC-4C9A-4742-B13C-FB6460FD3503}" type="slidenum">
              <a:rPr lang="en-US" altLang="es-ES" sz="1200" b="0" dirty="0">
                <a:solidFill>
                  <a:srgbClr val="FFFFFF"/>
                </a:solidFill>
              </a:rPr>
            </a:fld>
            <a:endParaRPr lang="en-US" altLang="es-ES" sz="1200" b="0" dirty="0">
              <a:solidFill>
                <a:srgbClr val="FFFFFF"/>
              </a:solidFill>
            </a:endParaRPr>
          </a:p>
        </p:txBody>
      </p:sp>
      <p:sp>
        <p:nvSpPr>
          <p:cNvPr id="73732" name="Rectangle 2"/>
          <p:cNvSpPr>
            <a:spLocks noTextEdit="1"/>
          </p:cNvSpPr>
          <p:nvPr>
            <p:ph type="sldImg"/>
          </p:nvPr>
        </p:nvSpPr>
        <p:spPr>
          <a:xfrm>
            <a:off x="3429000" y="2400300"/>
            <a:ext cx="1588" cy="1588"/>
          </a:xfrm>
          <a:solidFill>
            <a:srgbClr val="FFFFFF">
              <a:alpha val="100000"/>
            </a:srgbClr>
          </a:solidFill>
        </p:spPr>
      </p:sp>
      <p:sp>
        <p:nvSpPr>
          <p:cNvPr id="73733" name="Rectangle 3"/>
          <p:cNvSpPr/>
          <p:nvPr>
            <p:ph type="body" idx="1"/>
          </p:nvPr>
        </p:nvSpPr>
        <p:spPr>
          <a:xfrm>
            <a:off x="914400" y="4343400"/>
            <a:ext cx="2646363" cy="1228725"/>
          </a:xfrm>
        </p:spPr>
        <p:txBody>
          <a:bodyPr wrap="none" lIns="90000" tIns="46800" rIns="90000" bIns="46800" anchor="ctr"/>
          <a:p>
            <a:pPr lvl="0"/>
            <a:endParaRPr lang="es-ES" altLang="es-ES"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26626"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26627"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27650"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27651"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28674"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28675"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p:sp>
        <p:nvSpPr>
          <p:cNvPr id="29698" name="Rectangle 2"/>
          <p:cNvSpPr>
            <a:spLocks noGrp="1" noRot="1" noChangeAspect="1" noTextEdit="1"/>
          </p:cNvSpPr>
          <p:nvPr>
            <p:ph type="sldImg"/>
          </p:nvPr>
        </p:nvSpPr>
        <p:spPr>
          <a:xfrm>
            <a:off x="1143000" y="695325"/>
            <a:ext cx="4572000" cy="3429000"/>
          </a:xfrm>
          <a:solidFill>
            <a:srgbClr val="FFFFFF">
              <a:alpha val="100000"/>
            </a:srgbClr>
          </a:solidFill>
          <a:ln>
            <a:solidFill>
              <a:srgbClr val="000000">
                <a:alpha val="100000"/>
              </a:srgbClr>
            </a:solidFill>
            <a:miter lim="800000"/>
          </a:ln>
        </p:spPr>
      </p:sp>
      <p:sp>
        <p:nvSpPr>
          <p:cNvPr id="29699" name="Rectangle 3"/>
          <p:cNvSpPr>
            <a:spLocks noGrp="1"/>
          </p:cNvSpPr>
          <p:nvPr>
            <p:ph type="body" idx="1"/>
          </p:nvPr>
        </p:nvSpPr>
        <p:spPr>
          <a:noFill/>
          <a:ln>
            <a:noFill/>
          </a:ln>
        </p:spPr>
        <p:txBody>
          <a:bodyPr wrap="none" lIns="91440" tIns="45720" rIns="91440" bIns="45720" anchor="ctr"/>
          <a:p>
            <a:pPr lvl="0" eaLnBrk="1" hangingPunct="1">
              <a:spcBef>
                <a:spcPct val="0"/>
              </a:spcBef>
            </a:pPr>
            <a:endParaRPr lang="es-ES" altLang="es-E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endParaRPr lang="en-US" smtClean="0"/>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7" name="Date Placeholder 6"/>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8" name="Footer Placeholder 7"/>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9" name="Slide Number Placeholder 8"/>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4" name="Footer Placeholder 3"/>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Slide Number Placeholder 4"/>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3" name="Footer Placeholder 2"/>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4" name="Slide Number Placeholder 3"/>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endParaRPr lang="en-US" smtClean="0"/>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rtlCol="0" anchor="t" anchorCtr="0" compatLnSpc="1">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sz="3200" b="0" i="0" u="none" strike="noStrike" kern="1200" cap="none" spc="0" normalizeH="0" baseline="0" noProof="0" smtClean="0">
              <a:ln>
                <a:noFill/>
              </a:ln>
              <a:solidFill>
                <a:schemeClr val="tx1"/>
              </a:solidFill>
              <a:effectLst/>
              <a:uLnTx/>
              <a:uFillTx/>
              <a:latin typeface="+mn-lt"/>
              <a:ea typeface="+mn-ea"/>
              <a:cs typeface="+mn-cs"/>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endParaRPr lang="en-US" smtClean="0"/>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type="objAndTx">
  <p:cSld name="Título, objetos y texto">
    <p:spTree>
      <p:nvGrpSpPr>
        <p:cNvPr id="1" name=""/>
        <p:cNvGrpSpPr/>
        <p:nvPr/>
      </p:nvGrpSpPr>
      <p:grpSpPr>
        <a:xfrm>
          <a:off x="0" y="0"/>
          <a:ext cx="0" cy="0"/>
          <a:chOff x="0" y="0"/>
          <a:chExt cx="0" cy="0"/>
        </a:xfrm>
      </p:grpSpPr>
      <p:sp>
        <p:nvSpPr>
          <p:cNvPr id="2" name="1 Título"/>
          <p:cNvSpPr>
            <a:spLocks noGrp="1"/>
          </p:cNvSpPr>
          <p:nvPr>
            <p:ph type="title"/>
          </p:nvPr>
        </p:nvSpPr>
        <p:spPr>
          <a:xfrm>
            <a:off x="457200" y="128588"/>
            <a:ext cx="8228013" cy="1433512"/>
          </a:xfrm>
        </p:spPr>
        <p:txBody>
          <a:bodyPr/>
          <a:lstStyle/>
          <a:p>
            <a:r>
              <a:rPr lang="es-ES" smtClean="0"/>
              <a:t>Haga clic para modificar el estilo de título del patrón</a:t>
            </a:r>
            <a:endParaRPr lang="es-ES"/>
          </a:p>
        </p:txBody>
      </p:sp>
      <p:sp>
        <p:nvSpPr>
          <p:cNvPr id="3" name="2 Marcador de contenido"/>
          <p:cNvSpPr>
            <a:spLocks noGrp="1"/>
          </p:cNvSpPr>
          <p:nvPr>
            <p:ph sz="half" idx="1" hasCustomPrompt="1"/>
          </p:nvPr>
        </p:nvSpPr>
        <p:spPr>
          <a:xfrm>
            <a:off x="457200" y="1600200"/>
            <a:ext cx="4037013" cy="4524375"/>
          </a:xfrm>
        </p:spPr>
        <p:txBody>
          <a:bodyPr/>
          <a:lstStyle/>
          <a:p>
            <a:pPr lvl="0"/>
            <a:r>
              <a:rPr lang="es-ES" smtClean="0"/>
              <a:t>Haga clic para modificar el estilo de texto del patrón</a:t>
            </a:r>
            <a:endParaRPr lang="es-ES" smtClean="0"/>
          </a:p>
          <a:p>
            <a:pPr lvl="1"/>
            <a:r>
              <a:rPr lang="es-ES" smtClean="0"/>
              <a:t>Segundo nivel</a:t>
            </a:r>
            <a:endParaRPr lang="es-ES" smtClean="0"/>
          </a:p>
          <a:p>
            <a:pPr lvl="2"/>
            <a:r>
              <a:rPr lang="es-ES" smtClean="0"/>
              <a:t>Tercer nivel</a:t>
            </a:r>
            <a:endParaRPr lang="es-ES" smtClean="0"/>
          </a:p>
          <a:p>
            <a:pPr lvl="3"/>
            <a:r>
              <a:rPr lang="es-ES" smtClean="0"/>
              <a:t>Cuarto nivel</a:t>
            </a:r>
            <a:endParaRPr lang="es-ES" smtClean="0"/>
          </a:p>
          <a:p>
            <a:pPr lvl="4"/>
            <a:r>
              <a:rPr lang="es-ES" smtClean="0"/>
              <a:t>Quinto nivel</a:t>
            </a:r>
            <a:endParaRPr lang="es-ES"/>
          </a:p>
        </p:txBody>
      </p:sp>
      <p:sp>
        <p:nvSpPr>
          <p:cNvPr id="4" name="3 Marcador de texto"/>
          <p:cNvSpPr>
            <a:spLocks noGrp="1"/>
          </p:cNvSpPr>
          <p:nvPr>
            <p:ph type="body" sz="half" idx="2" hasCustomPrompt="1"/>
          </p:nvPr>
        </p:nvSpPr>
        <p:spPr>
          <a:xfrm>
            <a:off x="4646613" y="1600200"/>
            <a:ext cx="4038600" cy="4524375"/>
          </a:xfrm>
        </p:spPr>
        <p:txBody>
          <a:bodyPr/>
          <a:lstStyle/>
          <a:p>
            <a:pPr lvl="0"/>
            <a:r>
              <a:rPr lang="es-ES" smtClean="0"/>
              <a:t>Haga clic para modificar el estilo de texto del patrón</a:t>
            </a:r>
            <a:endParaRPr lang="es-ES" smtClean="0"/>
          </a:p>
          <a:p>
            <a:pPr lvl="1"/>
            <a:r>
              <a:rPr lang="es-ES" smtClean="0"/>
              <a:t>Segundo nivel</a:t>
            </a:r>
            <a:endParaRPr lang="es-ES" smtClean="0"/>
          </a:p>
          <a:p>
            <a:pPr lvl="2"/>
            <a:r>
              <a:rPr lang="es-ES" smtClean="0"/>
              <a:t>Tercer nivel</a:t>
            </a:r>
            <a:endParaRPr lang="es-ES" smtClean="0"/>
          </a:p>
          <a:p>
            <a:pPr lvl="3"/>
            <a:r>
              <a:rPr lang="es-ES" smtClean="0"/>
              <a:t>Cuarto nivel</a:t>
            </a:r>
            <a:endParaRPr lang="es-ES" smtClean="0"/>
          </a:p>
          <a:p>
            <a:pPr lvl="4"/>
            <a:r>
              <a:rPr lang="es-ES" smtClean="0"/>
              <a:t>Quinto nivel</a:t>
            </a:r>
            <a:endParaRPr lang="es-ES"/>
          </a:p>
        </p:txBody>
      </p:sp>
      <p:sp>
        <p:nvSpPr>
          <p:cNvPr id="7" name="Rectangle 3"/>
          <p:cNvSpPr>
            <a:spLocks noGrp="1" noChangeArrowheads="1"/>
          </p:cNvSpPr>
          <p:nvPr>
            <p:ph type="dt" idx="12"/>
          </p:nvPr>
        </p:nvSpPr>
        <p:spPr bwMode="auto">
          <a:xfrm>
            <a:off x="457200" y="6245225"/>
            <a:ext cx="2133600" cy="476250"/>
          </a:xfrm>
          <a:prstGeom prst="rect">
            <a:avLst/>
          </a:prstGeom>
        </p:spPr>
        <p:txBody>
          <a:bodyPr vert="horz" wrap="square" lIns="91440" tIns="45720" rIns="91440" bIns="45720" numCol="1" anchor="t" anchorCtr="0" compatLnSpc="1"/>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4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8" name="Rectangle 4"/>
          <p:cNvSpPr>
            <a:spLocks noGrp="1" noChangeArrowheads="1"/>
          </p:cNvSpPr>
          <p:nvPr>
            <p:ph type="ftr" idx="3"/>
          </p:nvPr>
        </p:nvSpPr>
        <p:spPr bwMode="auto">
          <a:xfrm>
            <a:off x="3124200" y="6245225"/>
            <a:ext cx="2895600" cy="476250"/>
          </a:xfrm>
          <a:prstGeom prst="rect">
            <a:avLst/>
          </a:prstGeom>
        </p:spPr>
        <p:txBody>
          <a:bodyPr vert="horz" wrap="square" lIns="91440" tIns="45720" rIns="91440" bIns="45720" numCol="1" anchor="t" anchorCtr="0" compatLnSpc="1"/>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4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9" name="Rectangle 5"/>
          <p:cNvSpPr>
            <a:spLocks noGrp="1" noChangeArrowheads="1"/>
          </p:cNvSpPr>
          <p:nvPr>
            <p:ph type="sldNum" idx="4"/>
          </p:nvPr>
        </p:nvSpPr>
        <p:spPr bwMode="auto">
          <a:xfrm>
            <a:off x="6553200" y="6245225"/>
            <a:ext cx="2133600" cy="476250"/>
          </a:xfrm>
          <a:prstGeom prst="rect">
            <a:avLst/>
          </a:prstGeom>
        </p:spPr>
        <p:txBody>
          <a:bodyPr vert="horz" wrap="square" lIns="91440" tIns="45720" rIns="91440" bIns="45720" numCol="1" anchor="t" anchorCtr="0" compatLnSpc="1"/>
          <a:p>
            <a:pPr algn="r"/>
            <a:fld id="{9A0DB2DC-4C9A-4742-B13C-FB6460FD3503}" type="slidenum">
              <a:rPr lang="es-ES"/>
            </a:fld>
            <a:endParaRPr lang="es-ES"/>
          </a:p>
        </p:txBody>
      </p:sp>
    </p:spTree>
  </p:cSld>
  <p:clrMapOvr>
    <a:masterClrMapping/>
  </p:clrMapOvr>
  <p:transition spd="slow"/>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endParaRPr lang="en-US" smtClean="0"/>
          </a:p>
        </p:txBody>
      </p:sp>
      <p:sp>
        <p:nvSpPr>
          <p:cNvPr id="4" name="Date Placeholder 3"/>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endParaRPr lang="en-US" smtClean="0"/>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7" name="Date Placeholder 6"/>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8" name="Footer Placeholder 7"/>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9" name="Slide Number Placeholder 8"/>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4" name="Footer Placeholder 3"/>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Slide Number Placeholder 4"/>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3" name="Footer Placeholder 2"/>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4" name="Slide Number Placeholder 3"/>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endParaRPr lang="en-US" smtClean="0"/>
          </a:p>
          <a:p>
            <a:pPr lvl="1"/>
            <a:r>
              <a:rPr lang="en-US" smtClean="0"/>
              <a:t>Second level</a:t>
            </a:r>
            <a:endParaRPr lang="en-US" smtClean="0"/>
          </a:p>
          <a:p>
            <a:pPr lvl="2"/>
            <a:r>
              <a:rPr lang="en-US" smtClean="0"/>
              <a:t>Third level</a:t>
            </a:r>
            <a:endParaRPr lang="en-US" smtClean="0"/>
          </a:p>
          <a:p>
            <a:pPr lvl="3"/>
            <a:r>
              <a:rPr lang="en-US" smtClean="0"/>
              <a:t>Fourth level</a:t>
            </a:r>
            <a:endParaRPr lang="en-US" smtClean="0"/>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endParaRPr lang="en-US" smtClean="0"/>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vert="horz" wrap="square" lIns="91440" tIns="45720" rIns="91440" bIns="45720" numCol="1" rtlCol="0" anchor="t" anchorCtr="0" compatLnSpc="1">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marL="0" marR="0" lvl="0" indent="0" algn="l" defTabSz="914400" rtl="0" eaLnBrk="0" fontAlgn="base" latinLnBrk="0" hangingPunct="0">
              <a:lnSpc>
                <a:spcPct val="100000"/>
              </a:lnSpc>
              <a:spcBef>
                <a:spcPct val="20000"/>
              </a:spcBef>
              <a:spcAft>
                <a:spcPct val="0"/>
              </a:spcAft>
              <a:buClrTx/>
              <a:buSzTx/>
              <a:buFont typeface="Arial" panose="020B0604020202020204" pitchFamily="34" charset="0"/>
              <a:buNone/>
              <a:defRPr/>
            </a:pPr>
            <a:endParaRPr kumimoji="0" lang="en-US" sz="3200" b="0" i="0" u="none" strike="noStrike" kern="1200" cap="none" spc="0" normalizeH="0" baseline="0" noProof="0" smtClean="0">
              <a:ln>
                <a:noFill/>
              </a:ln>
              <a:solidFill>
                <a:schemeClr val="tx1"/>
              </a:solidFill>
              <a:effectLst/>
              <a:uLnTx/>
              <a:uFillTx/>
              <a:latin typeface="+mn-lt"/>
              <a:ea typeface="+mn-ea"/>
              <a:cs typeface="+mn-cs"/>
            </a:endParaRPr>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endParaRPr lang="en-US" smtClean="0"/>
          </a:p>
        </p:txBody>
      </p:sp>
      <p:sp>
        <p:nvSpPr>
          <p:cNvPr id="5" name="Date Placeholder 4"/>
          <p:cNvSpPr>
            <a:spLocks noGrp="1"/>
          </p:cNvSpPr>
          <p:nvPr>
            <p:ph type="dt" sz="half" idx="10"/>
          </p:nvPr>
        </p:nvSpPr>
        <p:spPr/>
        <p:txBody>
          <a:bodyPr/>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Footer Placeholder 5"/>
          <p:cNvSpPr>
            <a:spLocks noGrp="1"/>
          </p:cNvSpPr>
          <p:nvPr>
            <p:ph type="ftr" sz="quarter" idx="11"/>
          </p:nvPr>
        </p:nvSpPr>
        <p:spPr/>
        <p:txBody>
          <a:bodyPr/>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7" name="Slide Number Placeholder 6"/>
          <p:cNvSpPr>
            <a:spLocks noGrp="1"/>
          </p:cNvSpPr>
          <p:nvPr>
            <p:ph type="sldNum" sz="quarter" idx="12"/>
          </p:nvPr>
        </p:nvSpPr>
        <p:spPr/>
        <p:txBody>
          <a:bodyPr/>
          <a:p>
            <a:pPr lvl="0" eaLnBrk="1" hangingPunct="1">
              <a:buNone/>
            </a:pPr>
            <a:fld id="{9A0DB2DC-4C9A-4742-B13C-FB6460FD3503}" type="slidenum">
              <a:rPr lang="en-US" dirty="0"/>
            </a:fld>
            <a:endParaRPr lang="en-US" dirty="0">
              <a:latin typeface="Arial" panose="020B060402020202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3" Type="http://schemas.openxmlformats.org/officeDocument/2006/relationships/theme" Target="../theme/theme1.xml"/><Relationship Id="rId12" Type="http://schemas.openxmlformats.org/officeDocument/2006/relationships/image" Target="../media/image1.jpeg"/><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20.xml"/><Relationship Id="rId8" Type="http://schemas.openxmlformats.org/officeDocument/2006/relationships/slideLayout" Target="../slideLayouts/slideLayout19.xml"/><Relationship Id="rId7" Type="http://schemas.openxmlformats.org/officeDocument/2006/relationships/slideLayout" Target="../slideLayouts/slideLayout18.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 Id="rId3" Type="http://schemas.openxmlformats.org/officeDocument/2006/relationships/slideLayout" Target="../slideLayouts/slideLayout14.xml"/><Relationship Id="rId2" Type="http://schemas.openxmlformats.org/officeDocument/2006/relationships/slideLayout" Target="../slideLayouts/slideLayout13.xml"/><Relationship Id="rId14" Type="http://schemas.openxmlformats.org/officeDocument/2006/relationships/theme" Target="../theme/theme2.xml"/><Relationship Id="rId13" Type="http://schemas.openxmlformats.org/officeDocument/2006/relationships/image" Target="../media/image1.jpeg"/><Relationship Id="rId12" Type="http://schemas.openxmlformats.org/officeDocument/2006/relationships/slideLayout" Target="../slideLayouts/slideLayout23.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2">
            <a:lum/>
          </a:blip>
          <a:srcRect/>
          <a:stretch>
            <a:fillRect l="-10000" r="-10000"/>
          </a:stretch>
        </a:blipFill>
        <a:effectLst/>
      </p:bgPr>
    </p:bg>
    <p:spTree>
      <p:nvGrpSpPr>
        <p:cNvPr id="1" name=""/>
        <p:cNvGrpSpPr/>
        <p:nvPr/>
      </p:nvGrpSpPr>
      <p:grpSpPr/>
      <p:sp>
        <p:nvSpPr>
          <p:cNvPr id="1026" name="Title Placeholder 1"/>
          <p:cNvSpPr>
            <a:spLocks noGrp="1"/>
          </p:cNvSpPr>
          <p:nvPr>
            <p:ph type="title"/>
          </p:nvPr>
        </p:nvSpPr>
        <p:spPr>
          <a:xfrm>
            <a:off x="457200" y="274638"/>
            <a:ext cx="8229600" cy="1143000"/>
          </a:xfrm>
          <a:prstGeom prst="rect">
            <a:avLst/>
          </a:prstGeom>
          <a:noFill/>
          <a:ln w="9525">
            <a:noFill/>
          </a:ln>
        </p:spPr>
        <p:txBody>
          <a:bodyPr anchor="ctr"/>
          <a:p>
            <a:pPr lvl="0"/>
            <a:r>
              <a:rPr lang="en-US" altLang="pt-BR" dirty="0"/>
              <a:t>Click to edit Master title style</a:t>
            </a:r>
            <a:endParaRPr lang="en-US" altLang="pt-BR" dirty="0"/>
          </a:p>
        </p:txBody>
      </p:sp>
      <p:sp>
        <p:nvSpPr>
          <p:cNvPr id="1027" name="Text Placeholder 2"/>
          <p:cNvSpPr>
            <a:spLocks noGrp="1"/>
          </p:cNvSpPr>
          <p:nvPr>
            <p:ph type="body" idx="1"/>
          </p:nvPr>
        </p:nvSpPr>
        <p:spPr>
          <a:xfrm>
            <a:off x="457200" y="1600200"/>
            <a:ext cx="8229600" cy="4525963"/>
          </a:xfrm>
          <a:prstGeom prst="rect">
            <a:avLst/>
          </a:prstGeom>
          <a:noFill/>
          <a:ln w="9525">
            <a:noFill/>
          </a:ln>
        </p:spPr>
        <p:txBody>
          <a:bodyPr/>
          <a:p>
            <a:pPr lvl="0"/>
            <a:r>
              <a:rPr lang="en-US" altLang="pt-BR" dirty="0"/>
              <a:t>Click to edit Master text styles</a:t>
            </a:r>
            <a:endParaRPr lang="en-US" altLang="pt-BR" dirty="0"/>
          </a:p>
          <a:p>
            <a:pPr lvl="1"/>
            <a:r>
              <a:rPr lang="en-US" altLang="pt-BR" dirty="0"/>
              <a:t>Second level</a:t>
            </a:r>
            <a:endParaRPr lang="en-US" altLang="pt-BR" dirty="0"/>
          </a:p>
          <a:p>
            <a:pPr lvl="2"/>
            <a:r>
              <a:rPr lang="en-US" altLang="pt-BR" dirty="0"/>
              <a:t>Third level</a:t>
            </a:r>
            <a:endParaRPr lang="en-US" altLang="pt-BR" dirty="0"/>
          </a:p>
          <a:p>
            <a:pPr lvl="3"/>
            <a:r>
              <a:rPr lang="en-US" altLang="pt-BR" dirty="0"/>
              <a:t>Fourth level</a:t>
            </a:r>
            <a:endParaRPr lang="en-US" altLang="pt-BR" dirty="0"/>
          </a:p>
          <a:p>
            <a:pPr lvl="4"/>
            <a:r>
              <a:rPr lang="en-US" altLang="pt-BR" dirty="0"/>
              <a:t>Fifth level</a:t>
            </a:r>
            <a:endParaRPr lang="en-US" altLang="pt-BR"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rgbClr val="898989"/>
                </a:solidFill>
                <a:latin typeface="Calibri" panose="020F0502020204030204" pitchFamily="34" charset="0"/>
              </a:defRPr>
            </a:lvl1pPr>
          </a:lstStyle>
          <a:p>
            <a:pPr lvl="0" eaLnBrk="1" hangingPunct="1">
              <a:buNone/>
            </a:pPr>
            <a:fld id="{9A0DB2DC-4C9A-4742-B13C-FB6460FD3503}" type="slidenum">
              <a:rPr lang="en-US" dirty="0"/>
            </a:fld>
            <a:endParaRPr lang="en-US" dirty="0">
              <a:latin typeface="Arial" panose="020B0604020202020204" pitchFamily="34" charset="0"/>
            </a:endParaRP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mc:AlternateContent xmlns:mc="http://schemas.openxmlformats.org/markup-compatibility/2006">
    <mc:Choice xmlns:p14="http://schemas.microsoft.com/office/powerpoint/2010/main" Requires="p14">
      <p:transition p14:dur="500" advClick="0"/>
    </mc:Choice>
    <mc:Fallback>
      <p:transition advClick="0"/>
    </mc:Fallback>
  </mc:AlternateContent>
  <p:hf sldNum="0" hdr="0" ftr="0" dt="0"/>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lum/>
          </a:blip>
          <a:srcRect/>
          <a:stretch>
            <a:fillRect l="-10000" r="-10000"/>
          </a:stretch>
        </a:blipFill>
        <a:effectLst/>
      </p:bgPr>
    </p:bg>
    <p:spTree>
      <p:nvGrpSpPr>
        <p:cNvPr id="1" name=""/>
        <p:cNvGrpSpPr/>
        <p:nvPr/>
      </p:nvGrpSpPr>
      <p:grpSpPr/>
      <p:sp>
        <p:nvSpPr>
          <p:cNvPr id="1026" name="Title Placeholder 1"/>
          <p:cNvSpPr>
            <a:spLocks noGrp="1"/>
          </p:cNvSpPr>
          <p:nvPr>
            <p:ph type="title"/>
          </p:nvPr>
        </p:nvSpPr>
        <p:spPr>
          <a:xfrm>
            <a:off x="457200" y="274638"/>
            <a:ext cx="8229600" cy="1143000"/>
          </a:xfrm>
          <a:prstGeom prst="rect">
            <a:avLst/>
          </a:prstGeom>
          <a:noFill/>
          <a:ln w="9525">
            <a:noFill/>
          </a:ln>
        </p:spPr>
        <p:txBody>
          <a:bodyPr anchor="ctr"/>
          <a:p>
            <a:pPr lvl="0"/>
            <a:r>
              <a:rPr lang="en-US" altLang="pt-BR" dirty="0"/>
              <a:t>Click to edit Master title style</a:t>
            </a:r>
            <a:endParaRPr lang="en-US" altLang="pt-BR" dirty="0"/>
          </a:p>
        </p:txBody>
      </p:sp>
      <p:sp>
        <p:nvSpPr>
          <p:cNvPr id="1027" name="Text Placeholder 2"/>
          <p:cNvSpPr>
            <a:spLocks noGrp="1"/>
          </p:cNvSpPr>
          <p:nvPr>
            <p:ph type="body" idx="1"/>
          </p:nvPr>
        </p:nvSpPr>
        <p:spPr>
          <a:xfrm>
            <a:off x="457200" y="1600200"/>
            <a:ext cx="8229600" cy="4525963"/>
          </a:xfrm>
          <a:prstGeom prst="rect">
            <a:avLst/>
          </a:prstGeom>
          <a:noFill/>
          <a:ln w="9525">
            <a:noFill/>
          </a:ln>
        </p:spPr>
        <p:txBody>
          <a:bodyPr/>
          <a:p>
            <a:pPr lvl="0"/>
            <a:r>
              <a:rPr lang="en-US" altLang="pt-BR" dirty="0"/>
              <a:t>Click to edit Master text styles</a:t>
            </a:r>
            <a:endParaRPr lang="en-US" altLang="pt-BR" dirty="0"/>
          </a:p>
          <a:p>
            <a:pPr lvl="1"/>
            <a:r>
              <a:rPr lang="en-US" altLang="pt-BR" dirty="0"/>
              <a:t>Second level</a:t>
            </a:r>
            <a:endParaRPr lang="en-US" altLang="pt-BR" dirty="0"/>
          </a:p>
          <a:p>
            <a:pPr lvl="2"/>
            <a:r>
              <a:rPr lang="en-US" altLang="pt-BR" dirty="0"/>
              <a:t>Third level</a:t>
            </a:r>
            <a:endParaRPr lang="en-US" altLang="pt-BR" dirty="0"/>
          </a:p>
          <a:p>
            <a:pPr lvl="3"/>
            <a:r>
              <a:rPr lang="en-US" altLang="pt-BR" dirty="0"/>
              <a:t>Fourth level</a:t>
            </a:r>
            <a:endParaRPr lang="en-US" altLang="pt-BR" dirty="0"/>
          </a:p>
          <a:p>
            <a:pPr lvl="4"/>
            <a:r>
              <a:rPr lang="en-US" altLang="pt-BR" dirty="0"/>
              <a:t>Fifth level</a:t>
            </a:r>
            <a:endParaRPr lang="en-US" altLang="pt-BR" dirty="0"/>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defRPr>
            </a:lvl1pPr>
          </a:lstStyle>
          <a:p>
            <a:pPr marL="0" marR="0" lvl="0" indent="0" algn="l" defTabSz="914400" rtl="0" eaLnBrk="1" fontAlgn="auto" latinLnBrk="0" hangingPunct="1">
              <a:lnSpc>
                <a:spcPct val="100000"/>
              </a:lnSpc>
              <a:spcBef>
                <a:spcPts val="0"/>
              </a:spcBef>
              <a:spcAft>
                <a:spcPts val="0"/>
              </a:spcAft>
              <a:buClrTx/>
              <a:buSzTx/>
              <a:buFontTx/>
              <a:buNone/>
              <a:defRPr/>
            </a:pPr>
            <a:fld id="{719C2C25-9DF8-4FAD-8BE3-A4C5C47ABC2E}" type="datetimeFigureOut">
              <a:rPr kumimoji="0" lang="en-US" sz="1200" b="0" i="0" u="none" strike="noStrike" kern="1200" cap="none" spc="0" normalizeH="0" baseline="0" noProof="0">
                <a:ln>
                  <a:noFill/>
                </a:ln>
                <a:solidFill>
                  <a:schemeClr val="tx1">
                    <a:tint val="75000"/>
                  </a:schemeClr>
                </a:solidFill>
                <a:effectLst/>
                <a:uLnTx/>
                <a:uFillTx/>
                <a:latin typeface="+mn-lt"/>
                <a:ea typeface="+mn-ea"/>
                <a:cs typeface="+mn-cs"/>
              </a:rPr>
            </a:fld>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defRPr>
            </a:lvl1p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en-US" sz="1200" b="0" i="0" u="none" strike="noStrike" kern="1200" cap="none" spc="0" normalizeH="0" baseline="0" noProof="0">
              <a:ln>
                <a:noFill/>
              </a:ln>
              <a:solidFill>
                <a:schemeClr val="tx1">
                  <a:tint val="75000"/>
                </a:schemeClr>
              </a:solidFill>
              <a:effectLst/>
              <a:uLnTx/>
              <a:uFillTx/>
              <a:latin typeface="+mn-lt"/>
              <a:ea typeface="+mn-ea"/>
              <a:cs typeface="+mn-cs"/>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rgbClr val="898989"/>
                </a:solidFill>
                <a:latin typeface="Calibri" panose="020F0502020204030204" pitchFamily="34" charset="0"/>
              </a:defRPr>
            </a:lvl1pPr>
          </a:lstStyle>
          <a:p>
            <a:pPr lvl="0" eaLnBrk="1" hangingPunct="1">
              <a:buNone/>
            </a:pPr>
            <a:fld id="{9A0DB2DC-4C9A-4742-B13C-FB6460FD3503}" type="slidenum">
              <a:rPr lang="en-US" dirty="0"/>
            </a:fld>
            <a:endParaRPr lang="en-US" dirty="0">
              <a:latin typeface="Arial" panose="020B0604020202020204" pitchFamily="34" charset="0"/>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mc:AlternateContent xmlns:mc="http://schemas.openxmlformats.org/markup-compatibility/2006">
    <mc:Choice xmlns:p14="http://schemas.microsoft.com/office/powerpoint/2010/main" Requires="p14">
      <p:transition p14:dur="500" advClick="0"/>
    </mc:Choice>
    <mc:Fallback>
      <p:transition advClick="0"/>
    </mc:Fallback>
  </mc:AlternateContent>
  <p:hf sldNum="0" hdr="0" ftr="0" dt="0"/>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7" Type="http://schemas.openxmlformats.org/officeDocument/2006/relationships/slideLayout" Target="../slideLayouts/slideLayout2.xml"/><Relationship Id="rId6" Type="http://schemas.openxmlformats.org/officeDocument/2006/relationships/image" Target="../media/image3.png"/><Relationship Id="rId5" Type="http://schemas.openxmlformats.org/officeDocument/2006/relationships/tags" Target="../tags/tag1.xml"/><Relationship Id="rId4" Type="http://schemas.microsoft.com/office/2007/relationships/media" Target="../media/media1.mp4"/><Relationship Id="rId3" Type="http://schemas.openxmlformats.org/officeDocument/2006/relationships/video" Target="../media/media1.mp4"/><Relationship Id="rId2" Type="http://schemas.openxmlformats.org/officeDocument/2006/relationships/image" Target="../media/image2.GIF"/><Relationship Id="rId1" Type="http://schemas.openxmlformats.org/officeDocument/2006/relationships/audio" Target="../media/audio1.wav"/></Relationships>
</file>

<file path=ppt/slides/_rels/slide10.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3.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3.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00.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 Type="http://schemas.openxmlformats.org/officeDocument/2006/relationships/image" Target="../media/image78.png"/><Relationship Id="rId49" Type="http://schemas.openxmlformats.org/officeDocument/2006/relationships/notesSlide" Target="../notesSlides/notesSlide11.xml"/><Relationship Id="rId48" Type="http://schemas.openxmlformats.org/officeDocument/2006/relationships/slideLayout" Target="../slideLayouts/slideLayout23.xml"/><Relationship Id="rId47" Type="http://schemas.openxmlformats.org/officeDocument/2006/relationships/image" Target="../media/image122.png"/><Relationship Id="rId46" Type="http://schemas.openxmlformats.org/officeDocument/2006/relationships/image" Target="../media/image121.png"/><Relationship Id="rId45" Type="http://schemas.openxmlformats.org/officeDocument/2006/relationships/image" Target="../media/image120.png"/><Relationship Id="rId44" Type="http://schemas.openxmlformats.org/officeDocument/2006/relationships/image" Target="../media/image119.png"/><Relationship Id="rId43" Type="http://schemas.openxmlformats.org/officeDocument/2006/relationships/image" Target="../media/image118.png"/><Relationship Id="rId42" Type="http://schemas.openxmlformats.org/officeDocument/2006/relationships/image" Target="../media/image123.png"/><Relationship Id="rId41" Type="http://schemas.openxmlformats.org/officeDocument/2006/relationships/image" Target="../media/image105.png"/><Relationship Id="rId40" Type="http://schemas.openxmlformats.org/officeDocument/2006/relationships/image" Target="../media/image117.png"/><Relationship Id="rId4" Type="http://schemas.openxmlformats.org/officeDocument/2006/relationships/image" Target="../media/image77.png"/><Relationship Id="rId39" Type="http://schemas.openxmlformats.org/officeDocument/2006/relationships/image" Target="../media/image104.png"/><Relationship Id="rId38" Type="http://schemas.openxmlformats.org/officeDocument/2006/relationships/image" Target="../media/image116.png"/><Relationship Id="rId37" Type="http://schemas.openxmlformats.org/officeDocument/2006/relationships/image" Target="../media/image115.png"/><Relationship Id="rId36" Type="http://schemas.openxmlformats.org/officeDocument/2006/relationships/image" Target="../media/image142.png"/><Relationship Id="rId35" Type="http://schemas.openxmlformats.org/officeDocument/2006/relationships/image" Target="../media/image110.png"/><Relationship Id="rId34" Type="http://schemas.openxmlformats.org/officeDocument/2006/relationships/image" Target="../media/image126.png"/><Relationship Id="rId33" Type="http://schemas.openxmlformats.org/officeDocument/2006/relationships/image" Target="../media/image112.png"/><Relationship Id="rId32" Type="http://schemas.openxmlformats.org/officeDocument/2006/relationships/image" Target="../media/image127.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101.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1" Type="http://schemas.openxmlformats.org/officeDocument/2006/relationships/notesSlide" Target="../notesSlides/notesSlide12.xml"/><Relationship Id="rId50" Type="http://schemas.openxmlformats.org/officeDocument/2006/relationships/slideLayout" Target="../slideLayouts/slideLayout23.xml"/><Relationship Id="rId5" Type="http://schemas.openxmlformats.org/officeDocument/2006/relationships/image" Target="../media/image78.png"/><Relationship Id="rId49" Type="http://schemas.openxmlformats.org/officeDocument/2006/relationships/image" Target="../media/image122.png"/><Relationship Id="rId48" Type="http://schemas.openxmlformats.org/officeDocument/2006/relationships/image" Target="../media/image121.png"/><Relationship Id="rId47" Type="http://schemas.openxmlformats.org/officeDocument/2006/relationships/image" Target="../media/image120.png"/><Relationship Id="rId46" Type="http://schemas.openxmlformats.org/officeDocument/2006/relationships/image" Target="../media/image119.png"/><Relationship Id="rId45" Type="http://schemas.openxmlformats.org/officeDocument/2006/relationships/image" Target="../media/image118.png"/><Relationship Id="rId44" Type="http://schemas.openxmlformats.org/officeDocument/2006/relationships/image" Target="../media/image123.png"/><Relationship Id="rId43" Type="http://schemas.openxmlformats.org/officeDocument/2006/relationships/image" Target="../media/image105.png"/><Relationship Id="rId42" Type="http://schemas.openxmlformats.org/officeDocument/2006/relationships/image" Target="../media/image117.png"/><Relationship Id="rId41" Type="http://schemas.openxmlformats.org/officeDocument/2006/relationships/image" Target="../media/image104.png"/><Relationship Id="rId40" Type="http://schemas.openxmlformats.org/officeDocument/2006/relationships/image" Target="../media/image116.png"/><Relationship Id="rId4" Type="http://schemas.openxmlformats.org/officeDocument/2006/relationships/image" Target="../media/image77.png"/><Relationship Id="rId39" Type="http://schemas.openxmlformats.org/officeDocument/2006/relationships/image" Target="../media/image115.png"/><Relationship Id="rId38" Type="http://schemas.openxmlformats.org/officeDocument/2006/relationships/image" Target="../media/image144.png"/><Relationship Id="rId37" Type="http://schemas.openxmlformats.org/officeDocument/2006/relationships/image" Target="../media/image125.png"/><Relationship Id="rId36" Type="http://schemas.openxmlformats.org/officeDocument/2006/relationships/image" Target="../media/image143.png"/><Relationship Id="rId35" Type="http://schemas.openxmlformats.org/officeDocument/2006/relationships/image" Target="../media/image110.png"/><Relationship Id="rId34" Type="http://schemas.openxmlformats.org/officeDocument/2006/relationships/image" Target="../media/image126.png"/><Relationship Id="rId33" Type="http://schemas.openxmlformats.org/officeDocument/2006/relationships/image" Target="../media/image112.png"/><Relationship Id="rId32" Type="http://schemas.openxmlformats.org/officeDocument/2006/relationships/image" Target="../media/image127.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102.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0" Type="http://schemas.openxmlformats.org/officeDocument/2006/relationships/notesSlide" Target="../notesSlides/notesSlide13.xml"/><Relationship Id="rId5" Type="http://schemas.openxmlformats.org/officeDocument/2006/relationships/image" Target="../media/image78.png"/><Relationship Id="rId49" Type="http://schemas.openxmlformats.org/officeDocument/2006/relationships/slideLayout" Target="../slideLayouts/slideLayout23.xml"/><Relationship Id="rId48" Type="http://schemas.openxmlformats.org/officeDocument/2006/relationships/image" Target="../media/image122.png"/><Relationship Id="rId47" Type="http://schemas.openxmlformats.org/officeDocument/2006/relationships/image" Target="../media/image121.png"/><Relationship Id="rId46" Type="http://schemas.openxmlformats.org/officeDocument/2006/relationships/image" Target="../media/image120.png"/><Relationship Id="rId45" Type="http://schemas.openxmlformats.org/officeDocument/2006/relationships/image" Target="../media/image119.png"/><Relationship Id="rId44" Type="http://schemas.openxmlformats.org/officeDocument/2006/relationships/image" Target="../media/image118.png"/><Relationship Id="rId43" Type="http://schemas.openxmlformats.org/officeDocument/2006/relationships/image" Target="../media/image123.png"/><Relationship Id="rId42" Type="http://schemas.openxmlformats.org/officeDocument/2006/relationships/image" Target="../media/image105.png"/><Relationship Id="rId41" Type="http://schemas.openxmlformats.org/officeDocument/2006/relationships/image" Target="../media/image117.png"/><Relationship Id="rId40" Type="http://schemas.openxmlformats.org/officeDocument/2006/relationships/image" Target="../media/image104.png"/><Relationship Id="rId4" Type="http://schemas.openxmlformats.org/officeDocument/2006/relationships/image" Target="../media/image77.png"/><Relationship Id="rId39" Type="http://schemas.openxmlformats.org/officeDocument/2006/relationships/image" Target="../media/image116.png"/><Relationship Id="rId38" Type="http://schemas.openxmlformats.org/officeDocument/2006/relationships/image" Target="../media/image115.png"/><Relationship Id="rId37" Type="http://schemas.openxmlformats.org/officeDocument/2006/relationships/image" Target="../media/image147.png"/><Relationship Id="rId36" Type="http://schemas.openxmlformats.org/officeDocument/2006/relationships/image" Target="../media/image129.png"/><Relationship Id="rId35" Type="http://schemas.openxmlformats.org/officeDocument/2006/relationships/image" Target="../media/image146.png"/><Relationship Id="rId34" Type="http://schemas.openxmlformats.org/officeDocument/2006/relationships/image" Target="../media/image145.png"/><Relationship Id="rId33" Type="http://schemas.openxmlformats.org/officeDocument/2006/relationships/image" Target="../media/image112.png"/><Relationship Id="rId32" Type="http://schemas.openxmlformats.org/officeDocument/2006/relationships/image" Target="../media/image127.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103.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3" Type="http://schemas.openxmlformats.org/officeDocument/2006/relationships/notesSlide" Target="../notesSlides/notesSlide14.xml"/><Relationship Id="rId52" Type="http://schemas.openxmlformats.org/officeDocument/2006/relationships/slideLayout" Target="../slideLayouts/slideLayout23.xml"/><Relationship Id="rId51" Type="http://schemas.openxmlformats.org/officeDocument/2006/relationships/image" Target="../media/image122.png"/><Relationship Id="rId50" Type="http://schemas.openxmlformats.org/officeDocument/2006/relationships/image" Target="../media/image121.png"/><Relationship Id="rId5" Type="http://schemas.openxmlformats.org/officeDocument/2006/relationships/image" Target="../media/image78.png"/><Relationship Id="rId49" Type="http://schemas.openxmlformats.org/officeDocument/2006/relationships/image" Target="../media/image120.png"/><Relationship Id="rId48" Type="http://schemas.openxmlformats.org/officeDocument/2006/relationships/image" Target="../media/image119.png"/><Relationship Id="rId47" Type="http://schemas.openxmlformats.org/officeDocument/2006/relationships/image" Target="../media/image118.png"/><Relationship Id="rId46" Type="http://schemas.openxmlformats.org/officeDocument/2006/relationships/image" Target="../media/image123.png"/><Relationship Id="rId45" Type="http://schemas.openxmlformats.org/officeDocument/2006/relationships/image" Target="../media/image105.png"/><Relationship Id="rId44" Type="http://schemas.openxmlformats.org/officeDocument/2006/relationships/image" Target="../media/image117.png"/><Relationship Id="rId43" Type="http://schemas.openxmlformats.org/officeDocument/2006/relationships/image" Target="../media/image104.png"/><Relationship Id="rId42" Type="http://schemas.openxmlformats.org/officeDocument/2006/relationships/image" Target="../media/image116.png"/><Relationship Id="rId41" Type="http://schemas.openxmlformats.org/officeDocument/2006/relationships/image" Target="../media/image115.png"/><Relationship Id="rId40" Type="http://schemas.openxmlformats.org/officeDocument/2006/relationships/image" Target="../media/image149.png"/><Relationship Id="rId4" Type="http://schemas.openxmlformats.org/officeDocument/2006/relationships/image" Target="../media/image77.png"/><Relationship Id="rId39" Type="http://schemas.openxmlformats.org/officeDocument/2006/relationships/image" Target="../media/image143.png"/><Relationship Id="rId38" Type="http://schemas.openxmlformats.org/officeDocument/2006/relationships/image" Target="../media/image148.png"/><Relationship Id="rId37" Type="http://schemas.openxmlformats.org/officeDocument/2006/relationships/image" Target="../media/image111.png"/><Relationship Id="rId36" Type="http://schemas.openxmlformats.org/officeDocument/2006/relationships/image" Target="../media/image136.png"/><Relationship Id="rId35" Type="http://schemas.openxmlformats.org/officeDocument/2006/relationships/image" Target="../media/image110.png"/><Relationship Id="rId34" Type="http://schemas.openxmlformats.org/officeDocument/2006/relationships/image" Target="../media/image127.png"/><Relationship Id="rId33" Type="http://schemas.openxmlformats.org/officeDocument/2006/relationships/image" Target="../media/image126.png"/><Relationship Id="rId32" Type="http://schemas.openxmlformats.org/officeDocument/2006/relationships/image" Target="../media/image109.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104.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1" Type="http://schemas.openxmlformats.org/officeDocument/2006/relationships/notesSlide" Target="../notesSlides/notesSlide15.xml"/><Relationship Id="rId50" Type="http://schemas.openxmlformats.org/officeDocument/2006/relationships/slideLayout" Target="../slideLayouts/slideLayout23.xml"/><Relationship Id="rId5" Type="http://schemas.openxmlformats.org/officeDocument/2006/relationships/image" Target="../media/image78.png"/><Relationship Id="rId49" Type="http://schemas.openxmlformats.org/officeDocument/2006/relationships/image" Target="../media/image105.png"/><Relationship Id="rId48" Type="http://schemas.openxmlformats.org/officeDocument/2006/relationships/image" Target="../media/image104.png"/><Relationship Id="rId47" Type="http://schemas.openxmlformats.org/officeDocument/2006/relationships/image" Target="../media/image122.png"/><Relationship Id="rId46" Type="http://schemas.openxmlformats.org/officeDocument/2006/relationships/image" Target="../media/image121.png"/><Relationship Id="rId45" Type="http://schemas.openxmlformats.org/officeDocument/2006/relationships/image" Target="../media/image120.png"/><Relationship Id="rId44" Type="http://schemas.openxmlformats.org/officeDocument/2006/relationships/image" Target="../media/image119.png"/><Relationship Id="rId43" Type="http://schemas.openxmlformats.org/officeDocument/2006/relationships/image" Target="../media/image118.png"/><Relationship Id="rId42" Type="http://schemas.openxmlformats.org/officeDocument/2006/relationships/image" Target="../media/image123.png"/><Relationship Id="rId41" Type="http://schemas.openxmlformats.org/officeDocument/2006/relationships/image" Target="../media/image117.png"/><Relationship Id="rId40" Type="http://schemas.openxmlformats.org/officeDocument/2006/relationships/image" Target="../media/image116.png"/><Relationship Id="rId4" Type="http://schemas.openxmlformats.org/officeDocument/2006/relationships/image" Target="../media/image77.png"/><Relationship Id="rId39" Type="http://schemas.openxmlformats.org/officeDocument/2006/relationships/image" Target="../media/image115.png"/><Relationship Id="rId38" Type="http://schemas.openxmlformats.org/officeDocument/2006/relationships/image" Target="../media/image129.png"/><Relationship Id="rId37" Type="http://schemas.openxmlformats.org/officeDocument/2006/relationships/image" Target="../media/image151.png"/><Relationship Id="rId36" Type="http://schemas.openxmlformats.org/officeDocument/2006/relationships/image" Target="../media/image140.png"/><Relationship Id="rId35" Type="http://schemas.openxmlformats.org/officeDocument/2006/relationships/image" Target="../media/image109.png"/><Relationship Id="rId34" Type="http://schemas.openxmlformats.org/officeDocument/2006/relationships/image" Target="../media/image107.png"/><Relationship Id="rId33" Type="http://schemas.openxmlformats.org/officeDocument/2006/relationships/image" Target="../media/image111.png"/><Relationship Id="rId32" Type="http://schemas.openxmlformats.org/officeDocument/2006/relationships/image" Target="../media/image150.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105.xml.rels><?xml version="1.0" encoding="UTF-8" standalone="yes"?>
<Relationships xmlns="http://schemas.openxmlformats.org/package/2006/relationships"><Relationship Id="rId9" Type="http://schemas.openxmlformats.org/officeDocument/2006/relationships/image" Target="../media/image80.png"/><Relationship Id="rId8" Type="http://schemas.openxmlformats.org/officeDocument/2006/relationships/image" Target="../media/image79.png"/><Relationship Id="rId7" Type="http://schemas.openxmlformats.org/officeDocument/2006/relationships/image" Target="../media/image78.png"/><Relationship Id="rId6" Type="http://schemas.openxmlformats.org/officeDocument/2006/relationships/image" Target="../media/image77.png"/><Relationship Id="rId52" Type="http://schemas.openxmlformats.org/officeDocument/2006/relationships/notesSlide" Target="../notesSlides/notesSlide16.xml"/><Relationship Id="rId51" Type="http://schemas.openxmlformats.org/officeDocument/2006/relationships/slideLayout" Target="../slideLayouts/slideLayout23.xml"/><Relationship Id="rId50" Type="http://schemas.openxmlformats.org/officeDocument/2006/relationships/image" Target="../media/image119.png"/><Relationship Id="rId5" Type="http://schemas.openxmlformats.org/officeDocument/2006/relationships/image" Target="../media/image76.png"/><Relationship Id="rId49" Type="http://schemas.openxmlformats.org/officeDocument/2006/relationships/image" Target="../media/image122.png"/><Relationship Id="rId48" Type="http://schemas.openxmlformats.org/officeDocument/2006/relationships/image" Target="../media/image121.png"/><Relationship Id="rId47" Type="http://schemas.openxmlformats.org/officeDocument/2006/relationships/image" Target="../media/image120.png"/><Relationship Id="rId46" Type="http://schemas.openxmlformats.org/officeDocument/2006/relationships/image" Target="../media/image118.png"/><Relationship Id="rId45" Type="http://schemas.openxmlformats.org/officeDocument/2006/relationships/image" Target="../media/image123.png"/><Relationship Id="rId44" Type="http://schemas.openxmlformats.org/officeDocument/2006/relationships/image" Target="../media/image105.png"/><Relationship Id="rId43" Type="http://schemas.openxmlformats.org/officeDocument/2006/relationships/image" Target="../media/image117.png"/><Relationship Id="rId42" Type="http://schemas.openxmlformats.org/officeDocument/2006/relationships/image" Target="../media/image116.png"/><Relationship Id="rId41" Type="http://schemas.openxmlformats.org/officeDocument/2006/relationships/image" Target="../media/image136.png"/><Relationship Id="rId40" Type="http://schemas.openxmlformats.org/officeDocument/2006/relationships/image" Target="../media/image110.png"/><Relationship Id="rId4" Type="http://schemas.openxmlformats.org/officeDocument/2006/relationships/image" Target="../media/image75.png"/><Relationship Id="rId39" Type="http://schemas.openxmlformats.org/officeDocument/2006/relationships/image" Target="../media/image127.png"/><Relationship Id="rId38" Type="http://schemas.openxmlformats.org/officeDocument/2006/relationships/image" Target="../media/image128.png"/><Relationship Id="rId37" Type="http://schemas.openxmlformats.org/officeDocument/2006/relationships/image" Target="../media/image112.png"/><Relationship Id="rId36" Type="http://schemas.openxmlformats.org/officeDocument/2006/relationships/image" Target="../media/image129.png"/><Relationship Id="rId35" Type="http://schemas.openxmlformats.org/officeDocument/2006/relationships/image" Target="../media/image126.png"/><Relationship Id="rId34" Type="http://schemas.openxmlformats.org/officeDocument/2006/relationships/image" Target="../media/image106.png"/><Relationship Id="rId33" Type="http://schemas.openxmlformats.org/officeDocument/2006/relationships/image" Target="../media/image104.png"/><Relationship Id="rId32" Type="http://schemas.openxmlformats.org/officeDocument/2006/relationships/image" Target="../media/image103.png"/><Relationship Id="rId31" Type="http://schemas.openxmlformats.org/officeDocument/2006/relationships/image" Target="../media/image102.png"/><Relationship Id="rId30" Type="http://schemas.openxmlformats.org/officeDocument/2006/relationships/image" Target="../media/image101.png"/><Relationship Id="rId3" Type="http://schemas.openxmlformats.org/officeDocument/2006/relationships/image" Target="../media/image115.png"/><Relationship Id="rId29" Type="http://schemas.openxmlformats.org/officeDocument/2006/relationships/image" Target="../media/image100.png"/><Relationship Id="rId28" Type="http://schemas.openxmlformats.org/officeDocument/2006/relationships/image" Target="../media/image99.png"/><Relationship Id="rId27" Type="http://schemas.openxmlformats.org/officeDocument/2006/relationships/image" Target="../media/image98.png"/><Relationship Id="rId26" Type="http://schemas.openxmlformats.org/officeDocument/2006/relationships/image" Target="../media/image97.png"/><Relationship Id="rId25" Type="http://schemas.openxmlformats.org/officeDocument/2006/relationships/image" Target="../media/image96.png"/><Relationship Id="rId24" Type="http://schemas.openxmlformats.org/officeDocument/2006/relationships/image" Target="../media/image95.png"/><Relationship Id="rId23" Type="http://schemas.openxmlformats.org/officeDocument/2006/relationships/image" Target="../media/image94.png"/><Relationship Id="rId22" Type="http://schemas.openxmlformats.org/officeDocument/2006/relationships/image" Target="../media/image93.png"/><Relationship Id="rId21" Type="http://schemas.openxmlformats.org/officeDocument/2006/relationships/image" Target="../media/image92.png"/><Relationship Id="rId20" Type="http://schemas.openxmlformats.org/officeDocument/2006/relationships/image" Target="../media/image91.png"/><Relationship Id="rId2" Type="http://schemas.openxmlformats.org/officeDocument/2006/relationships/image" Target="../media/image152.png"/><Relationship Id="rId19" Type="http://schemas.openxmlformats.org/officeDocument/2006/relationships/image" Target="../media/image90.png"/><Relationship Id="rId18" Type="http://schemas.openxmlformats.org/officeDocument/2006/relationships/image" Target="../media/image89.png"/><Relationship Id="rId17" Type="http://schemas.openxmlformats.org/officeDocument/2006/relationships/image" Target="../media/image88.png"/><Relationship Id="rId16" Type="http://schemas.openxmlformats.org/officeDocument/2006/relationships/image" Target="../media/image87.png"/><Relationship Id="rId15" Type="http://schemas.openxmlformats.org/officeDocument/2006/relationships/image" Target="../media/image86.png"/><Relationship Id="rId14" Type="http://schemas.openxmlformats.org/officeDocument/2006/relationships/image" Target="../media/image85.png"/><Relationship Id="rId13" Type="http://schemas.openxmlformats.org/officeDocument/2006/relationships/image" Target="../media/image84.png"/><Relationship Id="rId12" Type="http://schemas.openxmlformats.org/officeDocument/2006/relationships/image" Target="../media/image83.png"/><Relationship Id="rId11" Type="http://schemas.openxmlformats.org/officeDocument/2006/relationships/image" Target="../media/image82.png"/><Relationship Id="rId10" Type="http://schemas.openxmlformats.org/officeDocument/2006/relationships/image" Target="../media/image81.png"/><Relationship Id="rId1" Type="http://schemas.openxmlformats.org/officeDocument/2006/relationships/image" Target="../media/image69.png"/></Relationships>
</file>

<file path=ppt/slides/_rels/slide106.xml.rels><?xml version="1.0" encoding="UTF-8" standalone="yes"?>
<Relationships xmlns="http://schemas.openxmlformats.org/package/2006/relationships"><Relationship Id="rId9" Type="http://schemas.openxmlformats.org/officeDocument/2006/relationships/image" Target="../media/image80.png"/><Relationship Id="rId8" Type="http://schemas.openxmlformats.org/officeDocument/2006/relationships/image" Target="../media/image79.png"/><Relationship Id="rId7" Type="http://schemas.openxmlformats.org/officeDocument/2006/relationships/image" Target="../media/image78.png"/><Relationship Id="rId6" Type="http://schemas.openxmlformats.org/officeDocument/2006/relationships/image" Target="../media/image77.png"/><Relationship Id="rId53" Type="http://schemas.openxmlformats.org/officeDocument/2006/relationships/notesSlide" Target="../notesSlides/notesSlide17.xml"/><Relationship Id="rId52" Type="http://schemas.openxmlformats.org/officeDocument/2006/relationships/slideLayout" Target="../slideLayouts/slideLayout23.xml"/><Relationship Id="rId51" Type="http://schemas.openxmlformats.org/officeDocument/2006/relationships/image" Target="../media/image105.png"/><Relationship Id="rId50" Type="http://schemas.openxmlformats.org/officeDocument/2006/relationships/image" Target="../media/image122.png"/><Relationship Id="rId5" Type="http://schemas.openxmlformats.org/officeDocument/2006/relationships/image" Target="../media/image76.png"/><Relationship Id="rId49" Type="http://schemas.openxmlformats.org/officeDocument/2006/relationships/image" Target="../media/image121.png"/><Relationship Id="rId48" Type="http://schemas.openxmlformats.org/officeDocument/2006/relationships/image" Target="../media/image120.png"/><Relationship Id="rId47" Type="http://schemas.openxmlformats.org/officeDocument/2006/relationships/image" Target="../media/image119.png"/><Relationship Id="rId46" Type="http://schemas.openxmlformats.org/officeDocument/2006/relationships/image" Target="../media/image118.png"/><Relationship Id="rId45" Type="http://schemas.openxmlformats.org/officeDocument/2006/relationships/image" Target="../media/image123.png"/><Relationship Id="rId44" Type="http://schemas.openxmlformats.org/officeDocument/2006/relationships/image" Target="../media/image117.png"/><Relationship Id="rId43" Type="http://schemas.openxmlformats.org/officeDocument/2006/relationships/image" Target="../media/image104.png"/><Relationship Id="rId42" Type="http://schemas.openxmlformats.org/officeDocument/2006/relationships/image" Target="../media/image116.png"/><Relationship Id="rId41" Type="http://schemas.openxmlformats.org/officeDocument/2006/relationships/image" Target="../media/image111.png"/><Relationship Id="rId40" Type="http://schemas.openxmlformats.org/officeDocument/2006/relationships/image" Target="../media/image107.png"/><Relationship Id="rId4" Type="http://schemas.openxmlformats.org/officeDocument/2006/relationships/image" Target="../media/image75.png"/><Relationship Id="rId39" Type="http://schemas.openxmlformats.org/officeDocument/2006/relationships/image" Target="../media/image112.png"/><Relationship Id="rId38" Type="http://schemas.openxmlformats.org/officeDocument/2006/relationships/image" Target="../media/image133.png"/><Relationship Id="rId37" Type="http://schemas.openxmlformats.org/officeDocument/2006/relationships/image" Target="../media/image129.png"/><Relationship Id="rId36" Type="http://schemas.openxmlformats.org/officeDocument/2006/relationships/image" Target="../media/image124.png"/><Relationship Id="rId35" Type="http://schemas.openxmlformats.org/officeDocument/2006/relationships/image" Target="../media/image126.png"/><Relationship Id="rId34" Type="http://schemas.openxmlformats.org/officeDocument/2006/relationships/image" Target="../media/image154.png"/><Relationship Id="rId33" Type="http://schemas.openxmlformats.org/officeDocument/2006/relationships/image" Target="../media/image106.png"/><Relationship Id="rId32" Type="http://schemas.openxmlformats.org/officeDocument/2006/relationships/image" Target="../media/image103.png"/><Relationship Id="rId31" Type="http://schemas.openxmlformats.org/officeDocument/2006/relationships/image" Target="../media/image102.png"/><Relationship Id="rId30" Type="http://schemas.openxmlformats.org/officeDocument/2006/relationships/image" Target="../media/image101.png"/><Relationship Id="rId3" Type="http://schemas.openxmlformats.org/officeDocument/2006/relationships/image" Target="../media/image115.png"/><Relationship Id="rId29" Type="http://schemas.openxmlformats.org/officeDocument/2006/relationships/image" Target="../media/image100.png"/><Relationship Id="rId28" Type="http://schemas.openxmlformats.org/officeDocument/2006/relationships/image" Target="../media/image99.png"/><Relationship Id="rId27" Type="http://schemas.openxmlformats.org/officeDocument/2006/relationships/image" Target="../media/image98.png"/><Relationship Id="rId26" Type="http://schemas.openxmlformats.org/officeDocument/2006/relationships/image" Target="../media/image97.png"/><Relationship Id="rId25" Type="http://schemas.openxmlformats.org/officeDocument/2006/relationships/image" Target="../media/image96.png"/><Relationship Id="rId24" Type="http://schemas.openxmlformats.org/officeDocument/2006/relationships/image" Target="../media/image95.png"/><Relationship Id="rId23" Type="http://schemas.openxmlformats.org/officeDocument/2006/relationships/image" Target="../media/image94.png"/><Relationship Id="rId22" Type="http://schemas.openxmlformats.org/officeDocument/2006/relationships/image" Target="../media/image93.png"/><Relationship Id="rId21" Type="http://schemas.openxmlformats.org/officeDocument/2006/relationships/image" Target="../media/image92.png"/><Relationship Id="rId20" Type="http://schemas.openxmlformats.org/officeDocument/2006/relationships/image" Target="../media/image91.png"/><Relationship Id="rId2" Type="http://schemas.openxmlformats.org/officeDocument/2006/relationships/image" Target="../media/image153.png"/><Relationship Id="rId19" Type="http://schemas.openxmlformats.org/officeDocument/2006/relationships/image" Target="../media/image90.png"/><Relationship Id="rId18" Type="http://schemas.openxmlformats.org/officeDocument/2006/relationships/image" Target="../media/image89.png"/><Relationship Id="rId17" Type="http://schemas.openxmlformats.org/officeDocument/2006/relationships/image" Target="../media/image88.png"/><Relationship Id="rId16" Type="http://schemas.openxmlformats.org/officeDocument/2006/relationships/image" Target="../media/image87.png"/><Relationship Id="rId15" Type="http://schemas.openxmlformats.org/officeDocument/2006/relationships/image" Target="../media/image86.png"/><Relationship Id="rId14" Type="http://schemas.openxmlformats.org/officeDocument/2006/relationships/image" Target="../media/image85.png"/><Relationship Id="rId13" Type="http://schemas.openxmlformats.org/officeDocument/2006/relationships/image" Target="../media/image84.png"/><Relationship Id="rId12" Type="http://schemas.openxmlformats.org/officeDocument/2006/relationships/image" Target="../media/image83.png"/><Relationship Id="rId11" Type="http://schemas.openxmlformats.org/officeDocument/2006/relationships/image" Target="../media/image82.png"/><Relationship Id="rId10" Type="http://schemas.openxmlformats.org/officeDocument/2006/relationships/image" Target="../media/image81.png"/><Relationship Id="rId1" Type="http://schemas.openxmlformats.org/officeDocument/2006/relationships/image" Target="../media/image69.png"/></Relationships>
</file>

<file path=ppt/slides/_rels/slide107.xml.rels><?xml version="1.0" encoding="UTF-8" standalone="yes"?>
<Relationships xmlns="http://schemas.openxmlformats.org/package/2006/relationships"><Relationship Id="rId7" Type="http://schemas.openxmlformats.org/officeDocument/2006/relationships/slideLayout" Target="../slideLayouts/slideLayout18.xml"/><Relationship Id="rId6" Type="http://schemas.openxmlformats.org/officeDocument/2006/relationships/image" Target="../media/image2.GIF"/><Relationship Id="rId5" Type="http://schemas.openxmlformats.org/officeDocument/2006/relationships/audio" Target="../media/audio1.wav"/><Relationship Id="rId4" Type="http://schemas.openxmlformats.org/officeDocument/2006/relationships/image" Target="../media/image157.png"/><Relationship Id="rId3" Type="http://schemas.openxmlformats.org/officeDocument/2006/relationships/image" Target="../media/image156.png"/><Relationship Id="rId2" Type="http://schemas.openxmlformats.org/officeDocument/2006/relationships/image" Target="../media/image155.png"/><Relationship Id="rId1" Type="http://schemas.openxmlformats.org/officeDocument/2006/relationships/image" Target="../media/image69.png"/></Relationships>
</file>

<file path=ppt/slides/_rels/slide108.xml.rels><?xml version="1.0" encoding="UTF-8" standalone="yes"?>
<Relationships xmlns="http://schemas.openxmlformats.org/package/2006/relationships"><Relationship Id="rId9" Type="http://schemas.openxmlformats.org/officeDocument/2006/relationships/image" Target="../media/image166.jpeg"/><Relationship Id="rId8" Type="http://schemas.openxmlformats.org/officeDocument/2006/relationships/image" Target="../media/image165.GIF"/><Relationship Id="rId7" Type="http://schemas.openxmlformats.org/officeDocument/2006/relationships/image" Target="../media/image164.GIF"/><Relationship Id="rId6" Type="http://schemas.openxmlformats.org/officeDocument/2006/relationships/image" Target="../media/image163.GIF"/><Relationship Id="rId5" Type="http://schemas.openxmlformats.org/officeDocument/2006/relationships/image" Target="../media/image162.GIF"/><Relationship Id="rId40" Type="http://schemas.openxmlformats.org/officeDocument/2006/relationships/slideLayout" Target="../slideLayouts/slideLayout18.xml"/><Relationship Id="rId4" Type="http://schemas.openxmlformats.org/officeDocument/2006/relationships/image" Target="../media/image161.GIF"/><Relationship Id="rId39" Type="http://schemas.openxmlformats.org/officeDocument/2006/relationships/image" Target="../media/image2.GIF"/><Relationship Id="rId38" Type="http://schemas.openxmlformats.org/officeDocument/2006/relationships/audio" Target="../media/audio1.wav"/><Relationship Id="rId37" Type="http://schemas.openxmlformats.org/officeDocument/2006/relationships/image" Target="../media/image194.png"/><Relationship Id="rId36" Type="http://schemas.openxmlformats.org/officeDocument/2006/relationships/image" Target="../media/image193.png"/><Relationship Id="rId35" Type="http://schemas.openxmlformats.org/officeDocument/2006/relationships/image" Target="../media/image192.jpeg"/><Relationship Id="rId34" Type="http://schemas.openxmlformats.org/officeDocument/2006/relationships/image" Target="../media/image191.png"/><Relationship Id="rId33" Type="http://schemas.openxmlformats.org/officeDocument/2006/relationships/image" Target="../media/image190.jpeg"/><Relationship Id="rId32" Type="http://schemas.openxmlformats.org/officeDocument/2006/relationships/image" Target="../media/image189.png"/><Relationship Id="rId31" Type="http://schemas.openxmlformats.org/officeDocument/2006/relationships/image" Target="../media/image188.jpeg"/><Relationship Id="rId30" Type="http://schemas.openxmlformats.org/officeDocument/2006/relationships/image" Target="../media/image187.png"/><Relationship Id="rId3" Type="http://schemas.openxmlformats.org/officeDocument/2006/relationships/image" Target="../media/image160.GIF"/><Relationship Id="rId29" Type="http://schemas.openxmlformats.org/officeDocument/2006/relationships/image" Target="../media/image186.jpeg"/><Relationship Id="rId28" Type="http://schemas.openxmlformats.org/officeDocument/2006/relationships/image" Target="../media/image185.png"/><Relationship Id="rId27" Type="http://schemas.openxmlformats.org/officeDocument/2006/relationships/image" Target="../media/image184.jpeg"/><Relationship Id="rId26" Type="http://schemas.openxmlformats.org/officeDocument/2006/relationships/image" Target="../media/image183.png"/><Relationship Id="rId25" Type="http://schemas.openxmlformats.org/officeDocument/2006/relationships/image" Target="../media/image182.jpeg"/><Relationship Id="rId24" Type="http://schemas.openxmlformats.org/officeDocument/2006/relationships/image" Target="../media/image181.png"/><Relationship Id="rId23" Type="http://schemas.openxmlformats.org/officeDocument/2006/relationships/image" Target="../media/image180.jpeg"/><Relationship Id="rId22" Type="http://schemas.openxmlformats.org/officeDocument/2006/relationships/image" Target="../media/image179.png"/><Relationship Id="rId21" Type="http://schemas.openxmlformats.org/officeDocument/2006/relationships/image" Target="../media/image178.jpeg"/><Relationship Id="rId20" Type="http://schemas.openxmlformats.org/officeDocument/2006/relationships/image" Target="../media/image177.png"/><Relationship Id="rId2" Type="http://schemas.openxmlformats.org/officeDocument/2006/relationships/image" Target="../media/image159.GIF"/><Relationship Id="rId19" Type="http://schemas.openxmlformats.org/officeDocument/2006/relationships/image" Target="../media/image176.jpeg"/><Relationship Id="rId18" Type="http://schemas.openxmlformats.org/officeDocument/2006/relationships/image" Target="../media/image175.png"/><Relationship Id="rId17" Type="http://schemas.openxmlformats.org/officeDocument/2006/relationships/image" Target="../media/image174.jpeg"/><Relationship Id="rId16" Type="http://schemas.openxmlformats.org/officeDocument/2006/relationships/image" Target="../media/image173.jpeg"/><Relationship Id="rId15" Type="http://schemas.openxmlformats.org/officeDocument/2006/relationships/image" Target="../media/image172.png"/><Relationship Id="rId14" Type="http://schemas.openxmlformats.org/officeDocument/2006/relationships/image" Target="../media/image171.png"/><Relationship Id="rId13" Type="http://schemas.openxmlformats.org/officeDocument/2006/relationships/image" Target="../media/image170.jpeg"/><Relationship Id="rId12" Type="http://schemas.openxmlformats.org/officeDocument/2006/relationships/image" Target="../media/image169.png"/><Relationship Id="rId11" Type="http://schemas.openxmlformats.org/officeDocument/2006/relationships/image" Target="../media/image168.jpeg"/><Relationship Id="rId10" Type="http://schemas.openxmlformats.org/officeDocument/2006/relationships/image" Target="../media/image167.png"/><Relationship Id="rId1" Type="http://schemas.openxmlformats.org/officeDocument/2006/relationships/image" Target="../media/image158.GIF"/></Relationships>
</file>

<file path=ppt/slides/_rels/slide109.xml.rels><?xml version="1.0" encoding="UTF-8" standalone="yes"?>
<Relationships xmlns="http://schemas.openxmlformats.org/package/2006/relationships"><Relationship Id="rId9" Type="http://schemas.openxmlformats.org/officeDocument/2006/relationships/image" Target="../media/image162.GIF"/><Relationship Id="rId8" Type="http://schemas.openxmlformats.org/officeDocument/2006/relationships/image" Target="../media/image161.GIF"/><Relationship Id="rId7" Type="http://schemas.openxmlformats.org/officeDocument/2006/relationships/image" Target="../media/image160.GIF"/><Relationship Id="rId6" Type="http://schemas.openxmlformats.org/officeDocument/2006/relationships/image" Target="../media/image159.GIF"/><Relationship Id="rId5" Type="http://schemas.openxmlformats.org/officeDocument/2006/relationships/image" Target="../media/image158.GIF"/><Relationship Id="rId4" Type="http://schemas.openxmlformats.org/officeDocument/2006/relationships/image" Target="../media/image196.GIF"/><Relationship Id="rId3" Type="http://schemas.openxmlformats.org/officeDocument/2006/relationships/image" Target="../media/image195.png"/><Relationship Id="rId2" Type="http://schemas.microsoft.com/office/2007/relationships/media" Target="file:///C:\Users\mada_1\Desktop\303-shakin_stevens-merry_christmas_everyone%20(mp3cut.net).mp3" TargetMode="External"/><Relationship Id="rId17" Type="http://schemas.openxmlformats.org/officeDocument/2006/relationships/slideLayout" Target="../slideLayouts/slideLayout18.xml"/><Relationship Id="rId16" Type="http://schemas.openxmlformats.org/officeDocument/2006/relationships/image" Target="../media/image2.GIF"/><Relationship Id="rId15" Type="http://schemas.openxmlformats.org/officeDocument/2006/relationships/audio" Target="../media/audio1.wav"/><Relationship Id="rId14" Type="http://schemas.openxmlformats.org/officeDocument/2006/relationships/image" Target="../media/image198.GIF"/><Relationship Id="rId13" Type="http://schemas.openxmlformats.org/officeDocument/2006/relationships/image" Target="../media/image197.GIF"/><Relationship Id="rId12" Type="http://schemas.openxmlformats.org/officeDocument/2006/relationships/image" Target="../media/image165.GIF"/><Relationship Id="rId11" Type="http://schemas.openxmlformats.org/officeDocument/2006/relationships/image" Target="../media/image164.GIF"/><Relationship Id="rId10" Type="http://schemas.openxmlformats.org/officeDocument/2006/relationships/image" Target="../media/image163.GIF"/><Relationship Id="rId1" Type="http://schemas.openxmlformats.org/officeDocument/2006/relationships/audio" Target="file:///C:\Users\mada_1\Desktop\303-shakin_stevens-merry_christmas_everyone%20(mp3cut.net).mp3" TargetMode="External"/></Relationships>
</file>

<file path=ppt/slides/_rels/slide11.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4.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4.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10.xml.rels><?xml version="1.0" encoding="UTF-8" standalone="yes"?>
<Relationships xmlns="http://schemas.openxmlformats.org/package/2006/relationships"><Relationship Id="rId6" Type="http://schemas.openxmlformats.org/officeDocument/2006/relationships/notesSlide" Target="../notesSlides/notesSlide18.xml"/><Relationship Id="rId5" Type="http://schemas.openxmlformats.org/officeDocument/2006/relationships/slideLayout" Target="../slideLayouts/slideLayout18.xml"/><Relationship Id="rId4" Type="http://schemas.openxmlformats.org/officeDocument/2006/relationships/audio" Target="../media/audio7.wav"/><Relationship Id="rId3" Type="http://schemas.openxmlformats.org/officeDocument/2006/relationships/image" Target="../media/image200.png"/><Relationship Id="rId2" Type="http://schemas.openxmlformats.org/officeDocument/2006/relationships/slide" Target="slide142.xml"/><Relationship Id="rId1" Type="http://schemas.openxmlformats.org/officeDocument/2006/relationships/image" Target="../media/image199.GIF"/></Relationships>
</file>

<file path=ppt/slides/_rels/slide111.xml.rels><?xml version="1.0" encoding="UTF-8" standalone="yes"?>
<Relationships xmlns="http://schemas.openxmlformats.org/package/2006/relationships"><Relationship Id="rId9" Type="http://schemas.openxmlformats.org/officeDocument/2006/relationships/slide" Target="slide21.xml"/><Relationship Id="rId8" Type="http://schemas.openxmlformats.org/officeDocument/2006/relationships/slide" Target="slide19.xml"/><Relationship Id="rId7" Type="http://schemas.openxmlformats.org/officeDocument/2006/relationships/slide" Target="slide16.xml"/><Relationship Id="rId6" Type="http://schemas.openxmlformats.org/officeDocument/2006/relationships/slide" Target="slide14.xml"/><Relationship Id="rId5" Type="http://schemas.openxmlformats.org/officeDocument/2006/relationships/slide" Target="slide12.xml"/><Relationship Id="rId4" Type="http://schemas.openxmlformats.org/officeDocument/2006/relationships/slide" Target="slide10.xml"/><Relationship Id="rId3" Type="http://schemas.openxmlformats.org/officeDocument/2006/relationships/slide" Target="slide8.xml"/><Relationship Id="rId2" Type="http://schemas.openxmlformats.org/officeDocument/2006/relationships/slide" Target="slide1.xml"/><Relationship Id="rId19" Type="http://schemas.openxmlformats.org/officeDocument/2006/relationships/notesSlide" Target="../notesSlides/notesSlide19.xml"/><Relationship Id="rId18" Type="http://schemas.openxmlformats.org/officeDocument/2006/relationships/slideLayout" Target="../slideLayouts/slideLayout18.xml"/><Relationship Id="rId17" Type="http://schemas.openxmlformats.org/officeDocument/2006/relationships/audio" Target="../media/audio9.wav"/><Relationship Id="rId16" Type="http://schemas.openxmlformats.org/officeDocument/2006/relationships/audio" Target="../media/audio8.wav"/><Relationship Id="rId15" Type="http://schemas.openxmlformats.org/officeDocument/2006/relationships/slide" Target="slide33.xml"/><Relationship Id="rId14" Type="http://schemas.openxmlformats.org/officeDocument/2006/relationships/slide" Target="slide31.xml"/><Relationship Id="rId13" Type="http://schemas.openxmlformats.org/officeDocument/2006/relationships/slide" Target="slide29.xml"/><Relationship Id="rId12" Type="http://schemas.openxmlformats.org/officeDocument/2006/relationships/slide" Target="slide27.xml"/><Relationship Id="rId11" Type="http://schemas.openxmlformats.org/officeDocument/2006/relationships/slide" Target="slide25.xml"/><Relationship Id="rId10" Type="http://schemas.openxmlformats.org/officeDocument/2006/relationships/slide" Target="slide23.xml"/><Relationship Id="rId1" Type="http://schemas.openxmlformats.org/officeDocument/2006/relationships/image" Target="../media/image199.GIF"/></Relationships>
</file>

<file path=ppt/slides/_rels/slide112.xml.rels><?xml version="1.0" encoding="UTF-8" standalone="yes"?>
<Relationships xmlns="http://schemas.openxmlformats.org/package/2006/relationships"><Relationship Id="rId9" Type="http://schemas.openxmlformats.org/officeDocument/2006/relationships/slide" Target="slide143.xml"/><Relationship Id="rId8" Type="http://schemas.openxmlformats.org/officeDocument/2006/relationships/image" Target="../media/image204.png"/><Relationship Id="rId7" Type="http://schemas.openxmlformats.org/officeDocument/2006/relationships/audio" Target="../media/audio10.wav"/><Relationship Id="rId6" Type="http://schemas.openxmlformats.org/officeDocument/2006/relationships/image" Target="../media/image203.png"/><Relationship Id="rId5" Type="http://schemas.openxmlformats.org/officeDocument/2006/relationships/slide" Target="slide37.xml"/><Relationship Id="rId4" Type="http://schemas.openxmlformats.org/officeDocument/2006/relationships/image" Target="../media/image202.png"/><Relationship Id="rId3" Type="http://schemas.openxmlformats.org/officeDocument/2006/relationships/slide" Target="slide36.xml"/><Relationship Id="rId2" Type="http://schemas.openxmlformats.org/officeDocument/2006/relationships/image" Target="../media/image201.png"/><Relationship Id="rId17" Type="http://schemas.openxmlformats.org/officeDocument/2006/relationships/notesSlide" Target="../notesSlides/notesSlide20.xml"/><Relationship Id="rId16" Type="http://schemas.openxmlformats.org/officeDocument/2006/relationships/slideLayout" Target="../slideLayouts/slideLayout18.xml"/><Relationship Id="rId15" Type="http://schemas.openxmlformats.org/officeDocument/2006/relationships/audio" Target="../media/audio3.wav"/><Relationship Id="rId14" Type="http://schemas.openxmlformats.org/officeDocument/2006/relationships/audio" Target="../media/audio9.wav"/><Relationship Id="rId13" Type="http://schemas.openxmlformats.org/officeDocument/2006/relationships/audio" Target="../media/audio12.wav"/><Relationship Id="rId12" Type="http://schemas.openxmlformats.org/officeDocument/2006/relationships/audio" Target="../media/audio11.wav"/><Relationship Id="rId11" Type="http://schemas.openxmlformats.org/officeDocument/2006/relationships/slide" Target="slide5.xml"/><Relationship Id="rId10" Type="http://schemas.openxmlformats.org/officeDocument/2006/relationships/slide" Target="slide144.xml"/><Relationship Id="rId1" Type="http://schemas.openxmlformats.org/officeDocument/2006/relationships/image" Target="../media/image199.GIF"/></Relationships>
</file>

<file path=ppt/slides/_rels/slide113.xml.rels><?xml version="1.0" encoding="UTF-8" standalone="yes"?>
<Relationships xmlns="http://schemas.openxmlformats.org/package/2006/relationships"><Relationship Id="rId8" Type="http://schemas.openxmlformats.org/officeDocument/2006/relationships/notesSlide" Target="../notesSlides/notesSlide21.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05.png"/><Relationship Id="rId1" Type="http://schemas.openxmlformats.org/officeDocument/2006/relationships/image" Target="../media/image199.GIF"/></Relationships>
</file>

<file path=ppt/slides/_rels/slide114.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22.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15.xml.rels><?xml version="1.0" encoding="UTF-8" standalone="yes"?>
<Relationships xmlns="http://schemas.openxmlformats.org/package/2006/relationships"><Relationship Id="rId8" Type="http://schemas.openxmlformats.org/officeDocument/2006/relationships/notesSlide" Target="../notesSlides/notesSlide23.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06.png"/><Relationship Id="rId1" Type="http://schemas.openxmlformats.org/officeDocument/2006/relationships/image" Target="../media/image199.GIF"/></Relationships>
</file>

<file path=ppt/slides/_rels/slide116.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24.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17.xml.rels><?xml version="1.0" encoding="UTF-8" standalone="yes"?>
<Relationships xmlns="http://schemas.openxmlformats.org/package/2006/relationships"><Relationship Id="rId8" Type="http://schemas.openxmlformats.org/officeDocument/2006/relationships/notesSlide" Target="../notesSlides/notesSlide25.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07.png"/><Relationship Id="rId1" Type="http://schemas.openxmlformats.org/officeDocument/2006/relationships/image" Target="../media/image199.GIF"/></Relationships>
</file>

<file path=ppt/slides/_rels/slide118.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26.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19.xml.rels><?xml version="1.0" encoding="UTF-8" standalone="yes"?>
<Relationships xmlns="http://schemas.openxmlformats.org/package/2006/relationships"><Relationship Id="rId8" Type="http://schemas.openxmlformats.org/officeDocument/2006/relationships/notesSlide" Target="../notesSlides/notesSlide27.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08.png"/><Relationship Id="rId1" Type="http://schemas.openxmlformats.org/officeDocument/2006/relationships/image" Target="../media/image199.GIF"/></Relationships>
</file>

<file path=ppt/slides/_rels/slide12.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5.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5.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20.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28.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21.xml.rels><?xml version="1.0" encoding="UTF-8" standalone="yes"?>
<Relationships xmlns="http://schemas.openxmlformats.org/package/2006/relationships"><Relationship Id="rId8" Type="http://schemas.openxmlformats.org/officeDocument/2006/relationships/notesSlide" Target="../notesSlides/notesSlide29.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09.png"/><Relationship Id="rId1" Type="http://schemas.openxmlformats.org/officeDocument/2006/relationships/image" Target="../media/image199.GIF"/></Relationships>
</file>

<file path=ppt/slides/_rels/slide122.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30.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23.xml.rels><?xml version="1.0" encoding="UTF-8" standalone="yes"?>
<Relationships xmlns="http://schemas.openxmlformats.org/package/2006/relationships"><Relationship Id="rId8" Type="http://schemas.openxmlformats.org/officeDocument/2006/relationships/notesSlide" Target="../notesSlides/notesSlide31.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10.png"/><Relationship Id="rId1" Type="http://schemas.openxmlformats.org/officeDocument/2006/relationships/image" Target="../media/image199.GIF"/></Relationships>
</file>

<file path=ppt/slides/_rels/slide124.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32.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25.xml.rels><?xml version="1.0" encoding="UTF-8" standalone="yes"?>
<Relationships xmlns="http://schemas.openxmlformats.org/package/2006/relationships"><Relationship Id="rId8" Type="http://schemas.openxmlformats.org/officeDocument/2006/relationships/notesSlide" Target="../notesSlides/notesSlide33.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11.png"/><Relationship Id="rId1" Type="http://schemas.openxmlformats.org/officeDocument/2006/relationships/image" Target="../media/image199.GIF"/></Relationships>
</file>

<file path=ppt/slides/_rels/slide126.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34.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27.xml.rels><?xml version="1.0" encoding="UTF-8" standalone="yes"?>
<Relationships xmlns="http://schemas.openxmlformats.org/package/2006/relationships"><Relationship Id="rId8" Type="http://schemas.openxmlformats.org/officeDocument/2006/relationships/notesSlide" Target="../notesSlides/notesSlide35.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12.png"/><Relationship Id="rId1" Type="http://schemas.openxmlformats.org/officeDocument/2006/relationships/image" Target="../media/image199.GIF"/></Relationships>
</file>

<file path=ppt/slides/_rels/slide128.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36.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29.xml.rels><?xml version="1.0" encoding="UTF-8" standalone="yes"?>
<Relationships xmlns="http://schemas.openxmlformats.org/package/2006/relationships"><Relationship Id="rId8" Type="http://schemas.openxmlformats.org/officeDocument/2006/relationships/notesSlide" Target="../notesSlides/notesSlide37.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13.png"/><Relationship Id="rId2" Type="http://schemas.openxmlformats.org/officeDocument/2006/relationships/image" Target="../media/image204.png"/><Relationship Id="rId1" Type="http://schemas.openxmlformats.org/officeDocument/2006/relationships/image" Target="../media/image199.GIF"/></Relationships>
</file>

<file path=ppt/slides/_rels/slide13.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6.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6.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30.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38.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31.xml.rels><?xml version="1.0" encoding="UTF-8" standalone="yes"?>
<Relationships xmlns="http://schemas.openxmlformats.org/package/2006/relationships"><Relationship Id="rId8" Type="http://schemas.openxmlformats.org/officeDocument/2006/relationships/notesSlide" Target="../notesSlides/notesSlide39.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14.png"/><Relationship Id="rId2" Type="http://schemas.openxmlformats.org/officeDocument/2006/relationships/image" Target="../media/image204.png"/><Relationship Id="rId1" Type="http://schemas.openxmlformats.org/officeDocument/2006/relationships/image" Target="../media/image199.GIF"/></Relationships>
</file>

<file path=ppt/slides/_rels/slide132.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40.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33.xml.rels><?xml version="1.0" encoding="UTF-8" standalone="yes"?>
<Relationships xmlns="http://schemas.openxmlformats.org/package/2006/relationships"><Relationship Id="rId7" Type="http://schemas.openxmlformats.org/officeDocument/2006/relationships/notesSlide" Target="../notesSlides/notesSlide41.xml"/><Relationship Id="rId6" Type="http://schemas.openxmlformats.org/officeDocument/2006/relationships/slideLayout" Target="../slideLayouts/slideLayout18.xml"/><Relationship Id="rId5" Type="http://schemas.openxmlformats.org/officeDocument/2006/relationships/audio" Target="../media/audio13.wav"/><Relationship Id="rId4" Type="http://schemas.openxmlformats.org/officeDocument/2006/relationships/image" Target="../media/image2.GIF"/><Relationship Id="rId3" Type="http://schemas.openxmlformats.org/officeDocument/2006/relationships/audio" Target="../media/audio1.wav"/><Relationship Id="rId2" Type="http://schemas.openxmlformats.org/officeDocument/2006/relationships/image" Target="../media/image204.png"/><Relationship Id="rId1" Type="http://schemas.openxmlformats.org/officeDocument/2006/relationships/image" Target="../media/image199.GIF"/></Relationships>
</file>

<file path=ppt/slides/_rels/slide134.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42.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35.xml.rels><?xml version="1.0" encoding="UTF-8" standalone="yes"?>
<Relationships xmlns="http://schemas.openxmlformats.org/package/2006/relationships"><Relationship Id="rId8" Type="http://schemas.openxmlformats.org/officeDocument/2006/relationships/notesSlide" Target="../notesSlides/notesSlide43.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15.png"/><Relationship Id="rId2" Type="http://schemas.openxmlformats.org/officeDocument/2006/relationships/image" Target="../media/image204.png"/><Relationship Id="rId1" Type="http://schemas.openxmlformats.org/officeDocument/2006/relationships/image" Target="../media/image199.GIF"/></Relationships>
</file>

<file path=ppt/slides/_rels/slide136.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44.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37.xml.rels><?xml version="1.0" encoding="UTF-8" standalone="yes"?>
<Relationships xmlns="http://schemas.openxmlformats.org/package/2006/relationships"><Relationship Id="rId8" Type="http://schemas.openxmlformats.org/officeDocument/2006/relationships/notesSlide" Target="../notesSlides/notesSlide45.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16.jpeg"/><Relationship Id="rId2" Type="http://schemas.openxmlformats.org/officeDocument/2006/relationships/image" Target="../media/image204.png"/><Relationship Id="rId1" Type="http://schemas.openxmlformats.org/officeDocument/2006/relationships/image" Target="../media/image199.GIF"/></Relationships>
</file>

<file path=ppt/slides/_rels/slide138.xml.rels><?xml version="1.0" encoding="UTF-8" standalone="yes"?>
<Relationships xmlns="http://schemas.openxmlformats.org/package/2006/relationships"><Relationship Id="rId9" Type="http://schemas.openxmlformats.org/officeDocument/2006/relationships/audio" Target="../media/audio11.wav"/><Relationship Id="rId8" Type="http://schemas.openxmlformats.org/officeDocument/2006/relationships/slide" Target="slide5.xml"/><Relationship Id="rId7" Type="http://schemas.openxmlformats.org/officeDocument/2006/relationships/image" Target="../media/image203.png"/><Relationship Id="rId6" Type="http://schemas.openxmlformats.org/officeDocument/2006/relationships/slide" Target="slide144.xml"/><Relationship Id="rId5" Type="http://schemas.openxmlformats.org/officeDocument/2006/relationships/image" Target="../media/image202.png"/><Relationship Id="rId4" Type="http://schemas.openxmlformats.org/officeDocument/2006/relationships/slide" Target="slide143.xml"/><Relationship Id="rId3" Type="http://schemas.openxmlformats.org/officeDocument/2006/relationships/image" Target="../media/image201.png"/><Relationship Id="rId2" Type="http://schemas.openxmlformats.org/officeDocument/2006/relationships/image" Target="../media/image204.png"/><Relationship Id="rId14" Type="http://schemas.openxmlformats.org/officeDocument/2006/relationships/notesSlide" Target="../notesSlides/notesSlide46.xml"/><Relationship Id="rId13" Type="http://schemas.openxmlformats.org/officeDocument/2006/relationships/slideLayout" Target="../slideLayouts/slideLayout18.xml"/><Relationship Id="rId12" Type="http://schemas.openxmlformats.org/officeDocument/2006/relationships/audio" Target="../media/audio3.wav"/><Relationship Id="rId11" Type="http://schemas.openxmlformats.org/officeDocument/2006/relationships/audio" Target="../media/audio9.wav"/><Relationship Id="rId10" Type="http://schemas.openxmlformats.org/officeDocument/2006/relationships/audio" Target="../media/audio12.wav"/><Relationship Id="rId1" Type="http://schemas.openxmlformats.org/officeDocument/2006/relationships/image" Target="../media/image199.GIF"/></Relationships>
</file>

<file path=ppt/slides/_rels/slide139.xml.rels><?xml version="1.0" encoding="UTF-8" standalone="yes"?>
<Relationships xmlns="http://schemas.openxmlformats.org/package/2006/relationships"><Relationship Id="rId8" Type="http://schemas.openxmlformats.org/officeDocument/2006/relationships/notesSlide" Target="../notesSlides/notesSlide47.xml"/><Relationship Id="rId7" Type="http://schemas.openxmlformats.org/officeDocument/2006/relationships/slideLayout" Target="../slideLayouts/slideLayout18.xml"/><Relationship Id="rId6" Type="http://schemas.openxmlformats.org/officeDocument/2006/relationships/audio" Target="../media/audio13.wav"/><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204.png"/><Relationship Id="rId2" Type="http://schemas.openxmlformats.org/officeDocument/2006/relationships/image" Target="../media/image217.png"/><Relationship Id="rId1" Type="http://schemas.openxmlformats.org/officeDocument/2006/relationships/image" Target="../media/image199.GIF"/></Relationships>
</file>

<file path=ppt/slides/_rels/slide14.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7.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3" Type="http://schemas.openxmlformats.org/officeDocument/2006/relationships/notesSlide" Target="../notesSlides/notesSlide4.xml"/><Relationship Id="rId12" Type="http://schemas.openxmlformats.org/officeDocument/2006/relationships/vmlDrawing" Target="../drawings/vmlDrawing7.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40.xml.rels><?xml version="1.0" encoding="UTF-8" standalone="yes"?>
<Relationships xmlns="http://schemas.openxmlformats.org/package/2006/relationships"><Relationship Id="rId9" Type="http://schemas.openxmlformats.org/officeDocument/2006/relationships/audio" Target="../media/audio12.wav"/><Relationship Id="rId8" Type="http://schemas.openxmlformats.org/officeDocument/2006/relationships/audio" Target="../media/audio11.wav"/><Relationship Id="rId7" Type="http://schemas.openxmlformats.org/officeDocument/2006/relationships/slide" Target="slide5.xml"/><Relationship Id="rId6" Type="http://schemas.openxmlformats.org/officeDocument/2006/relationships/image" Target="../media/image203.png"/><Relationship Id="rId5" Type="http://schemas.openxmlformats.org/officeDocument/2006/relationships/slide" Target="slide144.xml"/><Relationship Id="rId4" Type="http://schemas.openxmlformats.org/officeDocument/2006/relationships/image" Target="../media/image202.png"/><Relationship Id="rId3" Type="http://schemas.openxmlformats.org/officeDocument/2006/relationships/slide" Target="slide143.xml"/><Relationship Id="rId2" Type="http://schemas.openxmlformats.org/officeDocument/2006/relationships/image" Target="../media/image201.png"/><Relationship Id="rId13" Type="http://schemas.openxmlformats.org/officeDocument/2006/relationships/notesSlide" Target="../notesSlides/notesSlide48.xml"/><Relationship Id="rId12" Type="http://schemas.openxmlformats.org/officeDocument/2006/relationships/slideLayout" Target="../slideLayouts/slideLayout18.xml"/><Relationship Id="rId11" Type="http://schemas.openxmlformats.org/officeDocument/2006/relationships/audio" Target="../media/audio3.wav"/><Relationship Id="rId10" Type="http://schemas.openxmlformats.org/officeDocument/2006/relationships/audio" Target="../media/audio9.wav"/><Relationship Id="rId1" Type="http://schemas.openxmlformats.org/officeDocument/2006/relationships/image" Target="../media/image199.GIF"/></Relationships>
</file>

<file path=ppt/slides/_rels/slide141.xml.rels><?xml version="1.0" encoding="UTF-8" standalone="yes"?>
<Relationships xmlns="http://schemas.openxmlformats.org/package/2006/relationships"><Relationship Id="rId4" Type="http://schemas.openxmlformats.org/officeDocument/2006/relationships/notesSlide" Target="../notesSlides/notesSlide49.xml"/><Relationship Id="rId3" Type="http://schemas.openxmlformats.org/officeDocument/2006/relationships/slideLayout" Target="../slideLayouts/slideLayout18.xml"/><Relationship Id="rId2" Type="http://schemas.openxmlformats.org/officeDocument/2006/relationships/audio" Target="../media/audio13.wav"/><Relationship Id="rId1" Type="http://schemas.openxmlformats.org/officeDocument/2006/relationships/image" Target="../media/image199.GIF"/></Relationships>
</file>

<file path=ppt/slides/_rels/slide142.xml.rels><?xml version="1.0" encoding="UTF-8" standalone="yes"?>
<Relationships xmlns="http://schemas.openxmlformats.org/package/2006/relationships"><Relationship Id="rId8" Type="http://schemas.openxmlformats.org/officeDocument/2006/relationships/notesSlide" Target="../notesSlides/notesSlide50.xml"/><Relationship Id="rId7" Type="http://schemas.openxmlformats.org/officeDocument/2006/relationships/slideLayout" Target="../slideLayouts/slideLayout18.xml"/><Relationship Id="rId6" Type="http://schemas.openxmlformats.org/officeDocument/2006/relationships/image" Target="../media/image220.png"/><Relationship Id="rId5" Type="http://schemas.openxmlformats.org/officeDocument/2006/relationships/slide" Target="slide37.xml"/><Relationship Id="rId4" Type="http://schemas.openxmlformats.org/officeDocument/2006/relationships/image" Target="../media/image219.png"/><Relationship Id="rId3" Type="http://schemas.openxmlformats.org/officeDocument/2006/relationships/image" Target="../media/image218.png"/><Relationship Id="rId2" Type="http://schemas.openxmlformats.org/officeDocument/2006/relationships/slide" Target="slide110.xml"/><Relationship Id="rId1" Type="http://schemas.openxmlformats.org/officeDocument/2006/relationships/image" Target="../media/image199.GIF"/></Relationships>
</file>

<file path=ppt/slides/_rels/slide143.xml.rels><?xml version="1.0" encoding="UTF-8" standalone="yes"?>
<Relationships xmlns="http://schemas.openxmlformats.org/package/2006/relationships"><Relationship Id="rId5" Type="http://schemas.openxmlformats.org/officeDocument/2006/relationships/notesSlide" Target="../notesSlides/notesSlide51.xml"/><Relationship Id="rId4" Type="http://schemas.openxmlformats.org/officeDocument/2006/relationships/slideLayout" Target="../slideLayouts/slideLayout18.xml"/><Relationship Id="rId3" Type="http://schemas.openxmlformats.org/officeDocument/2006/relationships/audio" Target="../media/audio14.wav"/><Relationship Id="rId2" Type="http://schemas.openxmlformats.org/officeDocument/2006/relationships/image" Target="../media/image221.png"/><Relationship Id="rId1" Type="http://schemas.openxmlformats.org/officeDocument/2006/relationships/image" Target="../media/image199.GIF"/></Relationships>
</file>

<file path=ppt/slides/_rels/slide144.xml.rels><?xml version="1.0" encoding="UTF-8" standalone="yes"?>
<Relationships xmlns="http://schemas.openxmlformats.org/package/2006/relationships"><Relationship Id="rId6" Type="http://schemas.openxmlformats.org/officeDocument/2006/relationships/notesSlide" Target="../notesSlides/notesSlide52.xml"/><Relationship Id="rId5" Type="http://schemas.openxmlformats.org/officeDocument/2006/relationships/slideLayout" Target="../slideLayouts/slideLayout18.xml"/><Relationship Id="rId4" Type="http://schemas.openxmlformats.org/officeDocument/2006/relationships/audio" Target="../media/audio14.wav"/><Relationship Id="rId3" Type="http://schemas.openxmlformats.org/officeDocument/2006/relationships/image" Target="../media/image223.png"/><Relationship Id="rId2" Type="http://schemas.openxmlformats.org/officeDocument/2006/relationships/image" Target="../media/image222.png"/><Relationship Id="rId1" Type="http://schemas.openxmlformats.org/officeDocument/2006/relationships/image" Target="../media/image199.GIF"/></Relationships>
</file>

<file path=ppt/slides/_rels/slide145.xml.rels><?xml version="1.0" encoding="UTF-8" standalone="yes"?>
<Relationships xmlns="http://schemas.openxmlformats.org/package/2006/relationships"><Relationship Id="rId6" Type="http://schemas.openxmlformats.org/officeDocument/2006/relationships/vmlDrawing" Target="../drawings/vmlDrawing14.vml"/><Relationship Id="rId5" Type="http://schemas.openxmlformats.org/officeDocument/2006/relationships/slideLayout" Target="../slideLayouts/slideLayout18.xml"/><Relationship Id="rId4" Type="http://schemas.openxmlformats.org/officeDocument/2006/relationships/image" Target="../media/image224.wmf"/><Relationship Id="rId3" Type="http://schemas.openxmlformats.org/officeDocument/2006/relationships/control" Target="../activeX/activeX4.xml"/><Relationship Id="rId2" Type="http://schemas.openxmlformats.org/officeDocument/2006/relationships/image" Target="../media/image2.GIF"/><Relationship Id="rId1" Type="http://schemas.openxmlformats.org/officeDocument/2006/relationships/audio" Target="../media/audio1.wav"/></Relationships>
</file>

<file path=ppt/slides/_rels/slide146.xml.rels><?xml version="1.0" encoding="UTF-8" standalone="yes"?>
<Relationships xmlns="http://schemas.openxmlformats.org/package/2006/relationships"><Relationship Id="rId6" Type="http://schemas.openxmlformats.org/officeDocument/2006/relationships/vmlDrawing" Target="../drawings/vmlDrawing15.vml"/><Relationship Id="rId5" Type="http://schemas.openxmlformats.org/officeDocument/2006/relationships/slideLayout" Target="../slideLayouts/slideLayout18.xml"/><Relationship Id="rId4" Type="http://schemas.openxmlformats.org/officeDocument/2006/relationships/image" Target="../media/image225.wmf"/><Relationship Id="rId3" Type="http://schemas.openxmlformats.org/officeDocument/2006/relationships/control" Target="../activeX/activeX5.xml"/><Relationship Id="rId2" Type="http://schemas.openxmlformats.org/officeDocument/2006/relationships/image" Target="../media/image2.GIF"/><Relationship Id="rId1" Type="http://schemas.openxmlformats.org/officeDocument/2006/relationships/audio" Target="../media/audio1.wav"/></Relationships>
</file>

<file path=ppt/slides/_rels/slide147.xml.rels><?xml version="1.0" encoding="UTF-8" standalone="yes"?>
<Relationships xmlns="http://schemas.openxmlformats.org/package/2006/relationships"><Relationship Id="rId6" Type="http://schemas.openxmlformats.org/officeDocument/2006/relationships/vmlDrawing" Target="../drawings/vmlDrawing16.vml"/><Relationship Id="rId5" Type="http://schemas.openxmlformats.org/officeDocument/2006/relationships/slideLayout" Target="../slideLayouts/slideLayout7.xml"/><Relationship Id="rId4" Type="http://schemas.openxmlformats.org/officeDocument/2006/relationships/image" Target="../media/image226.wmf"/><Relationship Id="rId3" Type="http://schemas.openxmlformats.org/officeDocument/2006/relationships/control" Target="../activeX/activeX6.xml"/><Relationship Id="rId2" Type="http://schemas.openxmlformats.org/officeDocument/2006/relationships/image" Target="../media/image2.GIF"/><Relationship Id="rId1" Type="http://schemas.openxmlformats.org/officeDocument/2006/relationships/audio" Target="../media/audio1.wav"/></Relationships>
</file>

<file path=ppt/slides/_rels/slide148.xml.rels><?xml version="1.0" encoding="UTF-8" standalone="yes"?>
<Relationships xmlns="http://schemas.openxmlformats.org/package/2006/relationships"><Relationship Id="rId6" Type="http://schemas.openxmlformats.org/officeDocument/2006/relationships/vmlDrawing" Target="../drawings/vmlDrawing17.vml"/><Relationship Id="rId5" Type="http://schemas.openxmlformats.org/officeDocument/2006/relationships/slideLayout" Target="../slideLayouts/slideLayout7.xml"/><Relationship Id="rId4" Type="http://schemas.openxmlformats.org/officeDocument/2006/relationships/image" Target="../media/image227.wmf"/><Relationship Id="rId3" Type="http://schemas.openxmlformats.org/officeDocument/2006/relationships/control" Target="../activeX/activeX7.xml"/><Relationship Id="rId2" Type="http://schemas.openxmlformats.org/officeDocument/2006/relationships/image" Target="../media/image2.GIF"/><Relationship Id="rId1" Type="http://schemas.openxmlformats.org/officeDocument/2006/relationships/audio" Target="../media/audio1.wav"/></Relationships>
</file>

<file path=ppt/slides/_rels/slide149.xml.rels><?xml version="1.0" encoding="UTF-8" standalone="yes"?>
<Relationships xmlns="http://schemas.openxmlformats.org/package/2006/relationships"><Relationship Id="rId6" Type="http://schemas.openxmlformats.org/officeDocument/2006/relationships/vmlDrawing" Target="../drawings/vmlDrawing18.vml"/><Relationship Id="rId5" Type="http://schemas.openxmlformats.org/officeDocument/2006/relationships/slideLayout" Target="../slideLayouts/slideLayout7.xml"/><Relationship Id="rId4" Type="http://schemas.openxmlformats.org/officeDocument/2006/relationships/image" Target="../media/image228.wmf"/><Relationship Id="rId3" Type="http://schemas.openxmlformats.org/officeDocument/2006/relationships/control" Target="../activeX/activeX8.xml"/><Relationship Id="rId2" Type="http://schemas.openxmlformats.org/officeDocument/2006/relationships/image" Target="../media/image2.GIF"/><Relationship Id="rId1" Type="http://schemas.openxmlformats.org/officeDocument/2006/relationships/audio" Target="../media/audio1.wav"/></Relationships>
</file>

<file path=ppt/slides/_rels/slide15.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8.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8.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50.xml.rels><?xml version="1.0" encoding="UTF-8" standalone="yes"?>
<Relationships xmlns="http://schemas.openxmlformats.org/package/2006/relationships"><Relationship Id="rId6" Type="http://schemas.openxmlformats.org/officeDocument/2006/relationships/vmlDrawing" Target="../drawings/vmlDrawing19.vml"/><Relationship Id="rId5" Type="http://schemas.openxmlformats.org/officeDocument/2006/relationships/slideLayout" Target="../slideLayouts/slideLayout7.xml"/><Relationship Id="rId4" Type="http://schemas.openxmlformats.org/officeDocument/2006/relationships/image" Target="../media/image229.wmf"/><Relationship Id="rId3" Type="http://schemas.openxmlformats.org/officeDocument/2006/relationships/control" Target="../activeX/activeX9.xml"/><Relationship Id="rId2" Type="http://schemas.openxmlformats.org/officeDocument/2006/relationships/image" Target="../media/image2.GIF"/><Relationship Id="rId1" Type="http://schemas.openxmlformats.org/officeDocument/2006/relationships/audio" Target="../media/audio1.wav"/></Relationships>
</file>

<file path=ppt/slides/_rels/slide151.xml.rels><?xml version="1.0" encoding="UTF-8" standalone="yes"?>
<Relationships xmlns="http://schemas.openxmlformats.org/package/2006/relationships"><Relationship Id="rId6" Type="http://schemas.openxmlformats.org/officeDocument/2006/relationships/vmlDrawing" Target="../drawings/vmlDrawing20.vml"/><Relationship Id="rId5" Type="http://schemas.openxmlformats.org/officeDocument/2006/relationships/slideLayout" Target="../slideLayouts/slideLayout7.xml"/><Relationship Id="rId4" Type="http://schemas.openxmlformats.org/officeDocument/2006/relationships/image" Target="../media/image230.wmf"/><Relationship Id="rId3" Type="http://schemas.openxmlformats.org/officeDocument/2006/relationships/control" Target="../activeX/activeX10.xml"/><Relationship Id="rId2" Type="http://schemas.openxmlformats.org/officeDocument/2006/relationships/image" Target="../media/image2.GIF"/><Relationship Id="rId1" Type="http://schemas.openxmlformats.org/officeDocument/2006/relationships/audio" Target="../media/audio1.wav"/></Relationships>
</file>

<file path=ppt/slides/_rels/slide152.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hyperlink" Target="http://www.akidsheart.com/holidays/christms/ctreelights/tree_e.htm" TargetMode="External"/><Relationship Id="rId2" Type="http://schemas.openxmlformats.org/officeDocument/2006/relationships/hyperlink" Target="https://drive.google.com/file/d/1BCpMZHN75mFkWlcRjj4Jtjr_Iw7EWg3Z/view?usp=sharing" TargetMode="External"/><Relationship Id="rId1" Type="http://schemas.openxmlformats.org/officeDocument/2006/relationships/hyperlink" Target="%20https://drive.google.com/file/d/1bD82W8Bza_gatGuKWcWeHlcz3Tc9i5Qg/view?usp=sharing" TargetMode="External"/></Relationships>
</file>

<file path=ppt/slides/_rels/slide16.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9.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9.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7.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10.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10.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18.xml.rels><?xml version="1.0" encoding="UTF-8" standalone="yes"?>
<Relationships xmlns="http://schemas.openxmlformats.org/package/2006/relationships"><Relationship Id="rId7" Type="http://schemas.openxmlformats.org/officeDocument/2006/relationships/vmlDrawing" Target="../drawings/vmlDrawing11.vml"/><Relationship Id="rId6" Type="http://schemas.openxmlformats.org/officeDocument/2006/relationships/slideLayout" Target="../slideLayouts/slideLayout7.xml"/><Relationship Id="rId5" Type="http://schemas.openxmlformats.org/officeDocument/2006/relationships/image" Target="../media/image10.wmf"/><Relationship Id="rId4" Type="http://schemas.openxmlformats.org/officeDocument/2006/relationships/control" Target="../activeX/activeX1.xml"/><Relationship Id="rId3" Type="http://schemas.openxmlformats.org/officeDocument/2006/relationships/slide" Target="slide6.xml"/><Relationship Id="rId2" Type="http://schemas.openxmlformats.org/officeDocument/2006/relationships/image" Target="../media/image2.GIF"/><Relationship Id="rId1" Type="http://schemas.openxmlformats.org/officeDocument/2006/relationships/audio" Target="../media/audio1.wav"/></Relationships>
</file>

<file path=ppt/slides/_rels/slide19.xml.rels><?xml version="1.0" encoding="UTF-8" standalone="yes"?>
<Relationships xmlns="http://schemas.openxmlformats.org/package/2006/relationships"><Relationship Id="rId6" Type="http://schemas.openxmlformats.org/officeDocument/2006/relationships/vmlDrawing" Target="../drawings/vmlDrawing12.vml"/><Relationship Id="rId5" Type="http://schemas.openxmlformats.org/officeDocument/2006/relationships/slideLayout" Target="../slideLayouts/slideLayout18.xml"/><Relationship Id="rId4" Type="http://schemas.openxmlformats.org/officeDocument/2006/relationships/image" Target="../media/image11.wmf"/><Relationship Id="rId3" Type="http://schemas.openxmlformats.org/officeDocument/2006/relationships/control" Target="../activeX/activeX2.xml"/><Relationship Id="rId2" Type="http://schemas.openxmlformats.org/officeDocument/2006/relationships/image" Target="../media/image2.GIF"/><Relationship Id="rId1" Type="http://schemas.openxmlformats.org/officeDocument/2006/relationships/audio" Target="../media/audio1.wav"/></Relationships>
</file>

<file path=ppt/slides/_rels/slide2.xml.rels><?xml version="1.0" encoding="UTF-8" standalone="yes"?>
<Relationships xmlns="http://schemas.openxmlformats.org/package/2006/relationships"><Relationship Id="rId6" Type="http://schemas.openxmlformats.org/officeDocument/2006/relationships/slideLayout" Target="../slideLayouts/slideLayout13.xml"/><Relationship Id="rId5" Type="http://schemas.openxmlformats.org/officeDocument/2006/relationships/image" Target="../media/image4.png"/><Relationship Id="rId4" Type="http://schemas.microsoft.com/office/2007/relationships/media" Target="file:///C:\Users\ILA\Downloads\Kids%20vocabulary%20-%20Christmas%20-%20Christmas%20vocab%20-%20Learn%20English%20for%20kids%20-%20English%20educational%20video.mp4" TargetMode="External"/><Relationship Id="rId3" Type="http://schemas.openxmlformats.org/officeDocument/2006/relationships/video" Target="file:///C:\Users\ILA\Downloads\Kids%20vocabulary%20-%20Christmas%20-%20Christmas%20vocab%20-%20Learn%20English%20for%20kids%20-%20English%20educational%20video.mp4" TargetMode="External"/><Relationship Id="rId2" Type="http://schemas.openxmlformats.org/officeDocument/2006/relationships/image" Target="../media/image2.GIF"/><Relationship Id="rId1" Type="http://schemas.openxmlformats.org/officeDocument/2006/relationships/audio" Target="../media/audio1.wav"/></Relationships>
</file>

<file path=ppt/slides/_rels/slide20.xml.rels><?xml version="1.0" encoding="UTF-8" standalone="yes"?>
<Relationships xmlns="http://schemas.openxmlformats.org/package/2006/relationships"><Relationship Id="rId6" Type="http://schemas.openxmlformats.org/officeDocument/2006/relationships/vmlDrawing" Target="../drawings/vmlDrawing13.vml"/><Relationship Id="rId5" Type="http://schemas.openxmlformats.org/officeDocument/2006/relationships/slideLayout" Target="../slideLayouts/slideLayout18.xml"/><Relationship Id="rId4" Type="http://schemas.openxmlformats.org/officeDocument/2006/relationships/image" Target="../media/image12.wmf"/><Relationship Id="rId3" Type="http://schemas.openxmlformats.org/officeDocument/2006/relationships/control" Target="../activeX/activeX3.xml"/><Relationship Id="rId2" Type="http://schemas.openxmlformats.org/officeDocument/2006/relationships/image" Target="../media/image2.GIF"/><Relationship Id="rId1" Type="http://schemas.openxmlformats.org/officeDocument/2006/relationships/audio" Target="../media/audio1.wav"/></Relationships>
</file>

<file path=ppt/slides/_rels/slide21.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3.png"/></Relationships>
</file>

<file path=ppt/slides/_rels/slide22.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4.png"/></Relationships>
</file>

<file path=ppt/slides/_rels/slide23.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5.png"/></Relationships>
</file>

<file path=ppt/slides/_rels/slide24.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6.png"/></Relationships>
</file>

<file path=ppt/slides/_rels/slide25.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7.png"/></Relationships>
</file>

<file path=ppt/slides/_rels/slide26.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8.png"/></Relationships>
</file>

<file path=ppt/slides/_rels/slide27.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19.png"/></Relationships>
</file>

<file path=ppt/slides/_rels/slide28.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20.png"/></Relationships>
</file>

<file path=ppt/slides/_rels/slide29.xml.rels><?xml version="1.0" encoding="UTF-8" standalone="yes"?>
<Relationships xmlns="http://schemas.openxmlformats.org/package/2006/relationships"><Relationship Id="rId4" Type="http://schemas.openxmlformats.org/officeDocument/2006/relationships/slideLayout" Target="../slideLayouts/slideLayout18.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21.png"/></Relationships>
</file>

<file path=ppt/slides/_rels/slide3.xml.rels><?xml version="1.0" encoding="UTF-8" standalone="yes"?>
<Relationships xmlns="http://schemas.openxmlformats.org/package/2006/relationships"><Relationship Id="rId6" Type="http://schemas.openxmlformats.org/officeDocument/2006/relationships/slideLayout" Target="../slideLayouts/slideLayout13.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image" Target="../media/image5.png"/><Relationship Id="rId2" Type="http://schemas.microsoft.com/office/2007/relationships/media" Target="file:///C:\Users\ILA\Downloads\Christmas%20Guessing%20Game%20-%20What%20Do%20You%20Want%20For%20Christmas%20-%20Telepathy%20Game.mp4" TargetMode="External"/><Relationship Id="rId1" Type="http://schemas.openxmlformats.org/officeDocument/2006/relationships/video" Target="file:///C:\Users\ILA\Downloads\Christmas%20Guessing%20Game%20-%20What%20Do%20You%20Want%20For%20Christmas%20-%20Telepathy%20Game.mp4" TargetMode="External"/></Relationships>
</file>

<file path=ppt/slides/_rels/slide30.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image" Target="../media/image2.GIF"/><Relationship Id="rId7" Type="http://schemas.openxmlformats.org/officeDocument/2006/relationships/audio" Target="../media/audio1.wav"/><Relationship Id="rId6" Type="http://schemas.openxmlformats.org/officeDocument/2006/relationships/image" Target="../media/image27.png"/><Relationship Id="rId5" Type="http://schemas.openxmlformats.org/officeDocument/2006/relationships/image" Target="../media/image26.png"/><Relationship Id="rId4" Type="http://schemas.microsoft.com/office/2007/relationships/hdphoto" Target="../media/image25.wdp"/><Relationship Id="rId3" Type="http://schemas.openxmlformats.org/officeDocument/2006/relationships/image" Target="../media/image24.png"/><Relationship Id="rId2" Type="http://schemas.openxmlformats.org/officeDocument/2006/relationships/image" Target="../media/image23.png"/><Relationship Id="rId1" Type="http://schemas.openxmlformats.org/officeDocument/2006/relationships/image" Target="../media/image22.jpeg"/></Relationships>
</file>

<file path=ppt/slides/_rels/slide31.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30.GIF"/><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2.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image" Target="../media/image2.GIF"/><Relationship Id="rId7" Type="http://schemas.openxmlformats.org/officeDocument/2006/relationships/audio" Target="../media/audio1.wav"/><Relationship Id="rId6" Type="http://schemas.microsoft.com/office/2007/relationships/hdphoto" Target="../media/image32.wdp"/><Relationship Id="rId5" Type="http://schemas.openxmlformats.org/officeDocument/2006/relationships/image" Target="../media/image31.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3.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33.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4.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34.GIF"/><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5.xml.rels><?xml version="1.0" encoding="UTF-8" standalone="yes"?>
<Relationships xmlns="http://schemas.openxmlformats.org/package/2006/relationships"><Relationship Id="rId9" Type="http://schemas.openxmlformats.org/officeDocument/2006/relationships/audio" Target="../media/audio5.wav"/><Relationship Id="rId8" Type="http://schemas.openxmlformats.org/officeDocument/2006/relationships/image" Target="../media/image2.GIF"/><Relationship Id="rId7" Type="http://schemas.openxmlformats.org/officeDocument/2006/relationships/audio" Target="../media/audio1.wav"/><Relationship Id="rId6" Type="http://schemas.microsoft.com/office/2007/relationships/hdphoto" Target="../media/image36.wdp"/><Relationship Id="rId5" Type="http://schemas.openxmlformats.org/officeDocument/2006/relationships/image" Target="../media/image35.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0" Type="http://schemas.openxmlformats.org/officeDocument/2006/relationships/slideLayout" Target="../slideLayouts/slideLayout12.xml"/><Relationship Id="rId1" Type="http://schemas.openxmlformats.org/officeDocument/2006/relationships/image" Target="../media/image28.jpeg"/></Relationships>
</file>

<file path=ppt/slides/_rels/slide36.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37.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7.xml.rels><?xml version="1.0" encoding="UTF-8" standalone="yes"?>
<Relationships xmlns="http://schemas.openxmlformats.org/package/2006/relationships"><Relationship Id="rId9" Type="http://schemas.openxmlformats.org/officeDocument/2006/relationships/image" Target="../media/image2.GIF"/><Relationship Id="rId8" Type="http://schemas.openxmlformats.org/officeDocument/2006/relationships/audio" Target="../media/audio1.wav"/><Relationship Id="rId7" Type="http://schemas.openxmlformats.org/officeDocument/2006/relationships/image" Target="../media/image40.png"/><Relationship Id="rId6" Type="http://schemas.microsoft.com/office/2007/relationships/hdphoto" Target="../media/image39.wdp"/><Relationship Id="rId5" Type="http://schemas.openxmlformats.org/officeDocument/2006/relationships/image" Target="../media/image38.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1" Type="http://schemas.openxmlformats.org/officeDocument/2006/relationships/slideLayout" Target="../slideLayouts/slideLayout12.xml"/><Relationship Id="rId10" Type="http://schemas.openxmlformats.org/officeDocument/2006/relationships/audio" Target="../media/audio5.wav"/><Relationship Id="rId1" Type="http://schemas.openxmlformats.org/officeDocument/2006/relationships/image" Target="../media/image28.jpeg"/></Relationships>
</file>

<file path=ppt/slides/_rels/slide38.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1.GIF"/><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39.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2.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xml.rels><?xml version="1.0" encoding="UTF-8" standalone="yes"?>
<Relationships xmlns="http://schemas.openxmlformats.org/package/2006/relationships"><Relationship Id="rId6" Type="http://schemas.openxmlformats.org/officeDocument/2006/relationships/slideLayout" Target="../slideLayouts/slideLayout13.xml"/><Relationship Id="rId5" Type="http://schemas.openxmlformats.org/officeDocument/2006/relationships/image" Target="../media/image6.png"/><Relationship Id="rId4" Type="http://schemas.microsoft.com/office/2007/relationships/media" Target="file:///C:\Users\ILA\Downloads\Learn%20Christmas%20Vocabulary%20_%20What%20Is%20It_%20_%20English%20Pattern%20Practice%20for%20ESL%20_%20Fun%20Kids%20English.mp4" TargetMode="External"/><Relationship Id="rId3" Type="http://schemas.openxmlformats.org/officeDocument/2006/relationships/video" Target="file:///C:\Users\ILA\Downloads\Learn%20Christmas%20Vocabulary%20_%20What%20Is%20It_%20_%20English%20Pattern%20Practice%20for%20ESL%20_%20Fun%20Kids%20English.mp4" TargetMode="External"/><Relationship Id="rId2" Type="http://schemas.openxmlformats.org/officeDocument/2006/relationships/image" Target="../media/image2.GIF"/><Relationship Id="rId1" Type="http://schemas.openxmlformats.org/officeDocument/2006/relationships/audio" Target="../media/audio1.wav"/></Relationships>
</file>

<file path=ppt/slides/_rels/slide40.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3.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1.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4.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2.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5.GIF"/><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3.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6.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4.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7.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5.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5.wav"/><Relationship Id="rId7" Type="http://schemas.openxmlformats.org/officeDocument/2006/relationships/image" Target="../media/image2.GIF"/><Relationship Id="rId6" Type="http://schemas.openxmlformats.org/officeDocument/2006/relationships/audio" Target="../media/audio1.wav"/><Relationship Id="rId5" Type="http://schemas.openxmlformats.org/officeDocument/2006/relationships/image" Target="../media/image48.png"/><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6.xml.rels><?xml version="1.0" encoding="UTF-8" standalone="yes"?>
<Relationships xmlns="http://schemas.openxmlformats.org/package/2006/relationships"><Relationship Id="rId8" Type="http://schemas.openxmlformats.org/officeDocument/2006/relationships/slideLayout" Target="../slideLayouts/slideLayout12.xml"/><Relationship Id="rId7" Type="http://schemas.openxmlformats.org/officeDocument/2006/relationships/audio" Target="../media/audio5.wav"/><Relationship Id="rId6" Type="http://schemas.openxmlformats.org/officeDocument/2006/relationships/image" Target="../media/image2.GIF"/><Relationship Id="rId5" Type="http://schemas.openxmlformats.org/officeDocument/2006/relationships/audio" Target="../media/audio1.wav"/><Relationship Id="rId4" Type="http://schemas.openxmlformats.org/officeDocument/2006/relationships/image" Target="../media/image2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7.xml.rels><?xml version="1.0" encoding="UTF-8" standalone="yes"?>
<Relationships xmlns="http://schemas.openxmlformats.org/package/2006/relationships"><Relationship Id="rId9" Type="http://schemas.openxmlformats.org/officeDocument/2006/relationships/slideLayout" Target="../slideLayouts/slideLayout12.xml"/><Relationship Id="rId8" Type="http://schemas.openxmlformats.org/officeDocument/2006/relationships/audio" Target="../media/audio6.wav"/><Relationship Id="rId7" Type="http://schemas.openxmlformats.org/officeDocument/2006/relationships/audio" Target="../media/audio5.wav"/><Relationship Id="rId6" Type="http://schemas.openxmlformats.org/officeDocument/2006/relationships/image" Target="../media/image2.GIF"/><Relationship Id="rId5" Type="http://schemas.openxmlformats.org/officeDocument/2006/relationships/audio" Target="../media/audio1.wav"/><Relationship Id="rId4" Type="http://schemas.openxmlformats.org/officeDocument/2006/relationships/image" Target="../media/image49.png"/><Relationship Id="rId3" Type="http://schemas.microsoft.com/office/2007/relationships/hdphoto" Target="../media/image25.wdp"/><Relationship Id="rId2" Type="http://schemas.openxmlformats.org/officeDocument/2006/relationships/image" Target="../media/image24.png"/><Relationship Id="rId1" Type="http://schemas.openxmlformats.org/officeDocument/2006/relationships/image" Target="../media/image28.jpeg"/></Relationships>
</file>

<file path=ppt/slides/_rels/slide48.xml.rels><?xml version="1.0" encoding="UTF-8" standalone="yes"?>
<Relationships xmlns="http://schemas.openxmlformats.org/package/2006/relationships"><Relationship Id="rId5" Type="http://schemas.openxmlformats.org/officeDocument/2006/relationships/slideLayout" Target="../slideLayouts/slideLayout12.xml"/><Relationship Id="rId4" Type="http://schemas.openxmlformats.org/officeDocument/2006/relationships/image" Target="../media/image2.GIF"/><Relationship Id="rId3" Type="http://schemas.openxmlformats.org/officeDocument/2006/relationships/audio" Target="../media/audio1.wav"/><Relationship Id="rId2" Type="http://schemas.openxmlformats.org/officeDocument/2006/relationships/image" Target="../media/image51.png"/><Relationship Id="rId1" Type="http://schemas.openxmlformats.org/officeDocument/2006/relationships/image" Target="../media/image50.GIF"/></Relationships>
</file>

<file path=ppt/slides/_rels/slide4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xml.rels><?xml version="1.0" encoding="UTF-8" standalone="yes"?>
<Relationships xmlns="http://schemas.openxmlformats.org/package/2006/relationships"><Relationship Id="rId4" Type="http://schemas.openxmlformats.org/officeDocument/2006/relationships/notesSlide" Target="../notesSlides/notesSlide1.xml"/><Relationship Id="rId3" Type="http://schemas.openxmlformats.org/officeDocument/2006/relationships/slideLayout" Target="../slideLayouts/slideLayout1.xml"/><Relationship Id="rId2" Type="http://schemas.openxmlformats.org/officeDocument/2006/relationships/image" Target="../media/image7.GIF"/><Relationship Id="rId1" Type="http://schemas.openxmlformats.org/officeDocument/2006/relationships/audio" Target="../media/audio2.wav"/></Relationships>
</file>

<file path=ppt/slides/_rels/slide5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5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xml.rels><?xml version="1.0" encoding="UTF-8" standalone="yes"?>
<Relationships xmlns="http://schemas.openxmlformats.org/package/2006/relationships"><Relationship Id="rId6" Type="http://schemas.openxmlformats.org/officeDocument/2006/relationships/notesSlide" Target="../notesSlides/notesSlide2.xml"/><Relationship Id="rId5" Type="http://schemas.openxmlformats.org/officeDocument/2006/relationships/slideLayout" Target="../slideLayouts/slideLayout7.xml"/><Relationship Id="rId4" Type="http://schemas.openxmlformats.org/officeDocument/2006/relationships/image" Target="../media/image7.GIF"/><Relationship Id="rId3" Type="http://schemas.openxmlformats.org/officeDocument/2006/relationships/image" Target="../media/image8.png"/><Relationship Id="rId2" Type="http://schemas.openxmlformats.org/officeDocument/2006/relationships/audio" Target="../media/audio2.wav"/><Relationship Id="rId1" Type="http://schemas.openxmlformats.org/officeDocument/2006/relationships/hyperlink" Target="https://wheeldecide.com/index.php?id=549963" TargetMode="External"/></Relationships>
</file>

<file path=ppt/slides/_rels/slide6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6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xml.rels><?xml version="1.0" encoding="UTF-8" standalone="yes"?>
<Relationships xmlns="http://schemas.openxmlformats.org/package/2006/relationships"><Relationship Id="rId9" Type="http://schemas.openxmlformats.org/officeDocument/2006/relationships/slide" Target="slide15.xml"/><Relationship Id="rId8" Type="http://schemas.openxmlformats.org/officeDocument/2006/relationships/slide" Target="slide14.xml"/><Relationship Id="rId7" Type="http://schemas.openxmlformats.org/officeDocument/2006/relationships/slide" Target="slide13.xml"/><Relationship Id="rId6" Type="http://schemas.openxmlformats.org/officeDocument/2006/relationships/slide" Target="slide12.xml"/><Relationship Id="rId5" Type="http://schemas.openxmlformats.org/officeDocument/2006/relationships/slide" Target="slide11.xml"/><Relationship Id="rId4" Type="http://schemas.openxmlformats.org/officeDocument/2006/relationships/slide" Target="slide10.xml"/><Relationship Id="rId3" Type="http://schemas.openxmlformats.org/officeDocument/2006/relationships/slide" Target="slide9.xml"/><Relationship Id="rId2" Type="http://schemas.openxmlformats.org/officeDocument/2006/relationships/audio" Target="../media/audio2.wav"/><Relationship Id="rId17" Type="http://schemas.openxmlformats.org/officeDocument/2006/relationships/notesSlide" Target="../notesSlides/notesSlide3.xml"/><Relationship Id="rId16" Type="http://schemas.openxmlformats.org/officeDocument/2006/relationships/slideLayout" Target="../slideLayouts/slideLayout7.xml"/><Relationship Id="rId15" Type="http://schemas.openxmlformats.org/officeDocument/2006/relationships/image" Target="../media/image2.GIF"/><Relationship Id="rId14" Type="http://schemas.openxmlformats.org/officeDocument/2006/relationships/audio" Target="../media/audio1.wav"/><Relationship Id="rId13" Type="http://schemas.openxmlformats.org/officeDocument/2006/relationships/slide" Target="slide18.xml"/><Relationship Id="rId12" Type="http://schemas.openxmlformats.org/officeDocument/2006/relationships/image" Target="../media/image7.GIF"/><Relationship Id="rId11" Type="http://schemas.openxmlformats.org/officeDocument/2006/relationships/slide" Target="slide17.xml"/><Relationship Id="rId10" Type="http://schemas.openxmlformats.org/officeDocument/2006/relationships/slide" Target="slide16.xml"/><Relationship Id="rId1" Type="http://schemas.openxmlformats.org/officeDocument/2006/relationships/slide" Target="slide8.xml"/></Relationships>
</file>

<file path=ppt/slides/_rels/slide70.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1.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2.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3.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4.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5.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6.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7.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8.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79.xml.rels><?xml version="1.0" encoding="UTF-8" standalone="yes"?>
<Relationships xmlns="http://schemas.openxmlformats.org/package/2006/relationships"><Relationship Id="rId4" Type="http://schemas.openxmlformats.org/officeDocument/2006/relationships/slideLayout" Target="../slideLayouts/slideLayout12.xml"/><Relationship Id="rId3" Type="http://schemas.openxmlformats.org/officeDocument/2006/relationships/image" Target="../media/image2.GIF"/><Relationship Id="rId2" Type="http://schemas.openxmlformats.org/officeDocument/2006/relationships/audio" Target="../media/audio1.wav"/><Relationship Id="rId1" Type="http://schemas.openxmlformats.org/officeDocument/2006/relationships/image" Target="../media/image50.GIF"/></Relationships>
</file>

<file path=ppt/slides/_rels/slide8.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1.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3" Type="http://schemas.openxmlformats.org/officeDocument/2006/relationships/vmlDrawing" Target="../drawings/vmlDrawing1.vml"/><Relationship Id="rId12" Type="http://schemas.openxmlformats.org/officeDocument/2006/relationships/slideLayout" Target="../slideLayouts/slideLayout7.xml"/><Relationship Id="rId11" Type="http://schemas.openxmlformats.org/officeDocument/2006/relationships/audio" Target="../media/audio4.wav"/><Relationship Id="rId10" Type="http://schemas.openxmlformats.org/officeDocument/2006/relationships/audio" Target="../media/audio2.wav"/><Relationship Id="rId1" Type="http://schemas.openxmlformats.org/officeDocument/2006/relationships/image" Target="../media/image7.GIF"/></Relationships>
</file>

<file path=ppt/slides/_rels/slide80.xml.rels><?xml version="1.0" encoding="UTF-8" standalone="yes"?>
<Relationships xmlns="http://schemas.openxmlformats.org/package/2006/relationships"><Relationship Id="rId5" Type="http://schemas.openxmlformats.org/officeDocument/2006/relationships/slideLayout" Target="../slideLayouts/slideLayout17.xml"/><Relationship Id="rId4" Type="http://schemas.openxmlformats.org/officeDocument/2006/relationships/image" Target="../media/image2.GIF"/><Relationship Id="rId3" Type="http://schemas.openxmlformats.org/officeDocument/2006/relationships/audio" Target="../media/audio1.wav"/><Relationship Id="rId2" Type="http://schemas.openxmlformats.org/officeDocument/2006/relationships/image" Target="../media/image53.jpeg"/><Relationship Id="rId1" Type="http://schemas.openxmlformats.org/officeDocument/2006/relationships/image" Target="../media/image52.GIF"/></Relationships>
</file>

<file path=ppt/slides/_rels/slide81.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55.png"/><Relationship Id="rId2" Type="http://schemas.openxmlformats.org/officeDocument/2006/relationships/image" Target="../media/image54.png"/><Relationship Id="rId1" Type="http://schemas.openxmlformats.org/officeDocument/2006/relationships/image" Target="../media/image52.GIF"/></Relationships>
</file>

<file path=ppt/slides/_rels/slide82.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56.png"/><Relationship Id="rId2" Type="http://schemas.openxmlformats.org/officeDocument/2006/relationships/image" Target="../media/image54.png"/><Relationship Id="rId1" Type="http://schemas.openxmlformats.org/officeDocument/2006/relationships/image" Target="../media/image52.GIF"/></Relationships>
</file>

<file path=ppt/slides/_rels/slide83.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57.png"/><Relationship Id="rId2" Type="http://schemas.openxmlformats.org/officeDocument/2006/relationships/image" Target="../media/image54.png"/><Relationship Id="rId1" Type="http://schemas.openxmlformats.org/officeDocument/2006/relationships/image" Target="../media/image52.GIF"/></Relationships>
</file>

<file path=ppt/slides/_rels/slide84.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58.png"/><Relationship Id="rId2" Type="http://schemas.openxmlformats.org/officeDocument/2006/relationships/image" Target="../media/image54.png"/><Relationship Id="rId1" Type="http://schemas.openxmlformats.org/officeDocument/2006/relationships/image" Target="../media/image52.GIF"/></Relationships>
</file>

<file path=ppt/slides/_rels/slide85.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59.png"/><Relationship Id="rId2" Type="http://schemas.openxmlformats.org/officeDocument/2006/relationships/image" Target="../media/image54.png"/><Relationship Id="rId1" Type="http://schemas.openxmlformats.org/officeDocument/2006/relationships/image" Target="../media/image52.GIF"/></Relationships>
</file>

<file path=ppt/slides/_rels/slide86.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0.png"/><Relationship Id="rId2" Type="http://schemas.openxmlformats.org/officeDocument/2006/relationships/image" Target="../media/image54.png"/><Relationship Id="rId1" Type="http://schemas.openxmlformats.org/officeDocument/2006/relationships/image" Target="../media/image52.GIF"/></Relationships>
</file>

<file path=ppt/slides/_rels/slide87.xml.rels><?xml version="1.0" encoding="UTF-8" standalone="yes"?>
<Relationships xmlns="http://schemas.openxmlformats.org/package/2006/relationships"><Relationship Id="rId5" Type="http://schemas.openxmlformats.org/officeDocument/2006/relationships/slideLayout" Target="../slideLayouts/slideLayout17.xml"/><Relationship Id="rId4" Type="http://schemas.openxmlformats.org/officeDocument/2006/relationships/image" Target="../media/image62.png"/><Relationship Id="rId3" Type="http://schemas.openxmlformats.org/officeDocument/2006/relationships/image" Target="../media/image61.png"/><Relationship Id="rId2" Type="http://schemas.openxmlformats.org/officeDocument/2006/relationships/image" Target="../media/image54.png"/><Relationship Id="rId1" Type="http://schemas.openxmlformats.org/officeDocument/2006/relationships/image" Target="../media/image52.GIF"/></Relationships>
</file>

<file path=ppt/slides/_rels/slide88.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3.jpeg"/><Relationship Id="rId2" Type="http://schemas.openxmlformats.org/officeDocument/2006/relationships/image" Target="../media/image54.png"/><Relationship Id="rId1" Type="http://schemas.openxmlformats.org/officeDocument/2006/relationships/image" Target="../media/image52.GIF"/></Relationships>
</file>

<file path=ppt/slides/_rels/slide89.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4.png"/><Relationship Id="rId2" Type="http://schemas.openxmlformats.org/officeDocument/2006/relationships/image" Target="../media/image54.png"/><Relationship Id="rId1" Type="http://schemas.openxmlformats.org/officeDocument/2006/relationships/image" Target="../media/image52.GIF"/></Relationships>
</file>

<file path=ppt/slides/_rels/slide9.xml.rels><?xml version="1.0" encoding="UTF-8" standalone="yes"?>
<Relationships xmlns="http://schemas.openxmlformats.org/package/2006/relationships"><Relationship Id="rId9" Type="http://schemas.openxmlformats.org/officeDocument/2006/relationships/audio" Target="../media/audio3.wav"/><Relationship Id="rId8" Type="http://schemas.openxmlformats.org/officeDocument/2006/relationships/image" Target="../media/image9.wmf"/><Relationship Id="rId7" Type="http://schemas.openxmlformats.org/officeDocument/2006/relationships/oleObject" Target="../embeddings/oleObject2.bin"/><Relationship Id="rId6" Type="http://schemas.openxmlformats.org/officeDocument/2006/relationships/slide" Target="slide5.xml"/><Relationship Id="rId5" Type="http://schemas.openxmlformats.org/officeDocument/2006/relationships/image" Target="../media/image2.GIF"/><Relationship Id="rId4" Type="http://schemas.openxmlformats.org/officeDocument/2006/relationships/audio" Target="../media/audio1.wav"/><Relationship Id="rId3" Type="http://schemas.openxmlformats.org/officeDocument/2006/relationships/slide" Target="slide18.xml"/><Relationship Id="rId2" Type="http://schemas.openxmlformats.org/officeDocument/2006/relationships/slide" Target="slide7.xml"/><Relationship Id="rId12" Type="http://schemas.openxmlformats.org/officeDocument/2006/relationships/vmlDrawing" Target="../drawings/vmlDrawing2.vml"/><Relationship Id="rId11" Type="http://schemas.openxmlformats.org/officeDocument/2006/relationships/slideLayout" Target="../slideLayouts/slideLayout7.xml"/><Relationship Id="rId10" Type="http://schemas.openxmlformats.org/officeDocument/2006/relationships/audio" Target="../media/audio4.wav"/><Relationship Id="rId1" Type="http://schemas.openxmlformats.org/officeDocument/2006/relationships/image" Target="../media/image7.GIF"/></Relationships>
</file>

<file path=ppt/slides/_rels/slide90.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5.png"/><Relationship Id="rId2" Type="http://schemas.openxmlformats.org/officeDocument/2006/relationships/image" Target="../media/image54.png"/><Relationship Id="rId1" Type="http://schemas.openxmlformats.org/officeDocument/2006/relationships/image" Target="../media/image52.GIF"/></Relationships>
</file>

<file path=ppt/slides/_rels/slide91.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6.png"/><Relationship Id="rId2" Type="http://schemas.openxmlformats.org/officeDocument/2006/relationships/image" Target="../media/image54.png"/><Relationship Id="rId1" Type="http://schemas.openxmlformats.org/officeDocument/2006/relationships/image" Target="../media/image52.GIF"/></Relationships>
</file>

<file path=ppt/slides/_rels/slide92.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7.png"/><Relationship Id="rId2" Type="http://schemas.openxmlformats.org/officeDocument/2006/relationships/image" Target="../media/image54.png"/><Relationship Id="rId1" Type="http://schemas.openxmlformats.org/officeDocument/2006/relationships/image" Target="../media/image52.GIF"/></Relationships>
</file>

<file path=ppt/slides/_rels/slide93.xml.rels><?xml version="1.0" encoding="UTF-8" standalone="yes"?>
<Relationships xmlns="http://schemas.openxmlformats.org/package/2006/relationships"><Relationship Id="rId4" Type="http://schemas.openxmlformats.org/officeDocument/2006/relationships/slideLayout" Target="../slideLayouts/slideLayout17.xml"/><Relationship Id="rId3" Type="http://schemas.openxmlformats.org/officeDocument/2006/relationships/image" Target="../media/image68.png"/><Relationship Id="rId2" Type="http://schemas.openxmlformats.org/officeDocument/2006/relationships/image" Target="../media/image54.png"/><Relationship Id="rId1" Type="http://schemas.openxmlformats.org/officeDocument/2006/relationships/image" Target="../media/image52.GIF"/></Relationships>
</file>

<file path=ppt/slides/_rels/slide94.xml.rels><?xml version="1.0" encoding="UTF-8" standalone="yes"?>
<Relationships xmlns="http://schemas.openxmlformats.org/package/2006/relationships"><Relationship Id="rId9" Type="http://schemas.openxmlformats.org/officeDocument/2006/relationships/slideLayout" Target="../slideLayouts/slideLayout18.xml"/><Relationship Id="rId8" Type="http://schemas.openxmlformats.org/officeDocument/2006/relationships/image" Target="../media/image2.GIF"/><Relationship Id="rId7" Type="http://schemas.openxmlformats.org/officeDocument/2006/relationships/audio" Target="../media/audio1.wav"/><Relationship Id="rId6" Type="http://schemas.openxmlformats.org/officeDocument/2006/relationships/image" Target="../media/image74.png"/><Relationship Id="rId5" Type="http://schemas.openxmlformats.org/officeDocument/2006/relationships/image" Target="../media/image73.png"/><Relationship Id="rId4" Type="http://schemas.openxmlformats.org/officeDocument/2006/relationships/image" Target="../media/image72.png"/><Relationship Id="rId3" Type="http://schemas.openxmlformats.org/officeDocument/2006/relationships/image" Target="../media/image71.png"/><Relationship Id="rId2" Type="http://schemas.openxmlformats.org/officeDocument/2006/relationships/image" Target="../media/image70.png"/><Relationship Id="rId10" Type="http://schemas.openxmlformats.org/officeDocument/2006/relationships/notesSlide" Target="../notesSlides/notesSlide5.xml"/><Relationship Id="rId1" Type="http://schemas.openxmlformats.org/officeDocument/2006/relationships/image" Target="../media/image69.png"/></Relationships>
</file>

<file path=ppt/slides/_rels/slide95.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2" Type="http://schemas.openxmlformats.org/officeDocument/2006/relationships/notesSlide" Target="../notesSlides/notesSlide6.xml"/><Relationship Id="rId51" Type="http://schemas.openxmlformats.org/officeDocument/2006/relationships/slideLayout" Target="../slideLayouts/slideLayout23.xml"/><Relationship Id="rId50" Type="http://schemas.openxmlformats.org/officeDocument/2006/relationships/image" Target="../media/image123.png"/><Relationship Id="rId5" Type="http://schemas.openxmlformats.org/officeDocument/2006/relationships/image" Target="../media/image78.png"/><Relationship Id="rId49" Type="http://schemas.openxmlformats.org/officeDocument/2006/relationships/image" Target="../media/image122.png"/><Relationship Id="rId48" Type="http://schemas.openxmlformats.org/officeDocument/2006/relationships/image" Target="../media/image121.png"/><Relationship Id="rId47" Type="http://schemas.openxmlformats.org/officeDocument/2006/relationships/image" Target="../media/image120.png"/><Relationship Id="rId46" Type="http://schemas.openxmlformats.org/officeDocument/2006/relationships/image" Target="../media/image119.png"/><Relationship Id="rId45" Type="http://schemas.openxmlformats.org/officeDocument/2006/relationships/image" Target="../media/image118.png"/><Relationship Id="rId44" Type="http://schemas.openxmlformats.org/officeDocument/2006/relationships/image" Target="../media/image117.png"/><Relationship Id="rId43" Type="http://schemas.openxmlformats.org/officeDocument/2006/relationships/image" Target="../media/image116.png"/><Relationship Id="rId42" Type="http://schemas.openxmlformats.org/officeDocument/2006/relationships/image" Target="../media/image115.png"/><Relationship Id="rId41" Type="http://schemas.openxmlformats.org/officeDocument/2006/relationships/image" Target="../media/image114.png"/><Relationship Id="rId40" Type="http://schemas.openxmlformats.org/officeDocument/2006/relationships/image" Target="../media/image113.png"/><Relationship Id="rId4" Type="http://schemas.openxmlformats.org/officeDocument/2006/relationships/image" Target="../media/image77.png"/><Relationship Id="rId39" Type="http://schemas.openxmlformats.org/officeDocument/2006/relationships/image" Target="../media/image112.png"/><Relationship Id="rId38" Type="http://schemas.openxmlformats.org/officeDocument/2006/relationships/image" Target="../media/image111.png"/><Relationship Id="rId37" Type="http://schemas.openxmlformats.org/officeDocument/2006/relationships/image" Target="../media/image110.png"/><Relationship Id="rId36" Type="http://schemas.openxmlformats.org/officeDocument/2006/relationships/image" Target="../media/image109.png"/><Relationship Id="rId35" Type="http://schemas.openxmlformats.org/officeDocument/2006/relationships/image" Target="../media/image108.png"/><Relationship Id="rId34" Type="http://schemas.openxmlformats.org/officeDocument/2006/relationships/image" Target="../media/image107.png"/><Relationship Id="rId33" Type="http://schemas.openxmlformats.org/officeDocument/2006/relationships/image" Target="../media/image106.png"/><Relationship Id="rId32" Type="http://schemas.openxmlformats.org/officeDocument/2006/relationships/image" Target="../media/image105.png"/><Relationship Id="rId31" Type="http://schemas.openxmlformats.org/officeDocument/2006/relationships/image" Target="../media/image104.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96.xml.rels><?xml version="1.0" encoding="UTF-8" standalone="yes"?>
<Relationships xmlns="http://schemas.openxmlformats.org/package/2006/relationships"><Relationship Id="rId9" Type="http://schemas.openxmlformats.org/officeDocument/2006/relationships/image" Target="../media/image129.png"/><Relationship Id="rId8" Type="http://schemas.openxmlformats.org/officeDocument/2006/relationships/image" Target="../media/image128.png"/><Relationship Id="rId7" Type="http://schemas.openxmlformats.org/officeDocument/2006/relationships/image" Target="../media/image127.png"/><Relationship Id="rId6" Type="http://schemas.openxmlformats.org/officeDocument/2006/relationships/image" Target="../media/image126.png"/><Relationship Id="rId55" Type="http://schemas.openxmlformats.org/officeDocument/2006/relationships/notesSlide" Target="../notesSlides/notesSlide7.xml"/><Relationship Id="rId54" Type="http://schemas.openxmlformats.org/officeDocument/2006/relationships/slideLayout" Target="../slideLayouts/slideLayout23.xml"/><Relationship Id="rId53" Type="http://schemas.openxmlformats.org/officeDocument/2006/relationships/image" Target="../media/image123.png"/><Relationship Id="rId52" Type="http://schemas.openxmlformats.org/officeDocument/2006/relationships/image" Target="../media/image115.png"/><Relationship Id="rId51" Type="http://schemas.openxmlformats.org/officeDocument/2006/relationships/image" Target="../media/image131.png"/><Relationship Id="rId50" Type="http://schemas.openxmlformats.org/officeDocument/2006/relationships/image" Target="../media/image122.png"/><Relationship Id="rId5" Type="http://schemas.openxmlformats.org/officeDocument/2006/relationships/image" Target="../media/image125.png"/><Relationship Id="rId49" Type="http://schemas.openxmlformats.org/officeDocument/2006/relationships/image" Target="../media/image121.png"/><Relationship Id="rId48" Type="http://schemas.openxmlformats.org/officeDocument/2006/relationships/image" Target="../media/image120.png"/><Relationship Id="rId47" Type="http://schemas.openxmlformats.org/officeDocument/2006/relationships/image" Target="../media/image119.png"/><Relationship Id="rId46" Type="http://schemas.openxmlformats.org/officeDocument/2006/relationships/image" Target="../media/image118.png"/><Relationship Id="rId45" Type="http://schemas.openxmlformats.org/officeDocument/2006/relationships/image" Target="../media/image106.png"/><Relationship Id="rId44" Type="http://schemas.openxmlformats.org/officeDocument/2006/relationships/image" Target="../media/image105.png"/><Relationship Id="rId43" Type="http://schemas.openxmlformats.org/officeDocument/2006/relationships/image" Target="../media/image117.png"/><Relationship Id="rId42" Type="http://schemas.openxmlformats.org/officeDocument/2006/relationships/image" Target="../media/image104.png"/><Relationship Id="rId41" Type="http://schemas.openxmlformats.org/officeDocument/2006/relationships/image" Target="../media/image103.png"/><Relationship Id="rId40" Type="http://schemas.openxmlformats.org/officeDocument/2006/relationships/image" Target="../media/image102.png"/><Relationship Id="rId4" Type="http://schemas.openxmlformats.org/officeDocument/2006/relationships/image" Target="../media/image111.png"/><Relationship Id="rId39" Type="http://schemas.openxmlformats.org/officeDocument/2006/relationships/image" Target="../media/image101.png"/><Relationship Id="rId38" Type="http://schemas.openxmlformats.org/officeDocument/2006/relationships/image" Target="../media/image100.png"/><Relationship Id="rId37" Type="http://schemas.openxmlformats.org/officeDocument/2006/relationships/image" Target="../media/image99.png"/><Relationship Id="rId36" Type="http://schemas.openxmlformats.org/officeDocument/2006/relationships/image" Target="../media/image98.png"/><Relationship Id="rId35" Type="http://schemas.openxmlformats.org/officeDocument/2006/relationships/image" Target="../media/image97.png"/><Relationship Id="rId34" Type="http://schemas.openxmlformats.org/officeDocument/2006/relationships/image" Target="../media/image96.png"/><Relationship Id="rId33" Type="http://schemas.openxmlformats.org/officeDocument/2006/relationships/image" Target="../media/image95.png"/><Relationship Id="rId32" Type="http://schemas.openxmlformats.org/officeDocument/2006/relationships/image" Target="../media/image94.png"/><Relationship Id="rId31" Type="http://schemas.openxmlformats.org/officeDocument/2006/relationships/image" Target="../media/image93.png"/><Relationship Id="rId30" Type="http://schemas.openxmlformats.org/officeDocument/2006/relationships/image" Target="../media/image92.png"/><Relationship Id="rId3" Type="http://schemas.openxmlformats.org/officeDocument/2006/relationships/image" Target="../media/image110.png"/><Relationship Id="rId29" Type="http://schemas.openxmlformats.org/officeDocument/2006/relationships/image" Target="../media/image91.png"/><Relationship Id="rId28" Type="http://schemas.openxmlformats.org/officeDocument/2006/relationships/image" Target="../media/image90.png"/><Relationship Id="rId27" Type="http://schemas.openxmlformats.org/officeDocument/2006/relationships/image" Target="../media/image89.png"/><Relationship Id="rId26" Type="http://schemas.openxmlformats.org/officeDocument/2006/relationships/image" Target="../media/image88.png"/><Relationship Id="rId25" Type="http://schemas.openxmlformats.org/officeDocument/2006/relationships/image" Target="../media/image87.png"/><Relationship Id="rId24" Type="http://schemas.openxmlformats.org/officeDocument/2006/relationships/image" Target="../media/image86.png"/><Relationship Id="rId23" Type="http://schemas.openxmlformats.org/officeDocument/2006/relationships/image" Target="../media/image85.png"/><Relationship Id="rId22" Type="http://schemas.openxmlformats.org/officeDocument/2006/relationships/image" Target="../media/image84.png"/><Relationship Id="rId21" Type="http://schemas.openxmlformats.org/officeDocument/2006/relationships/image" Target="../media/image83.png"/><Relationship Id="rId20" Type="http://schemas.openxmlformats.org/officeDocument/2006/relationships/image" Target="../media/image82.png"/><Relationship Id="rId2" Type="http://schemas.openxmlformats.org/officeDocument/2006/relationships/image" Target="../media/image124.png"/><Relationship Id="rId19" Type="http://schemas.openxmlformats.org/officeDocument/2006/relationships/image" Target="../media/image81.png"/><Relationship Id="rId18" Type="http://schemas.openxmlformats.org/officeDocument/2006/relationships/image" Target="../media/image80.png"/><Relationship Id="rId17" Type="http://schemas.openxmlformats.org/officeDocument/2006/relationships/image" Target="../media/image79.png"/><Relationship Id="rId16" Type="http://schemas.openxmlformats.org/officeDocument/2006/relationships/image" Target="../media/image78.png"/><Relationship Id="rId15" Type="http://schemas.openxmlformats.org/officeDocument/2006/relationships/image" Target="../media/image77.png"/><Relationship Id="rId14" Type="http://schemas.openxmlformats.org/officeDocument/2006/relationships/image" Target="../media/image76.png"/><Relationship Id="rId13" Type="http://schemas.openxmlformats.org/officeDocument/2006/relationships/image" Target="../media/image75.png"/><Relationship Id="rId12" Type="http://schemas.openxmlformats.org/officeDocument/2006/relationships/image" Target="../media/image116.png"/><Relationship Id="rId11" Type="http://schemas.openxmlformats.org/officeDocument/2006/relationships/image" Target="../media/image107.png"/><Relationship Id="rId10" Type="http://schemas.openxmlformats.org/officeDocument/2006/relationships/image" Target="../media/image130.png"/><Relationship Id="rId1" Type="http://schemas.openxmlformats.org/officeDocument/2006/relationships/image" Target="../media/image69.png"/></Relationships>
</file>

<file path=ppt/slides/_rels/slide97.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2" Type="http://schemas.openxmlformats.org/officeDocument/2006/relationships/notesSlide" Target="../notesSlides/notesSlide8.xml"/><Relationship Id="rId51" Type="http://schemas.openxmlformats.org/officeDocument/2006/relationships/slideLayout" Target="../slideLayouts/slideLayout23.xml"/><Relationship Id="rId50" Type="http://schemas.openxmlformats.org/officeDocument/2006/relationships/image" Target="../media/image123.png"/><Relationship Id="rId5" Type="http://schemas.openxmlformats.org/officeDocument/2006/relationships/image" Target="../media/image78.png"/><Relationship Id="rId49" Type="http://schemas.openxmlformats.org/officeDocument/2006/relationships/image" Target="../media/image105.png"/><Relationship Id="rId48" Type="http://schemas.openxmlformats.org/officeDocument/2006/relationships/image" Target="../media/image104.png"/><Relationship Id="rId47" Type="http://schemas.openxmlformats.org/officeDocument/2006/relationships/image" Target="../media/image122.png"/><Relationship Id="rId46" Type="http://schemas.openxmlformats.org/officeDocument/2006/relationships/image" Target="../media/image121.png"/><Relationship Id="rId45" Type="http://schemas.openxmlformats.org/officeDocument/2006/relationships/image" Target="../media/image120.png"/><Relationship Id="rId44" Type="http://schemas.openxmlformats.org/officeDocument/2006/relationships/image" Target="../media/image119.png"/><Relationship Id="rId43" Type="http://schemas.openxmlformats.org/officeDocument/2006/relationships/image" Target="../media/image118.png"/><Relationship Id="rId42" Type="http://schemas.openxmlformats.org/officeDocument/2006/relationships/image" Target="../media/image117.png"/><Relationship Id="rId41" Type="http://schemas.openxmlformats.org/officeDocument/2006/relationships/image" Target="../media/image116.png"/><Relationship Id="rId40" Type="http://schemas.openxmlformats.org/officeDocument/2006/relationships/image" Target="../media/image115.png"/><Relationship Id="rId4" Type="http://schemas.openxmlformats.org/officeDocument/2006/relationships/image" Target="../media/image77.png"/><Relationship Id="rId39" Type="http://schemas.openxmlformats.org/officeDocument/2006/relationships/image" Target="../media/image134.png"/><Relationship Id="rId38" Type="http://schemas.openxmlformats.org/officeDocument/2006/relationships/image" Target="../media/image110.png"/><Relationship Id="rId37" Type="http://schemas.openxmlformats.org/officeDocument/2006/relationships/image" Target="../media/image109.png"/><Relationship Id="rId36" Type="http://schemas.openxmlformats.org/officeDocument/2006/relationships/image" Target="../media/image127.png"/><Relationship Id="rId35" Type="http://schemas.openxmlformats.org/officeDocument/2006/relationships/image" Target="../media/image129.png"/><Relationship Id="rId34" Type="http://schemas.openxmlformats.org/officeDocument/2006/relationships/image" Target="../media/image124.png"/><Relationship Id="rId33" Type="http://schemas.openxmlformats.org/officeDocument/2006/relationships/image" Target="../media/image133.png"/><Relationship Id="rId32" Type="http://schemas.openxmlformats.org/officeDocument/2006/relationships/image" Target="../media/image132.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98.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1" Type="http://schemas.openxmlformats.org/officeDocument/2006/relationships/notesSlide" Target="../notesSlides/notesSlide9.xml"/><Relationship Id="rId50" Type="http://schemas.openxmlformats.org/officeDocument/2006/relationships/slideLayout" Target="../slideLayouts/slideLayout23.xml"/><Relationship Id="rId5" Type="http://schemas.openxmlformats.org/officeDocument/2006/relationships/image" Target="../media/image78.png"/><Relationship Id="rId49" Type="http://schemas.openxmlformats.org/officeDocument/2006/relationships/image" Target="../media/image105.png"/><Relationship Id="rId48" Type="http://schemas.openxmlformats.org/officeDocument/2006/relationships/image" Target="../media/image104.png"/><Relationship Id="rId47" Type="http://schemas.openxmlformats.org/officeDocument/2006/relationships/image" Target="../media/image122.png"/><Relationship Id="rId46" Type="http://schemas.openxmlformats.org/officeDocument/2006/relationships/image" Target="../media/image121.png"/><Relationship Id="rId45" Type="http://schemas.openxmlformats.org/officeDocument/2006/relationships/image" Target="../media/image120.png"/><Relationship Id="rId44" Type="http://schemas.openxmlformats.org/officeDocument/2006/relationships/image" Target="../media/image119.png"/><Relationship Id="rId43" Type="http://schemas.openxmlformats.org/officeDocument/2006/relationships/image" Target="../media/image118.png"/><Relationship Id="rId42" Type="http://schemas.openxmlformats.org/officeDocument/2006/relationships/image" Target="../media/image123.png"/><Relationship Id="rId41" Type="http://schemas.openxmlformats.org/officeDocument/2006/relationships/image" Target="../media/image117.png"/><Relationship Id="rId40" Type="http://schemas.openxmlformats.org/officeDocument/2006/relationships/image" Target="../media/image116.png"/><Relationship Id="rId4" Type="http://schemas.openxmlformats.org/officeDocument/2006/relationships/image" Target="../media/image77.png"/><Relationship Id="rId39" Type="http://schemas.openxmlformats.org/officeDocument/2006/relationships/image" Target="../media/image115.png"/><Relationship Id="rId38" Type="http://schemas.openxmlformats.org/officeDocument/2006/relationships/image" Target="../media/image107.png"/><Relationship Id="rId37" Type="http://schemas.openxmlformats.org/officeDocument/2006/relationships/image" Target="../media/image128.png"/><Relationship Id="rId36" Type="http://schemas.openxmlformats.org/officeDocument/2006/relationships/image" Target="../media/image137.png"/><Relationship Id="rId35" Type="http://schemas.openxmlformats.org/officeDocument/2006/relationships/image" Target="../media/image136.png"/><Relationship Id="rId34" Type="http://schemas.openxmlformats.org/officeDocument/2006/relationships/image" Target="../media/image109.png"/><Relationship Id="rId33" Type="http://schemas.openxmlformats.org/officeDocument/2006/relationships/image" Target="../media/image127.png"/><Relationship Id="rId32" Type="http://schemas.openxmlformats.org/officeDocument/2006/relationships/image" Target="../media/image135.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_rels/slide99.xml.rels><?xml version="1.0" encoding="UTF-8" standalone="yes"?>
<Relationships xmlns="http://schemas.openxmlformats.org/package/2006/relationships"><Relationship Id="rId9" Type="http://schemas.openxmlformats.org/officeDocument/2006/relationships/image" Target="../media/image82.png"/><Relationship Id="rId8" Type="http://schemas.openxmlformats.org/officeDocument/2006/relationships/image" Target="../media/image81.png"/><Relationship Id="rId7" Type="http://schemas.openxmlformats.org/officeDocument/2006/relationships/image" Target="../media/image80.png"/><Relationship Id="rId6" Type="http://schemas.openxmlformats.org/officeDocument/2006/relationships/image" Target="../media/image79.png"/><Relationship Id="rId52" Type="http://schemas.openxmlformats.org/officeDocument/2006/relationships/notesSlide" Target="../notesSlides/notesSlide10.xml"/><Relationship Id="rId51" Type="http://schemas.openxmlformats.org/officeDocument/2006/relationships/slideLayout" Target="../slideLayouts/slideLayout23.xml"/><Relationship Id="rId50" Type="http://schemas.openxmlformats.org/officeDocument/2006/relationships/image" Target="../media/image122.png"/><Relationship Id="rId5" Type="http://schemas.openxmlformats.org/officeDocument/2006/relationships/image" Target="../media/image78.png"/><Relationship Id="rId49" Type="http://schemas.openxmlformats.org/officeDocument/2006/relationships/image" Target="../media/image121.png"/><Relationship Id="rId48" Type="http://schemas.openxmlformats.org/officeDocument/2006/relationships/image" Target="../media/image120.png"/><Relationship Id="rId47" Type="http://schemas.openxmlformats.org/officeDocument/2006/relationships/image" Target="../media/image119.png"/><Relationship Id="rId46" Type="http://schemas.openxmlformats.org/officeDocument/2006/relationships/image" Target="../media/image118.png"/><Relationship Id="rId45" Type="http://schemas.openxmlformats.org/officeDocument/2006/relationships/image" Target="../media/image123.png"/><Relationship Id="rId44" Type="http://schemas.openxmlformats.org/officeDocument/2006/relationships/image" Target="../media/image105.png"/><Relationship Id="rId43" Type="http://schemas.openxmlformats.org/officeDocument/2006/relationships/image" Target="../media/image117.png"/><Relationship Id="rId42" Type="http://schemas.openxmlformats.org/officeDocument/2006/relationships/image" Target="../media/image104.png"/><Relationship Id="rId41" Type="http://schemas.openxmlformats.org/officeDocument/2006/relationships/image" Target="../media/image116.png"/><Relationship Id="rId40" Type="http://schemas.openxmlformats.org/officeDocument/2006/relationships/image" Target="../media/image115.png"/><Relationship Id="rId4" Type="http://schemas.openxmlformats.org/officeDocument/2006/relationships/image" Target="../media/image77.png"/><Relationship Id="rId39" Type="http://schemas.openxmlformats.org/officeDocument/2006/relationships/image" Target="../media/image141.png"/><Relationship Id="rId38" Type="http://schemas.openxmlformats.org/officeDocument/2006/relationships/image" Target="../media/image140.png"/><Relationship Id="rId37" Type="http://schemas.openxmlformats.org/officeDocument/2006/relationships/image" Target="../media/image126.png"/><Relationship Id="rId36" Type="http://schemas.openxmlformats.org/officeDocument/2006/relationships/image" Target="../media/image139.png"/><Relationship Id="rId35" Type="http://schemas.openxmlformats.org/officeDocument/2006/relationships/image" Target="../media/image138.png"/><Relationship Id="rId34" Type="http://schemas.openxmlformats.org/officeDocument/2006/relationships/image" Target="../media/image109.png"/><Relationship Id="rId33" Type="http://schemas.openxmlformats.org/officeDocument/2006/relationships/image" Target="../media/image129.png"/><Relationship Id="rId32" Type="http://schemas.openxmlformats.org/officeDocument/2006/relationships/image" Target="../media/image124.png"/><Relationship Id="rId31" Type="http://schemas.openxmlformats.org/officeDocument/2006/relationships/image" Target="../media/image106.png"/><Relationship Id="rId30" Type="http://schemas.openxmlformats.org/officeDocument/2006/relationships/image" Target="../media/image103.png"/><Relationship Id="rId3" Type="http://schemas.openxmlformats.org/officeDocument/2006/relationships/image" Target="../media/image76.png"/><Relationship Id="rId29" Type="http://schemas.openxmlformats.org/officeDocument/2006/relationships/image" Target="../media/image102.png"/><Relationship Id="rId28" Type="http://schemas.openxmlformats.org/officeDocument/2006/relationships/image" Target="../media/image101.png"/><Relationship Id="rId27" Type="http://schemas.openxmlformats.org/officeDocument/2006/relationships/image" Target="../media/image100.png"/><Relationship Id="rId26" Type="http://schemas.openxmlformats.org/officeDocument/2006/relationships/image" Target="../media/image99.png"/><Relationship Id="rId25" Type="http://schemas.openxmlformats.org/officeDocument/2006/relationships/image" Target="../media/image98.png"/><Relationship Id="rId24" Type="http://schemas.openxmlformats.org/officeDocument/2006/relationships/image" Target="../media/image97.png"/><Relationship Id="rId23" Type="http://schemas.openxmlformats.org/officeDocument/2006/relationships/image" Target="../media/image96.png"/><Relationship Id="rId22" Type="http://schemas.openxmlformats.org/officeDocument/2006/relationships/image" Target="../media/image95.png"/><Relationship Id="rId21" Type="http://schemas.openxmlformats.org/officeDocument/2006/relationships/image" Target="../media/image94.png"/><Relationship Id="rId20" Type="http://schemas.openxmlformats.org/officeDocument/2006/relationships/image" Target="../media/image93.png"/><Relationship Id="rId2" Type="http://schemas.openxmlformats.org/officeDocument/2006/relationships/image" Target="../media/image75.png"/><Relationship Id="rId19" Type="http://schemas.openxmlformats.org/officeDocument/2006/relationships/image" Target="../media/image92.png"/><Relationship Id="rId18" Type="http://schemas.openxmlformats.org/officeDocument/2006/relationships/image" Target="../media/image91.png"/><Relationship Id="rId17" Type="http://schemas.openxmlformats.org/officeDocument/2006/relationships/image" Target="../media/image90.png"/><Relationship Id="rId16" Type="http://schemas.openxmlformats.org/officeDocument/2006/relationships/image" Target="../media/image89.png"/><Relationship Id="rId15" Type="http://schemas.openxmlformats.org/officeDocument/2006/relationships/image" Target="../media/image88.png"/><Relationship Id="rId14" Type="http://schemas.openxmlformats.org/officeDocument/2006/relationships/image" Target="../media/image87.png"/><Relationship Id="rId13" Type="http://schemas.openxmlformats.org/officeDocument/2006/relationships/image" Target="../media/image86.png"/><Relationship Id="rId12" Type="http://schemas.openxmlformats.org/officeDocument/2006/relationships/image" Target="../media/image85.png"/><Relationship Id="rId11" Type="http://schemas.openxmlformats.org/officeDocument/2006/relationships/image" Target="../media/image84.png"/><Relationship Id="rId10" Type="http://schemas.openxmlformats.org/officeDocument/2006/relationships/image" Target="../media/image83.png"/><Relationship Id="rId1" Type="http://schemas.openxmlformats.org/officeDocument/2006/relationships/image" Target="../media/image69.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US">
                <a:ln w="22225">
                  <a:solidFill>
                    <a:schemeClr val="accent2"/>
                  </a:solidFill>
                  <a:prstDash val="solid"/>
                </a:ln>
                <a:solidFill>
                  <a:schemeClr val="accent2">
                    <a:lumMod val="40000"/>
                    <a:lumOff val="60000"/>
                  </a:schemeClr>
                </a:solidFill>
                <a:effectLst/>
              </a:rPr>
              <a:t>We wish you a merry christmas</a:t>
            </a:r>
            <a:endParaRPr lang="en-US">
              <a:ln w="22225">
                <a:solidFill>
                  <a:schemeClr val="accent2"/>
                </a:solidFill>
                <a:prstDash val="solid"/>
              </a:ln>
              <a:solidFill>
                <a:schemeClr val="accent2">
                  <a:lumMod val="40000"/>
                  <a:lumOff val="60000"/>
                </a:schemeClr>
              </a:solidFill>
              <a:effectLst/>
            </a:endParaRPr>
          </a:p>
        </p:txBody>
      </p:sp>
      <p:pic>
        <p:nvPicPr>
          <p:cNvPr id="5" name="Picture 4"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335" y="5616575"/>
            <a:ext cx="1136650" cy="1136650"/>
          </a:xfrm>
          <a:prstGeom prst="rect">
            <a:avLst/>
          </a:prstGeom>
        </p:spPr>
      </p:pic>
      <p:pic>
        <p:nvPicPr>
          <p:cNvPr id="6" name="Picture 5" descr="cmas tree">
            <a:hlinkClick r:id="" action="ppaction://noaction">
              <a:snd r:embed="rId1" name="\jingle.wav"/>
            </a:hlinkClick>
          </p:cNvPr>
          <p:cNvPicPr>
            <a:picLocks noChangeAspect="1"/>
          </p:cNvPicPr>
          <p:nvPr/>
        </p:nvPicPr>
        <p:blipFill>
          <a:blip r:embed="rId2"/>
          <a:stretch>
            <a:fillRect/>
          </a:stretch>
        </p:blipFill>
        <p:spPr>
          <a:xfrm rot="5400000" flipV="1">
            <a:off x="-27940" y="5749925"/>
            <a:ext cx="1136650" cy="1080770"/>
          </a:xfrm>
          <a:prstGeom prst="rect">
            <a:avLst/>
          </a:prstGeom>
        </p:spPr>
      </p:pic>
      <p:pic>
        <p:nvPicPr>
          <p:cNvPr id="10" name="We Wish You A Merry Christmas _ Super Simple Songs">
            <a:hlinkClick r:id="" action="ppaction://media"/>
          </p:cNvPr>
          <p:cNvPicPr/>
          <p:nvPr>
            <p:ph idx="1"/>
            <a:videoFile r:link="rId3"/>
            <p:extLst>
              <p:ext uri="{DAA4B4D4-6D71-4841-9C94-3DE7FCFB9230}">
                <p14:media xmlns:p14="http://schemas.microsoft.com/office/powerpoint/2010/main" r:embed="rId4"/>
              </p:ext>
            </p:extLst>
            <p:custDataLst>
              <p:tags r:id="rId5"/>
            </p:custDataLst>
          </p:nvPr>
        </p:nvPicPr>
        <p:blipFill>
          <a:blip r:embed="rId6"/>
          <a:stretch>
            <a:fillRect/>
          </a:stretch>
        </p:blipFill>
        <p:spPr>
          <a:xfrm>
            <a:off x="548922" y="1195705"/>
            <a:ext cx="8046156" cy="4525963"/>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video fullScrn="0">
              <p:cMediaNode>
                <p:cTn id="2" fill="hold" display="1">
                  <p:stCondLst>
                    <p:cond delay="indefinite"/>
                  </p:stCondLst>
                  <p:endCondLst>
                    <p:cond evt="onNext">
                      <p:tgtEl>
                        <p:sldTgt/>
                      </p:tgtEl>
                    </p:cond>
                    <p:cond evt="onPrev">
                      <p:tgtEl>
                        <p:sldTgt/>
                      </p:tgtEl>
                    </p:cond>
                  </p:endCondLst>
                </p:cTn>
                <p:tgtEl>
                  <p:spTgt spid="10"/>
                </p:tgtEl>
              </p:cMediaNode>
            </p:video>
            <p:seq concurrent="1" nextAc="seek">
              <p:cTn id="3" restart="whenNotActive" fill="hold" evtFilter="cancelBubble" nodeType="interactiveSeq">
                <p:stCondLst>
                  <p:cond evt="onClick" delay="0">
                    <p:tgtEl>
                      <p:spTgt spid="10"/>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10"/>
                                        </p:tgtEl>
                                      </p:cBhvr>
                                    </p:cmd>
                                  </p:childTnLst>
                                </p:cTn>
                              </p:par>
                            </p:childTnLst>
                          </p:cTn>
                        </p:par>
                      </p:childTnLst>
                    </p:cTn>
                  </p:par>
                </p:childTnLst>
              </p:cTn>
              <p:nextCondLst>
                <p:cond evt="onClick" delay="0">
                  <p:tgtEl>
                    <p:spTgt spid="10"/>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170" name="Picture 43" descr="http://totallybaked.files.wordpress.com/2007/12/santa_happy_dance_hg_clr.gif"/>
          <p:cNvPicPr>
            <a:picLocks noChangeAspect="1"/>
          </p:cNvPicPr>
          <p:nvPr/>
        </p:nvPicPr>
        <p:blipFill>
          <a:blip r:embed="rId1"/>
          <a:stretch>
            <a:fillRect/>
          </a:stretch>
        </p:blipFill>
        <p:spPr>
          <a:xfrm>
            <a:off x="2095500" y="5105400"/>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260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7207"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0242"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10251" name="111 Grupo"/>
          <p:cNvGrpSpPr/>
          <p:nvPr/>
        </p:nvGrpSpPr>
        <p:grpSpPr>
          <a:xfrm>
            <a:off x="6145213" y="5602288"/>
            <a:ext cx="846137" cy="511175"/>
            <a:chOff x="6144786" y="5602991"/>
            <a:chExt cx="847014" cy="509780"/>
          </a:xfrm>
        </p:grpSpPr>
        <p:pic>
          <p:nvPicPr>
            <p:cNvPr id="10309"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10310"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0252"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10253"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88" name="87 Menos"/>
          <p:cNvSpPr/>
          <p:nvPr/>
        </p:nvSpPr>
        <p:spPr bwMode="auto">
          <a:xfrm>
            <a:off x="3367731" y="1484300"/>
            <a:ext cx="504055"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3871787" y="1481717"/>
            <a:ext cx="504055"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4342457" y="1484300"/>
            <a:ext cx="504055"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4825320" y="1484300"/>
            <a:ext cx="504057"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84"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10285"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3074" name="Picture 2"/>
          <p:cNvPicPr>
            <a:picLocks noChangeAspect="1"/>
          </p:cNvPicPr>
          <p:nvPr/>
        </p:nvPicPr>
        <p:blipFill>
          <a:blip r:embed="rId32"/>
          <a:stretch>
            <a:fillRect/>
          </a:stretch>
        </p:blipFill>
        <p:spPr>
          <a:xfrm>
            <a:off x="4438650" y="1160463"/>
            <a:ext cx="323850" cy="407987"/>
          </a:xfrm>
          <a:prstGeom prst="rect">
            <a:avLst/>
          </a:prstGeom>
          <a:noFill/>
          <a:ln w="9525">
            <a:noFill/>
          </a:ln>
        </p:spPr>
      </p:pic>
      <p:pic>
        <p:nvPicPr>
          <p:cNvPr id="5122" name="Picture 2"/>
          <p:cNvPicPr>
            <a:picLocks noChangeAspect="1"/>
          </p:cNvPicPr>
          <p:nvPr/>
        </p:nvPicPr>
        <p:blipFill>
          <a:blip r:embed="rId33"/>
          <a:stretch>
            <a:fillRect/>
          </a:stretch>
        </p:blipFill>
        <p:spPr>
          <a:xfrm>
            <a:off x="3436938" y="1162050"/>
            <a:ext cx="365125" cy="433388"/>
          </a:xfrm>
          <a:prstGeom prst="rect">
            <a:avLst/>
          </a:prstGeom>
          <a:noFill/>
          <a:ln w="9525">
            <a:noFill/>
          </a:ln>
        </p:spPr>
      </p:pic>
      <p:pic>
        <p:nvPicPr>
          <p:cNvPr id="5123" name="Picture 3"/>
          <p:cNvPicPr>
            <a:picLocks noChangeAspect="1"/>
          </p:cNvPicPr>
          <p:nvPr/>
        </p:nvPicPr>
        <p:blipFill>
          <a:blip r:embed="rId34"/>
          <a:stretch>
            <a:fillRect/>
          </a:stretch>
        </p:blipFill>
        <p:spPr>
          <a:xfrm>
            <a:off x="4064000" y="1176338"/>
            <a:ext cx="92075" cy="433387"/>
          </a:xfrm>
          <a:prstGeom prst="rect">
            <a:avLst/>
          </a:prstGeom>
          <a:noFill/>
          <a:ln w="9525">
            <a:noFill/>
          </a:ln>
        </p:spPr>
      </p:pic>
      <p:pic>
        <p:nvPicPr>
          <p:cNvPr id="5124" name="Picture 4"/>
          <p:cNvPicPr>
            <a:picLocks noChangeAspect="1"/>
          </p:cNvPicPr>
          <p:nvPr/>
        </p:nvPicPr>
        <p:blipFill>
          <a:blip r:embed="rId35"/>
          <a:stretch>
            <a:fillRect/>
          </a:stretch>
        </p:blipFill>
        <p:spPr>
          <a:xfrm>
            <a:off x="4908550" y="1157288"/>
            <a:ext cx="371475" cy="414337"/>
          </a:xfrm>
          <a:prstGeom prst="rect">
            <a:avLst/>
          </a:prstGeom>
          <a:noFill/>
          <a:ln w="9525">
            <a:noFill/>
          </a:ln>
        </p:spPr>
      </p:pic>
      <p:pic>
        <p:nvPicPr>
          <p:cNvPr id="10290" name="Picture 5"/>
          <p:cNvPicPr>
            <a:picLocks noChangeAspect="1"/>
          </p:cNvPicPr>
          <p:nvPr/>
        </p:nvPicPr>
        <p:blipFill>
          <a:blip r:embed="rId36"/>
          <a:stretch>
            <a:fillRect/>
          </a:stretch>
        </p:blipFill>
        <p:spPr>
          <a:xfrm>
            <a:off x="6175375" y="1539875"/>
            <a:ext cx="1919288" cy="1839913"/>
          </a:xfrm>
          <a:prstGeom prst="rect">
            <a:avLst/>
          </a:prstGeom>
          <a:noFill/>
          <a:ln w="9525">
            <a:noFill/>
          </a:ln>
        </p:spPr>
      </p:pic>
      <p:pic>
        <p:nvPicPr>
          <p:cNvPr id="63" name="Picture 3" descr="D:\Material escolar\Fichas inglés\Clip Arts\My Cute Graphics\Christmas\christmas-gift-with-big-bow.png"/>
          <p:cNvPicPr>
            <a:picLocks noChangeAspect="1"/>
          </p:cNvPicPr>
          <p:nvPr/>
        </p:nvPicPr>
        <p:blipFill>
          <a:blip r:embed="rId37"/>
          <a:stretch>
            <a:fillRect/>
          </a:stretch>
        </p:blipFill>
        <p:spPr>
          <a:xfrm>
            <a:off x="6145213" y="620713"/>
            <a:ext cx="1981200" cy="3005137"/>
          </a:xfrm>
          <a:prstGeom prst="rect">
            <a:avLst/>
          </a:prstGeom>
          <a:noFill/>
          <a:ln w="9525">
            <a:noFill/>
          </a:ln>
        </p:spPr>
      </p:pic>
      <p:pic>
        <p:nvPicPr>
          <p:cNvPr id="64" name="Picture 9"/>
          <p:cNvPicPr>
            <a:picLocks noChangeAspect="1"/>
          </p:cNvPicPr>
          <p:nvPr/>
        </p:nvPicPr>
        <p:blipFill>
          <a:blip r:embed="rId38"/>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39"/>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0"/>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0"/>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1"/>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2"/>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3"/>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4"/>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5"/>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6"/>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7"/>
          <a:stretch>
            <a:fillRect/>
          </a:stretch>
        </p:blipFill>
        <p:spPr>
          <a:xfrm>
            <a:off x="1881188" y="1290638"/>
            <a:ext cx="92075" cy="87312"/>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28" restart="whenNotActive" fill="hold" evtFilter="cancelBubble" nodeType="interactiveSeq">
                <p:stCondLst>
                  <p:cond evt="onClick" delay="0">
                    <p:tgtEl>
                      <p:spTgt spid="4"/>
                    </p:tgtEl>
                  </p:cond>
                </p:stCondLst>
                <p:endSync evt="end" delay="0">
                  <p:rtn val="all"/>
                </p:endSync>
                <p:childTnLst>
                  <p:par>
                    <p:cTn id="29" fill="hold">
                      <p:stCondLst>
                        <p:cond delay="0"/>
                      </p:stCondLst>
                      <p:childTnLst>
                        <p:par>
                          <p:cTn id="30" fill="hold">
                            <p:stCondLst>
                              <p:cond delay="0"/>
                            </p:stCondLst>
                            <p:childTnLst>
                              <p:par>
                                <p:cTn id="31" presetID="2" presetClass="exit" presetSubtype="4" fill="hold" nodeType="clickEffect">
                                  <p:stCondLst>
                                    <p:cond delay="0"/>
                                  </p:stCondLst>
                                  <p:childTnLst>
                                    <p:anim calcmode="lin" valueType="num">
                                      <p:cBhvr additive="base">
                                        <p:cTn id="32" dur="1000"/>
                                        <p:tgtEl>
                                          <p:spTgt spid="4"/>
                                        </p:tgtEl>
                                        <p:attrNameLst>
                                          <p:attrName>ppt_x</p:attrName>
                                        </p:attrNameLst>
                                      </p:cBhvr>
                                      <p:tavLst>
                                        <p:tav tm="0">
                                          <p:val>
                                            <p:strVal val="ppt_x"/>
                                          </p:val>
                                        </p:tav>
                                        <p:tav tm="100000">
                                          <p:val>
                                            <p:strVal val="ppt_x"/>
                                          </p:val>
                                        </p:tav>
                                      </p:tavLst>
                                    </p:anim>
                                    <p:anim calcmode="lin" valueType="num">
                                      <p:cBhvr additive="base">
                                        <p:cTn id="33" dur="1000"/>
                                        <p:tgtEl>
                                          <p:spTgt spid="4"/>
                                        </p:tgtEl>
                                        <p:attrNameLst>
                                          <p:attrName>ppt_y</p:attrName>
                                        </p:attrNameLst>
                                      </p:cBhvr>
                                      <p:tavLst>
                                        <p:tav tm="0">
                                          <p:val>
                                            <p:strVal val="ppt_y"/>
                                          </p:val>
                                        </p:tav>
                                        <p:tav tm="100000">
                                          <p:val>
                                            <p:strVal val="1+ppt_h/2"/>
                                          </p:val>
                                        </p:tav>
                                      </p:tavLst>
                                    </p:anim>
                                    <p:set>
                                      <p:cBhvr>
                                        <p:cTn id="34" dur="1" fill="hold">
                                          <p:stCondLst>
                                            <p:cond delay="999"/>
                                          </p:stCondLst>
                                        </p:cTn>
                                        <p:tgtEl>
                                          <p:spTgt spid="4"/>
                                        </p:tgtEl>
                                        <p:attrNameLst>
                                          <p:attrName>style.visibility</p:attrName>
                                        </p:attrNameLst>
                                      </p:cBhvr>
                                      <p:to>
                                        <p:strVal val="hidden"/>
                                      </p:to>
                                    </p:set>
                                  </p:childTnLst>
                                </p:cTn>
                              </p:par>
                              <p:par>
                                <p:cTn id="35" presetID="10" presetClass="entr" presetSubtype="0" fill="hold" nodeType="withEffect">
                                  <p:stCondLst>
                                    <p:cond delay="0"/>
                                  </p:stCondLst>
                                  <p:childTnLst>
                                    <p:set>
                                      <p:cBhvr>
                                        <p:cTn id="36" dur="1" fill="hold">
                                          <p:stCondLst>
                                            <p:cond delay="0"/>
                                          </p:stCondLst>
                                        </p:cTn>
                                        <p:tgtEl>
                                          <p:spTgt spid="1029"/>
                                        </p:tgtEl>
                                        <p:attrNameLst>
                                          <p:attrName>style.visibility</p:attrName>
                                        </p:attrNameLst>
                                      </p:cBhvr>
                                      <p:to>
                                        <p:strVal val="visible"/>
                                      </p:to>
                                    </p:set>
                                    <p:animEffect transition="in" filter="fade">
                                      <p:cBhvr>
                                        <p:cTn id="37" dur="500"/>
                                        <p:tgtEl>
                                          <p:spTgt spid="1029"/>
                                        </p:tgtEl>
                                      </p:cBhvr>
                                    </p:animEffect>
                                  </p:childTnLst>
                                </p:cTn>
                              </p:par>
                            </p:childTnLst>
                          </p:cTn>
                        </p:par>
                      </p:childTnLst>
                    </p:cTn>
                  </p:par>
                </p:childTnLst>
              </p:cTn>
              <p:nextCondLst>
                <p:cond evt="onClick" delay="0">
                  <p:tgtEl>
                    <p:spTgt spid="4"/>
                  </p:tgtEl>
                </p:cond>
              </p:nextCondLst>
            </p:seq>
            <p:seq concurrent="1" nextAc="seek">
              <p:cTn id="38" restart="whenNotActive" fill="hold" evtFilter="cancelBubble" nodeType="interactiveSeq">
                <p:stCondLst>
                  <p:cond evt="onClick" delay="0">
                    <p:tgtEl>
                      <p:spTgt spid="5"/>
                    </p:tgtEl>
                  </p:cond>
                </p:stCondLst>
                <p:endSync evt="end" delay="0">
                  <p:rtn val="all"/>
                </p:endSync>
                <p:childTnLst>
                  <p:par>
                    <p:cTn id="39" fill="hold">
                      <p:stCondLst>
                        <p:cond delay="0"/>
                      </p:stCondLst>
                      <p:childTnLst>
                        <p:par>
                          <p:cTn id="40" fill="hold">
                            <p:stCondLst>
                              <p:cond delay="0"/>
                            </p:stCondLst>
                            <p:childTnLst>
                              <p:par>
                                <p:cTn id="41" presetID="2" presetClass="exit" presetSubtype="4" fill="hold" nodeType="clickEffect">
                                  <p:stCondLst>
                                    <p:cond delay="0"/>
                                  </p:stCondLst>
                                  <p:childTnLst>
                                    <p:anim calcmode="lin" valueType="num">
                                      <p:cBhvr additive="base">
                                        <p:cTn id="42" dur="1000"/>
                                        <p:tgtEl>
                                          <p:spTgt spid="5"/>
                                        </p:tgtEl>
                                        <p:attrNameLst>
                                          <p:attrName>ppt_x</p:attrName>
                                        </p:attrNameLst>
                                      </p:cBhvr>
                                      <p:tavLst>
                                        <p:tav tm="0">
                                          <p:val>
                                            <p:strVal val="ppt_x"/>
                                          </p:val>
                                        </p:tav>
                                        <p:tav tm="100000">
                                          <p:val>
                                            <p:strVal val="ppt_x"/>
                                          </p:val>
                                        </p:tav>
                                      </p:tavLst>
                                    </p:anim>
                                    <p:anim calcmode="lin" valueType="num">
                                      <p:cBhvr additive="base">
                                        <p:cTn id="43" dur="1000"/>
                                        <p:tgtEl>
                                          <p:spTgt spid="5"/>
                                        </p:tgtEl>
                                        <p:attrNameLst>
                                          <p:attrName>ppt_y</p:attrName>
                                        </p:attrNameLst>
                                      </p:cBhvr>
                                      <p:tavLst>
                                        <p:tav tm="0">
                                          <p:val>
                                            <p:strVal val="ppt_y"/>
                                          </p:val>
                                        </p:tav>
                                        <p:tav tm="100000">
                                          <p:val>
                                            <p:strVal val="1+ppt_h/2"/>
                                          </p:val>
                                        </p:tav>
                                      </p:tavLst>
                                    </p:anim>
                                    <p:set>
                                      <p:cBhvr>
                                        <p:cTn id="44" dur="1" fill="hold">
                                          <p:stCondLst>
                                            <p:cond delay="999"/>
                                          </p:stCondLst>
                                        </p:cTn>
                                        <p:tgtEl>
                                          <p:spTgt spid="5"/>
                                        </p:tgtEl>
                                        <p:attrNameLst>
                                          <p:attrName>style.visibility</p:attrName>
                                        </p:attrNameLst>
                                      </p:cBhvr>
                                      <p:to>
                                        <p:strVal val="hidden"/>
                                      </p:to>
                                    </p:set>
                                  </p:childTnLst>
                                </p:cTn>
                              </p:par>
                              <p:par>
                                <p:cTn id="45" presetID="10" presetClass="entr" presetSubtype="0" fill="hold" nodeType="withEffect">
                                  <p:stCondLst>
                                    <p:cond delay="0"/>
                                  </p:stCondLst>
                                  <p:childTnLst>
                                    <p:set>
                                      <p:cBhvr>
                                        <p:cTn id="46" dur="1" fill="hold">
                                          <p:stCondLst>
                                            <p:cond delay="0"/>
                                          </p:stCondLst>
                                        </p:cTn>
                                        <p:tgtEl>
                                          <p:spTgt spid="1029"/>
                                        </p:tgtEl>
                                        <p:attrNameLst>
                                          <p:attrName>style.visibility</p:attrName>
                                        </p:attrNameLst>
                                      </p:cBhvr>
                                      <p:to>
                                        <p:strVal val="visible"/>
                                      </p:to>
                                    </p:set>
                                    <p:animEffect transition="in" filter="fade">
                                      <p:cBhvr>
                                        <p:cTn id="47" dur="500"/>
                                        <p:tgtEl>
                                          <p:spTgt spid="1029"/>
                                        </p:tgtEl>
                                      </p:cBhvr>
                                    </p:animEffect>
                                  </p:childTnLst>
                                </p:cTn>
                              </p:par>
                            </p:childTnLst>
                          </p:cTn>
                        </p:par>
                      </p:childTnLst>
                    </p:cTn>
                  </p:par>
                </p:childTnLst>
              </p:cTn>
              <p:nextCondLst>
                <p:cond evt="onClick" delay="0">
                  <p:tgtEl>
                    <p:spTgt spid="5"/>
                  </p:tgtEl>
                </p:cond>
              </p:nextCondLst>
            </p:seq>
            <p:seq concurrent="1" nextAc="seek">
              <p:cTn id="48" restart="whenNotActive" fill="hold" evtFilter="cancelBubble" nodeType="interactiveSeq">
                <p:stCondLst>
                  <p:cond evt="onClick" delay="0">
                    <p:tgtEl>
                      <p:spTgt spid="6"/>
                    </p:tgtEl>
                  </p:cond>
                </p:stCondLst>
                <p:endSync evt="end" delay="0">
                  <p:rtn val="all"/>
                </p:endSync>
                <p:childTnLst>
                  <p:par>
                    <p:cTn id="49" fill="hold">
                      <p:stCondLst>
                        <p:cond delay="0"/>
                      </p:stCondLst>
                      <p:childTnLst>
                        <p:par>
                          <p:cTn id="50" fill="hold">
                            <p:stCondLst>
                              <p:cond delay="0"/>
                            </p:stCondLst>
                            <p:childTnLst>
                              <p:par>
                                <p:cTn id="51" presetID="2" presetClass="exit" presetSubtype="4" fill="hold" nodeType="clickEffect">
                                  <p:stCondLst>
                                    <p:cond delay="0"/>
                                  </p:stCondLst>
                                  <p:childTnLst>
                                    <p:anim calcmode="lin" valueType="num">
                                      <p:cBhvr additive="base">
                                        <p:cTn id="52" dur="1000"/>
                                        <p:tgtEl>
                                          <p:spTgt spid="6"/>
                                        </p:tgtEl>
                                        <p:attrNameLst>
                                          <p:attrName>ppt_x</p:attrName>
                                        </p:attrNameLst>
                                      </p:cBhvr>
                                      <p:tavLst>
                                        <p:tav tm="0">
                                          <p:val>
                                            <p:strVal val="ppt_x"/>
                                          </p:val>
                                        </p:tav>
                                        <p:tav tm="100000">
                                          <p:val>
                                            <p:strVal val="ppt_x"/>
                                          </p:val>
                                        </p:tav>
                                      </p:tavLst>
                                    </p:anim>
                                    <p:anim calcmode="lin" valueType="num">
                                      <p:cBhvr additive="base">
                                        <p:cTn id="53" dur="1000"/>
                                        <p:tgtEl>
                                          <p:spTgt spid="6"/>
                                        </p:tgtEl>
                                        <p:attrNameLst>
                                          <p:attrName>ppt_y</p:attrName>
                                        </p:attrNameLst>
                                      </p:cBhvr>
                                      <p:tavLst>
                                        <p:tav tm="0">
                                          <p:val>
                                            <p:strVal val="ppt_y"/>
                                          </p:val>
                                        </p:tav>
                                        <p:tav tm="100000">
                                          <p:val>
                                            <p:strVal val="1+ppt_h/2"/>
                                          </p:val>
                                        </p:tav>
                                      </p:tavLst>
                                    </p:anim>
                                    <p:set>
                                      <p:cBhvr>
                                        <p:cTn id="54" dur="1" fill="hold">
                                          <p:stCondLst>
                                            <p:cond delay="999"/>
                                          </p:stCondLst>
                                        </p:cTn>
                                        <p:tgtEl>
                                          <p:spTgt spid="6"/>
                                        </p:tgtEl>
                                        <p:attrNameLst>
                                          <p:attrName>style.visibility</p:attrName>
                                        </p:attrNameLst>
                                      </p:cBhvr>
                                      <p:to>
                                        <p:strVal val="hidden"/>
                                      </p:to>
                                    </p:set>
                                  </p:childTnLst>
                                </p:cTn>
                              </p:par>
                              <p:par>
                                <p:cTn id="55" presetID="10" presetClass="entr" presetSubtype="0" fill="hold" nodeType="withEffect">
                                  <p:stCondLst>
                                    <p:cond delay="0"/>
                                  </p:stCondLst>
                                  <p:childTnLst>
                                    <p:set>
                                      <p:cBhvr>
                                        <p:cTn id="56" dur="1" fill="hold">
                                          <p:stCondLst>
                                            <p:cond delay="0"/>
                                          </p:stCondLst>
                                        </p:cTn>
                                        <p:tgtEl>
                                          <p:spTgt spid="1029"/>
                                        </p:tgtEl>
                                        <p:attrNameLst>
                                          <p:attrName>style.visibility</p:attrName>
                                        </p:attrNameLst>
                                      </p:cBhvr>
                                      <p:to>
                                        <p:strVal val="visible"/>
                                      </p:to>
                                    </p:set>
                                    <p:animEffect transition="in" filter="fade">
                                      <p:cBhvr>
                                        <p:cTn id="57" dur="500"/>
                                        <p:tgtEl>
                                          <p:spTgt spid="1029"/>
                                        </p:tgtEl>
                                      </p:cBhvr>
                                    </p:animEffect>
                                  </p:childTnLst>
                                </p:cTn>
                              </p:par>
                            </p:childTnLst>
                          </p:cTn>
                        </p:par>
                      </p:childTnLst>
                    </p:cTn>
                  </p:par>
                </p:childTnLst>
              </p:cTn>
              <p:nextCondLst>
                <p:cond evt="onClick" delay="0">
                  <p:tgtEl>
                    <p:spTgt spid="6"/>
                  </p:tgtEl>
                </p:cond>
              </p:nextCondLst>
            </p:seq>
            <p:seq concurrent="1" nextAc="seek">
              <p:cTn id="58" restart="whenNotActive" fill="hold" evtFilter="cancelBubble" nodeType="interactiveSeq">
                <p:stCondLst>
                  <p:cond evt="onClick" delay="0">
                    <p:tgtEl>
                      <p:spTgt spid="1030"/>
                    </p:tgtEl>
                  </p:cond>
                </p:stCondLst>
                <p:endSync evt="end" delay="0">
                  <p:rtn val="all"/>
                </p:endSync>
                <p:childTnLst>
                  <p:par>
                    <p:cTn id="59" fill="hold">
                      <p:stCondLst>
                        <p:cond delay="0"/>
                      </p:stCondLst>
                      <p:childTnLst>
                        <p:par>
                          <p:cTn id="60" fill="hold">
                            <p:stCondLst>
                              <p:cond delay="0"/>
                            </p:stCondLst>
                            <p:childTnLst>
                              <p:par>
                                <p:cTn id="61" presetID="2" presetClass="exit" presetSubtype="4" fill="hold" nodeType="clickEffect">
                                  <p:stCondLst>
                                    <p:cond delay="0"/>
                                  </p:stCondLst>
                                  <p:childTnLst>
                                    <p:anim calcmode="lin" valueType="num">
                                      <p:cBhvr additive="base">
                                        <p:cTn id="62" dur="1000"/>
                                        <p:tgtEl>
                                          <p:spTgt spid="1030"/>
                                        </p:tgtEl>
                                        <p:attrNameLst>
                                          <p:attrName>ppt_x</p:attrName>
                                        </p:attrNameLst>
                                      </p:cBhvr>
                                      <p:tavLst>
                                        <p:tav tm="0">
                                          <p:val>
                                            <p:strVal val="ppt_x"/>
                                          </p:val>
                                        </p:tav>
                                        <p:tav tm="100000">
                                          <p:val>
                                            <p:strVal val="ppt_x"/>
                                          </p:val>
                                        </p:tav>
                                      </p:tavLst>
                                    </p:anim>
                                    <p:anim calcmode="lin" valueType="num">
                                      <p:cBhvr additive="base">
                                        <p:cTn id="63" dur="1000"/>
                                        <p:tgtEl>
                                          <p:spTgt spid="1030"/>
                                        </p:tgtEl>
                                        <p:attrNameLst>
                                          <p:attrName>ppt_y</p:attrName>
                                        </p:attrNameLst>
                                      </p:cBhvr>
                                      <p:tavLst>
                                        <p:tav tm="0">
                                          <p:val>
                                            <p:strVal val="ppt_y"/>
                                          </p:val>
                                        </p:tav>
                                        <p:tav tm="100000">
                                          <p:val>
                                            <p:strVal val="1+ppt_h/2"/>
                                          </p:val>
                                        </p:tav>
                                      </p:tavLst>
                                    </p:anim>
                                    <p:set>
                                      <p:cBhvr>
                                        <p:cTn id="64" dur="1" fill="hold">
                                          <p:stCondLst>
                                            <p:cond delay="999"/>
                                          </p:stCondLst>
                                        </p:cTn>
                                        <p:tgtEl>
                                          <p:spTgt spid="1030"/>
                                        </p:tgtEl>
                                        <p:attrNameLst>
                                          <p:attrName>style.visibility</p:attrName>
                                        </p:attrNameLst>
                                      </p:cBhvr>
                                      <p:to>
                                        <p:strVal val="hidden"/>
                                      </p:to>
                                    </p:set>
                                  </p:childTnLst>
                                </p:cTn>
                              </p:par>
                              <p:par>
                                <p:cTn id="65" presetID="10" presetClass="entr" presetSubtype="0" fill="hold" nodeType="withEffect">
                                  <p:stCondLst>
                                    <p:cond delay="0"/>
                                  </p:stCondLst>
                                  <p:childTnLst>
                                    <p:set>
                                      <p:cBhvr>
                                        <p:cTn id="66" dur="1" fill="hold">
                                          <p:stCondLst>
                                            <p:cond delay="0"/>
                                          </p:stCondLst>
                                        </p:cTn>
                                        <p:tgtEl>
                                          <p:spTgt spid="1029"/>
                                        </p:tgtEl>
                                        <p:attrNameLst>
                                          <p:attrName>style.visibility</p:attrName>
                                        </p:attrNameLst>
                                      </p:cBhvr>
                                      <p:to>
                                        <p:strVal val="visible"/>
                                      </p:to>
                                    </p:set>
                                    <p:animEffect transition="in" filter="fade">
                                      <p:cBhvr>
                                        <p:cTn id="67" dur="500"/>
                                        <p:tgtEl>
                                          <p:spTgt spid="1029"/>
                                        </p:tgtEl>
                                      </p:cBhvr>
                                    </p:animEffect>
                                  </p:childTnLst>
                                </p:cTn>
                              </p:par>
                            </p:childTnLst>
                          </p:cTn>
                        </p:par>
                      </p:childTnLst>
                    </p:cTn>
                  </p:par>
                </p:childTnLst>
              </p:cTn>
              <p:nextCondLst>
                <p:cond evt="onClick" delay="0">
                  <p:tgtEl>
                    <p:spTgt spid="1030"/>
                  </p:tgtEl>
                </p:cond>
              </p:nextCondLst>
            </p:seq>
            <p:seq concurrent="1" nextAc="seek">
              <p:cTn id="68" restart="whenNotActive" fill="hold" evtFilter="cancelBubble" nodeType="interactiveSeq">
                <p:stCondLst>
                  <p:cond evt="onClick" delay="0">
                    <p:tgtEl>
                      <p:spTgt spid="1031"/>
                    </p:tgtEl>
                  </p:cond>
                </p:stCondLst>
                <p:endSync evt="end" delay="0">
                  <p:rtn val="all"/>
                </p:endSync>
                <p:childTnLst>
                  <p:par>
                    <p:cTn id="69" fill="hold">
                      <p:stCondLst>
                        <p:cond delay="0"/>
                      </p:stCondLst>
                      <p:childTnLst>
                        <p:par>
                          <p:cTn id="70" fill="hold">
                            <p:stCondLst>
                              <p:cond delay="0"/>
                            </p:stCondLst>
                            <p:childTnLst>
                              <p:par>
                                <p:cTn id="71" presetID="2" presetClass="exit" presetSubtype="4" fill="hold" nodeType="clickEffect">
                                  <p:stCondLst>
                                    <p:cond delay="0"/>
                                  </p:stCondLst>
                                  <p:childTnLst>
                                    <p:anim calcmode="lin" valueType="num">
                                      <p:cBhvr additive="base">
                                        <p:cTn id="72" dur="1000"/>
                                        <p:tgtEl>
                                          <p:spTgt spid="1031"/>
                                        </p:tgtEl>
                                        <p:attrNameLst>
                                          <p:attrName>ppt_x</p:attrName>
                                        </p:attrNameLst>
                                      </p:cBhvr>
                                      <p:tavLst>
                                        <p:tav tm="0">
                                          <p:val>
                                            <p:strVal val="ppt_x"/>
                                          </p:val>
                                        </p:tav>
                                        <p:tav tm="100000">
                                          <p:val>
                                            <p:strVal val="ppt_x"/>
                                          </p:val>
                                        </p:tav>
                                      </p:tavLst>
                                    </p:anim>
                                    <p:anim calcmode="lin" valueType="num">
                                      <p:cBhvr additive="base">
                                        <p:cTn id="73" dur="1000"/>
                                        <p:tgtEl>
                                          <p:spTgt spid="1031"/>
                                        </p:tgtEl>
                                        <p:attrNameLst>
                                          <p:attrName>ppt_y</p:attrName>
                                        </p:attrNameLst>
                                      </p:cBhvr>
                                      <p:tavLst>
                                        <p:tav tm="0">
                                          <p:val>
                                            <p:strVal val="ppt_y"/>
                                          </p:val>
                                        </p:tav>
                                        <p:tav tm="100000">
                                          <p:val>
                                            <p:strVal val="1+ppt_h/2"/>
                                          </p:val>
                                        </p:tav>
                                      </p:tavLst>
                                    </p:anim>
                                    <p:set>
                                      <p:cBhvr>
                                        <p:cTn id="74" dur="1" fill="hold">
                                          <p:stCondLst>
                                            <p:cond delay="999"/>
                                          </p:stCondLst>
                                        </p:cTn>
                                        <p:tgtEl>
                                          <p:spTgt spid="1031"/>
                                        </p:tgtEl>
                                        <p:attrNameLst>
                                          <p:attrName>style.visibility</p:attrName>
                                        </p:attrNameLst>
                                      </p:cBhvr>
                                      <p:to>
                                        <p:strVal val="hidden"/>
                                      </p:to>
                                    </p:set>
                                  </p:childTnLst>
                                </p:cTn>
                              </p:par>
                              <p:par>
                                <p:cTn id="75" presetID="10" presetClass="entr" presetSubtype="0" fill="hold" nodeType="withEffect">
                                  <p:stCondLst>
                                    <p:cond delay="0"/>
                                  </p:stCondLst>
                                  <p:childTnLst>
                                    <p:set>
                                      <p:cBhvr>
                                        <p:cTn id="76" dur="1" fill="hold">
                                          <p:stCondLst>
                                            <p:cond delay="0"/>
                                          </p:stCondLst>
                                        </p:cTn>
                                        <p:tgtEl>
                                          <p:spTgt spid="1029"/>
                                        </p:tgtEl>
                                        <p:attrNameLst>
                                          <p:attrName>style.visibility</p:attrName>
                                        </p:attrNameLst>
                                      </p:cBhvr>
                                      <p:to>
                                        <p:strVal val="visible"/>
                                      </p:to>
                                    </p:set>
                                    <p:animEffect transition="in" filter="fade">
                                      <p:cBhvr>
                                        <p:cTn id="77" dur="500"/>
                                        <p:tgtEl>
                                          <p:spTgt spid="1029"/>
                                        </p:tgtEl>
                                      </p:cBhvr>
                                    </p:animEffect>
                                  </p:childTnLst>
                                </p:cTn>
                              </p:par>
                            </p:childTnLst>
                          </p:cTn>
                        </p:par>
                      </p:childTnLst>
                    </p:cTn>
                  </p:par>
                </p:childTnLst>
              </p:cTn>
              <p:nextCondLst>
                <p:cond evt="onClick" delay="0">
                  <p:tgtEl>
                    <p:spTgt spid="1031"/>
                  </p:tgtEl>
                </p:cond>
              </p:nextCondLst>
            </p:seq>
            <p:seq concurrent="1" nextAc="seek">
              <p:cTn id="78" restart="whenNotActive" fill="hold" evtFilter="cancelBubble" nodeType="interactiveSeq">
                <p:stCondLst>
                  <p:cond evt="onClick" delay="0">
                    <p:tgtEl>
                      <p:spTgt spid="1032"/>
                    </p:tgtEl>
                  </p:cond>
                </p:stCondLst>
                <p:endSync evt="end" delay="0">
                  <p:rtn val="all"/>
                </p:endSync>
                <p:childTnLst>
                  <p:par>
                    <p:cTn id="79" fill="hold">
                      <p:stCondLst>
                        <p:cond delay="0"/>
                      </p:stCondLst>
                      <p:childTnLst>
                        <p:par>
                          <p:cTn id="80" fill="hold">
                            <p:stCondLst>
                              <p:cond delay="0"/>
                            </p:stCondLst>
                            <p:childTnLst>
                              <p:par>
                                <p:cTn id="81" presetID="2" presetClass="exit" presetSubtype="4" fill="hold" nodeType="clickEffect">
                                  <p:stCondLst>
                                    <p:cond delay="0"/>
                                  </p:stCondLst>
                                  <p:childTnLst>
                                    <p:anim calcmode="lin" valueType="num">
                                      <p:cBhvr additive="base">
                                        <p:cTn id="82" dur="1000"/>
                                        <p:tgtEl>
                                          <p:spTgt spid="1032"/>
                                        </p:tgtEl>
                                        <p:attrNameLst>
                                          <p:attrName>ppt_x</p:attrName>
                                        </p:attrNameLst>
                                      </p:cBhvr>
                                      <p:tavLst>
                                        <p:tav tm="0">
                                          <p:val>
                                            <p:strVal val="ppt_x"/>
                                          </p:val>
                                        </p:tav>
                                        <p:tav tm="100000">
                                          <p:val>
                                            <p:strVal val="ppt_x"/>
                                          </p:val>
                                        </p:tav>
                                      </p:tavLst>
                                    </p:anim>
                                    <p:anim calcmode="lin" valueType="num">
                                      <p:cBhvr additive="base">
                                        <p:cTn id="83" dur="1000"/>
                                        <p:tgtEl>
                                          <p:spTgt spid="1032"/>
                                        </p:tgtEl>
                                        <p:attrNameLst>
                                          <p:attrName>ppt_y</p:attrName>
                                        </p:attrNameLst>
                                      </p:cBhvr>
                                      <p:tavLst>
                                        <p:tav tm="0">
                                          <p:val>
                                            <p:strVal val="ppt_y"/>
                                          </p:val>
                                        </p:tav>
                                        <p:tav tm="100000">
                                          <p:val>
                                            <p:strVal val="1+ppt_h/2"/>
                                          </p:val>
                                        </p:tav>
                                      </p:tavLst>
                                    </p:anim>
                                    <p:set>
                                      <p:cBhvr>
                                        <p:cTn id="84" dur="1" fill="hold">
                                          <p:stCondLst>
                                            <p:cond delay="999"/>
                                          </p:stCondLst>
                                        </p:cTn>
                                        <p:tgtEl>
                                          <p:spTgt spid="1032"/>
                                        </p:tgtEl>
                                        <p:attrNameLst>
                                          <p:attrName>style.visibility</p:attrName>
                                        </p:attrNameLst>
                                      </p:cBhvr>
                                      <p:to>
                                        <p:strVal val="hidden"/>
                                      </p:to>
                                    </p:set>
                                  </p:childTnLst>
                                </p:cTn>
                              </p:par>
                              <p:par>
                                <p:cTn id="85" presetID="10" presetClass="entr" presetSubtype="0" fill="hold" nodeType="withEffect">
                                  <p:stCondLst>
                                    <p:cond delay="0"/>
                                  </p:stCondLst>
                                  <p:childTnLst>
                                    <p:set>
                                      <p:cBhvr>
                                        <p:cTn id="86" dur="1" fill="hold">
                                          <p:stCondLst>
                                            <p:cond delay="0"/>
                                          </p:stCondLst>
                                        </p:cTn>
                                        <p:tgtEl>
                                          <p:spTgt spid="1029"/>
                                        </p:tgtEl>
                                        <p:attrNameLst>
                                          <p:attrName>style.visibility</p:attrName>
                                        </p:attrNameLst>
                                      </p:cBhvr>
                                      <p:to>
                                        <p:strVal val="visible"/>
                                      </p:to>
                                    </p:set>
                                    <p:animEffect transition="in" filter="fade">
                                      <p:cBhvr>
                                        <p:cTn id="87" dur="500"/>
                                        <p:tgtEl>
                                          <p:spTgt spid="1029"/>
                                        </p:tgtEl>
                                      </p:cBhvr>
                                    </p:animEffect>
                                  </p:childTnLst>
                                </p:cTn>
                              </p:par>
                            </p:childTnLst>
                          </p:cTn>
                        </p:par>
                      </p:childTnLst>
                    </p:cTn>
                  </p:par>
                </p:childTnLst>
              </p:cTn>
              <p:nextCondLst>
                <p:cond evt="onClick" delay="0">
                  <p:tgtEl>
                    <p:spTgt spid="1032"/>
                  </p:tgtEl>
                </p:cond>
              </p:nextCondLst>
            </p:seq>
            <p:seq concurrent="1" nextAc="seek">
              <p:cTn id="88" restart="whenNotActive" fill="hold" evtFilter="cancelBubble" nodeType="interactiveSeq">
                <p:stCondLst>
                  <p:cond evt="onClick" delay="0">
                    <p:tgtEl>
                      <p:spTgt spid="1033"/>
                    </p:tgtEl>
                  </p:cond>
                </p:stCondLst>
                <p:endSync evt="end" delay="0">
                  <p:rtn val="all"/>
                </p:endSync>
                <p:childTnLst>
                  <p:par>
                    <p:cTn id="89" fill="hold">
                      <p:stCondLst>
                        <p:cond delay="0"/>
                      </p:stCondLst>
                      <p:childTnLst>
                        <p:par>
                          <p:cTn id="90" fill="hold">
                            <p:stCondLst>
                              <p:cond delay="0"/>
                            </p:stCondLst>
                            <p:childTnLst>
                              <p:par>
                                <p:cTn id="91" presetID="2" presetClass="exit" presetSubtype="4" fill="hold" nodeType="clickEffect">
                                  <p:stCondLst>
                                    <p:cond delay="0"/>
                                  </p:stCondLst>
                                  <p:childTnLst>
                                    <p:anim calcmode="lin" valueType="num">
                                      <p:cBhvr additive="base">
                                        <p:cTn id="92" dur="1000"/>
                                        <p:tgtEl>
                                          <p:spTgt spid="1033"/>
                                        </p:tgtEl>
                                        <p:attrNameLst>
                                          <p:attrName>ppt_x</p:attrName>
                                        </p:attrNameLst>
                                      </p:cBhvr>
                                      <p:tavLst>
                                        <p:tav tm="0">
                                          <p:val>
                                            <p:strVal val="ppt_x"/>
                                          </p:val>
                                        </p:tav>
                                        <p:tav tm="100000">
                                          <p:val>
                                            <p:strVal val="ppt_x"/>
                                          </p:val>
                                        </p:tav>
                                      </p:tavLst>
                                    </p:anim>
                                    <p:anim calcmode="lin" valueType="num">
                                      <p:cBhvr additive="base">
                                        <p:cTn id="93" dur="1000"/>
                                        <p:tgtEl>
                                          <p:spTgt spid="1033"/>
                                        </p:tgtEl>
                                        <p:attrNameLst>
                                          <p:attrName>ppt_y</p:attrName>
                                        </p:attrNameLst>
                                      </p:cBhvr>
                                      <p:tavLst>
                                        <p:tav tm="0">
                                          <p:val>
                                            <p:strVal val="ppt_y"/>
                                          </p:val>
                                        </p:tav>
                                        <p:tav tm="100000">
                                          <p:val>
                                            <p:strVal val="1+ppt_h/2"/>
                                          </p:val>
                                        </p:tav>
                                      </p:tavLst>
                                    </p:anim>
                                    <p:set>
                                      <p:cBhvr>
                                        <p:cTn id="94" dur="1" fill="hold">
                                          <p:stCondLst>
                                            <p:cond delay="999"/>
                                          </p:stCondLst>
                                        </p:cTn>
                                        <p:tgtEl>
                                          <p:spTgt spid="1033"/>
                                        </p:tgtEl>
                                        <p:attrNameLst>
                                          <p:attrName>style.visibility</p:attrName>
                                        </p:attrNameLst>
                                      </p:cBhvr>
                                      <p:to>
                                        <p:strVal val="hidden"/>
                                      </p:to>
                                    </p:set>
                                  </p:childTnLst>
                                </p:cTn>
                              </p:par>
                              <p:par>
                                <p:cTn id="95" presetID="10" presetClass="entr" presetSubtype="0" fill="hold" nodeType="withEffect">
                                  <p:stCondLst>
                                    <p:cond delay="0"/>
                                  </p:stCondLst>
                                  <p:childTnLst>
                                    <p:set>
                                      <p:cBhvr>
                                        <p:cTn id="96" dur="1" fill="hold">
                                          <p:stCondLst>
                                            <p:cond delay="0"/>
                                          </p:stCondLst>
                                        </p:cTn>
                                        <p:tgtEl>
                                          <p:spTgt spid="1029"/>
                                        </p:tgtEl>
                                        <p:attrNameLst>
                                          <p:attrName>style.visibility</p:attrName>
                                        </p:attrNameLst>
                                      </p:cBhvr>
                                      <p:to>
                                        <p:strVal val="visible"/>
                                      </p:to>
                                    </p:set>
                                    <p:animEffect transition="in" filter="fade">
                                      <p:cBhvr>
                                        <p:cTn id="97" dur="500"/>
                                        <p:tgtEl>
                                          <p:spTgt spid="1029"/>
                                        </p:tgtEl>
                                      </p:cBhvr>
                                    </p:animEffect>
                                  </p:childTnLst>
                                </p:cTn>
                              </p:par>
                            </p:childTnLst>
                          </p:cTn>
                        </p:par>
                      </p:childTnLst>
                    </p:cTn>
                  </p:par>
                </p:childTnLst>
              </p:cTn>
              <p:nextCondLst>
                <p:cond evt="onClick" delay="0">
                  <p:tgtEl>
                    <p:spTgt spid="1033"/>
                  </p:tgtEl>
                </p:cond>
              </p:nextCondLst>
            </p:seq>
            <p:seq concurrent="1" nextAc="seek">
              <p:cTn id="98" restart="whenNotActive" fill="hold" evtFilter="cancelBubble" nodeType="interactiveSeq">
                <p:stCondLst>
                  <p:cond evt="onClick" delay="0">
                    <p:tgtEl>
                      <p:spTgt spid="1034"/>
                    </p:tgtEl>
                  </p:cond>
                </p:stCondLst>
                <p:endSync evt="end" delay="0">
                  <p:rtn val="all"/>
                </p:endSync>
                <p:childTnLst>
                  <p:par>
                    <p:cTn id="99" fill="hold">
                      <p:stCondLst>
                        <p:cond delay="0"/>
                      </p:stCondLst>
                      <p:childTnLst>
                        <p:par>
                          <p:cTn id="100" fill="hold">
                            <p:stCondLst>
                              <p:cond delay="0"/>
                            </p:stCondLst>
                            <p:childTnLst>
                              <p:par>
                                <p:cTn id="101" presetID="2" presetClass="exit" presetSubtype="4" fill="hold" nodeType="clickEffect">
                                  <p:stCondLst>
                                    <p:cond delay="0"/>
                                  </p:stCondLst>
                                  <p:childTnLst>
                                    <p:anim calcmode="lin" valueType="num">
                                      <p:cBhvr additive="base">
                                        <p:cTn id="102" dur="1000"/>
                                        <p:tgtEl>
                                          <p:spTgt spid="1034"/>
                                        </p:tgtEl>
                                        <p:attrNameLst>
                                          <p:attrName>ppt_x</p:attrName>
                                        </p:attrNameLst>
                                      </p:cBhvr>
                                      <p:tavLst>
                                        <p:tav tm="0">
                                          <p:val>
                                            <p:strVal val="ppt_x"/>
                                          </p:val>
                                        </p:tav>
                                        <p:tav tm="100000">
                                          <p:val>
                                            <p:strVal val="ppt_x"/>
                                          </p:val>
                                        </p:tav>
                                      </p:tavLst>
                                    </p:anim>
                                    <p:anim calcmode="lin" valueType="num">
                                      <p:cBhvr additive="base">
                                        <p:cTn id="103" dur="1000"/>
                                        <p:tgtEl>
                                          <p:spTgt spid="1034"/>
                                        </p:tgtEl>
                                        <p:attrNameLst>
                                          <p:attrName>ppt_y</p:attrName>
                                        </p:attrNameLst>
                                      </p:cBhvr>
                                      <p:tavLst>
                                        <p:tav tm="0">
                                          <p:val>
                                            <p:strVal val="ppt_y"/>
                                          </p:val>
                                        </p:tav>
                                        <p:tav tm="100000">
                                          <p:val>
                                            <p:strVal val="1+ppt_h/2"/>
                                          </p:val>
                                        </p:tav>
                                      </p:tavLst>
                                    </p:anim>
                                    <p:set>
                                      <p:cBhvr>
                                        <p:cTn id="104" dur="1" fill="hold">
                                          <p:stCondLst>
                                            <p:cond delay="999"/>
                                          </p:stCondLst>
                                        </p:cTn>
                                        <p:tgtEl>
                                          <p:spTgt spid="1034"/>
                                        </p:tgtEl>
                                        <p:attrNameLst>
                                          <p:attrName>style.visibility</p:attrName>
                                        </p:attrNameLst>
                                      </p:cBhvr>
                                      <p:to>
                                        <p:strVal val="hidden"/>
                                      </p:to>
                                    </p:set>
                                  </p:childTnLst>
                                </p:cTn>
                              </p:par>
                              <p:par>
                                <p:cTn id="105" presetID="10" presetClass="entr" presetSubtype="0" fill="hold" nodeType="withEffect">
                                  <p:stCondLst>
                                    <p:cond delay="0"/>
                                  </p:stCondLst>
                                  <p:childTnLst>
                                    <p:set>
                                      <p:cBhvr>
                                        <p:cTn id="106" dur="1" fill="hold">
                                          <p:stCondLst>
                                            <p:cond delay="0"/>
                                          </p:stCondLst>
                                        </p:cTn>
                                        <p:tgtEl>
                                          <p:spTgt spid="1029"/>
                                        </p:tgtEl>
                                        <p:attrNameLst>
                                          <p:attrName>style.visibility</p:attrName>
                                        </p:attrNameLst>
                                      </p:cBhvr>
                                      <p:to>
                                        <p:strVal val="visible"/>
                                      </p:to>
                                    </p:set>
                                    <p:animEffect transition="in" filter="fade">
                                      <p:cBhvr>
                                        <p:cTn id="107" dur="500"/>
                                        <p:tgtEl>
                                          <p:spTgt spid="1029"/>
                                        </p:tgtEl>
                                      </p:cBhvr>
                                    </p:animEffect>
                                  </p:childTnLst>
                                </p:cTn>
                              </p:par>
                            </p:childTnLst>
                          </p:cTn>
                        </p:par>
                      </p:childTnLst>
                    </p:cTn>
                  </p:par>
                </p:childTnLst>
              </p:cTn>
              <p:nextCondLst>
                <p:cond evt="onClick" delay="0">
                  <p:tgtEl>
                    <p:spTgt spid="1034"/>
                  </p:tgtEl>
                </p:cond>
              </p:nextCondLst>
            </p:seq>
            <p:seq concurrent="1" nextAc="seek">
              <p:cTn id="108" restart="whenNotActive" fill="hold" evtFilter="cancelBubble" nodeType="interactiveSeq">
                <p:stCondLst>
                  <p:cond evt="onClick" delay="0">
                    <p:tgtEl>
                      <p:spTgt spid="1035"/>
                    </p:tgtEl>
                  </p:cond>
                </p:stCondLst>
                <p:endSync evt="end" delay="0">
                  <p:rtn val="all"/>
                </p:endSync>
                <p:childTnLst>
                  <p:par>
                    <p:cTn id="109" fill="hold">
                      <p:stCondLst>
                        <p:cond delay="0"/>
                      </p:stCondLst>
                      <p:childTnLst>
                        <p:par>
                          <p:cTn id="110" fill="hold">
                            <p:stCondLst>
                              <p:cond delay="0"/>
                            </p:stCondLst>
                            <p:childTnLst>
                              <p:par>
                                <p:cTn id="111" presetID="2" presetClass="exit" presetSubtype="4" fill="hold" nodeType="clickEffect">
                                  <p:stCondLst>
                                    <p:cond delay="0"/>
                                  </p:stCondLst>
                                  <p:childTnLst>
                                    <p:anim calcmode="lin" valueType="num">
                                      <p:cBhvr additive="base">
                                        <p:cTn id="112" dur="1000"/>
                                        <p:tgtEl>
                                          <p:spTgt spid="1035"/>
                                        </p:tgtEl>
                                        <p:attrNameLst>
                                          <p:attrName>ppt_x</p:attrName>
                                        </p:attrNameLst>
                                      </p:cBhvr>
                                      <p:tavLst>
                                        <p:tav tm="0">
                                          <p:val>
                                            <p:strVal val="ppt_x"/>
                                          </p:val>
                                        </p:tav>
                                        <p:tav tm="100000">
                                          <p:val>
                                            <p:strVal val="ppt_x"/>
                                          </p:val>
                                        </p:tav>
                                      </p:tavLst>
                                    </p:anim>
                                    <p:anim calcmode="lin" valueType="num">
                                      <p:cBhvr additive="base">
                                        <p:cTn id="113" dur="1000"/>
                                        <p:tgtEl>
                                          <p:spTgt spid="1035"/>
                                        </p:tgtEl>
                                        <p:attrNameLst>
                                          <p:attrName>ppt_y</p:attrName>
                                        </p:attrNameLst>
                                      </p:cBhvr>
                                      <p:tavLst>
                                        <p:tav tm="0">
                                          <p:val>
                                            <p:strVal val="ppt_y"/>
                                          </p:val>
                                        </p:tav>
                                        <p:tav tm="100000">
                                          <p:val>
                                            <p:strVal val="1+ppt_h/2"/>
                                          </p:val>
                                        </p:tav>
                                      </p:tavLst>
                                    </p:anim>
                                    <p:set>
                                      <p:cBhvr>
                                        <p:cTn id="114" dur="1" fill="hold">
                                          <p:stCondLst>
                                            <p:cond delay="999"/>
                                          </p:stCondLst>
                                        </p:cTn>
                                        <p:tgtEl>
                                          <p:spTgt spid="1035"/>
                                        </p:tgtEl>
                                        <p:attrNameLst>
                                          <p:attrName>style.visibility</p:attrName>
                                        </p:attrNameLst>
                                      </p:cBhvr>
                                      <p:to>
                                        <p:strVal val="hidden"/>
                                      </p:to>
                                    </p:set>
                                  </p:childTnLst>
                                </p:cTn>
                              </p:par>
                              <p:par>
                                <p:cTn id="115" presetID="10" presetClass="entr" presetSubtype="0" fill="hold" nodeType="withEffect">
                                  <p:stCondLst>
                                    <p:cond delay="0"/>
                                  </p:stCondLst>
                                  <p:childTnLst>
                                    <p:set>
                                      <p:cBhvr>
                                        <p:cTn id="116" dur="1" fill="hold">
                                          <p:stCondLst>
                                            <p:cond delay="0"/>
                                          </p:stCondLst>
                                        </p:cTn>
                                        <p:tgtEl>
                                          <p:spTgt spid="5123"/>
                                        </p:tgtEl>
                                        <p:attrNameLst>
                                          <p:attrName>style.visibility</p:attrName>
                                        </p:attrNameLst>
                                      </p:cBhvr>
                                      <p:to>
                                        <p:strVal val="visible"/>
                                      </p:to>
                                    </p:set>
                                    <p:animEffect transition="in" filter="fade">
                                      <p:cBhvr>
                                        <p:cTn id="117" dur="500"/>
                                        <p:tgtEl>
                                          <p:spTgt spid="5123"/>
                                        </p:tgtEl>
                                      </p:cBhvr>
                                    </p:animEffect>
                                  </p:childTnLst>
                                </p:cTn>
                              </p:par>
                            </p:childTnLst>
                          </p:cTn>
                        </p:par>
                      </p:childTnLst>
                    </p:cTn>
                  </p:par>
                </p:childTnLst>
              </p:cTn>
              <p:nextCondLst>
                <p:cond evt="onClick" delay="0">
                  <p:tgtEl>
                    <p:spTgt spid="1035"/>
                  </p:tgtEl>
                </p:cond>
              </p:nextCondLst>
            </p:seq>
            <p:seq concurrent="1" nextAc="seek">
              <p:cTn id="118" restart="whenNotActive" fill="hold" evtFilter="cancelBubble" nodeType="interactiveSeq">
                <p:stCondLst>
                  <p:cond evt="onClick" delay="0">
                    <p:tgtEl>
                      <p:spTgt spid="1036"/>
                    </p:tgtEl>
                  </p:cond>
                </p:stCondLst>
                <p:endSync evt="end" delay="0">
                  <p:rtn val="all"/>
                </p:endSync>
                <p:childTnLst>
                  <p:par>
                    <p:cTn id="119" fill="hold">
                      <p:stCondLst>
                        <p:cond delay="0"/>
                      </p:stCondLst>
                      <p:childTnLst>
                        <p:par>
                          <p:cTn id="120" fill="hold">
                            <p:stCondLst>
                              <p:cond delay="0"/>
                            </p:stCondLst>
                            <p:childTnLst>
                              <p:par>
                                <p:cTn id="121" presetID="2" presetClass="exit" presetSubtype="4" fill="hold" nodeType="clickEffect">
                                  <p:stCondLst>
                                    <p:cond delay="0"/>
                                  </p:stCondLst>
                                  <p:childTnLst>
                                    <p:anim calcmode="lin" valueType="num">
                                      <p:cBhvr additive="base">
                                        <p:cTn id="122" dur="1000"/>
                                        <p:tgtEl>
                                          <p:spTgt spid="1036"/>
                                        </p:tgtEl>
                                        <p:attrNameLst>
                                          <p:attrName>ppt_x</p:attrName>
                                        </p:attrNameLst>
                                      </p:cBhvr>
                                      <p:tavLst>
                                        <p:tav tm="0">
                                          <p:val>
                                            <p:strVal val="ppt_x"/>
                                          </p:val>
                                        </p:tav>
                                        <p:tav tm="100000">
                                          <p:val>
                                            <p:strVal val="ppt_x"/>
                                          </p:val>
                                        </p:tav>
                                      </p:tavLst>
                                    </p:anim>
                                    <p:anim calcmode="lin" valueType="num">
                                      <p:cBhvr additive="base">
                                        <p:cTn id="123" dur="1000"/>
                                        <p:tgtEl>
                                          <p:spTgt spid="1036"/>
                                        </p:tgtEl>
                                        <p:attrNameLst>
                                          <p:attrName>ppt_y</p:attrName>
                                        </p:attrNameLst>
                                      </p:cBhvr>
                                      <p:tavLst>
                                        <p:tav tm="0">
                                          <p:val>
                                            <p:strVal val="ppt_y"/>
                                          </p:val>
                                        </p:tav>
                                        <p:tav tm="100000">
                                          <p:val>
                                            <p:strVal val="1+ppt_h/2"/>
                                          </p:val>
                                        </p:tav>
                                      </p:tavLst>
                                    </p:anim>
                                    <p:set>
                                      <p:cBhvr>
                                        <p:cTn id="124" dur="1" fill="hold">
                                          <p:stCondLst>
                                            <p:cond delay="999"/>
                                          </p:stCondLst>
                                        </p:cTn>
                                        <p:tgtEl>
                                          <p:spTgt spid="1036"/>
                                        </p:tgtEl>
                                        <p:attrNameLst>
                                          <p:attrName>style.visibility</p:attrName>
                                        </p:attrNameLst>
                                      </p:cBhvr>
                                      <p:to>
                                        <p:strVal val="hidden"/>
                                      </p:to>
                                    </p:set>
                                  </p:childTnLst>
                                </p:cTn>
                              </p:par>
                              <p:par>
                                <p:cTn id="125" presetID="10" presetClass="entr" presetSubtype="0" fill="hold" nodeType="withEffect">
                                  <p:stCondLst>
                                    <p:cond delay="0"/>
                                  </p:stCondLst>
                                  <p:childTnLst>
                                    <p:set>
                                      <p:cBhvr>
                                        <p:cTn id="126" dur="1" fill="hold">
                                          <p:stCondLst>
                                            <p:cond delay="0"/>
                                          </p:stCondLst>
                                        </p:cTn>
                                        <p:tgtEl>
                                          <p:spTgt spid="1029"/>
                                        </p:tgtEl>
                                        <p:attrNameLst>
                                          <p:attrName>style.visibility</p:attrName>
                                        </p:attrNameLst>
                                      </p:cBhvr>
                                      <p:to>
                                        <p:strVal val="visible"/>
                                      </p:to>
                                    </p:set>
                                    <p:animEffect transition="in" filter="fade">
                                      <p:cBhvr>
                                        <p:cTn id="127" dur="500"/>
                                        <p:tgtEl>
                                          <p:spTgt spid="1029"/>
                                        </p:tgtEl>
                                      </p:cBhvr>
                                    </p:animEffect>
                                  </p:childTnLst>
                                </p:cTn>
                              </p:par>
                            </p:childTnLst>
                          </p:cTn>
                        </p:par>
                      </p:childTnLst>
                    </p:cTn>
                  </p:par>
                </p:childTnLst>
              </p:cTn>
              <p:nextCondLst>
                <p:cond evt="onClick" delay="0">
                  <p:tgtEl>
                    <p:spTgt spid="1036"/>
                  </p:tgtEl>
                </p:cond>
              </p:nextCondLst>
            </p:seq>
            <p:seq concurrent="1" nextAc="seek">
              <p:cTn id="128" restart="whenNotActive" fill="hold" evtFilter="cancelBubble" nodeType="interactiveSeq">
                <p:stCondLst>
                  <p:cond evt="onClick" delay="0">
                    <p:tgtEl>
                      <p:spTgt spid="1037"/>
                    </p:tgtEl>
                  </p:cond>
                </p:stCondLst>
                <p:endSync evt="end" delay="0">
                  <p:rtn val="all"/>
                </p:endSync>
                <p:childTnLst>
                  <p:par>
                    <p:cTn id="129" fill="hold">
                      <p:stCondLst>
                        <p:cond delay="0"/>
                      </p:stCondLst>
                      <p:childTnLst>
                        <p:par>
                          <p:cTn id="130" fill="hold">
                            <p:stCondLst>
                              <p:cond delay="0"/>
                            </p:stCondLst>
                            <p:childTnLst>
                              <p:par>
                                <p:cTn id="131" presetID="2" presetClass="exit" presetSubtype="4" fill="hold" nodeType="clickEffect">
                                  <p:stCondLst>
                                    <p:cond delay="0"/>
                                  </p:stCondLst>
                                  <p:childTnLst>
                                    <p:anim calcmode="lin" valueType="num">
                                      <p:cBhvr additive="base">
                                        <p:cTn id="132" dur="1000"/>
                                        <p:tgtEl>
                                          <p:spTgt spid="1037"/>
                                        </p:tgtEl>
                                        <p:attrNameLst>
                                          <p:attrName>ppt_x</p:attrName>
                                        </p:attrNameLst>
                                      </p:cBhvr>
                                      <p:tavLst>
                                        <p:tav tm="0">
                                          <p:val>
                                            <p:strVal val="ppt_x"/>
                                          </p:val>
                                        </p:tav>
                                        <p:tav tm="100000">
                                          <p:val>
                                            <p:strVal val="ppt_x"/>
                                          </p:val>
                                        </p:tav>
                                      </p:tavLst>
                                    </p:anim>
                                    <p:anim calcmode="lin" valueType="num">
                                      <p:cBhvr additive="base">
                                        <p:cTn id="133" dur="1000"/>
                                        <p:tgtEl>
                                          <p:spTgt spid="1037"/>
                                        </p:tgtEl>
                                        <p:attrNameLst>
                                          <p:attrName>ppt_y</p:attrName>
                                        </p:attrNameLst>
                                      </p:cBhvr>
                                      <p:tavLst>
                                        <p:tav tm="0">
                                          <p:val>
                                            <p:strVal val="ppt_y"/>
                                          </p:val>
                                        </p:tav>
                                        <p:tav tm="100000">
                                          <p:val>
                                            <p:strVal val="1+ppt_h/2"/>
                                          </p:val>
                                        </p:tav>
                                      </p:tavLst>
                                    </p:anim>
                                    <p:set>
                                      <p:cBhvr>
                                        <p:cTn id="134" dur="1" fill="hold">
                                          <p:stCondLst>
                                            <p:cond delay="999"/>
                                          </p:stCondLst>
                                        </p:cTn>
                                        <p:tgtEl>
                                          <p:spTgt spid="1037"/>
                                        </p:tgtEl>
                                        <p:attrNameLst>
                                          <p:attrName>style.visibility</p:attrName>
                                        </p:attrNameLst>
                                      </p:cBhvr>
                                      <p:to>
                                        <p:strVal val="hidden"/>
                                      </p:to>
                                    </p:set>
                                  </p:childTnLst>
                                </p:cTn>
                              </p:par>
                              <p:par>
                                <p:cTn id="135" presetID="10" presetClass="entr" presetSubtype="0" fill="hold" nodeType="withEffect">
                                  <p:stCondLst>
                                    <p:cond delay="0"/>
                                  </p:stCondLst>
                                  <p:childTnLst>
                                    <p:set>
                                      <p:cBhvr>
                                        <p:cTn id="136" dur="1" fill="hold">
                                          <p:stCondLst>
                                            <p:cond delay="0"/>
                                          </p:stCondLst>
                                        </p:cTn>
                                        <p:tgtEl>
                                          <p:spTgt spid="1029"/>
                                        </p:tgtEl>
                                        <p:attrNameLst>
                                          <p:attrName>style.visibility</p:attrName>
                                        </p:attrNameLst>
                                      </p:cBhvr>
                                      <p:to>
                                        <p:strVal val="visible"/>
                                      </p:to>
                                    </p:set>
                                    <p:animEffect transition="in" filter="fade">
                                      <p:cBhvr>
                                        <p:cTn id="137" dur="500"/>
                                        <p:tgtEl>
                                          <p:spTgt spid="1029"/>
                                        </p:tgtEl>
                                      </p:cBhvr>
                                    </p:animEffect>
                                  </p:childTnLst>
                                </p:cTn>
                              </p:par>
                            </p:childTnLst>
                          </p:cTn>
                        </p:par>
                      </p:childTnLst>
                    </p:cTn>
                  </p:par>
                </p:childTnLst>
              </p:cTn>
              <p:nextCondLst>
                <p:cond evt="onClick" delay="0">
                  <p:tgtEl>
                    <p:spTgt spid="1037"/>
                  </p:tgtEl>
                </p:cond>
              </p:nextCondLst>
            </p:seq>
            <p:seq concurrent="1" nextAc="seek">
              <p:cTn id="138" restart="whenNotActive" fill="hold" evtFilter="cancelBubble" nodeType="interactiveSeq">
                <p:stCondLst>
                  <p:cond evt="onClick" delay="0">
                    <p:tgtEl>
                      <p:spTgt spid="1038"/>
                    </p:tgtEl>
                  </p:cond>
                </p:stCondLst>
                <p:endSync evt="end" delay="0">
                  <p:rtn val="all"/>
                </p:endSync>
                <p:childTnLst>
                  <p:par>
                    <p:cTn id="139" fill="hold">
                      <p:stCondLst>
                        <p:cond delay="0"/>
                      </p:stCondLst>
                      <p:childTnLst>
                        <p:par>
                          <p:cTn id="140" fill="hold">
                            <p:stCondLst>
                              <p:cond delay="0"/>
                            </p:stCondLst>
                            <p:childTnLst>
                              <p:par>
                                <p:cTn id="141" presetID="2" presetClass="exit" presetSubtype="4" fill="hold" nodeType="clickEffect">
                                  <p:stCondLst>
                                    <p:cond delay="0"/>
                                  </p:stCondLst>
                                  <p:childTnLst>
                                    <p:anim calcmode="lin" valueType="num">
                                      <p:cBhvr additive="base">
                                        <p:cTn id="142" dur="1000"/>
                                        <p:tgtEl>
                                          <p:spTgt spid="1038"/>
                                        </p:tgtEl>
                                        <p:attrNameLst>
                                          <p:attrName>ppt_x</p:attrName>
                                        </p:attrNameLst>
                                      </p:cBhvr>
                                      <p:tavLst>
                                        <p:tav tm="0">
                                          <p:val>
                                            <p:strVal val="ppt_x"/>
                                          </p:val>
                                        </p:tav>
                                        <p:tav tm="100000">
                                          <p:val>
                                            <p:strVal val="ppt_x"/>
                                          </p:val>
                                        </p:tav>
                                      </p:tavLst>
                                    </p:anim>
                                    <p:anim calcmode="lin" valueType="num">
                                      <p:cBhvr additive="base">
                                        <p:cTn id="143" dur="1000"/>
                                        <p:tgtEl>
                                          <p:spTgt spid="1038"/>
                                        </p:tgtEl>
                                        <p:attrNameLst>
                                          <p:attrName>ppt_y</p:attrName>
                                        </p:attrNameLst>
                                      </p:cBhvr>
                                      <p:tavLst>
                                        <p:tav tm="0">
                                          <p:val>
                                            <p:strVal val="ppt_y"/>
                                          </p:val>
                                        </p:tav>
                                        <p:tav tm="100000">
                                          <p:val>
                                            <p:strVal val="1+ppt_h/2"/>
                                          </p:val>
                                        </p:tav>
                                      </p:tavLst>
                                    </p:anim>
                                    <p:set>
                                      <p:cBhvr>
                                        <p:cTn id="144" dur="1" fill="hold">
                                          <p:stCondLst>
                                            <p:cond delay="999"/>
                                          </p:stCondLst>
                                        </p:cTn>
                                        <p:tgtEl>
                                          <p:spTgt spid="1038"/>
                                        </p:tgtEl>
                                        <p:attrNameLst>
                                          <p:attrName>style.visibility</p:attrName>
                                        </p:attrNameLst>
                                      </p:cBhvr>
                                      <p:to>
                                        <p:strVal val="hidden"/>
                                      </p:to>
                                    </p:set>
                                  </p:childTnLst>
                                </p:cTn>
                              </p:par>
                              <p:par>
                                <p:cTn id="145" presetID="10" presetClass="entr" presetSubtype="0" fill="hold" nodeType="withEffect">
                                  <p:stCondLst>
                                    <p:cond delay="0"/>
                                  </p:stCondLst>
                                  <p:childTnLst>
                                    <p:set>
                                      <p:cBhvr>
                                        <p:cTn id="146" dur="1" fill="hold">
                                          <p:stCondLst>
                                            <p:cond delay="0"/>
                                          </p:stCondLst>
                                        </p:cTn>
                                        <p:tgtEl>
                                          <p:spTgt spid="5122"/>
                                        </p:tgtEl>
                                        <p:attrNameLst>
                                          <p:attrName>style.visibility</p:attrName>
                                        </p:attrNameLst>
                                      </p:cBhvr>
                                      <p:to>
                                        <p:strVal val="visible"/>
                                      </p:to>
                                    </p:set>
                                    <p:animEffect transition="in" filter="fade">
                                      <p:cBhvr>
                                        <p:cTn id="147" dur="500"/>
                                        <p:tgtEl>
                                          <p:spTgt spid="5122"/>
                                        </p:tgtEl>
                                      </p:cBhvr>
                                    </p:animEffect>
                                  </p:childTnLst>
                                </p:cTn>
                              </p:par>
                            </p:childTnLst>
                          </p:cTn>
                        </p:par>
                      </p:childTnLst>
                    </p:cTn>
                  </p:par>
                </p:childTnLst>
              </p:cTn>
              <p:nextCondLst>
                <p:cond evt="onClick" delay="0">
                  <p:tgtEl>
                    <p:spTgt spid="1038"/>
                  </p:tgtEl>
                </p:cond>
              </p:nextCondLst>
            </p:seq>
            <p:seq concurrent="1" nextAc="seek">
              <p:cTn id="148" restart="whenNotActive" fill="hold" evtFilter="cancelBubble" nodeType="interactiveSeq">
                <p:stCondLst>
                  <p:cond evt="onClick" delay="0">
                    <p:tgtEl>
                      <p:spTgt spid="1039"/>
                    </p:tgtEl>
                  </p:cond>
                </p:stCondLst>
                <p:endSync evt="end" delay="0">
                  <p:rtn val="all"/>
                </p:endSync>
                <p:childTnLst>
                  <p:par>
                    <p:cTn id="149" fill="hold">
                      <p:stCondLst>
                        <p:cond delay="0"/>
                      </p:stCondLst>
                      <p:childTnLst>
                        <p:par>
                          <p:cTn id="150" fill="hold">
                            <p:stCondLst>
                              <p:cond delay="0"/>
                            </p:stCondLst>
                            <p:childTnLst>
                              <p:par>
                                <p:cTn id="151" presetID="2" presetClass="exit" presetSubtype="4" fill="hold" nodeType="clickEffect">
                                  <p:stCondLst>
                                    <p:cond delay="0"/>
                                  </p:stCondLst>
                                  <p:childTnLst>
                                    <p:anim calcmode="lin" valueType="num">
                                      <p:cBhvr additive="base">
                                        <p:cTn id="152" dur="1000"/>
                                        <p:tgtEl>
                                          <p:spTgt spid="1039"/>
                                        </p:tgtEl>
                                        <p:attrNameLst>
                                          <p:attrName>ppt_x</p:attrName>
                                        </p:attrNameLst>
                                      </p:cBhvr>
                                      <p:tavLst>
                                        <p:tav tm="0">
                                          <p:val>
                                            <p:strVal val="ppt_x"/>
                                          </p:val>
                                        </p:tav>
                                        <p:tav tm="100000">
                                          <p:val>
                                            <p:strVal val="ppt_x"/>
                                          </p:val>
                                        </p:tav>
                                      </p:tavLst>
                                    </p:anim>
                                    <p:anim calcmode="lin" valueType="num">
                                      <p:cBhvr additive="base">
                                        <p:cTn id="153" dur="1000"/>
                                        <p:tgtEl>
                                          <p:spTgt spid="1039"/>
                                        </p:tgtEl>
                                        <p:attrNameLst>
                                          <p:attrName>ppt_y</p:attrName>
                                        </p:attrNameLst>
                                      </p:cBhvr>
                                      <p:tavLst>
                                        <p:tav tm="0">
                                          <p:val>
                                            <p:strVal val="ppt_y"/>
                                          </p:val>
                                        </p:tav>
                                        <p:tav tm="100000">
                                          <p:val>
                                            <p:strVal val="1+ppt_h/2"/>
                                          </p:val>
                                        </p:tav>
                                      </p:tavLst>
                                    </p:anim>
                                    <p:set>
                                      <p:cBhvr>
                                        <p:cTn id="154" dur="1" fill="hold">
                                          <p:stCondLst>
                                            <p:cond delay="999"/>
                                          </p:stCondLst>
                                        </p:cTn>
                                        <p:tgtEl>
                                          <p:spTgt spid="1039"/>
                                        </p:tgtEl>
                                        <p:attrNameLst>
                                          <p:attrName>style.visibility</p:attrName>
                                        </p:attrNameLst>
                                      </p:cBhvr>
                                      <p:to>
                                        <p:strVal val="hidden"/>
                                      </p:to>
                                    </p:set>
                                  </p:childTnLst>
                                </p:cTn>
                              </p:par>
                              <p:par>
                                <p:cTn id="155" presetID="10" presetClass="entr" presetSubtype="0" fill="hold" nodeType="withEffect">
                                  <p:stCondLst>
                                    <p:cond delay="0"/>
                                  </p:stCondLst>
                                  <p:childTnLst>
                                    <p:set>
                                      <p:cBhvr>
                                        <p:cTn id="156" dur="1" fill="hold">
                                          <p:stCondLst>
                                            <p:cond delay="0"/>
                                          </p:stCondLst>
                                        </p:cTn>
                                        <p:tgtEl>
                                          <p:spTgt spid="1029"/>
                                        </p:tgtEl>
                                        <p:attrNameLst>
                                          <p:attrName>style.visibility</p:attrName>
                                        </p:attrNameLst>
                                      </p:cBhvr>
                                      <p:to>
                                        <p:strVal val="visible"/>
                                      </p:to>
                                    </p:set>
                                    <p:animEffect transition="in" filter="fade">
                                      <p:cBhvr>
                                        <p:cTn id="157" dur="500"/>
                                        <p:tgtEl>
                                          <p:spTgt spid="1029"/>
                                        </p:tgtEl>
                                      </p:cBhvr>
                                    </p:animEffect>
                                  </p:childTnLst>
                                </p:cTn>
                              </p:par>
                            </p:childTnLst>
                          </p:cTn>
                        </p:par>
                      </p:childTnLst>
                    </p:cTn>
                  </p:par>
                </p:childTnLst>
              </p:cTn>
              <p:nextCondLst>
                <p:cond evt="onClick" delay="0">
                  <p:tgtEl>
                    <p:spTgt spid="1039"/>
                  </p:tgtEl>
                </p:cond>
              </p:nextCondLst>
            </p:seq>
            <p:seq concurrent="1" nextAc="seek">
              <p:cTn id="158" restart="whenNotActive" fill="hold" evtFilter="cancelBubble" nodeType="interactiveSeq">
                <p:stCondLst>
                  <p:cond evt="onClick" delay="0">
                    <p:tgtEl>
                      <p:spTgt spid="1040"/>
                    </p:tgtEl>
                  </p:cond>
                </p:stCondLst>
                <p:endSync evt="end" delay="0">
                  <p:rtn val="all"/>
                </p:endSync>
                <p:childTnLst>
                  <p:par>
                    <p:cTn id="159" fill="hold">
                      <p:stCondLst>
                        <p:cond delay="0"/>
                      </p:stCondLst>
                      <p:childTnLst>
                        <p:par>
                          <p:cTn id="160" fill="hold">
                            <p:stCondLst>
                              <p:cond delay="0"/>
                            </p:stCondLst>
                            <p:childTnLst>
                              <p:par>
                                <p:cTn id="161" presetID="2" presetClass="exit" presetSubtype="4" fill="hold" nodeType="clickEffect">
                                  <p:stCondLst>
                                    <p:cond delay="0"/>
                                  </p:stCondLst>
                                  <p:childTnLst>
                                    <p:anim calcmode="lin" valueType="num">
                                      <p:cBhvr additive="base">
                                        <p:cTn id="162" dur="1000"/>
                                        <p:tgtEl>
                                          <p:spTgt spid="1040"/>
                                        </p:tgtEl>
                                        <p:attrNameLst>
                                          <p:attrName>ppt_x</p:attrName>
                                        </p:attrNameLst>
                                      </p:cBhvr>
                                      <p:tavLst>
                                        <p:tav tm="0">
                                          <p:val>
                                            <p:strVal val="ppt_x"/>
                                          </p:val>
                                        </p:tav>
                                        <p:tav tm="100000">
                                          <p:val>
                                            <p:strVal val="ppt_x"/>
                                          </p:val>
                                        </p:tav>
                                      </p:tavLst>
                                    </p:anim>
                                    <p:anim calcmode="lin" valueType="num">
                                      <p:cBhvr additive="base">
                                        <p:cTn id="163" dur="1000"/>
                                        <p:tgtEl>
                                          <p:spTgt spid="1040"/>
                                        </p:tgtEl>
                                        <p:attrNameLst>
                                          <p:attrName>ppt_y</p:attrName>
                                        </p:attrNameLst>
                                      </p:cBhvr>
                                      <p:tavLst>
                                        <p:tav tm="0">
                                          <p:val>
                                            <p:strVal val="ppt_y"/>
                                          </p:val>
                                        </p:tav>
                                        <p:tav tm="100000">
                                          <p:val>
                                            <p:strVal val="1+ppt_h/2"/>
                                          </p:val>
                                        </p:tav>
                                      </p:tavLst>
                                    </p:anim>
                                    <p:set>
                                      <p:cBhvr>
                                        <p:cTn id="164" dur="1" fill="hold">
                                          <p:stCondLst>
                                            <p:cond delay="999"/>
                                          </p:stCondLst>
                                        </p:cTn>
                                        <p:tgtEl>
                                          <p:spTgt spid="1040"/>
                                        </p:tgtEl>
                                        <p:attrNameLst>
                                          <p:attrName>style.visibility</p:attrName>
                                        </p:attrNameLst>
                                      </p:cBhvr>
                                      <p:to>
                                        <p:strVal val="hidden"/>
                                      </p:to>
                                    </p:set>
                                  </p:childTnLst>
                                </p:cTn>
                              </p:par>
                              <p:par>
                                <p:cTn id="165" presetID="10" presetClass="entr" presetSubtype="0" fill="hold" nodeType="withEffect">
                                  <p:stCondLst>
                                    <p:cond delay="0"/>
                                  </p:stCondLst>
                                  <p:childTnLst>
                                    <p:set>
                                      <p:cBhvr>
                                        <p:cTn id="166" dur="1" fill="hold">
                                          <p:stCondLst>
                                            <p:cond delay="0"/>
                                          </p:stCondLst>
                                        </p:cTn>
                                        <p:tgtEl>
                                          <p:spTgt spid="1029"/>
                                        </p:tgtEl>
                                        <p:attrNameLst>
                                          <p:attrName>style.visibility</p:attrName>
                                        </p:attrNameLst>
                                      </p:cBhvr>
                                      <p:to>
                                        <p:strVal val="visible"/>
                                      </p:to>
                                    </p:set>
                                    <p:animEffect transition="in" filter="fade">
                                      <p:cBhvr>
                                        <p:cTn id="167" dur="500"/>
                                        <p:tgtEl>
                                          <p:spTgt spid="1029"/>
                                        </p:tgtEl>
                                      </p:cBhvr>
                                    </p:animEffect>
                                  </p:childTnLst>
                                </p:cTn>
                              </p:par>
                            </p:childTnLst>
                          </p:cTn>
                        </p:par>
                      </p:childTnLst>
                    </p:cTn>
                  </p:par>
                </p:childTnLst>
              </p:cTn>
              <p:nextCondLst>
                <p:cond evt="onClick" delay="0">
                  <p:tgtEl>
                    <p:spTgt spid="1040"/>
                  </p:tgtEl>
                </p:cond>
              </p:nextCondLst>
            </p:seq>
            <p:seq concurrent="1" nextAc="seek">
              <p:cTn id="168" restart="whenNotActive" fill="hold" evtFilter="cancelBubble" nodeType="interactiveSeq">
                <p:stCondLst>
                  <p:cond evt="onClick" delay="0">
                    <p:tgtEl>
                      <p:spTgt spid="1041"/>
                    </p:tgtEl>
                  </p:cond>
                </p:stCondLst>
                <p:endSync evt="end" delay="0">
                  <p:rtn val="all"/>
                </p:endSync>
                <p:childTnLst>
                  <p:par>
                    <p:cTn id="169" fill="hold">
                      <p:stCondLst>
                        <p:cond delay="0"/>
                      </p:stCondLst>
                      <p:childTnLst>
                        <p:par>
                          <p:cTn id="170" fill="hold">
                            <p:stCondLst>
                              <p:cond delay="0"/>
                            </p:stCondLst>
                            <p:childTnLst>
                              <p:par>
                                <p:cTn id="171" presetID="2" presetClass="exit" presetSubtype="4" fill="hold" nodeType="clickEffect">
                                  <p:stCondLst>
                                    <p:cond delay="0"/>
                                  </p:stCondLst>
                                  <p:childTnLst>
                                    <p:anim calcmode="lin" valueType="num">
                                      <p:cBhvr additive="base">
                                        <p:cTn id="172" dur="1000"/>
                                        <p:tgtEl>
                                          <p:spTgt spid="1041"/>
                                        </p:tgtEl>
                                        <p:attrNameLst>
                                          <p:attrName>ppt_x</p:attrName>
                                        </p:attrNameLst>
                                      </p:cBhvr>
                                      <p:tavLst>
                                        <p:tav tm="0">
                                          <p:val>
                                            <p:strVal val="ppt_x"/>
                                          </p:val>
                                        </p:tav>
                                        <p:tav tm="100000">
                                          <p:val>
                                            <p:strVal val="ppt_x"/>
                                          </p:val>
                                        </p:tav>
                                      </p:tavLst>
                                    </p:anim>
                                    <p:anim calcmode="lin" valueType="num">
                                      <p:cBhvr additive="base">
                                        <p:cTn id="173" dur="1000"/>
                                        <p:tgtEl>
                                          <p:spTgt spid="1041"/>
                                        </p:tgtEl>
                                        <p:attrNameLst>
                                          <p:attrName>ppt_y</p:attrName>
                                        </p:attrNameLst>
                                      </p:cBhvr>
                                      <p:tavLst>
                                        <p:tav tm="0">
                                          <p:val>
                                            <p:strVal val="ppt_y"/>
                                          </p:val>
                                        </p:tav>
                                        <p:tav tm="100000">
                                          <p:val>
                                            <p:strVal val="1+ppt_h/2"/>
                                          </p:val>
                                        </p:tav>
                                      </p:tavLst>
                                    </p:anim>
                                    <p:set>
                                      <p:cBhvr>
                                        <p:cTn id="174" dur="1" fill="hold">
                                          <p:stCondLst>
                                            <p:cond delay="999"/>
                                          </p:stCondLst>
                                        </p:cTn>
                                        <p:tgtEl>
                                          <p:spTgt spid="1041"/>
                                        </p:tgtEl>
                                        <p:attrNameLst>
                                          <p:attrName>style.visibility</p:attrName>
                                        </p:attrNameLst>
                                      </p:cBhvr>
                                      <p:to>
                                        <p:strVal val="hidden"/>
                                      </p:to>
                                    </p:set>
                                  </p:childTnLst>
                                </p:cTn>
                              </p:par>
                              <p:par>
                                <p:cTn id="175" presetID="10" presetClass="entr" presetSubtype="0" fill="hold" nodeType="withEffect">
                                  <p:stCondLst>
                                    <p:cond delay="0"/>
                                  </p:stCondLst>
                                  <p:childTnLst>
                                    <p:set>
                                      <p:cBhvr>
                                        <p:cTn id="176" dur="1" fill="hold">
                                          <p:stCondLst>
                                            <p:cond delay="0"/>
                                          </p:stCondLst>
                                        </p:cTn>
                                        <p:tgtEl>
                                          <p:spTgt spid="1029"/>
                                        </p:tgtEl>
                                        <p:attrNameLst>
                                          <p:attrName>style.visibility</p:attrName>
                                        </p:attrNameLst>
                                      </p:cBhvr>
                                      <p:to>
                                        <p:strVal val="visible"/>
                                      </p:to>
                                    </p:set>
                                    <p:animEffect transition="in" filter="fade">
                                      <p:cBhvr>
                                        <p:cTn id="177" dur="500"/>
                                        <p:tgtEl>
                                          <p:spTgt spid="1029"/>
                                        </p:tgtEl>
                                      </p:cBhvr>
                                    </p:animEffect>
                                  </p:childTnLst>
                                </p:cTn>
                              </p:par>
                            </p:childTnLst>
                          </p:cTn>
                        </p:par>
                      </p:childTnLst>
                    </p:cTn>
                  </p:par>
                </p:childTnLst>
              </p:cTn>
              <p:nextCondLst>
                <p:cond evt="onClick" delay="0">
                  <p:tgtEl>
                    <p:spTgt spid="1041"/>
                  </p:tgtEl>
                </p:cond>
              </p:nextCondLst>
            </p:seq>
            <p:seq concurrent="1" nextAc="seek">
              <p:cTn id="178" restart="whenNotActive" fill="hold" evtFilter="cancelBubble" nodeType="interactiveSeq">
                <p:stCondLst>
                  <p:cond evt="onClick" delay="0">
                    <p:tgtEl>
                      <p:spTgt spid="1042"/>
                    </p:tgtEl>
                  </p:cond>
                </p:stCondLst>
                <p:endSync evt="end" delay="0">
                  <p:rtn val="all"/>
                </p:endSync>
                <p:childTnLst>
                  <p:par>
                    <p:cTn id="179" fill="hold">
                      <p:stCondLst>
                        <p:cond delay="0"/>
                      </p:stCondLst>
                      <p:childTnLst>
                        <p:par>
                          <p:cTn id="180" fill="hold">
                            <p:stCondLst>
                              <p:cond delay="0"/>
                            </p:stCondLst>
                            <p:childTnLst>
                              <p:par>
                                <p:cTn id="181" presetID="2" presetClass="exit" presetSubtype="4" fill="hold" nodeType="clickEffect">
                                  <p:stCondLst>
                                    <p:cond delay="0"/>
                                  </p:stCondLst>
                                  <p:childTnLst>
                                    <p:anim calcmode="lin" valueType="num">
                                      <p:cBhvr additive="base">
                                        <p:cTn id="182" dur="1000"/>
                                        <p:tgtEl>
                                          <p:spTgt spid="1042"/>
                                        </p:tgtEl>
                                        <p:attrNameLst>
                                          <p:attrName>ppt_x</p:attrName>
                                        </p:attrNameLst>
                                      </p:cBhvr>
                                      <p:tavLst>
                                        <p:tav tm="0">
                                          <p:val>
                                            <p:strVal val="ppt_x"/>
                                          </p:val>
                                        </p:tav>
                                        <p:tav tm="100000">
                                          <p:val>
                                            <p:strVal val="ppt_x"/>
                                          </p:val>
                                        </p:tav>
                                      </p:tavLst>
                                    </p:anim>
                                    <p:anim calcmode="lin" valueType="num">
                                      <p:cBhvr additive="base">
                                        <p:cTn id="183" dur="1000"/>
                                        <p:tgtEl>
                                          <p:spTgt spid="1042"/>
                                        </p:tgtEl>
                                        <p:attrNameLst>
                                          <p:attrName>ppt_y</p:attrName>
                                        </p:attrNameLst>
                                      </p:cBhvr>
                                      <p:tavLst>
                                        <p:tav tm="0">
                                          <p:val>
                                            <p:strVal val="ppt_y"/>
                                          </p:val>
                                        </p:tav>
                                        <p:tav tm="100000">
                                          <p:val>
                                            <p:strVal val="1+ppt_h/2"/>
                                          </p:val>
                                        </p:tav>
                                      </p:tavLst>
                                    </p:anim>
                                    <p:set>
                                      <p:cBhvr>
                                        <p:cTn id="184" dur="1" fill="hold">
                                          <p:stCondLst>
                                            <p:cond delay="999"/>
                                          </p:stCondLst>
                                        </p:cTn>
                                        <p:tgtEl>
                                          <p:spTgt spid="1042"/>
                                        </p:tgtEl>
                                        <p:attrNameLst>
                                          <p:attrName>style.visibility</p:attrName>
                                        </p:attrNameLst>
                                      </p:cBhvr>
                                      <p:to>
                                        <p:strVal val="hidden"/>
                                      </p:to>
                                    </p:set>
                                  </p:childTnLst>
                                </p:cTn>
                              </p:par>
                              <p:par>
                                <p:cTn id="185" presetID="10" presetClass="entr" presetSubtype="0" fill="hold" nodeType="withEffect">
                                  <p:stCondLst>
                                    <p:cond delay="0"/>
                                  </p:stCondLst>
                                  <p:childTnLst>
                                    <p:set>
                                      <p:cBhvr>
                                        <p:cTn id="186" dur="1" fill="hold">
                                          <p:stCondLst>
                                            <p:cond delay="0"/>
                                          </p:stCondLst>
                                        </p:cTn>
                                        <p:tgtEl>
                                          <p:spTgt spid="1029"/>
                                        </p:tgtEl>
                                        <p:attrNameLst>
                                          <p:attrName>style.visibility</p:attrName>
                                        </p:attrNameLst>
                                      </p:cBhvr>
                                      <p:to>
                                        <p:strVal val="visible"/>
                                      </p:to>
                                    </p:set>
                                    <p:animEffect transition="in" filter="fade">
                                      <p:cBhvr>
                                        <p:cTn id="187" dur="500"/>
                                        <p:tgtEl>
                                          <p:spTgt spid="1029"/>
                                        </p:tgtEl>
                                      </p:cBhvr>
                                    </p:animEffect>
                                  </p:childTnLst>
                                </p:cTn>
                              </p:par>
                            </p:childTnLst>
                          </p:cTn>
                        </p:par>
                      </p:childTnLst>
                    </p:cTn>
                  </p:par>
                </p:childTnLst>
              </p:cTn>
              <p:nextCondLst>
                <p:cond evt="onClick" delay="0">
                  <p:tgtEl>
                    <p:spTgt spid="1042"/>
                  </p:tgtEl>
                </p:cond>
              </p:nextCondLst>
            </p:seq>
            <p:seq concurrent="1" nextAc="seek">
              <p:cTn id="188" restart="whenNotActive" fill="hold" evtFilter="cancelBubble" nodeType="interactiveSeq">
                <p:stCondLst>
                  <p:cond evt="onClick" delay="0">
                    <p:tgtEl>
                      <p:spTgt spid="1043"/>
                    </p:tgtEl>
                  </p:cond>
                </p:stCondLst>
                <p:endSync evt="end" delay="0">
                  <p:rtn val="all"/>
                </p:endSync>
                <p:childTnLst>
                  <p:par>
                    <p:cTn id="189" fill="hold">
                      <p:stCondLst>
                        <p:cond delay="0"/>
                      </p:stCondLst>
                      <p:childTnLst>
                        <p:par>
                          <p:cTn id="190" fill="hold">
                            <p:stCondLst>
                              <p:cond delay="0"/>
                            </p:stCondLst>
                            <p:childTnLst>
                              <p:par>
                                <p:cTn id="191" presetID="2" presetClass="exit" presetSubtype="4" fill="hold" nodeType="clickEffect">
                                  <p:stCondLst>
                                    <p:cond delay="0"/>
                                  </p:stCondLst>
                                  <p:childTnLst>
                                    <p:anim calcmode="lin" valueType="num">
                                      <p:cBhvr additive="base">
                                        <p:cTn id="192" dur="1000"/>
                                        <p:tgtEl>
                                          <p:spTgt spid="1043"/>
                                        </p:tgtEl>
                                        <p:attrNameLst>
                                          <p:attrName>ppt_x</p:attrName>
                                        </p:attrNameLst>
                                      </p:cBhvr>
                                      <p:tavLst>
                                        <p:tav tm="0">
                                          <p:val>
                                            <p:strVal val="ppt_x"/>
                                          </p:val>
                                        </p:tav>
                                        <p:tav tm="100000">
                                          <p:val>
                                            <p:strVal val="ppt_x"/>
                                          </p:val>
                                        </p:tav>
                                      </p:tavLst>
                                    </p:anim>
                                    <p:anim calcmode="lin" valueType="num">
                                      <p:cBhvr additive="base">
                                        <p:cTn id="193" dur="1000"/>
                                        <p:tgtEl>
                                          <p:spTgt spid="1043"/>
                                        </p:tgtEl>
                                        <p:attrNameLst>
                                          <p:attrName>ppt_y</p:attrName>
                                        </p:attrNameLst>
                                      </p:cBhvr>
                                      <p:tavLst>
                                        <p:tav tm="0">
                                          <p:val>
                                            <p:strVal val="ppt_y"/>
                                          </p:val>
                                        </p:tav>
                                        <p:tav tm="100000">
                                          <p:val>
                                            <p:strVal val="1+ppt_h/2"/>
                                          </p:val>
                                        </p:tav>
                                      </p:tavLst>
                                    </p:anim>
                                    <p:set>
                                      <p:cBhvr>
                                        <p:cTn id="194" dur="1" fill="hold">
                                          <p:stCondLst>
                                            <p:cond delay="999"/>
                                          </p:stCondLst>
                                        </p:cTn>
                                        <p:tgtEl>
                                          <p:spTgt spid="1043"/>
                                        </p:tgtEl>
                                        <p:attrNameLst>
                                          <p:attrName>style.visibility</p:attrName>
                                        </p:attrNameLst>
                                      </p:cBhvr>
                                      <p:to>
                                        <p:strVal val="hidden"/>
                                      </p:to>
                                    </p:set>
                                  </p:childTnLst>
                                </p:cTn>
                              </p:par>
                              <p:par>
                                <p:cTn id="195" presetID="10" presetClass="entr" presetSubtype="0" fill="hold" nodeType="withEffect">
                                  <p:stCondLst>
                                    <p:cond delay="0"/>
                                  </p:stCondLst>
                                  <p:childTnLst>
                                    <p:set>
                                      <p:cBhvr>
                                        <p:cTn id="196" dur="1" fill="hold">
                                          <p:stCondLst>
                                            <p:cond delay="0"/>
                                          </p:stCondLst>
                                        </p:cTn>
                                        <p:tgtEl>
                                          <p:spTgt spid="1029"/>
                                        </p:tgtEl>
                                        <p:attrNameLst>
                                          <p:attrName>style.visibility</p:attrName>
                                        </p:attrNameLst>
                                      </p:cBhvr>
                                      <p:to>
                                        <p:strVal val="visible"/>
                                      </p:to>
                                    </p:set>
                                    <p:animEffect transition="in" filter="fade">
                                      <p:cBhvr>
                                        <p:cTn id="197" dur="500"/>
                                        <p:tgtEl>
                                          <p:spTgt spid="1029"/>
                                        </p:tgtEl>
                                      </p:cBhvr>
                                    </p:animEffect>
                                  </p:childTnLst>
                                </p:cTn>
                              </p:par>
                            </p:childTnLst>
                          </p:cTn>
                        </p:par>
                      </p:childTnLst>
                    </p:cTn>
                  </p:par>
                </p:childTnLst>
              </p:cTn>
              <p:nextCondLst>
                <p:cond evt="onClick" delay="0">
                  <p:tgtEl>
                    <p:spTgt spid="1043"/>
                  </p:tgtEl>
                </p:cond>
              </p:nextCondLst>
            </p:seq>
            <p:seq concurrent="1" nextAc="seek">
              <p:cTn id="198" restart="whenNotActive" fill="hold" evtFilter="cancelBubble" nodeType="interactiveSeq">
                <p:stCondLst>
                  <p:cond evt="onClick" delay="0">
                    <p:tgtEl>
                      <p:spTgt spid="1044"/>
                    </p:tgtEl>
                  </p:cond>
                </p:stCondLst>
                <p:endSync evt="end" delay="0">
                  <p:rtn val="all"/>
                </p:endSync>
                <p:childTnLst>
                  <p:par>
                    <p:cTn id="199" fill="hold">
                      <p:stCondLst>
                        <p:cond delay="0"/>
                      </p:stCondLst>
                      <p:childTnLst>
                        <p:par>
                          <p:cTn id="200" fill="hold">
                            <p:stCondLst>
                              <p:cond delay="0"/>
                            </p:stCondLst>
                            <p:childTnLst>
                              <p:par>
                                <p:cTn id="201" presetID="2" presetClass="exit" presetSubtype="4" fill="hold" nodeType="clickEffect">
                                  <p:stCondLst>
                                    <p:cond delay="0"/>
                                  </p:stCondLst>
                                  <p:childTnLst>
                                    <p:anim calcmode="lin" valueType="num">
                                      <p:cBhvr additive="base">
                                        <p:cTn id="202" dur="1000"/>
                                        <p:tgtEl>
                                          <p:spTgt spid="1044"/>
                                        </p:tgtEl>
                                        <p:attrNameLst>
                                          <p:attrName>ppt_x</p:attrName>
                                        </p:attrNameLst>
                                      </p:cBhvr>
                                      <p:tavLst>
                                        <p:tav tm="0">
                                          <p:val>
                                            <p:strVal val="ppt_x"/>
                                          </p:val>
                                        </p:tav>
                                        <p:tav tm="100000">
                                          <p:val>
                                            <p:strVal val="ppt_x"/>
                                          </p:val>
                                        </p:tav>
                                      </p:tavLst>
                                    </p:anim>
                                    <p:anim calcmode="lin" valueType="num">
                                      <p:cBhvr additive="base">
                                        <p:cTn id="203" dur="1000"/>
                                        <p:tgtEl>
                                          <p:spTgt spid="1044"/>
                                        </p:tgtEl>
                                        <p:attrNameLst>
                                          <p:attrName>ppt_y</p:attrName>
                                        </p:attrNameLst>
                                      </p:cBhvr>
                                      <p:tavLst>
                                        <p:tav tm="0">
                                          <p:val>
                                            <p:strVal val="ppt_y"/>
                                          </p:val>
                                        </p:tav>
                                        <p:tav tm="100000">
                                          <p:val>
                                            <p:strVal val="1+ppt_h/2"/>
                                          </p:val>
                                        </p:tav>
                                      </p:tavLst>
                                    </p:anim>
                                    <p:set>
                                      <p:cBhvr>
                                        <p:cTn id="204" dur="1" fill="hold">
                                          <p:stCondLst>
                                            <p:cond delay="999"/>
                                          </p:stCondLst>
                                        </p:cTn>
                                        <p:tgtEl>
                                          <p:spTgt spid="1044"/>
                                        </p:tgtEl>
                                        <p:attrNameLst>
                                          <p:attrName>style.visibility</p:attrName>
                                        </p:attrNameLst>
                                      </p:cBhvr>
                                      <p:to>
                                        <p:strVal val="hidden"/>
                                      </p:to>
                                    </p:set>
                                  </p:childTnLst>
                                </p:cTn>
                              </p:par>
                              <p:par>
                                <p:cTn id="205" presetID="10" presetClass="entr" presetSubtype="0" fill="hold" nodeType="withEffect">
                                  <p:stCondLst>
                                    <p:cond delay="0"/>
                                  </p:stCondLst>
                                  <p:childTnLst>
                                    <p:set>
                                      <p:cBhvr>
                                        <p:cTn id="206" dur="1" fill="hold">
                                          <p:stCondLst>
                                            <p:cond delay="0"/>
                                          </p:stCondLst>
                                        </p:cTn>
                                        <p:tgtEl>
                                          <p:spTgt spid="1029"/>
                                        </p:tgtEl>
                                        <p:attrNameLst>
                                          <p:attrName>style.visibility</p:attrName>
                                        </p:attrNameLst>
                                      </p:cBhvr>
                                      <p:to>
                                        <p:strVal val="visible"/>
                                      </p:to>
                                    </p:set>
                                    <p:animEffect transition="in" filter="fade">
                                      <p:cBhvr>
                                        <p:cTn id="207" dur="500"/>
                                        <p:tgtEl>
                                          <p:spTgt spid="1029"/>
                                        </p:tgtEl>
                                      </p:cBhvr>
                                    </p:animEffect>
                                  </p:childTnLst>
                                </p:cTn>
                              </p:par>
                            </p:childTnLst>
                          </p:cTn>
                        </p:par>
                      </p:childTnLst>
                    </p:cTn>
                  </p:par>
                </p:childTnLst>
              </p:cTn>
              <p:nextCondLst>
                <p:cond evt="onClick" delay="0">
                  <p:tgtEl>
                    <p:spTgt spid="1044"/>
                  </p:tgtEl>
                </p:cond>
              </p:nextCondLst>
            </p:seq>
            <p:seq concurrent="1" nextAc="seek">
              <p:cTn id="208" restart="whenNotActive" fill="hold" evtFilter="cancelBubble" nodeType="interactiveSeq">
                <p:stCondLst>
                  <p:cond evt="onClick" delay="0">
                    <p:tgtEl>
                      <p:spTgt spid="1045"/>
                    </p:tgtEl>
                  </p:cond>
                </p:stCondLst>
                <p:endSync evt="end" delay="0">
                  <p:rtn val="all"/>
                </p:endSync>
                <p:childTnLst>
                  <p:par>
                    <p:cTn id="209" fill="hold">
                      <p:stCondLst>
                        <p:cond delay="0"/>
                      </p:stCondLst>
                      <p:childTnLst>
                        <p:par>
                          <p:cTn id="210" fill="hold">
                            <p:stCondLst>
                              <p:cond delay="0"/>
                            </p:stCondLst>
                            <p:childTnLst>
                              <p:par>
                                <p:cTn id="211" presetID="2" presetClass="exit" presetSubtype="4" fill="hold" nodeType="clickEffect">
                                  <p:stCondLst>
                                    <p:cond delay="0"/>
                                  </p:stCondLst>
                                  <p:childTnLst>
                                    <p:anim calcmode="lin" valueType="num">
                                      <p:cBhvr additive="base">
                                        <p:cTn id="212" dur="1000"/>
                                        <p:tgtEl>
                                          <p:spTgt spid="1045"/>
                                        </p:tgtEl>
                                        <p:attrNameLst>
                                          <p:attrName>ppt_x</p:attrName>
                                        </p:attrNameLst>
                                      </p:cBhvr>
                                      <p:tavLst>
                                        <p:tav tm="0">
                                          <p:val>
                                            <p:strVal val="ppt_x"/>
                                          </p:val>
                                        </p:tav>
                                        <p:tav tm="100000">
                                          <p:val>
                                            <p:strVal val="ppt_x"/>
                                          </p:val>
                                        </p:tav>
                                      </p:tavLst>
                                    </p:anim>
                                    <p:anim calcmode="lin" valueType="num">
                                      <p:cBhvr additive="base">
                                        <p:cTn id="213" dur="1000"/>
                                        <p:tgtEl>
                                          <p:spTgt spid="1045"/>
                                        </p:tgtEl>
                                        <p:attrNameLst>
                                          <p:attrName>ppt_y</p:attrName>
                                        </p:attrNameLst>
                                      </p:cBhvr>
                                      <p:tavLst>
                                        <p:tav tm="0">
                                          <p:val>
                                            <p:strVal val="ppt_y"/>
                                          </p:val>
                                        </p:tav>
                                        <p:tav tm="100000">
                                          <p:val>
                                            <p:strVal val="1+ppt_h/2"/>
                                          </p:val>
                                        </p:tav>
                                      </p:tavLst>
                                    </p:anim>
                                    <p:set>
                                      <p:cBhvr>
                                        <p:cTn id="214" dur="1" fill="hold">
                                          <p:stCondLst>
                                            <p:cond delay="999"/>
                                          </p:stCondLst>
                                        </p:cTn>
                                        <p:tgtEl>
                                          <p:spTgt spid="1045"/>
                                        </p:tgtEl>
                                        <p:attrNameLst>
                                          <p:attrName>style.visibility</p:attrName>
                                        </p:attrNameLst>
                                      </p:cBhvr>
                                      <p:to>
                                        <p:strVal val="hidden"/>
                                      </p:to>
                                    </p:set>
                                  </p:childTnLst>
                                </p:cTn>
                              </p:par>
                              <p:par>
                                <p:cTn id="215" presetID="10" presetClass="entr" presetSubtype="0" fill="hold" nodeType="withEffect">
                                  <p:stCondLst>
                                    <p:cond delay="0"/>
                                  </p:stCondLst>
                                  <p:childTnLst>
                                    <p:set>
                                      <p:cBhvr>
                                        <p:cTn id="216" dur="1" fill="hold">
                                          <p:stCondLst>
                                            <p:cond delay="0"/>
                                          </p:stCondLst>
                                        </p:cTn>
                                        <p:tgtEl>
                                          <p:spTgt spid="3074"/>
                                        </p:tgtEl>
                                        <p:attrNameLst>
                                          <p:attrName>style.visibility</p:attrName>
                                        </p:attrNameLst>
                                      </p:cBhvr>
                                      <p:to>
                                        <p:strVal val="visible"/>
                                      </p:to>
                                    </p:set>
                                    <p:animEffect transition="in" filter="fade">
                                      <p:cBhvr>
                                        <p:cTn id="217" dur="500"/>
                                        <p:tgtEl>
                                          <p:spTgt spid="3074"/>
                                        </p:tgtEl>
                                      </p:cBhvr>
                                    </p:animEffect>
                                  </p:childTnLst>
                                </p:cTn>
                              </p:par>
                            </p:childTnLst>
                          </p:cTn>
                        </p:par>
                      </p:childTnLst>
                    </p:cTn>
                  </p:par>
                </p:childTnLst>
              </p:cTn>
              <p:nextCondLst>
                <p:cond evt="onClick" delay="0">
                  <p:tgtEl>
                    <p:spTgt spid="1045"/>
                  </p:tgtEl>
                </p:cond>
              </p:nextCondLst>
            </p:seq>
            <p:seq concurrent="1" nextAc="seek">
              <p:cTn id="218" restart="whenNotActive" fill="hold" evtFilter="cancelBubble" nodeType="interactiveSeq">
                <p:stCondLst>
                  <p:cond evt="onClick" delay="0">
                    <p:tgtEl>
                      <p:spTgt spid="1046"/>
                    </p:tgtEl>
                  </p:cond>
                </p:stCondLst>
                <p:endSync evt="end" delay="0">
                  <p:rtn val="all"/>
                </p:endSync>
                <p:childTnLst>
                  <p:par>
                    <p:cTn id="219" fill="hold">
                      <p:stCondLst>
                        <p:cond delay="0"/>
                      </p:stCondLst>
                      <p:childTnLst>
                        <p:par>
                          <p:cTn id="220" fill="hold">
                            <p:stCondLst>
                              <p:cond delay="0"/>
                            </p:stCondLst>
                            <p:childTnLst>
                              <p:par>
                                <p:cTn id="221" presetID="2" presetClass="exit" presetSubtype="4" fill="hold" nodeType="clickEffect">
                                  <p:stCondLst>
                                    <p:cond delay="0"/>
                                  </p:stCondLst>
                                  <p:childTnLst>
                                    <p:anim calcmode="lin" valueType="num">
                                      <p:cBhvr additive="base">
                                        <p:cTn id="222" dur="1000"/>
                                        <p:tgtEl>
                                          <p:spTgt spid="1046"/>
                                        </p:tgtEl>
                                        <p:attrNameLst>
                                          <p:attrName>ppt_x</p:attrName>
                                        </p:attrNameLst>
                                      </p:cBhvr>
                                      <p:tavLst>
                                        <p:tav tm="0">
                                          <p:val>
                                            <p:strVal val="ppt_x"/>
                                          </p:val>
                                        </p:tav>
                                        <p:tav tm="100000">
                                          <p:val>
                                            <p:strVal val="ppt_x"/>
                                          </p:val>
                                        </p:tav>
                                      </p:tavLst>
                                    </p:anim>
                                    <p:anim calcmode="lin" valueType="num">
                                      <p:cBhvr additive="base">
                                        <p:cTn id="223" dur="1000"/>
                                        <p:tgtEl>
                                          <p:spTgt spid="1046"/>
                                        </p:tgtEl>
                                        <p:attrNameLst>
                                          <p:attrName>ppt_y</p:attrName>
                                        </p:attrNameLst>
                                      </p:cBhvr>
                                      <p:tavLst>
                                        <p:tav tm="0">
                                          <p:val>
                                            <p:strVal val="ppt_y"/>
                                          </p:val>
                                        </p:tav>
                                        <p:tav tm="100000">
                                          <p:val>
                                            <p:strVal val="1+ppt_h/2"/>
                                          </p:val>
                                        </p:tav>
                                      </p:tavLst>
                                    </p:anim>
                                    <p:set>
                                      <p:cBhvr>
                                        <p:cTn id="224" dur="1" fill="hold">
                                          <p:stCondLst>
                                            <p:cond delay="999"/>
                                          </p:stCondLst>
                                        </p:cTn>
                                        <p:tgtEl>
                                          <p:spTgt spid="1046"/>
                                        </p:tgtEl>
                                        <p:attrNameLst>
                                          <p:attrName>style.visibility</p:attrName>
                                        </p:attrNameLst>
                                      </p:cBhvr>
                                      <p:to>
                                        <p:strVal val="hidden"/>
                                      </p:to>
                                    </p:set>
                                  </p:childTnLst>
                                </p:cTn>
                              </p:par>
                              <p:par>
                                <p:cTn id="225" presetID="10" presetClass="entr" presetSubtype="0" fill="hold" nodeType="withEffect">
                                  <p:stCondLst>
                                    <p:cond delay="0"/>
                                  </p:stCondLst>
                                  <p:childTnLst>
                                    <p:set>
                                      <p:cBhvr>
                                        <p:cTn id="226" dur="1" fill="hold">
                                          <p:stCondLst>
                                            <p:cond delay="0"/>
                                          </p:stCondLst>
                                        </p:cTn>
                                        <p:tgtEl>
                                          <p:spTgt spid="5124"/>
                                        </p:tgtEl>
                                        <p:attrNameLst>
                                          <p:attrName>style.visibility</p:attrName>
                                        </p:attrNameLst>
                                      </p:cBhvr>
                                      <p:to>
                                        <p:strVal val="visible"/>
                                      </p:to>
                                    </p:set>
                                    <p:animEffect transition="in" filter="fade">
                                      <p:cBhvr>
                                        <p:cTn id="227" dur="500"/>
                                        <p:tgtEl>
                                          <p:spTgt spid="5124"/>
                                        </p:tgtEl>
                                      </p:cBhvr>
                                    </p:animEffect>
                                  </p:childTnLst>
                                </p:cTn>
                              </p:par>
                            </p:childTnLst>
                          </p:cTn>
                        </p:par>
                      </p:childTnLst>
                    </p:cTn>
                  </p:par>
                </p:childTnLst>
              </p:cTn>
              <p:nextCondLst>
                <p:cond evt="onClick" delay="0">
                  <p:tgtEl>
                    <p:spTgt spid="1046"/>
                  </p:tgtEl>
                </p:cond>
              </p:nextCondLst>
            </p:seq>
            <p:seq concurrent="1" nextAc="seek">
              <p:cTn id="228" restart="whenNotActive" fill="hold" evtFilter="cancelBubble" nodeType="interactiveSeq">
                <p:stCondLst>
                  <p:cond evt="onClick" delay="0">
                    <p:tgtEl>
                      <p:spTgt spid="104"/>
                    </p:tgtEl>
                  </p:cond>
                </p:stCondLst>
                <p:endSync evt="end" delay="0">
                  <p:rtn val="all"/>
                </p:endSync>
                <p:childTnLst>
                  <p:par>
                    <p:cTn id="229" fill="hold">
                      <p:stCondLst>
                        <p:cond delay="0"/>
                      </p:stCondLst>
                      <p:childTnLst>
                        <p:par>
                          <p:cTn id="230" fill="hold">
                            <p:stCondLst>
                              <p:cond delay="0"/>
                            </p:stCondLst>
                            <p:childTnLst>
                              <p:par>
                                <p:cTn id="231" presetID="2" presetClass="exit" presetSubtype="4" fill="hold" nodeType="clickEffect">
                                  <p:stCondLst>
                                    <p:cond delay="0"/>
                                  </p:stCondLst>
                                  <p:childTnLst>
                                    <p:anim calcmode="lin" valueType="num">
                                      <p:cBhvr additive="base">
                                        <p:cTn id="232" dur="1000"/>
                                        <p:tgtEl>
                                          <p:spTgt spid="104"/>
                                        </p:tgtEl>
                                        <p:attrNameLst>
                                          <p:attrName>ppt_x</p:attrName>
                                        </p:attrNameLst>
                                      </p:cBhvr>
                                      <p:tavLst>
                                        <p:tav tm="0">
                                          <p:val>
                                            <p:strVal val="ppt_x"/>
                                          </p:val>
                                        </p:tav>
                                        <p:tav tm="100000">
                                          <p:val>
                                            <p:strVal val="ppt_x"/>
                                          </p:val>
                                        </p:tav>
                                      </p:tavLst>
                                    </p:anim>
                                    <p:anim calcmode="lin" valueType="num">
                                      <p:cBhvr additive="base">
                                        <p:cTn id="233" dur="1000"/>
                                        <p:tgtEl>
                                          <p:spTgt spid="104"/>
                                        </p:tgtEl>
                                        <p:attrNameLst>
                                          <p:attrName>ppt_y</p:attrName>
                                        </p:attrNameLst>
                                      </p:cBhvr>
                                      <p:tavLst>
                                        <p:tav tm="0">
                                          <p:val>
                                            <p:strVal val="ppt_y"/>
                                          </p:val>
                                        </p:tav>
                                        <p:tav tm="100000">
                                          <p:val>
                                            <p:strVal val="1+ppt_h/2"/>
                                          </p:val>
                                        </p:tav>
                                      </p:tavLst>
                                    </p:anim>
                                    <p:set>
                                      <p:cBhvr>
                                        <p:cTn id="234" dur="1" fill="hold">
                                          <p:stCondLst>
                                            <p:cond delay="999"/>
                                          </p:stCondLst>
                                        </p:cTn>
                                        <p:tgtEl>
                                          <p:spTgt spid="104"/>
                                        </p:tgtEl>
                                        <p:attrNameLst>
                                          <p:attrName>style.visibility</p:attrName>
                                        </p:attrNameLst>
                                      </p:cBhvr>
                                      <p:to>
                                        <p:strVal val="hidden"/>
                                      </p:to>
                                    </p:set>
                                  </p:childTnLst>
                                </p:cTn>
                              </p:par>
                              <p:par>
                                <p:cTn id="235" presetID="10" presetClass="entr" presetSubtype="0" fill="hold" nodeType="withEffect">
                                  <p:stCondLst>
                                    <p:cond delay="0"/>
                                  </p:stCondLst>
                                  <p:childTnLst>
                                    <p:set>
                                      <p:cBhvr>
                                        <p:cTn id="236" dur="1" fill="hold">
                                          <p:stCondLst>
                                            <p:cond delay="0"/>
                                          </p:stCondLst>
                                        </p:cTn>
                                        <p:tgtEl>
                                          <p:spTgt spid="1029"/>
                                        </p:tgtEl>
                                        <p:attrNameLst>
                                          <p:attrName>style.visibility</p:attrName>
                                        </p:attrNameLst>
                                      </p:cBhvr>
                                      <p:to>
                                        <p:strVal val="visible"/>
                                      </p:to>
                                    </p:set>
                                    <p:animEffect transition="in" filter="fade">
                                      <p:cBhvr>
                                        <p:cTn id="237" dur="500"/>
                                        <p:tgtEl>
                                          <p:spTgt spid="1029"/>
                                        </p:tgtEl>
                                      </p:cBhvr>
                                    </p:animEffect>
                                  </p:childTnLst>
                                </p:cTn>
                              </p:par>
                            </p:childTnLst>
                          </p:cTn>
                        </p:par>
                      </p:childTnLst>
                    </p:cTn>
                  </p:par>
                </p:childTnLst>
              </p:cTn>
              <p:nextCondLst>
                <p:cond evt="onClick" delay="0">
                  <p:tgtEl>
                    <p:spTgt spid="104"/>
                  </p:tgtEl>
                </p:cond>
              </p:nextCondLst>
            </p:seq>
            <p:seq concurrent="1" nextAc="seek">
              <p:cTn id="238" restart="whenNotActive" fill="hold" evtFilter="cancelBubble" nodeType="interactiveSeq">
                <p:stCondLst>
                  <p:cond evt="onClick" delay="0">
                    <p:tgtEl>
                      <p:spTgt spid="105"/>
                    </p:tgtEl>
                  </p:cond>
                </p:stCondLst>
                <p:endSync evt="end" delay="0">
                  <p:rtn val="all"/>
                </p:endSync>
                <p:childTnLst>
                  <p:par>
                    <p:cTn id="239" fill="hold">
                      <p:stCondLst>
                        <p:cond delay="0"/>
                      </p:stCondLst>
                      <p:childTnLst>
                        <p:par>
                          <p:cTn id="240" fill="hold">
                            <p:stCondLst>
                              <p:cond delay="0"/>
                            </p:stCondLst>
                            <p:childTnLst>
                              <p:par>
                                <p:cTn id="241" presetID="2" presetClass="exit" presetSubtype="4" fill="hold" nodeType="clickEffect">
                                  <p:stCondLst>
                                    <p:cond delay="0"/>
                                  </p:stCondLst>
                                  <p:childTnLst>
                                    <p:anim calcmode="lin" valueType="num">
                                      <p:cBhvr additive="base">
                                        <p:cTn id="242" dur="1000"/>
                                        <p:tgtEl>
                                          <p:spTgt spid="105"/>
                                        </p:tgtEl>
                                        <p:attrNameLst>
                                          <p:attrName>ppt_x</p:attrName>
                                        </p:attrNameLst>
                                      </p:cBhvr>
                                      <p:tavLst>
                                        <p:tav tm="0">
                                          <p:val>
                                            <p:strVal val="ppt_x"/>
                                          </p:val>
                                        </p:tav>
                                        <p:tav tm="100000">
                                          <p:val>
                                            <p:strVal val="ppt_x"/>
                                          </p:val>
                                        </p:tav>
                                      </p:tavLst>
                                    </p:anim>
                                    <p:anim calcmode="lin" valueType="num">
                                      <p:cBhvr additive="base">
                                        <p:cTn id="243" dur="1000"/>
                                        <p:tgtEl>
                                          <p:spTgt spid="105"/>
                                        </p:tgtEl>
                                        <p:attrNameLst>
                                          <p:attrName>ppt_y</p:attrName>
                                        </p:attrNameLst>
                                      </p:cBhvr>
                                      <p:tavLst>
                                        <p:tav tm="0">
                                          <p:val>
                                            <p:strVal val="ppt_y"/>
                                          </p:val>
                                        </p:tav>
                                        <p:tav tm="100000">
                                          <p:val>
                                            <p:strVal val="1+ppt_h/2"/>
                                          </p:val>
                                        </p:tav>
                                      </p:tavLst>
                                    </p:anim>
                                    <p:set>
                                      <p:cBhvr>
                                        <p:cTn id="244" dur="1" fill="hold">
                                          <p:stCondLst>
                                            <p:cond delay="999"/>
                                          </p:stCondLst>
                                        </p:cTn>
                                        <p:tgtEl>
                                          <p:spTgt spid="105"/>
                                        </p:tgtEl>
                                        <p:attrNameLst>
                                          <p:attrName>style.visibility</p:attrName>
                                        </p:attrNameLst>
                                      </p:cBhvr>
                                      <p:to>
                                        <p:strVal val="hidden"/>
                                      </p:to>
                                    </p:set>
                                  </p:childTnLst>
                                </p:cTn>
                              </p:par>
                              <p:par>
                                <p:cTn id="245" presetID="10" presetClass="entr" presetSubtype="0" fill="hold" nodeType="withEffect">
                                  <p:stCondLst>
                                    <p:cond delay="0"/>
                                  </p:stCondLst>
                                  <p:childTnLst>
                                    <p:set>
                                      <p:cBhvr>
                                        <p:cTn id="246" dur="1" fill="hold">
                                          <p:stCondLst>
                                            <p:cond delay="0"/>
                                          </p:stCondLst>
                                        </p:cTn>
                                        <p:tgtEl>
                                          <p:spTgt spid="1029"/>
                                        </p:tgtEl>
                                        <p:attrNameLst>
                                          <p:attrName>style.visibility</p:attrName>
                                        </p:attrNameLst>
                                      </p:cBhvr>
                                      <p:to>
                                        <p:strVal val="visible"/>
                                      </p:to>
                                    </p:set>
                                    <p:animEffect transition="in" filter="fade">
                                      <p:cBhvr>
                                        <p:cTn id="247" dur="500"/>
                                        <p:tgtEl>
                                          <p:spTgt spid="1029"/>
                                        </p:tgtEl>
                                      </p:cBhvr>
                                    </p:animEffect>
                                  </p:childTnLst>
                                </p:cTn>
                              </p:par>
                            </p:childTnLst>
                          </p:cTn>
                        </p:par>
                      </p:childTnLst>
                    </p:cTn>
                  </p:par>
                </p:childTnLst>
              </p:cTn>
              <p:nextCondLst>
                <p:cond evt="onClick" delay="0">
                  <p:tgtEl>
                    <p:spTgt spid="105"/>
                  </p:tgtEl>
                </p:cond>
              </p:nextCondLst>
            </p:seq>
            <p:seq concurrent="1" nextAc="seek">
              <p:cTn id="248" restart="whenNotActive" fill="hold" evtFilter="cancelBubble" nodeType="interactiveSeq">
                <p:stCondLst>
                  <p:cond evt="onClick" delay="0">
                    <p:tgtEl>
                      <p:spTgt spid="1047"/>
                    </p:tgtEl>
                  </p:cond>
                </p:stCondLst>
                <p:endSync evt="end" delay="0">
                  <p:rtn val="all"/>
                </p:endSync>
                <p:childTnLst>
                  <p:par>
                    <p:cTn id="249" fill="hold">
                      <p:stCondLst>
                        <p:cond delay="0"/>
                      </p:stCondLst>
                      <p:childTnLst>
                        <p:par>
                          <p:cTn id="250" fill="hold">
                            <p:stCondLst>
                              <p:cond delay="0"/>
                            </p:stCondLst>
                            <p:childTnLst>
                              <p:par>
                                <p:cTn id="251" presetID="2" presetClass="exit" presetSubtype="4" fill="hold" nodeType="clickEffect">
                                  <p:stCondLst>
                                    <p:cond delay="0"/>
                                  </p:stCondLst>
                                  <p:childTnLst>
                                    <p:anim calcmode="lin" valueType="num">
                                      <p:cBhvr additive="base">
                                        <p:cTn id="252" dur="1000"/>
                                        <p:tgtEl>
                                          <p:spTgt spid="1047"/>
                                        </p:tgtEl>
                                        <p:attrNameLst>
                                          <p:attrName>ppt_x</p:attrName>
                                        </p:attrNameLst>
                                      </p:cBhvr>
                                      <p:tavLst>
                                        <p:tav tm="0">
                                          <p:val>
                                            <p:strVal val="ppt_x"/>
                                          </p:val>
                                        </p:tav>
                                        <p:tav tm="100000">
                                          <p:val>
                                            <p:strVal val="ppt_x"/>
                                          </p:val>
                                        </p:tav>
                                      </p:tavLst>
                                    </p:anim>
                                    <p:anim calcmode="lin" valueType="num">
                                      <p:cBhvr additive="base">
                                        <p:cTn id="253" dur="1000"/>
                                        <p:tgtEl>
                                          <p:spTgt spid="1047"/>
                                        </p:tgtEl>
                                        <p:attrNameLst>
                                          <p:attrName>ppt_y</p:attrName>
                                        </p:attrNameLst>
                                      </p:cBhvr>
                                      <p:tavLst>
                                        <p:tav tm="0">
                                          <p:val>
                                            <p:strVal val="ppt_y"/>
                                          </p:val>
                                        </p:tav>
                                        <p:tav tm="100000">
                                          <p:val>
                                            <p:strVal val="1+ppt_h/2"/>
                                          </p:val>
                                        </p:tav>
                                      </p:tavLst>
                                    </p:anim>
                                    <p:set>
                                      <p:cBhvr>
                                        <p:cTn id="254" dur="1" fill="hold">
                                          <p:stCondLst>
                                            <p:cond delay="999"/>
                                          </p:stCondLst>
                                        </p:cTn>
                                        <p:tgtEl>
                                          <p:spTgt spid="1047"/>
                                        </p:tgtEl>
                                        <p:attrNameLst>
                                          <p:attrName>style.visibility</p:attrName>
                                        </p:attrNameLst>
                                      </p:cBhvr>
                                      <p:to>
                                        <p:strVal val="hidden"/>
                                      </p:to>
                                    </p:set>
                                  </p:childTnLst>
                                </p:cTn>
                              </p:par>
                              <p:par>
                                <p:cTn id="255" presetID="10" presetClass="entr" presetSubtype="0" fill="hold" nodeType="withEffect">
                                  <p:stCondLst>
                                    <p:cond delay="0"/>
                                  </p:stCondLst>
                                  <p:childTnLst>
                                    <p:set>
                                      <p:cBhvr>
                                        <p:cTn id="256" dur="1" fill="hold">
                                          <p:stCondLst>
                                            <p:cond delay="0"/>
                                          </p:stCondLst>
                                        </p:cTn>
                                        <p:tgtEl>
                                          <p:spTgt spid="1029"/>
                                        </p:tgtEl>
                                        <p:attrNameLst>
                                          <p:attrName>style.visibility</p:attrName>
                                        </p:attrNameLst>
                                      </p:cBhvr>
                                      <p:to>
                                        <p:strVal val="visible"/>
                                      </p:to>
                                    </p:set>
                                    <p:animEffect transition="in" filter="fade">
                                      <p:cBhvr>
                                        <p:cTn id="257" dur="500"/>
                                        <p:tgtEl>
                                          <p:spTgt spid="1029"/>
                                        </p:tgtEl>
                                      </p:cBhvr>
                                    </p:animEffect>
                                  </p:childTnLst>
                                </p:cTn>
                              </p:par>
                            </p:childTnLst>
                          </p:cTn>
                        </p:par>
                      </p:childTnLst>
                    </p:cTn>
                  </p:par>
                </p:childTnLst>
              </p:cTn>
              <p:nextCondLst>
                <p:cond evt="onClick" delay="0">
                  <p:tgtEl>
                    <p:spTgt spid="1047"/>
                  </p:tgtEl>
                </p:cond>
              </p:nextCondLst>
            </p:seq>
            <p:seq concurrent="1" nextAc="seek">
              <p:cTn id="258" restart="whenNotActive" fill="hold" evtFilter="cancelBubble" nodeType="interactiveSeq">
                <p:stCondLst>
                  <p:cond evt="onClick" delay="0">
                    <p:tgtEl>
                      <p:spTgt spid="1048"/>
                    </p:tgtEl>
                  </p:cond>
                </p:stCondLst>
                <p:endSync evt="end" delay="0">
                  <p:rtn val="all"/>
                </p:endSync>
                <p:childTnLst>
                  <p:par>
                    <p:cTn id="259" fill="hold">
                      <p:stCondLst>
                        <p:cond delay="0"/>
                      </p:stCondLst>
                      <p:childTnLst>
                        <p:par>
                          <p:cTn id="260" fill="hold">
                            <p:stCondLst>
                              <p:cond delay="0"/>
                            </p:stCondLst>
                            <p:childTnLst>
                              <p:par>
                                <p:cTn id="261" presetID="2" presetClass="exit" presetSubtype="4" fill="hold" nodeType="clickEffect">
                                  <p:stCondLst>
                                    <p:cond delay="0"/>
                                  </p:stCondLst>
                                  <p:childTnLst>
                                    <p:anim calcmode="lin" valueType="num">
                                      <p:cBhvr additive="base">
                                        <p:cTn id="262" dur="1000"/>
                                        <p:tgtEl>
                                          <p:spTgt spid="1048"/>
                                        </p:tgtEl>
                                        <p:attrNameLst>
                                          <p:attrName>ppt_x</p:attrName>
                                        </p:attrNameLst>
                                      </p:cBhvr>
                                      <p:tavLst>
                                        <p:tav tm="0">
                                          <p:val>
                                            <p:strVal val="ppt_x"/>
                                          </p:val>
                                        </p:tav>
                                        <p:tav tm="100000">
                                          <p:val>
                                            <p:strVal val="ppt_x"/>
                                          </p:val>
                                        </p:tav>
                                      </p:tavLst>
                                    </p:anim>
                                    <p:anim calcmode="lin" valueType="num">
                                      <p:cBhvr additive="base">
                                        <p:cTn id="263" dur="1000"/>
                                        <p:tgtEl>
                                          <p:spTgt spid="1048"/>
                                        </p:tgtEl>
                                        <p:attrNameLst>
                                          <p:attrName>ppt_y</p:attrName>
                                        </p:attrNameLst>
                                      </p:cBhvr>
                                      <p:tavLst>
                                        <p:tav tm="0">
                                          <p:val>
                                            <p:strVal val="ppt_y"/>
                                          </p:val>
                                        </p:tav>
                                        <p:tav tm="100000">
                                          <p:val>
                                            <p:strVal val="1+ppt_h/2"/>
                                          </p:val>
                                        </p:tav>
                                      </p:tavLst>
                                    </p:anim>
                                    <p:set>
                                      <p:cBhvr>
                                        <p:cTn id="264" dur="1" fill="hold">
                                          <p:stCondLst>
                                            <p:cond delay="999"/>
                                          </p:stCondLst>
                                        </p:cTn>
                                        <p:tgtEl>
                                          <p:spTgt spid="1048"/>
                                        </p:tgtEl>
                                        <p:attrNameLst>
                                          <p:attrName>style.visibility</p:attrName>
                                        </p:attrNameLst>
                                      </p:cBhvr>
                                      <p:to>
                                        <p:strVal val="hidden"/>
                                      </p:to>
                                    </p:set>
                                  </p:childTnLst>
                                </p:cTn>
                              </p:par>
                              <p:par>
                                <p:cTn id="265" presetID="10" presetClass="entr" presetSubtype="0" fill="hold" nodeType="withEffect">
                                  <p:stCondLst>
                                    <p:cond delay="0"/>
                                  </p:stCondLst>
                                  <p:childTnLst>
                                    <p:set>
                                      <p:cBhvr>
                                        <p:cTn id="266" dur="1" fill="hold">
                                          <p:stCondLst>
                                            <p:cond delay="0"/>
                                          </p:stCondLst>
                                        </p:cTn>
                                        <p:tgtEl>
                                          <p:spTgt spid="1029"/>
                                        </p:tgtEl>
                                        <p:attrNameLst>
                                          <p:attrName>style.visibility</p:attrName>
                                        </p:attrNameLst>
                                      </p:cBhvr>
                                      <p:to>
                                        <p:strVal val="visible"/>
                                      </p:to>
                                    </p:set>
                                    <p:animEffect transition="in" filter="fade">
                                      <p:cBhvr>
                                        <p:cTn id="267" dur="500"/>
                                        <p:tgtEl>
                                          <p:spTgt spid="1029"/>
                                        </p:tgtEl>
                                      </p:cBhvr>
                                    </p:animEffect>
                                  </p:childTnLst>
                                </p:cTn>
                              </p:par>
                            </p:childTnLst>
                          </p:cTn>
                        </p:par>
                      </p:childTnLst>
                    </p:cTn>
                  </p:par>
                </p:childTnLst>
              </p:cTn>
              <p:nextCondLst>
                <p:cond evt="onClick" delay="0">
                  <p:tgtEl>
                    <p:spTgt spid="1048"/>
                  </p:tgtEl>
                </p:cond>
              </p:nextCondLst>
            </p:seq>
            <p:seq concurrent="1" nextAc="seek">
              <p:cTn id="268" restart="whenNotActive" fill="hold" evtFilter="cancelBubble" nodeType="interactiveSeq">
                <p:stCondLst>
                  <p:cond evt="onClick" delay="0">
                    <p:tgtEl>
                      <p:spTgt spid="1049"/>
                    </p:tgtEl>
                  </p:cond>
                </p:stCondLst>
                <p:endSync evt="end" delay="0">
                  <p:rtn val="all"/>
                </p:endSync>
                <p:childTnLst>
                  <p:par>
                    <p:cTn id="269" fill="hold">
                      <p:stCondLst>
                        <p:cond delay="0"/>
                      </p:stCondLst>
                      <p:childTnLst>
                        <p:par>
                          <p:cTn id="270" fill="hold">
                            <p:stCondLst>
                              <p:cond delay="0"/>
                            </p:stCondLst>
                            <p:childTnLst>
                              <p:par>
                                <p:cTn id="271" presetID="2" presetClass="exit" presetSubtype="4" fill="hold" nodeType="clickEffect">
                                  <p:stCondLst>
                                    <p:cond delay="0"/>
                                  </p:stCondLst>
                                  <p:childTnLst>
                                    <p:anim calcmode="lin" valueType="num">
                                      <p:cBhvr additive="base">
                                        <p:cTn id="272" dur="1000"/>
                                        <p:tgtEl>
                                          <p:spTgt spid="1049"/>
                                        </p:tgtEl>
                                        <p:attrNameLst>
                                          <p:attrName>ppt_x</p:attrName>
                                        </p:attrNameLst>
                                      </p:cBhvr>
                                      <p:tavLst>
                                        <p:tav tm="0">
                                          <p:val>
                                            <p:strVal val="ppt_x"/>
                                          </p:val>
                                        </p:tav>
                                        <p:tav tm="100000">
                                          <p:val>
                                            <p:strVal val="ppt_x"/>
                                          </p:val>
                                        </p:tav>
                                      </p:tavLst>
                                    </p:anim>
                                    <p:anim calcmode="lin" valueType="num">
                                      <p:cBhvr additive="base">
                                        <p:cTn id="273" dur="1000"/>
                                        <p:tgtEl>
                                          <p:spTgt spid="1049"/>
                                        </p:tgtEl>
                                        <p:attrNameLst>
                                          <p:attrName>ppt_y</p:attrName>
                                        </p:attrNameLst>
                                      </p:cBhvr>
                                      <p:tavLst>
                                        <p:tav tm="0">
                                          <p:val>
                                            <p:strVal val="ppt_y"/>
                                          </p:val>
                                        </p:tav>
                                        <p:tav tm="100000">
                                          <p:val>
                                            <p:strVal val="1+ppt_h/2"/>
                                          </p:val>
                                        </p:tav>
                                      </p:tavLst>
                                    </p:anim>
                                    <p:set>
                                      <p:cBhvr>
                                        <p:cTn id="274" dur="1" fill="hold">
                                          <p:stCondLst>
                                            <p:cond delay="999"/>
                                          </p:stCondLst>
                                        </p:cTn>
                                        <p:tgtEl>
                                          <p:spTgt spid="1049"/>
                                        </p:tgtEl>
                                        <p:attrNameLst>
                                          <p:attrName>style.visibility</p:attrName>
                                        </p:attrNameLst>
                                      </p:cBhvr>
                                      <p:to>
                                        <p:strVal val="hidden"/>
                                      </p:to>
                                    </p:set>
                                  </p:childTnLst>
                                </p:cTn>
                              </p:par>
                              <p:par>
                                <p:cTn id="275" presetID="10" presetClass="entr" presetSubtype="0" fill="hold" nodeType="withEffect">
                                  <p:stCondLst>
                                    <p:cond delay="0"/>
                                  </p:stCondLst>
                                  <p:childTnLst>
                                    <p:set>
                                      <p:cBhvr>
                                        <p:cTn id="276" dur="1" fill="hold">
                                          <p:stCondLst>
                                            <p:cond delay="0"/>
                                          </p:stCondLst>
                                        </p:cTn>
                                        <p:tgtEl>
                                          <p:spTgt spid="1029"/>
                                        </p:tgtEl>
                                        <p:attrNameLst>
                                          <p:attrName>style.visibility</p:attrName>
                                        </p:attrNameLst>
                                      </p:cBhvr>
                                      <p:to>
                                        <p:strVal val="visible"/>
                                      </p:to>
                                    </p:set>
                                    <p:animEffect transition="in" filter="fade">
                                      <p:cBhvr>
                                        <p:cTn id="277" dur="500"/>
                                        <p:tgtEl>
                                          <p:spTgt spid="1029"/>
                                        </p:tgtEl>
                                      </p:cBhvr>
                                    </p:animEffect>
                                  </p:childTnLst>
                                </p:cTn>
                              </p:par>
                            </p:childTnLst>
                          </p:cTn>
                        </p:par>
                      </p:childTnLst>
                    </p:cTn>
                  </p:par>
                </p:childTnLst>
              </p:cTn>
              <p:nextCondLst>
                <p:cond evt="onClick" delay="0">
                  <p:tgtEl>
                    <p:spTgt spid="1049"/>
                  </p:tgtEl>
                </p:cond>
              </p:nextCondLst>
            </p:seq>
            <p:seq concurrent="1" nextAc="seek">
              <p:cTn id="278" restart="whenNotActive" fill="hold" evtFilter="cancelBubble" nodeType="interactiveSeq">
                <p:stCondLst>
                  <p:cond evt="onClick" delay="0">
                    <p:tgtEl>
                      <p:spTgt spid="106"/>
                    </p:tgtEl>
                  </p:cond>
                </p:stCondLst>
                <p:endSync evt="end" delay="0">
                  <p:rtn val="all"/>
                </p:endSync>
                <p:childTnLst>
                  <p:par>
                    <p:cTn id="279" fill="hold">
                      <p:stCondLst>
                        <p:cond delay="0"/>
                      </p:stCondLst>
                      <p:childTnLst>
                        <p:par>
                          <p:cTn id="280" fill="hold">
                            <p:stCondLst>
                              <p:cond delay="0"/>
                            </p:stCondLst>
                            <p:childTnLst>
                              <p:par>
                                <p:cTn id="281" presetID="2" presetClass="exit" presetSubtype="4" fill="hold" nodeType="clickEffect">
                                  <p:stCondLst>
                                    <p:cond delay="0"/>
                                  </p:stCondLst>
                                  <p:childTnLst>
                                    <p:anim calcmode="lin" valueType="num">
                                      <p:cBhvr additive="base">
                                        <p:cTn id="282" dur="1000"/>
                                        <p:tgtEl>
                                          <p:spTgt spid="106"/>
                                        </p:tgtEl>
                                        <p:attrNameLst>
                                          <p:attrName>ppt_x</p:attrName>
                                        </p:attrNameLst>
                                      </p:cBhvr>
                                      <p:tavLst>
                                        <p:tav tm="0">
                                          <p:val>
                                            <p:strVal val="ppt_x"/>
                                          </p:val>
                                        </p:tav>
                                        <p:tav tm="100000">
                                          <p:val>
                                            <p:strVal val="ppt_x"/>
                                          </p:val>
                                        </p:tav>
                                      </p:tavLst>
                                    </p:anim>
                                    <p:anim calcmode="lin" valueType="num">
                                      <p:cBhvr additive="base">
                                        <p:cTn id="283" dur="1000"/>
                                        <p:tgtEl>
                                          <p:spTgt spid="106"/>
                                        </p:tgtEl>
                                        <p:attrNameLst>
                                          <p:attrName>ppt_y</p:attrName>
                                        </p:attrNameLst>
                                      </p:cBhvr>
                                      <p:tavLst>
                                        <p:tav tm="0">
                                          <p:val>
                                            <p:strVal val="ppt_y"/>
                                          </p:val>
                                        </p:tav>
                                        <p:tav tm="100000">
                                          <p:val>
                                            <p:strVal val="1+ppt_h/2"/>
                                          </p:val>
                                        </p:tav>
                                      </p:tavLst>
                                    </p:anim>
                                    <p:set>
                                      <p:cBhvr>
                                        <p:cTn id="284" dur="1" fill="hold">
                                          <p:stCondLst>
                                            <p:cond delay="999"/>
                                          </p:stCondLst>
                                        </p:cTn>
                                        <p:tgtEl>
                                          <p:spTgt spid="106"/>
                                        </p:tgtEl>
                                        <p:attrNameLst>
                                          <p:attrName>style.visibility</p:attrName>
                                        </p:attrNameLst>
                                      </p:cBhvr>
                                      <p:to>
                                        <p:strVal val="hidden"/>
                                      </p:to>
                                    </p:set>
                                  </p:childTnLst>
                                </p:cTn>
                              </p:par>
                              <p:par>
                                <p:cTn id="285" presetID="10" presetClass="entr" presetSubtype="0" fill="hold" nodeType="withEffect">
                                  <p:stCondLst>
                                    <p:cond delay="0"/>
                                  </p:stCondLst>
                                  <p:childTnLst>
                                    <p:set>
                                      <p:cBhvr>
                                        <p:cTn id="286" dur="1" fill="hold">
                                          <p:stCondLst>
                                            <p:cond delay="0"/>
                                          </p:stCondLst>
                                        </p:cTn>
                                        <p:tgtEl>
                                          <p:spTgt spid="1029"/>
                                        </p:tgtEl>
                                        <p:attrNameLst>
                                          <p:attrName>style.visibility</p:attrName>
                                        </p:attrNameLst>
                                      </p:cBhvr>
                                      <p:to>
                                        <p:strVal val="visible"/>
                                      </p:to>
                                    </p:set>
                                    <p:animEffect transition="in" filter="fade">
                                      <p:cBhvr>
                                        <p:cTn id="287" dur="500"/>
                                        <p:tgtEl>
                                          <p:spTgt spid="1029"/>
                                        </p:tgtEl>
                                      </p:cBhvr>
                                    </p:animEffect>
                                  </p:childTnLst>
                                </p:cTn>
                              </p:par>
                            </p:childTnLst>
                          </p:cTn>
                        </p:par>
                      </p:childTnLst>
                    </p:cTn>
                  </p:par>
                </p:childTnLst>
              </p:cTn>
              <p:nextCondLst>
                <p:cond evt="onClick" delay="0">
                  <p:tgtEl>
                    <p:spTgt spid="106"/>
                  </p:tgtEl>
                </p:cond>
              </p:nextCondLst>
            </p:seq>
            <p:seq concurrent="1" nextAc="seek">
              <p:cTn id="288" restart="whenNotActive" fill="hold" evtFilter="cancelBubble" nodeType="interactiveSeq">
                <p:stCondLst>
                  <p:cond evt="onClick" delay="0">
                    <p:tgtEl>
                      <p:spTgt spid="82"/>
                    </p:tgtEl>
                  </p:cond>
                </p:stCondLst>
                <p:endSync evt="end" delay="0">
                  <p:rtn val="all"/>
                </p:endSync>
                <p:childTnLst>
                  <p:par>
                    <p:cTn id="289" fill="hold">
                      <p:stCondLst>
                        <p:cond delay="0"/>
                      </p:stCondLst>
                      <p:childTnLst>
                        <p:par>
                          <p:cTn id="290" fill="hold">
                            <p:stCondLst>
                              <p:cond delay="0"/>
                            </p:stCondLst>
                            <p:childTnLst>
                              <p:par>
                                <p:cTn id="291" presetID="9" presetClass="emph" presetSubtype="0" nodeType="clickEffect">
                                  <p:stCondLst>
                                    <p:cond delay="0"/>
                                  </p:stCondLst>
                                  <p:childTnLst>
                                    <p:set>
                                      <p:cBhvr rctx="PPT">
                                        <p:cTn id="292" dur="500"/>
                                        <p:tgtEl>
                                          <p:spTgt spid="82"/>
                                        </p:tgtEl>
                                        <p:attrNameLst>
                                          <p:attrName>style.opacity</p:attrName>
                                        </p:attrNameLst>
                                      </p:cBhvr>
                                      <p:to>
                                        <p:strVal val="0.5"/>
                                      </p:to>
                                    </p:set>
                                    <p:animEffect filter="image" prLst="opacity: 0.5">
                                      <p:cBhvr rctx="IE">
                                        <p:cTn id="293" dur="500"/>
                                        <p:tgtEl>
                                          <p:spTgt spid="82"/>
                                        </p:tgtEl>
                                      </p:cBhvr>
                                    </p:animEffect>
                                  </p:childTnLst>
                                </p:cTn>
                              </p:par>
                              <p:par>
                                <p:cTn id="294" presetID="53" presetClass="entr" presetSubtype="16" fill="hold" grpId="0" nodeType="withEffect">
                                  <p:stCondLst>
                                    <p:cond delay="0"/>
                                  </p:stCondLst>
                                  <p:childTnLst>
                                    <p:set>
                                      <p:cBhvr>
                                        <p:cTn id="295" dur="1" fill="hold">
                                          <p:stCondLst>
                                            <p:cond delay="0"/>
                                          </p:stCondLst>
                                        </p:cTn>
                                        <p:tgtEl>
                                          <p:spTgt spid="96"/>
                                        </p:tgtEl>
                                        <p:attrNameLst>
                                          <p:attrName>style.visibility</p:attrName>
                                        </p:attrNameLst>
                                      </p:cBhvr>
                                      <p:to>
                                        <p:strVal val="visible"/>
                                      </p:to>
                                    </p:set>
                                    <p:anim calcmode="lin" valueType="num">
                                      <p:cBhvr>
                                        <p:cTn id="296" dur="500" fill="hold"/>
                                        <p:tgtEl>
                                          <p:spTgt spid="96"/>
                                        </p:tgtEl>
                                        <p:attrNameLst>
                                          <p:attrName>ppt_w</p:attrName>
                                        </p:attrNameLst>
                                      </p:cBhvr>
                                      <p:tavLst>
                                        <p:tav tm="0">
                                          <p:val>
                                            <p:fltVal val="0.000000"/>
                                          </p:val>
                                        </p:tav>
                                        <p:tav tm="100000">
                                          <p:val>
                                            <p:strVal val="#ppt_w"/>
                                          </p:val>
                                        </p:tav>
                                      </p:tavLst>
                                    </p:anim>
                                    <p:anim calcmode="lin" valueType="num">
                                      <p:cBhvr>
                                        <p:cTn id="297" dur="500" fill="hold"/>
                                        <p:tgtEl>
                                          <p:spTgt spid="96"/>
                                        </p:tgtEl>
                                        <p:attrNameLst>
                                          <p:attrName>ppt_h</p:attrName>
                                        </p:attrNameLst>
                                      </p:cBhvr>
                                      <p:tavLst>
                                        <p:tav tm="0">
                                          <p:val>
                                            <p:fltVal val="0.000000"/>
                                          </p:val>
                                        </p:tav>
                                        <p:tav tm="100000">
                                          <p:val>
                                            <p:strVal val="#ppt_h"/>
                                          </p:val>
                                        </p:tav>
                                      </p:tavLst>
                                    </p:anim>
                                    <p:animEffect transition="in" filter="fade">
                                      <p:cBhvr>
                                        <p:cTn id="298" dur="500"/>
                                        <p:tgtEl>
                                          <p:spTgt spid="96"/>
                                        </p:tgtEl>
                                      </p:cBhvr>
                                    </p:animEffect>
                                  </p:childTnLst>
                                </p:cTn>
                              </p:par>
                              <p:par>
                                <p:cTn id="299" presetID="10" presetClass="exit" presetSubtype="0" fill="hold" nodeType="withEffect">
                                  <p:stCondLst>
                                    <p:cond delay="0"/>
                                  </p:stCondLst>
                                  <p:childTnLst>
                                    <p:animEffect transition="out" filter="fade">
                                      <p:cBhvr>
                                        <p:cTn id="300" dur="500"/>
                                        <p:tgtEl>
                                          <p:spTgt spid="1029"/>
                                        </p:tgtEl>
                                      </p:cBhvr>
                                    </p:animEffect>
                                    <p:set>
                                      <p:cBhvr>
                                        <p:cTn id="301" dur="1" fill="hold">
                                          <p:stCondLst>
                                            <p:cond delay="499"/>
                                          </p:stCondLst>
                                        </p:cTn>
                                        <p:tgtEl>
                                          <p:spTgt spid="1029"/>
                                        </p:tgtEl>
                                        <p:attrNameLst>
                                          <p:attrName>style.visibility</p:attrName>
                                        </p:attrNameLst>
                                      </p:cBhvr>
                                      <p:to>
                                        <p:strVal val="hidden"/>
                                      </p:to>
                                    </p:set>
                                  </p:childTnLst>
                                </p:cTn>
                              </p:par>
                            </p:childTnLst>
                          </p:cTn>
                        </p:par>
                      </p:childTnLst>
                    </p:cTn>
                  </p:par>
                  <p:par>
                    <p:cTn id="302" fill="hold">
                      <p:stCondLst>
                        <p:cond delay="indefinite"/>
                      </p:stCondLst>
                      <p:childTnLst>
                        <p:par>
                          <p:cTn id="303" fill="hold">
                            <p:stCondLst>
                              <p:cond delay="0"/>
                            </p:stCondLst>
                            <p:childTnLst>
                              <p:par>
                                <p:cTn id="304" presetID="9" presetClass="emph" presetSubtype="0" nodeType="clickEffect">
                                  <p:stCondLst>
                                    <p:cond delay="0"/>
                                  </p:stCondLst>
                                  <p:childTnLst>
                                    <p:set>
                                      <p:cBhvr rctx="PPT">
                                        <p:cTn id="305" dur="500"/>
                                        <p:tgtEl>
                                          <p:spTgt spid="82"/>
                                        </p:tgtEl>
                                        <p:attrNameLst>
                                          <p:attrName>style.opacity</p:attrName>
                                        </p:attrNameLst>
                                      </p:cBhvr>
                                      <p:to>
                                        <p:strVal val="0.5"/>
                                      </p:to>
                                    </p:set>
                                    <p:animEffect filter="image" prLst="opacity: 0.5">
                                      <p:cBhvr rctx="IE">
                                        <p:cTn id="306" dur="500"/>
                                        <p:tgtEl>
                                          <p:spTgt spid="82"/>
                                        </p:tgtEl>
                                      </p:cBhvr>
                                    </p:animEffect>
                                  </p:childTnLst>
                                </p:cTn>
                              </p:par>
                              <p:par>
                                <p:cTn id="307" presetID="53" presetClass="entr" presetSubtype="16" fill="hold" grpId="0" nodeType="withEffect">
                                  <p:stCondLst>
                                    <p:cond delay="0"/>
                                  </p:stCondLst>
                                  <p:childTnLst>
                                    <p:set>
                                      <p:cBhvr>
                                        <p:cTn id="308" dur="1" fill="hold">
                                          <p:stCondLst>
                                            <p:cond delay="0"/>
                                          </p:stCondLst>
                                        </p:cTn>
                                        <p:tgtEl>
                                          <p:spTgt spid="97"/>
                                        </p:tgtEl>
                                        <p:attrNameLst>
                                          <p:attrName>style.visibility</p:attrName>
                                        </p:attrNameLst>
                                      </p:cBhvr>
                                      <p:to>
                                        <p:strVal val="visible"/>
                                      </p:to>
                                    </p:set>
                                    <p:anim calcmode="lin" valueType="num">
                                      <p:cBhvr>
                                        <p:cTn id="309" dur="500" fill="hold"/>
                                        <p:tgtEl>
                                          <p:spTgt spid="97"/>
                                        </p:tgtEl>
                                        <p:attrNameLst>
                                          <p:attrName>ppt_w</p:attrName>
                                        </p:attrNameLst>
                                      </p:cBhvr>
                                      <p:tavLst>
                                        <p:tav tm="0">
                                          <p:val>
                                            <p:fltVal val="0.000000"/>
                                          </p:val>
                                        </p:tav>
                                        <p:tav tm="100000">
                                          <p:val>
                                            <p:strVal val="#ppt_w"/>
                                          </p:val>
                                        </p:tav>
                                      </p:tavLst>
                                    </p:anim>
                                    <p:anim calcmode="lin" valueType="num">
                                      <p:cBhvr>
                                        <p:cTn id="310" dur="500" fill="hold"/>
                                        <p:tgtEl>
                                          <p:spTgt spid="97"/>
                                        </p:tgtEl>
                                        <p:attrNameLst>
                                          <p:attrName>ppt_h</p:attrName>
                                        </p:attrNameLst>
                                      </p:cBhvr>
                                      <p:tavLst>
                                        <p:tav tm="0">
                                          <p:val>
                                            <p:fltVal val="0.000000"/>
                                          </p:val>
                                        </p:tav>
                                        <p:tav tm="100000">
                                          <p:val>
                                            <p:strVal val="#ppt_h"/>
                                          </p:val>
                                        </p:tav>
                                      </p:tavLst>
                                    </p:anim>
                                    <p:animEffect transition="in" filter="fade">
                                      <p:cBhvr>
                                        <p:cTn id="311" dur="500"/>
                                        <p:tgtEl>
                                          <p:spTgt spid="97"/>
                                        </p:tgtEl>
                                      </p:cBhvr>
                                    </p:animEffect>
                                  </p:childTnLst>
                                </p:cTn>
                              </p:par>
                              <p:par>
                                <p:cTn id="312" presetID="10" presetClass="exit" presetSubtype="0" fill="hold" nodeType="withEffect">
                                  <p:stCondLst>
                                    <p:cond delay="0"/>
                                  </p:stCondLst>
                                  <p:childTnLst>
                                    <p:animEffect transition="out" filter="fade">
                                      <p:cBhvr>
                                        <p:cTn id="313" dur="500"/>
                                        <p:tgtEl>
                                          <p:spTgt spid="1029"/>
                                        </p:tgtEl>
                                      </p:cBhvr>
                                    </p:animEffect>
                                    <p:set>
                                      <p:cBhvr>
                                        <p:cTn id="314" dur="1" fill="hold">
                                          <p:stCondLst>
                                            <p:cond delay="499"/>
                                          </p:stCondLst>
                                        </p:cTn>
                                        <p:tgtEl>
                                          <p:spTgt spid="1029"/>
                                        </p:tgtEl>
                                        <p:attrNameLst>
                                          <p:attrName>style.visibility</p:attrName>
                                        </p:attrNameLst>
                                      </p:cBhvr>
                                      <p:to>
                                        <p:strVal val="hidden"/>
                                      </p:to>
                                    </p:set>
                                  </p:childTnLst>
                                </p:cTn>
                              </p:par>
                            </p:childTnLst>
                          </p:cTn>
                        </p:par>
                      </p:childTnLst>
                    </p:cTn>
                  </p:par>
                  <p:par>
                    <p:cTn id="315" fill="hold">
                      <p:stCondLst>
                        <p:cond delay="indefinite"/>
                      </p:stCondLst>
                      <p:childTnLst>
                        <p:par>
                          <p:cTn id="316" fill="hold">
                            <p:stCondLst>
                              <p:cond delay="0"/>
                            </p:stCondLst>
                            <p:childTnLst>
                              <p:par>
                                <p:cTn id="317" presetID="9" presetClass="emph" presetSubtype="0" nodeType="clickEffect">
                                  <p:stCondLst>
                                    <p:cond delay="0"/>
                                  </p:stCondLst>
                                  <p:childTnLst>
                                    <p:set>
                                      <p:cBhvr rctx="PPT">
                                        <p:cTn id="318" dur="500"/>
                                        <p:tgtEl>
                                          <p:spTgt spid="82"/>
                                        </p:tgtEl>
                                        <p:attrNameLst>
                                          <p:attrName>style.opacity</p:attrName>
                                        </p:attrNameLst>
                                      </p:cBhvr>
                                      <p:to>
                                        <p:strVal val="0.5"/>
                                      </p:to>
                                    </p:set>
                                    <p:animEffect filter="image" prLst="opacity: 0.5">
                                      <p:cBhvr rctx="IE">
                                        <p:cTn id="319" dur="500"/>
                                        <p:tgtEl>
                                          <p:spTgt spid="82"/>
                                        </p:tgtEl>
                                      </p:cBhvr>
                                    </p:animEffect>
                                  </p:childTnLst>
                                </p:cTn>
                              </p:par>
                              <p:par>
                                <p:cTn id="320" presetID="53" presetClass="entr" presetSubtype="16" fill="hold" grpId="0" nodeType="withEffect">
                                  <p:stCondLst>
                                    <p:cond delay="0"/>
                                  </p:stCondLst>
                                  <p:childTnLst>
                                    <p:set>
                                      <p:cBhvr>
                                        <p:cTn id="321" dur="1" fill="hold">
                                          <p:stCondLst>
                                            <p:cond delay="0"/>
                                          </p:stCondLst>
                                        </p:cTn>
                                        <p:tgtEl>
                                          <p:spTgt spid="98"/>
                                        </p:tgtEl>
                                        <p:attrNameLst>
                                          <p:attrName>style.visibility</p:attrName>
                                        </p:attrNameLst>
                                      </p:cBhvr>
                                      <p:to>
                                        <p:strVal val="visible"/>
                                      </p:to>
                                    </p:set>
                                    <p:anim calcmode="lin" valueType="num">
                                      <p:cBhvr>
                                        <p:cTn id="322" dur="500" fill="hold"/>
                                        <p:tgtEl>
                                          <p:spTgt spid="98"/>
                                        </p:tgtEl>
                                        <p:attrNameLst>
                                          <p:attrName>ppt_w</p:attrName>
                                        </p:attrNameLst>
                                      </p:cBhvr>
                                      <p:tavLst>
                                        <p:tav tm="0">
                                          <p:val>
                                            <p:fltVal val="0.000000"/>
                                          </p:val>
                                        </p:tav>
                                        <p:tav tm="100000">
                                          <p:val>
                                            <p:strVal val="#ppt_w"/>
                                          </p:val>
                                        </p:tav>
                                      </p:tavLst>
                                    </p:anim>
                                    <p:anim calcmode="lin" valueType="num">
                                      <p:cBhvr>
                                        <p:cTn id="323" dur="500" fill="hold"/>
                                        <p:tgtEl>
                                          <p:spTgt spid="98"/>
                                        </p:tgtEl>
                                        <p:attrNameLst>
                                          <p:attrName>ppt_h</p:attrName>
                                        </p:attrNameLst>
                                      </p:cBhvr>
                                      <p:tavLst>
                                        <p:tav tm="0">
                                          <p:val>
                                            <p:fltVal val="0.000000"/>
                                          </p:val>
                                        </p:tav>
                                        <p:tav tm="100000">
                                          <p:val>
                                            <p:strVal val="#ppt_h"/>
                                          </p:val>
                                        </p:tav>
                                      </p:tavLst>
                                    </p:anim>
                                    <p:animEffect transition="in" filter="fade">
                                      <p:cBhvr>
                                        <p:cTn id="324" dur="500"/>
                                        <p:tgtEl>
                                          <p:spTgt spid="98"/>
                                        </p:tgtEl>
                                      </p:cBhvr>
                                    </p:animEffect>
                                  </p:childTnLst>
                                </p:cTn>
                              </p:par>
                              <p:par>
                                <p:cTn id="325" presetID="10" presetClass="exit" presetSubtype="0" fill="hold" nodeType="withEffect">
                                  <p:stCondLst>
                                    <p:cond delay="0"/>
                                  </p:stCondLst>
                                  <p:childTnLst>
                                    <p:animEffect transition="out" filter="fade">
                                      <p:cBhvr>
                                        <p:cTn id="326" dur="500"/>
                                        <p:tgtEl>
                                          <p:spTgt spid="1029"/>
                                        </p:tgtEl>
                                      </p:cBhvr>
                                    </p:animEffect>
                                    <p:set>
                                      <p:cBhvr>
                                        <p:cTn id="327" dur="1" fill="hold">
                                          <p:stCondLst>
                                            <p:cond delay="499"/>
                                          </p:stCondLst>
                                        </p:cTn>
                                        <p:tgtEl>
                                          <p:spTgt spid="1029"/>
                                        </p:tgtEl>
                                        <p:attrNameLst>
                                          <p:attrName>style.visibility</p:attrName>
                                        </p:attrNameLst>
                                      </p:cBhvr>
                                      <p:to>
                                        <p:strVal val="hidden"/>
                                      </p:to>
                                    </p:set>
                                  </p:childTnLst>
                                </p:cTn>
                              </p:par>
                            </p:childTnLst>
                          </p:cTn>
                        </p:par>
                      </p:childTnLst>
                    </p:cTn>
                  </p:par>
                  <p:par>
                    <p:cTn id="328" fill="hold">
                      <p:stCondLst>
                        <p:cond delay="indefinite"/>
                      </p:stCondLst>
                      <p:childTnLst>
                        <p:par>
                          <p:cTn id="329" fill="hold">
                            <p:stCondLst>
                              <p:cond delay="0"/>
                            </p:stCondLst>
                            <p:childTnLst>
                              <p:par>
                                <p:cTn id="330" presetID="9" presetClass="emph" presetSubtype="0" nodeType="clickEffect">
                                  <p:stCondLst>
                                    <p:cond delay="0"/>
                                  </p:stCondLst>
                                  <p:childTnLst>
                                    <p:set>
                                      <p:cBhvr rctx="PPT">
                                        <p:cTn id="331" dur="500"/>
                                        <p:tgtEl>
                                          <p:spTgt spid="82"/>
                                        </p:tgtEl>
                                        <p:attrNameLst>
                                          <p:attrName>style.opacity</p:attrName>
                                        </p:attrNameLst>
                                      </p:cBhvr>
                                      <p:to>
                                        <p:strVal val="0.5"/>
                                      </p:to>
                                    </p:set>
                                    <p:animEffect filter="image" prLst="opacity: 0.5">
                                      <p:cBhvr rctx="IE">
                                        <p:cTn id="332" dur="500"/>
                                        <p:tgtEl>
                                          <p:spTgt spid="82"/>
                                        </p:tgtEl>
                                      </p:cBhvr>
                                    </p:animEffect>
                                  </p:childTnLst>
                                </p:cTn>
                              </p:par>
                              <p:par>
                                <p:cTn id="333" presetID="22" presetClass="entr" presetSubtype="4" fill="hold" nodeType="withEffect">
                                  <p:stCondLst>
                                    <p:cond delay="0"/>
                                  </p:stCondLst>
                                  <p:childTnLst>
                                    <p:set>
                                      <p:cBhvr>
                                        <p:cTn id="334" dur="1" fill="hold">
                                          <p:stCondLst>
                                            <p:cond delay="0"/>
                                          </p:stCondLst>
                                        </p:cTn>
                                        <p:tgtEl>
                                          <p:spTgt spid="103"/>
                                        </p:tgtEl>
                                        <p:attrNameLst>
                                          <p:attrName>style.visibility</p:attrName>
                                        </p:attrNameLst>
                                      </p:cBhvr>
                                      <p:to>
                                        <p:strVal val="visible"/>
                                      </p:to>
                                    </p:set>
                                    <p:animEffect transition="in" filter="wipe(down)">
                                      <p:cBhvr>
                                        <p:cTn id="335" dur="500"/>
                                        <p:tgtEl>
                                          <p:spTgt spid="103"/>
                                        </p:tgtEl>
                                      </p:cBhvr>
                                    </p:animEffect>
                                  </p:childTnLst>
                                </p:cTn>
                              </p:par>
                              <p:par>
                                <p:cTn id="336" presetID="10" presetClass="exit" presetSubtype="0" fill="hold" nodeType="withEffect">
                                  <p:stCondLst>
                                    <p:cond delay="0"/>
                                  </p:stCondLst>
                                  <p:childTnLst>
                                    <p:animEffect transition="out" filter="fade">
                                      <p:cBhvr>
                                        <p:cTn id="337" dur="500"/>
                                        <p:tgtEl>
                                          <p:spTgt spid="1029"/>
                                        </p:tgtEl>
                                      </p:cBhvr>
                                    </p:animEffect>
                                    <p:set>
                                      <p:cBhvr>
                                        <p:cTn id="338" dur="1" fill="hold">
                                          <p:stCondLst>
                                            <p:cond delay="499"/>
                                          </p:stCondLst>
                                        </p:cTn>
                                        <p:tgtEl>
                                          <p:spTgt spid="1029"/>
                                        </p:tgtEl>
                                        <p:attrNameLst>
                                          <p:attrName>style.visibility</p:attrName>
                                        </p:attrNameLst>
                                      </p:cBhvr>
                                      <p:to>
                                        <p:strVal val="hidden"/>
                                      </p:to>
                                    </p:set>
                                  </p:childTnLst>
                                </p:cTn>
                              </p:par>
                            </p:childTnLst>
                          </p:cTn>
                        </p:par>
                      </p:childTnLst>
                    </p:cTn>
                  </p:par>
                  <p:par>
                    <p:cTn id="339" fill="hold">
                      <p:stCondLst>
                        <p:cond delay="indefinite"/>
                      </p:stCondLst>
                      <p:childTnLst>
                        <p:par>
                          <p:cTn id="340" fill="hold">
                            <p:stCondLst>
                              <p:cond delay="0"/>
                            </p:stCondLst>
                            <p:childTnLst>
                              <p:par>
                                <p:cTn id="341" presetID="9" presetClass="emph" presetSubtype="0" nodeType="clickEffect">
                                  <p:stCondLst>
                                    <p:cond delay="0"/>
                                  </p:stCondLst>
                                  <p:childTnLst>
                                    <p:set>
                                      <p:cBhvr rctx="PPT">
                                        <p:cTn id="342" dur="500"/>
                                        <p:tgtEl>
                                          <p:spTgt spid="82"/>
                                        </p:tgtEl>
                                        <p:attrNameLst>
                                          <p:attrName>style.opacity</p:attrName>
                                        </p:attrNameLst>
                                      </p:cBhvr>
                                      <p:to>
                                        <p:strVal val="0.5"/>
                                      </p:to>
                                    </p:set>
                                    <p:animEffect filter="image" prLst="opacity: 0.5">
                                      <p:cBhvr rctx="IE">
                                        <p:cTn id="343" dur="500"/>
                                        <p:tgtEl>
                                          <p:spTgt spid="82"/>
                                        </p:tgtEl>
                                      </p:cBhvr>
                                    </p:animEffect>
                                  </p:childTnLst>
                                </p:cTn>
                              </p:par>
                              <p:par>
                                <p:cTn id="344" presetID="21" presetClass="entr" presetSubtype="1" fill="hold" nodeType="withEffect">
                                  <p:stCondLst>
                                    <p:cond delay="0"/>
                                  </p:stCondLst>
                                  <p:childTnLst>
                                    <p:set>
                                      <p:cBhvr>
                                        <p:cTn id="345" dur="1" fill="hold">
                                          <p:stCondLst>
                                            <p:cond delay="0"/>
                                          </p:stCondLst>
                                        </p:cTn>
                                        <p:tgtEl>
                                          <p:spTgt spid="108"/>
                                        </p:tgtEl>
                                        <p:attrNameLst>
                                          <p:attrName>style.visibility</p:attrName>
                                        </p:attrNameLst>
                                      </p:cBhvr>
                                      <p:to>
                                        <p:strVal val="visible"/>
                                      </p:to>
                                    </p:set>
                                    <p:animEffect transition="in" filter="wheel(1)">
                                      <p:cBhvr>
                                        <p:cTn id="346" dur="500"/>
                                        <p:tgtEl>
                                          <p:spTgt spid="108"/>
                                        </p:tgtEl>
                                      </p:cBhvr>
                                    </p:animEffect>
                                  </p:childTnLst>
                                </p:cTn>
                              </p:par>
                            </p:childTnLst>
                          </p:cTn>
                        </p:par>
                        <p:par>
                          <p:cTn id="347" fill="hold">
                            <p:stCondLst>
                              <p:cond delay="500"/>
                            </p:stCondLst>
                            <p:childTnLst>
                              <p:par>
                                <p:cTn id="348" presetID="21" presetClass="entr" presetSubtype="1" fill="hold" nodeType="afterEffect">
                                  <p:stCondLst>
                                    <p:cond delay="0"/>
                                  </p:stCondLst>
                                  <p:childTnLst>
                                    <p:set>
                                      <p:cBhvr>
                                        <p:cTn id="349" dur="1" fill="hold">
                                          <p:stCondLst>
                                            <p:cond delay="0"/>
                                          </p:stCondLst>
                                        </p:cTn>
                                        <p:tgtEl>
                                          <p:spTgt spid="109"/>
                                        </p:tgtEl>
                                        <p:attrNameLst>
                                          <p:attrName>style.visibility</p:attrName>
                                        </p:attrNameLst>
                                      </p:cBhvr>
                                      <p:to>
                                        <p:strVal val="visible"/>
                                      </p:to>
                                    </p:set>
                                    <p:animEffect transition="in" filter="wheel(1)">
                                      <p:cBhvr>
                                        <p:cTn id="350" dur="500"/>
                                        <p:tgtEl>
                                          <p:spTgt spid="109"/>
                                        </p:tgtEl>
                                      </p:cBhvr>
                                    </p:animEffect>
                                  </p:childTnLst>
                                </p:cTn>
                              </p:par>
                              <p:par>
                                <p:cTn id="351" presetID="10" presetClass="exit" presetSubtype="0" fill="hold" nodeType="withEffect">
                                  <p:stCondLst>
                                    <p:cond delay="0"/>
                                  </p:stCondLst>
                                  <p:childTnLst>
                                    <p:animEffect transition="out" filter="fade">
                                      <p:cBhvr>
                                        <p:cTn id="352" dur="500"/>
                                        <p:tgtEl>
                                          <p:spTgt spid="1029"/>
                                        </p:tgtEl>
                                      </p:cBhvr>
                                    </p:animEffect>
                                    <p:set>
                                      <p:cBhvr>
                                        <p:cTn id="353" dur="1" fill="hold">
                                          <p:stCondLst>
                                            <p:cond delay="499"/>
                                          </p:stCondLst>
                                        </p:cTn>
                                        <p:tgtEl>
                                          <p:spTgt spid="1029"/>
                                        </p:tgtEl>
                                        <p:attrNameLst>
                                          <p:attrName>style.visibility</p:attrName>
                                        </p:attrNameLst>
                                      </p:cBhvr>
                                      <p:to>
                                        <p:strVal val="hidden"/>
                                      </p:to>
                                    </p:set>
                                  </p:childTnLst>
                                </p:cTn>
                              </p:par>
                            </p:childTnLst>
                          </p:cTn>
                        </p:par>
                      </p:childTnLst>
                    </p:cTn>
                  </p:par>
                  <p:par>
                    <p:cTn id="354" fill="hold">
                      <p:stCondLst>
                        <p:cond delay="indefinite"/>
                      </p:stCondLst>
                      <p:childTnLst>
                        <p:par>
                          <p:cTn id="355" fill="hold">
                            <p:stCondLst>
                              <p:cond delay="0"/>
                            </p:stCondLst>
                            <p:childTnLst>
                              <p:par>
                                <p:cTn id="356" presetID="9" presetClass="emph" presetSubtype="0" nodeType="clickEffect">
                                  <p:stCondLst>
                                    <p:cond delay="0"/>
                                  </p:stCondLst>
                                  <p:childTnLst>
                                    <p:set>
                                      <p:cBhvr rctx="PPT">
                                        <p:cTn id="357" dur="500"/>
                                        <p:tgtEl>
                                          <p:spTgt spid="82"/>
                                        </p:tgtEl>
                                        <p:attrNameLst>
                                          <p:attrName>style.opacity</p:attrName>
                                        </p:attrNameLst>
                                      </p:cBhvr>
                                      <p:to>
                                        <p:strVal val="0.5"/>
                                      </p:to>
                                    </p:set>
                                    <p:animEffect filter="image" prLst="opacity: 0.5">
                                      <p:cBhvr rctx="IE">
                                        <p:cTn id="358" dur="500"/>
                                        <p:tgtEl>
                                          <p:spTgt spid="82"/>
                                        </p:tgtEl>
                                      </p:cBhvr>
                                    </p:animEffect>
                                  </p:childTnLst>
                                </p:cTn>
                              </p:par>
                              <p:par>
                                <p:cTn id="359" presetID="22" presetClass="entr" presetSubtype="8" fill="hold" nodeType="withEffect">
                                  <p:stCondLst>
                                    <p:cond delay="0"/>
                                  </p:stCondLst>
                                  <p:childTnLst>
                                    <p:set>
                                      <p:cBhvr>
                                        <p:cTn id="360" dur="1" fill="hold">
                                          <p:stCondLst>
                                            <p:cond delay="0"/>
                                          </p:stCondLst>
                                        </p:cTn>
                                        <p:tgtEl>
                                          <p:spTgt spid="102"/>
                                        </p:tgtEl>
                                        <p:attrNameLst>
                                          <p:attrName>style.visibility</p:attrName>
                                        </p:attrNameLst>
                                      </p:cBhvr>
                                      <p:to>
                                        <p:strVal val="visible"/>
                                      </p:to>
                                    </p:set>
                                    <p:animEffect transition="in" filter="wipe(left)">
                                      <p:cBhvr>
                                        <p:cTn id="361" dur="500"/>
                                        <p:tgtEl>
                                          <p:spTgt spid="102"/>
                                        </p:tgtEl>
                                      </p:cBhvr>
                                    </p:animEffect>
                                  </p:childTnLst>
                                </p:cTn>
                              </p:par>
                              <p:par>
                                <p:cTn id="362" presetID="10" presetClass="exit" presetSubtype="0" fill="hold" nodeType="withEffect">
                                  <p:stCondLst>
                                    <p:cond delay="0"/>
                                  </p:stCondLst>
                                  <p:childTnLst>
                                    <p:animEffect transition="out" filter="fade">
                                      <p:cBhvr>
                                        <p:cTn id="363" dur="500"/>
                                        <p:tgtEl>
                                          <p:spTgt spid="1029"/>
                                        </p:tgtEl>
                                      </p:cBhvr>
                                    </p:animEffect>
                                    <p:set>
                                      <p:cBhvr>
                                        <p:cTn id="364" dur="1" fill="hold">
                                          <p:stCondLst>
                                            <p:cond delay="499"/>
                                          </p:stCondLst>
                                        </p:cTn>
                                        <p:tgtEl>
                                          <p:spTgt spid="1029"/>
                                        </p:tgtEl>
                                        <p:attrNameLst>
                                          <p:attrName>style.visibility</p:attrName>
                                        </p:attrNameLst>
                                      </p:cBhvr>
                                      <p:to>
                                        <p:strVal val="hidden"/>
                                      </p:to>
                                    </p:set>
                                  </p:childTnLst>
                                </p:cTn>
                              </p:par>
                            </p:childTnLst>
                          </p:cTn>
                        </p:par>
                      </p:childTnLst>
                    </p:cTn>
                  </p:par>
                  <p:par>
                    <p:cTn id="365" fill="hold">
                      <p:stCondLst>
                        <p:cond delay="indefinite"/>
                      </p:stCondLst>
                      <p:childTnLst>
                        <p:par>
                          <p:cTn id="366" fill="hold">
                            <p:stCondLst>
                              <p:cond delay="0"/>
                            </p:stCondLst>
                            <p:childTnLst>
                              <p:par>
                                <p:cTn id="367" presetID="9" presetClass="emph" presetSubtype="0" nodeType="clickEffect">
                                  <p:stCondLst>
                                    <p:cond delay="0"/>
                                  </p:stCondLst>
                                  <p:childTnLst>
                                    <p:set>
                                      <p:cBhvr rctx="PPT">
                                        <p:cTn id="368" dur="500"/>
                                        <p:tgtEl>
                                          <p:spTgt spid="82"/>
                                        </p:tgtEl>
                                        <p:attrNameLst>
                                          <p:attrName>style.opacity</p:attrName>
                                        </p:attrNameLst>
                                      </p:cBhvr>
                                      <p:to>
                                        <p:strVal val="0.5"/>
                                      </p:to>
                                    </p:set>
                                    <p:animEffect filter="image" prLst="opacity: 0.5">
                                      <p:cBhvr rctx="IE">
                                        <p:cTn id="369" dur="500"/>
                                        <p:tgtEl>
                                          <p:spTgt spid="82"/>
                                        </p:tgtEl>
                                      </p:cBhvr>
                                    </p:animEffect>
                                  </p:childTnLst>
                                </p:cTn>
                              </p:par>
                              <p:par>
                                <p:cTn id="370" presetID="30" presetClass="entr" presetSubtype="0" fill="hold" nodeType="withEffect">
                                  <p:stCondLst>
                                    <p:cond delay="0"/>
                                  </p:stCondLst>
                                  <p:childTnLst>
                                    <p:set>
                                      <p:cBhvr>
                                        <p:cTn id="371" dur="1" fill="hold">
                                          <p:stCondLst>
                                            <p:cond delay="0"/>
                                          </p:stCondLst>
                                        </p:cTn>
                                        <p:tgtEl>
                                          <p:spTgt spid="100"/>
                                        </p:tgtEl>
                                        <p:attrNameLst>
                                          <p:attrName>style.visibility</p:attrName>
                                        </p:attrNameLst>
                                      </p:cBhvr>
                                      <p:to>
                                        <p:strVal val="visible"/>
                                      </p:to>
                                    </p:set>
                                    <p:animEffect transition="in" filter="fade">
                                      <p:cBhvr>
                                        <p:cTn id="372" dur="800" decel="100000"/>
                                        <p:tgtEl>
                                          <p:spTgt spid="100"/>
                                        </p:tgtEl>
                                      </p:cBhvr>
                                    </p:animEffect>
                                    <p:anim calcmode="lin" valueType="num">
                                      <p:cBhvr>
                                        <p:cTn id="373"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374" dur="800" decel="100000" fill="hold"/>
                                        <p:tgtEl>
                                          <p:spTgt spid="100"/>
                                        </p:tgtEl>
                                        <p:attrNameLst>
                                          <p:attrName>ppt_x</p:attrName>
                                        </p:attrNameLst>
                                      </p:cBhvr>
                                      <p:tavLst>
                                        <p:tav tm="0">
                                          <p:val>
                                            <p:strVal val="#ppt_x+0.4"/>
                                          </p:val>
                                        </p:tav>
                                        <p:tav tm="100000">
                                          <p:val>
                                            <p:strVal val="#ppt_x-0.05"/>
                                          </p:val>
                                        </p:tav>
                                      </p:tavLst>
                                    </p:anim>
                                    <p:anim calcmode="lin" valueType="num">
                                      <p:cBhvr>
                                        <p:cTn id="375" dur="800" decel="100000" fill="hold"/>
                                        <p:tgtEl>
                                          <p:spTgt spid="100"/>
                                        </p:tgtEl>
                                        <p:attrNameLst>
                                          <p:attrName>ppt_y</p:attrName>
                                        </p:attrNameLst>
                                      </p:cBhvr>
                                      <p:tavLst>
                                        <p:tav tm="0">
                                          <p:val>
                                            <p:strVal val="#ppt_y-0.4"/>
                                          </p:val>
                                        </p:tav>
                                        <p:tav tm="100000">
                                          <p:val>
                                            <p:strVal val="#ppt_y+0.1"/>
                                          </p:val>
                                        </p:tav>
                                      </p:tavLst>
                                    </p:anim>
                                    <p:anim calcmode="lin" valueType="num">
                                      <p:cBhvr>
                                        <p:cTn id="376"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377"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378" presetID="10" presetClass="exit" presetSubtype="0" fill="hold" nodeType="withEffect">
                                  <p:stCondLst>
                                    <p:cond delay="0"/>
                                  </p:stCondLst>
                                  <p:childTnLst>
                                    <p:animEffect transition="out" filter="fade">
                                      <p:cBhvr>
                                        <p:cTn id="379" dur="500"/>
                                        <p:tgtEl>
                                          <p:spTgt spid="1029"/>
                                        </p:tgtEl>
                                      </p:cBhvr>
                                    </p:animEffect>
                                    <p:set>
                                      <p:cBhvr>
                                        <p:cTn id="380" dur="1" fill="hold">
                                          <p:stCondLst>
                                            <p:cond delay="499"/>
                                          </p:stCondLst>
                                        </p:cTn>
                                        <p:tgtEl>
                                          <p:spTgt spid="1029"/>
                                        </p:tgtEl>
                                        <p:attrNameLst>
                                          <p:attrName>style.visibility</p:attrName>
                                        </p:attrNameLst>
                                      </p:cBhvr>
                                      <p:to>
                                        <p:strVal val="hidden"/>
                                      </p:to>
                                    </p:set>
                                  </p:childTnLst>
                                </p:cTn>
                              </p:par>
                            </p:childTnLst>
                          </p:cTn>
                        </p:par>
                      </p:childTnLst>
                    </p:cTn>
                  </p:par>
                  <p:par>
                    <p:cTn id="381" fill="hold">
                      <p:stCondLst>
                        <p:cond delay="indefinite"/>
                      </p:stCondLst>
                      <p:childTnLst>
                        <p:par>
                          <p:cTn id="382" fill="hold">
                            <p:stCondLst>
                              <p:cond delay="0"/>
                            </p:stCondLst>
                            <p:childTnLst>
                              <p:par>
                                <p:cTn id="383" presetID="9" presetClass="emph" presetSubtype="0" nodeType="clickEffect">
                                  <p:stCondLst>
                                    <p:cond delay="0"/>
                                  </p:stCondLst>
                                  <p:childTnLst>
                                    <p:set>
                                      <p:cBhvr rctx="PPT">
                                        <p:cTn id="384" dur="500"/>
                                        <p:tgtEl>
                                          <p:spTgt spid="82"/>
                                        </p:tgtEl>
                                        <p:attrNameLst>
                                          <p:attrName>style.opacity</p:attrName>
                                        </p:attrNameLst>
                                      </p:cBhvr>
                                      <p:to>
                                        <p:strVal val="0.5"/>
                                      </p:to>
                                    </p:set>
                                    <p:animEffect filter="image" prLst="opacity: 0.5">
                                      <p:cBhvr rctx="IE">
                                        <p:cTn id="385" dur="500"/>
                                        <p:tgtEl>
                                          <p:spTgt spid="82"/>
                                        </p:tgtEl>
                                      </p:cBhvr>
                                    </p:animEffect>
                                  </p:childTnLst>
                                </p:cTn>
                              </p:par>
                              <p:par>
                                <p:cTn id="386" presetID="22" presetClass="entr" presetSubtype="8" fill="hold" nodeType="withEffect">
                                  <p:stCondLst>
                                    <p:cond delay="0"/>
                                  </p:stCondLst>
                                  <p:childTnLst>
                                    <p:set>
                                      <p:cBhvr>
                                        <p:cTn id="387" dur="1" fill="hold">
                                          <p:stCondLst>
                                            <p:cond delay="0"/>
                                          </p:stCondLst>
                                        </p:cTn>
                                        <p:tgtEl>
                                          <p:spTgt spid="68"/>
                                        </p:tgtEl>
                                        <p:attrNameLst>
                                          <p:attrName>style.visibility</p:attrName>
                                        </p:attrNameLst>
                                      </p:cBhvr>
                                      <p:to>
                                        <p:strVal val="visible"/>
                                      </p:to>
                                    </p:set>
                                    <p:animEffect transition="in" filter="wipe(left)">
                                      <p:cBhvr>
                                        <p:cTn id="388" dur="500"/>
                                        <p:tgtEl>
                                          <p:spTgt spid="68"/>
                                        </p:tgtEl>
                                      </p:cBhvr>
                                    </p:animEffect>
                                  </p:childTnLst>
                                </p:cTn>
                              </p:par>
                              <p:par>
                                <p:cTn id="389" presetID="10" presetClass="exit" presetSubtype="0" fill="hold" nodeType="withEffect">
                                  <p:stCondLst>
                                    <p:cond delay="0"/>
                                  </p:stCondLst>
                                  <p:childTnLst>
                                    <p:animEffect transition="out" filter="fade">
                                      <p:cBhvr>
                                        <p:cTn id="390" dur="500"/>
                                        <p:tgtEl>
                                          <p:spTgt spid="1029"/>
                                        </p:tgtEl>
                                      </p:cBhvr>
                                    </p:animEffect>
                                    <p:set>
                                      <p:cBhvr>
                                        <p:cTn id="391" dur="1" fill="hold">
                                          <p:stCondLst>
                                            <p:cond delay="499"/>
                                          </p:stCondLst>
                                        </p:cTn>
                                        <p:tgtEl>
                                          <p:spTgt spid="1029"/>
                                        </p:tgtEl>
                                        <p:attrNameLst>
                                          <p:attrName>style.visibility</p:attrName>
                                        </p:attrNameLst>
                                      </p:cBhvr>
                                      <p:to>
                                        <p:strVal val="hidden"/>
                                      </p:to>
                                    </p:set>
                                  </p:childTnLst>
                                </p:cTn>
                              </p:par>
                            </p:childTnLst>
                          </p:cTn>
                        </p:par>
                      </p:childTnLst>
                    </p:cTn>
                  </p:par>
                  <p:par>
                    <p:cTn id="392" fill="hold">
                      <p:stCondLst>
                        <p:cond delay="indefinite"/>
                      </p:stCondLst>
                      <p:childTnLst>
                        <p:par>
                          <p:cTn id="393" fill="hold">
                            <p:stCondLst>
                              <p:cond delay="0"/>
                            </p:stCondLst>
                            <p:childTnLst>
                              <p:par>
                                <p:cTn id="394" presetID="9" presetClass="emph" presetSubtype="0" nodeType="clickEffect">
                                  <p:stCondLst>
                                    <p:cond delay="0"/>
                                  </p:stCondLst>
                                  <p:childTnLst>
                                    <p:set>
                                      <p:cBhvr rctx="PPT">
                                        <p:cTn id="395" dur="500"/>
                                        <p:tgtEl>
                                          <p:spTgt spid="82"/>
                                        </p:tgtEl>
                                        <p:attrNameLst>
                                          <p:attrName>style.opacity</p:attrName>
                                        </p:attrNameLst>
                                      </p:cBhvr>
                                      <p:to>
                                        <p:strVal val="0.5"/>
                                      </p:to>
                                    </p:set>
                                    <p:animEffect filter="image" prLst="opacity: 0.5">
                                      <p:cBhvr rctx="IE">
                                        <p:cTn id="396" dur="500"/>
                                        <p:tgtEl>
                                          <p:spTgt spid="82"/>
                                        </p:tgtEl>
                                      </p:cBhvr>
                                    </p:animEffect>
                                  </p:childTnLst>
                                </p:cTn>
                              </p:par>
                              <p:par>
                                <p:cTn id="397" presetID="37" presetClass="entr" presetSubtype="0" fill="hold" nodeType="withEffect">
                                  <p:stCondLst>
                                    <p:cond delay="0"/>
                                  </p:stCondLst>
                                  <p:childTnLst>
                                    <p:set>
                                      <p:cBhvr>
                                        <p:cTn id="398" dur="1" fill="hold">
                                          <p:stCondLst>
                                            <p:cond delay="0"/>
                                          </p:stCondLst>
                                        </p:cTn>
                                        <p:tgtEl>
                                          <p:spTgt spid="110"/>
                                        </p:tgtEl>
                                        <p:attrNameLst>
                                          <p:attrName>style.visibility</p:attrName>
                                        </p:attrNameLst>
                                      </p:cBhvr>
                                      <p:to>
                                        <p:strVal val="visible"/>
                                      </p:to>
                                    </p:set>
                                    <p:animEffect transition="in" filter="fade">
                                      <p:cBhvr>
                                        <p:cTn id="399" dur="500"/>
                                        <p:tgtEl>
                                          <p:spTgt spid="110"/>
                                        </p:tgtEl>
                                      </p:cBhvr>
                                    </p:animEffect>
                                    <p:anim calcmode="lin" valueType="num">
                                      <p:cBhvr>
                                        <p:cTn id="400" dur="500" fill="hold"/>
                                        <p:tgtEl>
                                          <p:spTgt spid="110"/>
                                        </p:tgtEl>
                                        <p:attrNameLst>
                                          <p:attrName>ppt_x</p:attrName>
                                        </p:attrNameLst>
                                      </p:cBhvr>
                                      <p:tavLst>
                                        <p:tav tm="0">
                                          <p:val>
                                            <p:strVal val="#ppt_x"/>
                                          </p:val>
                                        </p:tav>
                                        <p:tav tm="100000">
                                          <p:val>
                                            <p:strVal val="#ppt_x"/>
                                          </p:val>
                                        </p:tav>
                                      </p:tavLst>
                                    </p:anim>
                                    <p:anim calcmode="lin" valueType="num">
                                      <p:cBhvr>
                                        <p:cTn id="401" dur="450" decel="100000" fill="hold"/>
                                        <p:tgtEl>
                                          <p:spTgt spid="110"/>
                                        </p:tgtEl>
                                        <p:attrNameLst>
                                          <p:attrName>ppt_y</p:attrName>
                                        </p:attrNameLst>
                                      </p:cBhvr>
                                      <p:tavLst>
                                        <p:tav tm="0">
                                          <p:val>
                                            <p:strVal val="#ppt_y+1"/>
                                          </p:val>
                                        </p:tav>
                                        <p:tav tm="100000">
                                          <p:val>
                                            <p:strVal val="#ppt_y-.03"/>
                                          </p:val>
                                        </p:tav>
                                      </p:tavLst>
                                    </p:anim>
                                    <p:anim calcmode="lin" valueType="num">
                                      <p:cBhvr>
                                        <p:cTn id="402"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03" fill="hold">
                            <p:stCondLst>
                              <p:cond delay="500"/>
                            </p:stCondLst>
                            <p:childTnLst>
                              <p:par>
                                <p:cTn id="404" presetID="37" presetClass="entr" presetSubtype="0" fill="hold" nodeType="afterEffect">
                                  <p:stCondLst>
                                    <p:cond delay="0"/>
                                  </p:stCondLst>
                                  <p:childTnLst>
                                    <p:set>
                                      <p:cBhvr>
                                        <p:cTn id="405" dur="1" fill="hold">
                                          <p:stCondLst>
                                            <p:cond delay="0"/>
                                          </p:stCondLst>
                                        </p:cTn>
                                        <p:tgtEl>
                                          <p:spTgt spid="111"/>
                                        </p:tgtEl>
                                        <p:attrNameLst>
                                          <p:attrName>style.visibility</p:attrName>
                                        </p:attrNameLst>
                                      </p:cBhvr>
                                      <p:to>
                                        <p:strVal val="visible"/>
                                      </p:to>
                                    </p:set>
                                    <p:animEffect transition="in" filter="fade">
                                      <p:cBhvr>
                                        <p:cTn id="406" dur="500"/>
                                        <p:tgtEl>
                                          <p:spTgt spid="111"/>
                                        </p:tgtEl>
                                      </p:cBhvr>
                                    </p:animEffect>
                                    <p:anim calcmode="lin" valueType="num">
                                      <p:cBhvr>
                                        <p:cTn id="407" dur="500" fill="hold"/>
                                        <p:tgtEl>
                                          <p:spTgt spid="111"/>
                                        </p:tgtEl>
                                        <p:attrNameLst>
                                          <p:attrName>ppt_x</p:attrName>
                                        </p:attrNameLst>
                                      </p:cBhvr>
                                      <p:tavLst>
                                        <p:tav tm="0">
                                          <p:val>
                                            <p:strVal val="#ppt_x"/>
                                          </p:val>
                                        </p:tav>
                                        <p:tav tm="100000">
                                          <p:val>
                                            <p:strVal val="#ppt_x"/>
                                          </p:val>
                                        </p:tav>
                                      </p:tavLst>
                                    </p:anim>
                                    <p:anim calcmode="lin" valueType="num">
                                      <p:cBhvr>
                                        <p:cTn id="408" dur="450" decel="100000" fill="hold"/>
                                        <p:tgtEl>
                                          <p:spTgt spid="111"/>
                                        </p:tgtEl>
                                        <p:attrNameLst>
                                          <p:attrName>ppt_y</p:attrName>
                                        </p:attrNameLst>
                                      </p:cBhvr>
                                      <p:tavLst>
                                        <p:tav tm="0">
                                          <p:val>
                                            <p:strVal val="#ppt_y+1"/>
                                          </p:val>
                                        </p:tav>
                                        <p:tav tm="100000">
                                          <p:val>
                                            <p:strVal val="#ppt_y-.03"/>
                                          </p:val>
                                        </p:tav>
                                      </p:tavLst>
                                    </p:anim>
                                    <p:anim calcmode="lin" valueType="num">
                                      <p:cBhvr>
                                        <p:cTn id="409"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10" presetID="10" presetClass="exit" presetSubtype="0" fill="hold" nodeType="withEffect">
                                  <p:stCondLst>
                                    <p:cond delay="0"/>
                                  </p:stCondLst>
                                  <p:childTnLst>
                                    <p:animEffect transition="out" filter="fade">
                                      <p:cBhvr>
                                        <p:cTn id="411" dur="500"/>
                                        <p:tgtEl>
                                          <p:spTgt spid="1029"/>
                                        </p:tgtEl>
                                      </p:cBhvr>
                                    </p:animEffect>
                                    <p:set>
                                      <p:cBhvr>
                                        <p:cTn id="412" dur="1" fill="hold">
                                          <p:stCondLst>
                                            <p:cond delay="499"/>
                                          </p:stCondLst>
                                        </p:cTn>
                                        <p:tgtEl>
                                          <p:spTgt spid="1029"/>
                                        </p:tgtEl>
                                        <p:attrNameLst>
                                          <p:attrName>style.visibility</p:attrName>
                                        </p:attrNameLst>
                                      </p:cBhvr>
                                      <p:to>
                                        <p:strVal val="hidden"/>
                                      </p:to>
                                    </p:set>
                                  </p:childTnLst>
                                </p:cTn>
                              </p:par>
                            </p:childTnLst>
                          </p:cTn>
                        </p:par>
                      </p:childTnLst>
                    </p:cTn>
                  </p:par>
                  <p:par>
                    <p:cTn id="413" fill="hold">
                      <p:stCondLst>
                        <p:cond delay="indefinite"/>
                      </p:stCondLst>
                      <p:childTnLst>
                        <p:par>
                          <p:cTn id="414" fill="hold">
                            <p:stCondLst>
                              <p:cond delay="0"/>
                            </p:stCondLst>
                            <p:childTnLst>
                              <p:par>
                                <p:cTn id="415" presetID="9" presetClass="emph" presetSubtype="0" nodeType="clickEffect">
                                  <p:stCondLst>
                                    <p:cond delay="0"/>
                                  </p:stCondLst>
                                  <p:childTnLst>
                                    <p:set>
                                      <p:cBhvr rctx="PPT">
                                        <p:cTn id="416" dur="500"/>
                                        <p:tgtEl>
                                          <p:spTgt spid="82"/>
                                        </p:tgtEl>
                                        <p:attrNameLst>
                                          <p:attrName>style.opacity</p:attrName>
                                        </p:attrNameLst>
                                      </p:cBhvr>
                                      <p:to>
                                        <p:strVal val="0.5"/>
                                      </p:to>
                                    </p:set>
                                    <p:animEffect filter="image" prLst="opacity: 0.5">
                                      <p:cBhvr rctx="IE">
                                        <p:cTn id="417" dur="500"/>
                                        <p:tgtEl>
                                          <p:spTgt spid="82"/>
                                        </p:tgtEl>
                                      </p:cBhvr>
                                    </p:animEffect>
                                  </p:childTnLst>
                                </p:cTn>
                              </p:par>
                              <p:par>
                                <p:cTn id="418" presetID="9" presetClass="entr" presetSubtype="0" fill="hold" nodeType="withEffect">
                                  <p:stCondLst>
                                    <p:cond delay="0"/>
                                  </p:stCondLst>
                                  <p:childTnLst>
                                    <p:set>
                                      <p:cBhvr>
                                        <p:cTn id="419" dur="1" fill="hold">
                                          <p:stCondLst>
                                            <p:cond delay="0"/>
                                          </p:stCondLst>
                                        </p:cTn>
                                        <p:tgtEl>
                                          <p:spTgt spid="107"/>
                                        </p:tgtEl>
                                        <p:attrNameLst>
                                          <p:attrName>style.visibility</p:attrName>
                                        </p:attrNameLst>
                                      </p:cBhvr>
                                      <p:to>
                                        <p:strVal val="visible"/>
                                      </p:to>
                                    </p:set>
                                    <p:animEffect transition="in" filter="dissolve">
                                      <p:cBhvr>
                                        <p:cTn id="420" dur="500"/>
                                        <p:tgtEl>
                                          <p:spTgt spid="107"/>
                                        </p:tgtEl>
                                      </p:cBhvr>
                                    </p:animEffect>
                                  </p:childTnLst>
                                </p:cTn>
                              </p:par>
                              <p:par>
                                <p:cTn id="421" presetID="10" presetClass="exit" presetSubtype="0" fill="hold" nodeType="withEffect">
                                  <p:stCondLst>
                                    <p:cond delay="0"/>
                                  </p:stCondLst>
                                  <p:childTnLst>
                                    <p:animEffect transition="out" filter="fade">
                                      <p:cBhvr>
                                        <p:cTn id="422" dur="500"/>
                                        <p:tgtEl>
                                          <p:spTgt spid="1029"/>
                                        </p:tgtEl>
                                      </p:cBhvr>
                                    </p:animEffect>
                                    <p:set>
                                      <p:cBhvr>
                                        <p:cTn id="423" dur="1" fill="hold">
                                          <p:stCondLst>
                                            <p:cond delay="499"/>
                                          </p:stCondLst>
                                        </p:cTn>
                                        <p:tgtEl>
                                          <p:spTgt spid="1029"/>
                                        </p:tgtEl>
                                        <p:attrNameLst>
                                          <p:attrName>style.visibility</p:attrName>
                                        </p:attrNameLst>
                                      </p:cBhvr>
                                      <p:to>
                                        <p:strVal val="hidden"/>
                                      </p:to>
                                    </p:set>
                                  </p:childTnLst>
                                </p:cTn>
                              </p:par>
                            </p:childTnLst>
                          </p:cTn>
                        </p:par>
                      </p:childTnLst>
                    </p:cTn>
                  </p:par>
                  <p:par>
                    <p:cTn id="424" fill="hold">
                      <p:stCondLst>
                        <p:cond delay="indefinite"/>
                      </p:stCondLst>
                      <p:childTnLst>
                        <p:par>
                          <p:cTn id="425" fill="hold">
                            <p:stCondLst>
                              <p:cond delay="0"/>
                            </p:stCondLst>
                            <p:childTnLst>
                              <p:par>
                                <p:cTn id="426" presetID="9" presetClass="emph" presetSubtype="0" nodeType="clickEffect">
                                  <p:stCondLst>
                                    <p:cond delay="0"/>
                                  </p:stCondLst>
                                  <p:childTnLst>
                                    <p:set>
                                      <p:cBhvr rctx="PPT">
                                        <p:cTn id="427" dur="500"/>
                                        <p:tgtEl>
                                          <p:spTgt spid="82"/>
                                        </p:tgtEl>
                                        <p:attrNameLst>
                                          <p:attrName>style.opacity</p:attrName>
                                        </p:attrNameLst>
                                      </p:cBhvr>
                                      <p:to>
                                        <p:strVal val="0.5"/>
                                      </p:to>
                                    </p:set>
                                    <p:animEffect filter="image" prLst="opacity: 0.5">
                                      <p:cBhvr rctx="IE">
                                        <p:cTn id="428" dur="500"/>
                                        <p:tgtEl>
                                          <p:spTgt spid="82"/>
                                        </p:tgtEl>
                                      </p:cBhvr>
                                    </p:animEffect>
                                  </p:childTnLst>
                                </p:cTn>
                              </p:par>
                              <p:par>
                                <p:cTn id="429" presetID="26" presetClass="entr" presetSubtype="0" fill="hold" nodeType="withEffect">
                                  <p:stCondLst>
                                    <p:cond delay="0"/>
                                  </p:stCondLst>
                                  <p:childTnLst>
                                    <p:set>
                                      <p:cBhvr>
                                        <p:cTn id="430" dur="1" fill="hold">
                                          <p:stCondLst>
                                            <p:cond delay="0"/>
                                          </p:stCondLst>
                                        </p:cTn>
                                        <p:tgtEl>
                                          <p:spTgt spid="99"/>
                                        </p:tgtEl>
                                        <p:attrNameLst>
                                          <p:attrName>style.visibility</p:attrName>
                                        </p:attrNameLst>
                                      </p:cBhvr>
                                      <p:to>
                                        <p:strVal val="visible"/>
                                      </p:to>
                                    </p:set>
                                    <p:animEffect transition="in" filter="wipe(down)">
                                      <p:cBhvr>
                                        <p:cTn id="431" dur="580">
                                          <p:stCondLst>
                                            <p:cond delay="0"/>
                                          </p:stCondLst>
                                        </p:cTn>
                                        <p:tgtEl>
                                          <p:spTgt spid="99"/>
                                        </p:tgtEl>
                                      </p:cBhvr>
                                    </p:animEffect>
                                    <p:anim calcmode="lin" valueType="num">
                                      <p:cBhvr>
                                        <p:cTn id="432"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33"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34"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35"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36"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37" dur="26">
                                          <p:stCondLst>
                                            <p:cond delay="650"/>
                                          </p:stCondLst>
                                        </p:cTn>
                                        <p:tgtEl>
                                          <p:spTgt spid="99"/>
                                        </p:tgtEl>
                                      </p:cBhvr>
                                      <p:to x="100000" y="60000"/>
                                    </p:animScale>
                                    <p:animScale>
                                      <p:cBhvr>
                                        <p:cTn id="438" dur="166" decel="50000">
                                          <p:stCondLst>
                                            <p:cond delay="676"/>
                                          </p:stCondLst>
                                        </p:cTn>
                                        <p:tgtEl>
                                          <p:spTgt spid="99"/>
                                        </p:tgtEl>
                                      </p:cBhvr>
                                      <p:to x="100000" y="100000"/>
                                    </p:animScale>
                                    <p:animScale>
                                      <p:cBhvr>
                                        <p:cTn id="439" dur="26">
                                          <p:stCondLst>
                                            <p:cond delay="1312"/>
                                          </p:stCondLst>
                                        </p:cTn>
                                        <p:tgtEl>
                                          <p:spTgt spid="99"/>
                                        </p:tgtEl>
                                      </p:cBhvr>
                                      <p:to x="100000" y="80000"/>
                                    </p:animScale>
                                    <p:animScale>
                                      <p:cBhvr>
                                        <p:cTn id="440" dur="166" decel="50000">
                                          <p:stCondLst>
                                            <p:cond delay="1338"/>
                                          </p:stCondLst>
                                        </p:cTn>
                                        <p:tgtEl>
                                          <p:spTgt spid="99"/>
                                        </p:tgtEl>
                                      </p:cBhvr>
                                      <p:to x="100000" y="100000"/>
                                    </p:animScale>
                                    <p:animScale>
                                      <p:cBhvr>
                                        <p:cTn id="441" dur="26">
                                          <p:stCondLst>
                                            <p:cond delay="1642"/>
                                          </p:stCondLst>
                                        </p:cTn>
                                        <p:tgtEl>
                                          <p:spTgt spid="99"/>
                                        </p:tgtEl>
                                      </p:cBhvr>
                                      <p:to x="100000" y="90000"/>
                                    </p:animScale>
                                    <p:animScale>
                                      <p:cBhvr>
                                        <p:cTn id="442" dur="166" decel="50000">
                                          <p:stCondLst>
                                            <p:cond delay="1668"/>
                                          </p:stCondLst>
                                        </p:cTn>
                                        <p:tgtEl>
                                          <p:spTgt spid="99"/>
                                        </p:tgtEl>
                                      </p:cBhvr>
                                      <p:to x="100000" y="100000"/>
                                    </p:animScale>
                                    <p:animScale>
                                      <p:cBhvr>
                                        <p:cTn id="443" dur="26">
                                          <p:stCondLst>
                                            <p:cond delay="1808"/>
                                          </p:stCondLst>
                                        </p:cTn>
                                        <p:tgtEl>
                                          <p:spTgt spid="99"/>
                                        </p:tgtEl>
                                      </p:cBhvr>
                                      <p:to x="100000" y="95000"/>
                                    </p:animScale>
                                    <p:animScale>
                                      <p:cBhvr>
                                        <p:cTn id="444" dur="166" decel="50000">
                                          <p:stCondLst>
                                            <p:cond delay="1834"/>
                                          </p:stCondLst>
                                        </p:cTn>
                                        <p:tgtEl>
                                          <p:spTgt spid="99"/>
                                        </p:tgtEl>
                                      </p:cBhvr>
                                      <p:to x="100000" y="100000"/>
                                    </p:animScale>
                                  </p:childTnLst>
                                </p:cTn>
                              </p:par>
                              <p:par>
                                <p:cTn id="445" presetID="10" presetClass="exit" presetSubtype="0" fill="hold" nodeType="withEffect">
                                  <p:stCondLst>
                                    <p:cond delay="0"/>
                                  </p:stCondLst>
                                  <p:childTnLst>
                                    <p:animEffect transition="out" filter="fade">
                                      <p:cBhvr>
                                        <p:cTn id="446" dur="500"/>
                                        <p:tgtEl>
                                          <p:spTgt spid="1029"/>
                                        </p:tgtEl>
                                      </p:cBhvr>
                                    </p:animEffect>
                                    <p:set>
                                      <p:cBhvr>
                                        <p:cTn id="447" dur="1" fill="hold">
                                          <p:stCondLst>
                                            <p:cond delay="499"/>
                                          </p:stCondLst>
                                        </p:cTn>
                                        <p:tgtEl>
                                          <p:spTgt spid="1029"/>
                                        </p:tgtEl>
                                        <p:attrNameLst>
                                          <p:attrName>style.visibility</p:attrName>
                                        </p:attrNameLst>
                                      </p:cBhvr>
                                      <p:to>
                                        <p:strVal val="hidden"/>
                                      </p:to>
                                    </p:set>
                                  </p:childTnLst>
                                </p:cTn>
                              </p:par>
                            </p:childTnLst>
                          </p:cTn>
                        </p:par>
                        <p:par>
                          <p:cTn id="448" fill="hold">
                            <p:stCondLst>
                              <p:cond delay="500"/>
                            </p:stCondLst>
                            <p:childTnLst>
                              <p:par>
                                <p:cTn id="449" presetID="42" presetClass="entr" presetSubtype="0" fill="hold" nodeType="afterEffect">
                                  <p:stCondLst>
                                    <p:cond delay="0"/>
                                  </p:stCondLst>
                                  <p:childTnLst>
                                    <p:set>
                                      <p:cBhvr>
                                        <p:cTn id="450" dur="1" fill="hold">
                                          <p:stCondLst>
                                            <p:cond delay="0"/>
                                          </p:stCondLst>
                                        </p:cTn>
                                        <p:tgtEl>
                                          <p:spTgt spid="64"/>
                                        </p:tgtEl>
                                        <p:attrNameLst>
                                          <p:attrName>style.visibility</p:attrName>
                                        </p:attrNameLst>
                                      </p:cBhvr>
                                      <p:to>
                                        <p:strVal val="visible"/>
                                      </p:to>
                                    </p:set>
                                    <p:animEffect transition="in" filter="fade">
                                      <p:cBhvr>
                                        <p:cTn id="451" dur="1000"/>
                                        <p:tgtEl>
                                          <p:spTgt spid="64"/>
                                        </p:tgtEl>
                                      </p:cBhvr>
                                    </p:animEffect>
                                    <p:anim calcmode="lin" valueType="num">
                                      <p:cBhvr>
                                        <p:cTn id="452" dur="1000" fill="hold"/>
                                        <p:tgtEl>
                                          <p:spTgt spid="64"/>
                                        </p:tgtEl>
                                        <p:attrNameLst>
                                          <p:attrName>ppt_x</p:attrName>
                                        </p:attrNameLst>
                                      </p:cBhvr>
                                      <p:tavLst>
                                        <p:tav tm="0">
                                          <p:val>
                                            <p:strVal val="#ppt_x"/>
                                          </p:val>
                                        </p:tav>
                                        <p:tav tm="100000">
                                          <p:val>
                                            <p:strVal val="#ppt_x"/>
                                          </p:val>
                                        </p:tav>
                                      </p:tavLst>
                                    </p:anim>
                                    <p:anim calcmode="lin" valueType="num">
                                      <p:cBhvr>
                                        <p:cTn id="453" dur="10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54" restart="whenNotActive" fill="hold" evtFilter="cancelBubble" nodeType="interactiveSeq">
                <p:stCondLst>
                  <p:cond evt="onClick" delay="0">
                    <p:tgtEl>
                      <p:spTgt spid="63"/>
                    </p:tgtEl>
                  </p:cond>
                </p:stCondLst>
                <p:endSync evt="end" delay="0">
                  <p:rtn val="all"/>
                </p:endSync>
                <p:childTnLst>
                  <p:par>
                    <p:cTn id="455" fill="hold">
                      <p:stCondLst>
                        <p:cond delay="0"/>
                      </p:stCondLst>
                      <p:childTnLst>
                        <p:par>
                          <p:cTn id="456" fill="hold">
                            <p:stCondLst>
                              <p:cond delay="0"/>
                            </p:stCondLst>
                            <p:childTnLst>
                              <p:par>
                                <p:cTn id="457" presetID="12" presetClass="exit" presetSubtype="1" fill="hold" nodeType="clickEffect">
                                  <p:stCondLst>
                                    <p:cond delay="0"/>
                                  </p:stCondLst>
                                  <p:childTnLst>
                                    <p:anim calcmode="lin" valueType="num">
                                      <p:cBhvr additive="base">
                                        <p:cTn id="458" dur="2000"/>
                                        <p:tgtEl>
                                          <p:spTgt spid="63"/>
                                        </p:tgtEl>
                                        <p:attrNameLst>
                                          <p:attrName>ppt_y</p:attrName>
                                        </p:attrNameLst>
                                      </p:cBhvr>
                                      <p:tavLst>
                                        <p:tav tm="0">
                                          <p:val>
                                            <p:strVal val="#ppt_y"/>
                                          </p:val>
                                        </p:tav>
                                        <p:tav tm="100000">
                                          <p:val>
                                            <p:strVal val="#ppt_y-#ppt_h*1.125000"/>
                                          </p:val>
                                        </p:tav>
                                      </p:tavLst>
                                    </p:anim>
                                    <p:animEffect transition="out" filter="wipe(up)">
                                      <p:cBhvr>
                                        <p:cTn id="459" dur="2000"/>
                                        <p:tgtEl>
                                          <p:spTgt spid="63"/>
                                        </p:tgtEl>
                                      </p:cBhvr>
                                    </p:animEffect>
                                    <p:set>
                                      <p:cBhvr>
                                        <p:cTn id="460" dur="1" fill="hold">
                                          <p:stCondLst>
                                            <p:cond delay="1999"/>
                                          </p:stCondLst>
                                        </p:cTn>
                                        <p:tgtEl>
                                          <p:spTgt spid="63"/>
                                        </p:tgtEl>
                                        <p:attrNameLst>
                                          <p:attrName>style.visibility</p:attrName>
                                        </p:attrNameLst>
                                      </p:cBhvr>
                                      <p:to>
                                        <p:strVal val="hidden"/>
                                      </p:to>
                                    </p:set>
                                  </p:childTnLst>
                                </p:cTn>
                              </p:par>
                              <p:par>
                                <p:cTn id="461" presetID="14" presetClass="exit" presetSubtype="10" fill="hold" nodeType="withEffect">
                                  <p:stCondLst>
                                    <p:cond delay="0"/>
                                  </p:stCondLst>
                                  <p:childTnLst>
                                    <p:animEffect transition="out" filter="randombar(horizontal)">
                                      <p:cBhvr>
                                        <p:cTn id="462" dur="500"/>
                                        <p:tgtEl>
                                          <p:spTgt spid="64"/>
                                        </p:tgtEl>
                                      </p:cBhvr>
                                    </p:animEffect>
                                    <p:set>
                                      <p:cBhvr>
                                        <p:cTn id="463" dur="1" fill="hold">
                                          <p:stCondLst>
                                            <p:cond delay="499"/>
                                          </p:stCondLst>
                                        </p:cTn>
                                        <p:tgtEl>
                                          <p:spTgt spid="64"/>
                                        </p:tgtEl>
                                        <p:attrNameLst>
                                          <p:attrName>style.visibility</p:attrName>
                                        </p:attrNameLst>
                                      </p:cBhvr>
                                      <p:to>
                                        <p:strVal val="hidden"/>
                                      </p:to>
                                    </p:set>
                                  </p:childTnLst>
                                </p:cTn>
                              </p:par>
                            </p:childTnLst>
                          </p:cTn>
                        </p:par>
                      </p:childTnLst>
                    </p:cTn>
                  </p:par>
                </p:childTnLst>
              </p:cTn>
              <p:nextCondLst>
                <p:cond evt="onClick" delay="0">
                  <p:tgtEl>
                    <p:spTgt spid="63"/>
                  </p:tgtEl>
                </p:cond>
              </p:nextCondLst>
            </p:seq>
          </p:childTnLst>
        </p:cTn>
      </p:par>
    </p:tnLst>
    <p:bldLst>
      <p:bldP spid="96" grpId="0" bldLvl="0" animBg="1"/>
      <p:bldP spid="97" grpId="0" bldLvl="0" animBg="1"/>
      <p:bldP spid="98" grpId="0" bldLvl="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266"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11275" name="111 Grupo"/>
          <p:cNvGrpSpPr/>
          <p:nvPr/>
        </p:nvGrpSpPr>
        <p:grpSpPr>
          <a:xfrm>
            <a:off x="6145213" y="5602288"/>
            <a:ext cx="846137" cy="511175"/>
            <a:chOff x="6144786" y="5602991"/>
            <a:chExt cx="847014" cy="509780"/>
          </a:xfrm>
        </p:grpSpPr>
        <p:pic>
          <p:nvPicPr>
            <p:cNvPr id="11341"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11342"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1276"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11277"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89" name="88 Menos"/>
          <p:cNvSpPr/>
          <p:nvPr/>
        </p:nvSpPr>
        <p:spPr bwMode="auto">
          <a:xfrm>
            <a:off x="3041003" y="1473307"/>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511673"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99453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494745"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973761" y="147160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5461125" y="1475890"/>
            <a:ext cx="504056"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1314"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11315"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70" name="Picture 2"/>
          <p:cNvPicPr>
            <a:picLocks noChangeAspect="1"/>
          </p:cNvPicPr>
          <p:nvPr/>
        </p:nvPicPr>
        <p:blipFill>
          <a:blip r:embed="rId32"/>
          <a:stretch>
            <a:fillRect/>
          </a:stretch>
        </p:blipFill>
        <p:spPr>
          <a:xfrm>
            <a:off x="5554663" y="1176338"/>
            <a:ext cx="323850" cy="407987"/>
          </a:xfrm>
          <a:prstGeom prst="rect">
            <a:avLst/>
          </a:prstGeom>
          <a:noFill/>
          <a:ln w="9525">
            <a:noFill/>
          </a:ln>
        </p:spPr>
      </p:pic>
      <p:pic>
        <p:nvPicPr>
          <p:cNvPr id="72" name="Picture 2"/>
          <p:cNvPicPr>
            <a:picLocks noChangeAspect="1"/>
          </p:cNvPicPr>
          <p:nvPr/>
        </p:nvPicPr>
        <p:blipFill>
          <a:blip r:embed="rId33"/>
          <a:stretch>
            <a:fillRect/>
          </a:stretch>
        </p:blipFill>
        <p:spPr>
          <a:xfrm>
            <a:off x="3136900" y="1162050"/>
            <a:ext cx="365125" cy="433388"/>
          </a:xfrm>
          <a:prstGeom prst="rect">
            <a:avLst/>
          </a:prstGeom>
          <a:noFill/>
          <a:ln w="9525">
            <a:noFill/>
          </a:ln>
        </p:spPr>
      </p:pic>
      <p:pic>
        <p:nvPicPr>
          <p:cNvPr id="73" name="Picture 3"/>
          <p:cNvPicPr>
            <a:picLocks noChangeAspect="1"/>
          </p:cNvPicPr>
          <p:nvPr/>
        </p:nvPicPr>
        <p:blipFill>
          <a:blip r:embed="rId34"/>
          <a:stretch>
            <a:fillRect/>
          </a:stretch>
        </p:blipFill>
        <p:spPr>
          <a:xfrm>
            <a:off x="3732213" y="1168400"/>
            <a:ext cx="92075" cy="433388"/>
          </a:xfrm>
          <a:prstGeom prst="rect">
            <a:avLst/>
          </a:prstGeom>
          <a:noFill/>
          <a:ln w="9525">
            <a:noFill/>
          </a:ln>
        </p:spPr>
      </p:pic>
      <p:pic>
        <p:nvPicPr>
          <p:cNvPr id="74" name="Picture 4"/>
          <p:cNvPicPr>
            <a:picLocks noChangeAspect="1"/>
          </p:cNvPicPr>
          <p:nvPr/>
        </p:nvPicPr>
        <p:blipFill>
          <a:blip r:embed="rId35"/>
          <a:stretch>
            <a:fillRect/>
          </a:stretch>
        </p:blipFill>
        <p:spPr>
          <a:xfrm>
            <a:off x="5040313" y="1157288"/>
            <a:ext cx="371475" cy="414337"/>
          </a:xfrm>
          <a:prstGeom prst="rect">
            <a:avLst/>
          </a:prstGeom>
          <a:noFill/>
          <a:ln w="9525">
            <a:noFill/>
          </a:ln>
        </p:spPr>
      </p:pic>
      <p:pic>
        <p:nvPicPr>
          <p:cNvPr id="6146" name="Picture 2"/>
          <p:cNvPicPr>
            <a:picLocks noChangeAspect="1"/>
          </p:cNvPicPr>
          <p:nvPr/>
        </p:nvPicPr>
        <p:blipFill>
          <a:blip r:embed="rId36"/>
          <a:stretch>
            <a:fillRect/>
          </a:stretch>
        </p:blipFill>
        <p:spPr>
          <a:xfrm>
            <a:off x="4059238" y="1168400"/>
            <a:ext cx="360362" cy="407988"/>
          </a:xfrm>
          <a:prstGeom prst="rect">
            <a:avLst/>
          </a:prstGeom>
          <a:noFill/>
          <a:ln w="9525">
            <a:noFill/>
          </a:ln>
        </p:spPr>
      </p:pic>
      <p:pic>
        <p:nvPicPr>
          <p:cNvPr id="6147" name="Picture 3"/>
          <p:cNvPicPr>
            <a:picLocks noChangeAspect="1"/>
          </p:cNvPicPr>
          <p:nvPr/>
        </p:nvPicPr>
        <p:blipFill>
          <a:blip r:embed="rId37"/>
          <a:stretch>
            <a:fillRect/>
          </a:stretch>
        </p:blipFill>
        <p:spPr>
          <a:xfrm>
            <a:off x="4570413" y="1168400"/>
            <a:ext cx="354012" cy="407988"/>
          </a:xfrm>
          <a:prstGeom prst="rect">
            <a:avLst/>
          </a:prstGeom>
          <a:noFill/>
          <a:ln w="9525">
            <a:noFill/>
          </a:ln>
        </p:spPr>
      </p:pic>
      <p:pic>
        <p:nvPicPr>
          <p:cNvPr id="11322" name="Picture 4"/>
          <p:cNvPicPr>
            <a:picLocks noChangeAspect="1"/>
          </p:cNvPicPr>
          <p:nvPr/>
        </p:nvPicPr>
        <p:blipFill>
          <a:blip r:embed="rId38"/>
          <a:stretch>
            <a:fillRect/>
          </a:stretch>
        </p:blipFill>
        <p:spPr>
          <a:xfrm>
            <a:off x="6316663" y="1219200"/>
            <a:ext cx="1743075" cy="2420938"/>
          </a:xfrm>
          <a:prstGeom prst="rect">
            <a:avLst/>
          </a:prstGeom>
          <a:noFill/>
          <a:ln w="9525">
            <a:noFill/>
          </a:ln>
        </p:spPr>
      </p:pic>
      <p:pic>
        <p:nvPicPr>
          <p:cNvPr id="71" name="Picture 3" descr="D:\Material escolar\Fichas inglés\Clip Arts\My Cute Graphics\Christmas\christmas-gift-with-big-bow.png"/>
          <p:cNvPicPr>
            <a:picLocks noChangeAspect="1"/>
          </p:cNvPicPr>
          <p:nvPr/>
        </p:nvPicPr>
        <p:blipFill>
          <a:blip r:embed="rId39"/>
          <a:stretch>
            <a:fillRect/>
          </a:stretch>
        </p:blipFill>
        <p:spPr>
          <a:xfrm>
            <a:off x="6145213" y="620713"/>
            <a:ext cx="1981200" cy="3005137"/>
          </a:xfrm>
          <a:prstGeom prst="rect">
            <a:avLst/>
          </a:prstGeom>
          <a:noFill/>
          <a:ln w="9525">
            <a:noFill/>
          </a:ln>
        </p:spPr>
      </p:pic>
      <p:pic>
        <p:nvPicPr>
          <p:cNvPr id="76" name="Picture 9"/>
          <p:cNvPicPr>
            <a:picLocks noChangeAspect="1"/>
          </p:cNvPicPr>
          <p:nvPr/>
        </p:nvPicPr>
        <p:blipFill>
          <a:blip r:embed="rId40"/>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41"/>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2"/>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2"/>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3"/>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4"/>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5"/>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6"/>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7"/>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8"/>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9"/>
          <a:stretch>
            <a:fillRect/>
          </a:stretch>
        </p:blipFill>
        <p:spPr>
          <a:xfrm>
            <a:off x="1881188" y="1290638"/>
            <a:ext cx="92075" cy="87312"/>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anim calcmode="lin" valueType="num">
                                      <p:cBhvr>
                                        <p:cTn id="8" dur="500" fill="hold"/>
                                        <p:tgtEl>
                                          <p:spTgt spid="89"/>
                                        </p:tgtEl>
                                        <p:attrNameLst>
                                          <p:attrName>ppt_x</p:attrName>
                                        </p:attrNameLst>
                                      </p:cBhvr>
                                      <p:tavLst>
                                        <p:tav tm="0">
                                          <p:val>
                                            <p:strVal val="#ppt_x"/>
                                          </p:val>
                                        </p:tav>
                                        <p:tav tm="100000">
                                          <p:val>
                                            <p:strVal val="#ppt_x"/>
                                          </p:val>
                                        </p:tav>
                                      </p:tavLst>
                                    </p:anim>
                                    <p:anim calcmode="lin" valueType="num">
                                      <p:cBhvr>
                                        <p:cTn id="9" dur="500" fill="hold"/>
                                        <p:tgtEl>
                                          <p:spTgt spid="8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90"/>
                                        </p:tgtEl>
                                        <p:attrNameLst>
                                          <p:attrName>style.visibility</p:attrName>
                                        </p:attrNameLst>
                                      </p:cBhvr>
                                      <p:to>
                                        <p:strVal val="visible"/>
                                      </p:to>
                                    </p:set>
                                    <p:animEffect transition="in" filter="fade">
                                      <p:cBhvr>
                                        <p:cTn id="13" dur="500"/>
                                        <p:tgtEl>
                                          <p:spTgt spid="90"/>
                                        </p:tgtEl>
                                      </p:cBhvr>
                                    </p:animEffect>
                                    <p:anim calcmode="lin" valueType="num">
                                      <p:cBhvr>
                                        <p:cTn id="14" dur="500" fill="hold"/>
                                        <p:tgtEl>
                                          <p:spTgt spid="90"/>
                                        </p:tgtEl>
                                        <p:attrNameLst>
                                          <p:attrName>ppt_x</p:attrName>
                                        </p:attrNameLst>
                                      </p:cBhvr>
                                      <p:tavLst>
                                        <p:tav tm="0">
                                          <p:val>
                                            <p:strVal val="#ppt_x"/>
                                          </p:val>
                                        </p:tav>
                                        <p:tav tm="100000">
                                          <p:val>
                                            <p:strVal val="#ppt_x"/>
                                          </p:val>
                                        </p:tav>
                                      </p:tavLst>
                                    </p:anim>
                                    <p:anim calcmode="lin" valueType="num">
                                      <p:cBhvr>
                                        <p:cTn id="15" dur="500" fill="hold"/>
                                        <p:tgtEl>
                                          <p:spTgt spid="90"/>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anim calcmode="lin" valueType="num">
                                      <p:cBhvr>
                                        <p:cTn id="20" dur="500" fill="hold"/>
                                        <p:tgtEl>
                                          <p:spTgt spid="91"/>
                                        </p:tgtEl>
                                        <p:attrNameLst>
                                          <p:attrName>ppt_x</p:attrName>
                                        </p:attrNameLst>
                                      </p:cBhvr>
                                      <p:tavLst>
                                        <p:tav tm="0">
                                          <p:val>
                                            <p:strVal val="#ppt_x"/>
                                          </p:val>
                                        </p:tav>
                                        <p:tav tm="100000">
                                          <p:val>
                                            <p:strVal val="#ppt_x"/>
                                          </p:val>
                                        </p:tav>
                                      </p:tavLst>
                                    </p:anim>
                                    <p:anim calcmode="lin" valueType="num">
                                      <p:cBhvr>
                                        <p:cTn id="21" dur="500" fill="hold"/>
                                        <p:tgtEl>
                                          <p:spTgt spid="91"/>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2"/>
                                        </p:tgtEl>
                                        <p:attrNameLst>
                                          <p:attrName>style.visibility</p:attrName>
                                        </p:attrNameLst>
                                      </p:cBhvr>
                                      <p:to>
                                        <p:strVal val="visible"/>
                                      </p:to>
                                    </p:set>
                                    <p:animEffect transition="in" filter="fade">
                                      <p:cBhvr>
                                        <p:cTn id="25" dur="500"/>
                                        <p:tgtEl>
                                          <p:spTgt spid="92"/>
                                        </p:tgtEl>
                                      </p:cBhvr>
                                    </p:animEffect>
                                    <p:anim calcmode="lin" valueType="num">
                                      <p:cBhvr>
                                        <p:cTn id="26" dur="500" fill="hold"/>
                                        <p:tgtEl>
                                          <p:spTgt spid="92"/>
                                        </p:tgtEl>
                                        <p:attrNameLst>
                                          <p:attrName>ppt_x</p:attrName>
                                        </p:attrNameLst>
                                      </p:cBhvr>
                                      <p:tavLst>
                                        <p:tav tm="0">
                                          <p:val>
                                            <p:strVal val="#ppt_x"/>
                                          </p:val>
                                        </p:tav>
                                        <p:tav tm="100000">
                                          <p:val>
                                            <p:strVal val="#ppt_x"/>
                                          </p:val>
                                        </p:tav>
                                      </p:tavLst>
                                    </p:anim>
                                    <p:anim calcmode="lin" valueType="num">
                                      <p:cBhvr>
                                        <p:cTn id="27" dur="500" fill="hold"/>
                                        <p:tgtEl>
                                          <p:spTgt spid="92"/>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500"/>
                                        <p:tgtEl>
                                          <p:spTgt spid="93"/>
                                        </p:tgtEl>
                                      </p:cBhvr>
                                    </p:animEffect>
                                    <p:anim calcmode="lin" valueType="num">
                                      <p:cBhvr>
                                        <p:cTn id="32" dur="500" fill="hold"/>
                                        <p:tgtEl>
                                          <p:spTgt spid="93"/>
                                        </p:tgtEl>
                                        <p:attrNameLst>
                                          <p:attrName>ppt_x</p:attrName>
                                        </p:attrNameLst>
                                      </p:cBhvr>
                                      <p:tavLst>
                                        <p:tav tm="0">
                                          <p:val>
                                            <p:strVal val="#ppt_x"/>
                                          </p:val>
                                        </p:tav>
                                        <p:tav tm="100000">
                                          <p:val>
                                            <p:strVal val="#ppt_x"/>
                                          </p:val>
                                        </p:tav>
                                      </p:tavLst>
                                    </p:anim>
                                    <p:anim calcmode="lin" valueType="num">
                                      <p:cBhvr>
                                        <p:cTn id="33" dur="500" fill="hold"/>
                                        <p:tgtEl>
                                          <p:spTgt spid="93"/>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fade">
                                      <p:cBhvr>
                                        <p:cTn id="37" dur="500"/>
                                        <p:tgtEl>
                                          <p:spTgt spid="94"/>
                                        </p:tgtEl>
                                      </p:cBhvr>
                                    </p:animEffect>
                                    <p:anim calcmode="lin" valueType="num">
                                      <p:cBhvr>
                                        <p:cTn id="38" dur="500" fill="hold"/>
                                        <p:tgtEl>
                                          <p:spTgt spid="94"/>
                                        </p:tgtEl>
                                        <p:attrNameLst>
                                          <p:attrName>ppt_x</p:attrName>
                                        </p:attrNameLst>
                                      </p:cBhvr>
                                      <p:tavLst>
                                        <p:tav tm="0">
                                          <p:val>
                                            <p:strVal val="#ppt_x"/>
                                          </p:val>
                                        </p:tav>
                                        <p:tav tm="100000">
                                          <p:val>
                                            <p:strVal val="#ppt_x"/>
                                          </p:val>
                                        </p:tav>
                                      </p:tavLst>
                                    </p:anim>
                                    <p:anim calcmode="lin" valueType="num">
                                      <p:cBhvr>
                                        <p:cTn id="39" dur="5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0" restart="whenNotActive" fill="hold" evtFilter="cancelBubble" nodeType="interactiveSeq">
                <p:stCondLst>
                  <p:cond evt="onClick" delay="0">
                    <p:tgtEl>
                      <p:spTgt spid="4"/>
                    </p:tgtEl>
                  </p:cond>
                </p:stCondLst>
                <p:endSync evt="end" delay="0">
                  <p:rtn val="all"/>
                </p:endSync>
                <p:childTnLst>
                  <p:par>
                    <p:cTn id="41" fill="hold">
                      <p:stCondLst>
                        <p:cond delay="0"/>
                      </p:stCondLst>
                      <p:childTnLst>
                        <p:par>
                          <p:cTn id="42" fill="hold">
                            <p:stCondLst>
                              <p:cond delay="0"/>
                            </p:stCondLst>
                            <p:childTnLst>
                              <p:par>
                                <p:cTn id="43" presetID="2" presetClass="exit" presetSubtype="4" fill="hold" nodeType="clickEffect">
                                  <p:stCondLst>
                                    <p:cond delay="0"/>
                                  </p:stCondLst>
                                  <p:childTnLst>
                                    <p:anim calcmode="lin" valueType="num">
                                      <p:cBhvr additive="base">
                                        <p:cTn id="44" dur="1000"/>
                                        <p:tgtEl>
                                          <p:spTgt spid="4"/>
                                        </p:tgtEl>
                                        <p:attrNameLst>
                                          <p:attrName>ppt_x</p:attrName>
                                        </p:attrNameLst>
                                      </p:cBhvr>
                                      <p:tavLst>
                                        <p:tav tm="0">
                                          <p:val>
                                            <p:strVal val="ppt_x"/>
                                          </p:val>
                                        </p:tav>
                                        <p:tav tm="100000">
                                          <p:val>
                                            <p:strVal val="ppt_x"/>
                                          </p:val>
                                        </p:tav>
                                      </p:tavLst>
                                    </p:anim>
                                    <p:anim calcmode="lin" valueType="num">
                                      <p:cBhvr additive="base">
                                        <p:cTn id="45" dur="1000"/>
                                        <p:tgtEl>
                                          <p:spTgt spid="4"/>
                                        </p:tgtEl>
                                        <p:attrNameLst>
                                          <p:attrName>ppt_y</p:attrName>
                                        </p:attrNameLst>
                                      </p:cBhvr>
                                      <p:tavLst>
                                        <p:tav tm="0">
                                          <p:val>
                                            <p:strVal val="ppt_y"/>
                                          </p:val>
                                        </p:tav>
                                        <p:tav tm="100000">
                                          <p:val>
                                            <p:strVal val="1+ppt_h/2"/>
                                          </p:val>
                                        </p:tav>
                                      </p:tavLst>
                                    </p:anim>
                                    <p:set>
                                      <p:cBhvr>
                                        <p:cTn id="46" dur="1" fill="hold">
                                          <p:stCondLst>
                                            <p:cond delay="999"/>
                                          </p:stCondLst>
                                        </p:cTn>
                                        <p:tgtEl>
                                          <p:spTgt spid="4"/>
                                        </p:tgtEl>
                                        <p:attrNameLst>
                                          <p:attrName>style.visibility</p:attrName>
                                        </p:attrNameLst>
                                      </p:cBhvr>
                                      <p:to>
                                        <p:strVal val="hidden"/>
                                      </p:to>
                                    </p:set>
                                  </p:childTnLst>
                                </p:cTn>
                              </p:par>
                              <p:par>
                                <p:cTn id="47" presetID="10" presetClass="entr" presetSubtype="0" fill="hold" nodeType="withEffect">
                                  <p:stCondLst>
                                    <p:cond delay="0"/>
                                  </p:stCondLst>
                                  <p:childTnLst>
                                    <p:set>
                                      <p:cBhvr>
                                        <p:cTn id="48" dur="1" fill="hold">
                                          <p:stCondLst>
                                            <p:cond delay="0"/>
                                          </p:stCondLst>
                                        </p:cTn>
                                        <p:tgtEl>
                                          <p:spTgt spid="1029"/>
                                        </p:tgtEl>
                                        <p:attrNameLst>
                                          <p:attrName>style.visibility</p:attrName>
                                        </p:attrNameLst>
                                      </p:cBhvr>
                                      <p:to>
                                        <p:strVal val="visible"/>
                                      </p:to>
                                    </p:set>
                                    <p:animEffect transition="in" filter="fade">
                                      <p:cBhvr>
                                        <p:cTn id="49" dur="500"/>
                                        <p:tgtEl>
                                          <p:spTgt spid="1029"/>
                                        </p:tgtEl>
                                      </p:cBhvr>
                                    </p:animEffect>
                                  </p:childTnLst>
                                </p:cTn>
                              </p:par>
                            </p:childTnLst>
                          </p:cTn>
                        </p:par>
                      </p:childTnLst>
                    </p:cTn>
                  </p:par>
                </p:childTnLst>
              </p:cTn>
              <p:nextCondLst>
                <p:cond evt="onClick" delay="0">
                  <p:tgtEl>
                    <p:spTgt spid="4"/>
                  </p:tgtEl>
                </p:cond>
              </p:nextCondLst>
            </p:seq>
            <p:seq concurrent="1" nextAc="seek">
              <p:cTn id="50" restart="whenNotActive" fill="hold" evtFilter="cancelBubble" nodeType="interactiveSeq">
                <p:stCondLst>
                  <p:cond evt="onClick" delay="0">
                    <p:tgtEl>
                      <p:spTgt spid="5"/>
                    </p:tgtEl>
                  </p:cond>
                </p:stCondLst>
                <p:endSync evt="end" delay="0">
                  <p:rtn val="all"/>
                </p:endSync>
                <p:childTnLst>
                  <p:par>
                    <p:cTn id="51" fill="hold">
                      <p:stCondLst>
                        <p:cond delay="0"/>
                      </p:stCondLst>
                      <p:childTnLst>
                        <p:par>
                          <p:cTn id="52" fill="hold">
                            <p:stCondLst>
                              <p:cond delay="0"/>
                            </p:stCondLst>
                            <p:childTnLst>
                              <p:par>
                                <p:cTn id="53" presetID="2" presetClass="exit" presetSubtype="4" fill="hold" nodeType="clickEffect">
                                  <p:stCondLst>
                                    <p:cond delay="0"/>
                                  </p:stCondLst>
                                  <p:childTnLst>
                                    <p:anim calcmode="lin" valueType="num">
                                      <p:cBhvr additive="base">
                                        <p:cTn id="54" dur="1000"/>
                                        <p:tgtEl>
                                          <p:spTgt spid="5"/>
                                        </p:tgtEl>
                                        <p:attrNameLst>
                                          <p:attrName>ppt_x</p:attrName>
                                        </p:attrNameLst>
                                      </p:cBhvr>
                                      <p:tavLst>
                                        <p:tav tm="0">
                                          <p:val>
                                            <p:strVal val="ppt_x"/>
                                          </p:val>
                                        </p:tav>
                                        <p:tav tm="100000">
                                          <p:val>
                                            <p:strVal val="ppt_x"/>
                                          </p:val>
                                        </p:tav>
                                      </p:tavLst>
                                    </p:anim>
                                    <p:anim calcmode="lin" valueType="num">
                                      <p:cBhvr additive="base">
                                        <p:cTn id="55" dur="1000"/>
                                        <p:tgtEl>
                                          <p:spTgt spid="5"/>
                                        </p:tgtEl>
                                        <p:attrNameLst>
                                          <p:attrName>ppt_y</p:attrName>
                                        </p:attrNameLst>
                                      </p:cBhvr>
                                      <p:tavLst>
                                        <p:tav tm="0">
                                          <p:val>
                                            <p:strVal val="ppt_y"/>
                                          </p:val>
                                        </p:tav>
                                        <p:tav tm="100000">
                                          <p:val>
                                            <p:strVal val="1+ppt_h/2"/>
                                          </p:val>
                                        </p:tav>
                                      </p:tavLst>
                                    </p:anim>
                                    <p:set>
                                      <p:cBhvr>
                                        <p:cTn id="56" dur="1" fill="hold">
                                          <p:stCondLst>
                                            <p:cond delay="999"/>
                                          </p:stCondLst>
                                        </p:cTn>
                                        <p:tgtEl>
                                          <p:spTgt spid="5"/>
                                        </p:tgtEl>
                                        <p:attrNameLst>
                                          <p:attrName>style.visibility</p:attrName>
                                        </p:attrNameLst>
                                      </p:cBhvr>
                                      <p:to>
                                        <p:strVal val="hidden"/>
                                      </p:to>
                                    </p:set>
                                  </p:childTnLst>
                                </p:cTn>
                              </p:par>
                              <p:par>
                                <p:cTn id="57" presetID="10" presetClass="entr" presetSubtype="0" fill="hold" nodeType="withEffect">
                                  <p:stCondLst>
                                    <p:cond delay="0"/>
                                  </p:stCondLst>
                                  <p:childTnLst>
                                    <p:set>
                                      <p:cBhvr>
                                        <p:cTn id="58" dur="1" fill="hold">
                                          <p:stCondLst>
                                            <p:cond delay="0"/>
                                          </p:stCondLst>
                                        </p:cTn>
                                        <p:tgtEl>
                                          <p:spTgt spid="1029"/>
                                        </p:tgtEl>
                                        <p:attrNameLst>
                                          <p:attrName>style.visibility</p:attrName>
                                        </p:attrNameLst>
                                      </p:cBhvr>
                                      <p:to>
                                        <p:strVal val="visible"/>
                                      </p:to>
                                    </p:set>
                                    <p:animEffect transition="in" filter="fade">
                                      <p:cBhvr>
                                        <p:cTn id="59" dur="500"/>
                                        <p:tgtEl>
                                          <p:spTgt spid="1029"/>
                                        </p:tgtEl>
                                      </p:cBhvr>
                                    </p:animEffect>
                                  </p:childTnLst>
                                </p:cTn>
                              </p:par>
                            </p:childTnLst>
                          </p:cTn>
                        </p:par>
                      </p:childTnLst>
                    </p:cTn>
                  </p:par>
                </p:childTnLst>
              </p:cTn>
              <p:nextCondLst>
                <p:cond evt="onClick" delay="0">
                  <p:tgtEl>
                    <p:spTgt spid="5"/>
                  </p:tgtEl>
                </p:cond>
              </p:nextCondLst>
            </p:seq>
            <p:seq concurrent="1" nextAc="seek">
              <p:cTn id="60" restart="whenNotActive" fill="hold" evtFilter="cancelBubble" nodeType="interactiveSeq">
                <p:stCondLst>
                  <p:cond evt="onClick" delay="0">
                    <p:tgtEl>
                      <p:spTgt spid="6"/>
                    </p:tgtEl>
                  </p:cond>
                </p:stCondLst>
                <p:endSync evt="end" delay="0">
                  <p:rtn val="all"/>
                </p:endSync>
                <p:childTnLst>
                  <p:par>
                    <p:cTn id="61" fill="hold">
                      <p:stCondLst>
                        <p:cond delay="0"/>
                      </p:stCondLst>
                      <p:childTnLst>
                        <p:par>
                          <p:cTn id="62" fill="hold">
                            <p:stCondLst>
                              <p:cond delay="0"/>
                            </p:stCondLst>
                            <p:childTnLst>
                              <p:par>
                                <p:cTn id="63" presetID="2" presetClass="exit" presetSubtype="4" fill="hold" nodeType="clickEffect">
                                  <p:stCondLst>
                                    <p:cond delay="0"/>
                                  </p:stCondLst>
                                  <p:childTnLst>
                                    <p:anim calcmode="lin" valueType="num">
                                      <p:cBhvr additive="base">
                                        <p:cTn id="64" dur="1000"/>
                                        <p:tgtEl>
                                          <p:spTgt spid="6"/>
                                        </p:tgtEl>
                                        <p:attrNameLst>
                                          <p:attrName>ppt_x</p:attrName>
                                        </p:attrNameLst>
                                      </p:cBhvr>
                                      <p:tavLst>
                                        <p:tav tm="0">
                                          <p:val>
                                            <p:strVal val="ppt_x"/>
                                          </p:val>
                                        </p:tav>
                                        <p:tav tm="100000">
                                          <p:val>
                                            <p:strVal val="ppt_x"/>
                                          </p:val>
                                        </p:tav>
                                      </p:tavLst>
                                    </p:anim>
                                    <p:anim calcmode="lin" valueType="num">
                                      <p:cBhvr additive="base">
                                        <p:cTn id="65" dur="1000"/>
                                        <p:tgtEl>
                                          <p:spTgt spid="6"/>
                                        </p:tgtEl>
                                        <p:attrNameLst>
                                          <p:attrName>ppt_y</p:attrName>
                                        </p:attrNameLst>
                                      </p:cBhvr>
                                      <p:tavLst>
                                        <p:tav tm="0">
                                          <p:val>
                                            <p:strVal val="ppt_y"/>
                                          </p:val>
                                        </p:tav>
                                        <p:tav tm="100000">
                                          <p:val>
                                            <p:strVal val="1+ppt_h/2"/>
                                          </p:val>
                                        </p:tav>
                                      </p:tavLst>
                                    </p:anim>
                                    <p:set>
                                      <p:cBhvr>
                                        <p:cTn id="66" dur="1" fill="hold">
                                          <p:stCondLst>
                                            <p:cond delay="999"/>
                                          </p:stCondLst>
                                        </p:cTn>
                                        <p:tgtEl>
                                          <p:spTgt spid="6"/>
                                        </p:tgtEl>
                                        <p:attrNameLst>
                                          <p:attrName>style.visibility</p:attrName>
                                        </p:attrNameLst>
                                      </p:cBhvr>
                                      <p:to>
                                        <p:strVal val="hidden"/>
                                      </p:to>
                                    </p:set>
                                  </p:childTnLst>
                                </p:cTn>
                              </p:par>
                              <p:par>
                                <p:cTn id="67" presetID="10" presetClass="entr" presetSubtype="0" fill="hold" nodeType="withEffect">
                                  <p:stCondLst>
                                    <p:cond delay="0"/>
                                  </p:stCondLst>
                                  <p:childTnLst>
                                    <p:set>
                                      <p:cBhvr>
                                        <p:cTn id="68" dur="1" fill="hold">
                                          <p:stCondLst>
                                            <p:cond delay="0"/>
                                          </p:stCondLst>
                                        </p:cTn>
                                        <p:tgtEl>
                                          <p:spTgt spid="1029"/>
                                        </p:tgtEl>
                                        <p:attrNameLst>
                                          <p:attrName>style.visibility</p:attrName>
                                        </p:attrNameLst>
                                      </p:cBhvr>
                                      <p:to>
                                        <p:strVal val="visible"/>
                                      </p:to>
                                    </p:set>
                                    <p:animEffect transition="in" filter="fade">
                                      <p:cBhvr>
                                        <p:cTn id="69" dur="500"/>
                                        <p:tgtEl>
                                          <p:spTgt spid="1029"/>
                                        </p:tgtEl>
                                      </p:cBhvr>
                                    </p:animEffect>
                                  </p:childTnLst>
                                </p:cTn>
                              </p:par>
                            </p:childTnLst>
                          </p:cTn>
                        </p:par>
                      </p:childTnLst>
                    </p:cTn>
                  </p:par>
                </p:childTnLst>
              </p:cTn>
              <p:nextCondLst>
                <p:cond evt="onClick" delay="0">
                  <p:tgtEl>
                    <p:spTgt spid="6"/>
                  </p:tgtEl>
                </p:cond>
              </p:nextCondLst>
            </p:seq>
            <p:seq concurrent="1" nextAc="seek">
              <p:cTn id="70" restart="whenNotActive" fill="hold" evtFilter="cancelBubble" nodeType="interactiveSeq">
                <p:stCondLst>
                  <p:cond evt="onClick" delay="0">
                    <p:tgtEl>
                      <p:spTgt spid="1030"/>
                    </p:tgtEl>
                  </p:cond>
                </p:stCondLst>
                <p:endSync evt="end" delay="0">
                  <p:rtn val="all"/>
                </p:endSync>
                <p:childTnLst>
                  <p:par>
                    <p:cTn id="71" fill="hold">
                      <p:stCondLst>
                        <p:cond delay="0"/>
                      </p:stCondLst>
                      <p:childTnLst>
                        <p:par>
                          <p:cTn id="72" fill="hold">
                            <p:stCondLst>
                              <p:cond delay="0"/>
                            </p:stCondLst>
                            <p:childTnLst>
                              <p:par>
                                <p:cTn id="73" presetID="2" presetClass="exit" presetSubtype="4" fill="hold" nodeType="clickEffect">
                                  <p:stCondLst>
                                    <p:cond delay="0"/>
                                  </p:stCondLst>
                                  <p:childTnLst>
                                    <p:anim calcmode="lin" valueType="num">
                                      <p:cBhvr additive="base">
                                        <p:cTn id="74" dur="1000"/>
                                        <p:tgtEl>
                                          <p:spTgt spid="1030"/>
                                        </p:tgtEl>
                                        <p:attrNameLst>
                                          <p:attrName>ppt_x</p:attrName>
                                        </p:attrNameLst>
                                      </p:cBhvr>
                                      <p:tavLst>
                                        <p:tav tm="0">
                                          <p:val>
                                            <p:strVal val="ppt_x"/>
                                          </p:val>
                                        </p:tav>
                                        <p:tav tm="100000">
                                          <p:val>
                                            <p:strVal val="ppt_x"/>
                                          </p:val>
                                        </p:tav>
                                      </p:tavLst>
                                    </p:anim>
                                    <p:anim calcmode="lin" valueType="num">
                                      <p:cBhvr additive="base">
                                        <p:cTn id="75" dur="1000"/>
                                        <p:tgtEl>
                                          <p:spTgt spid="1030"/>
                                        </p:tgtEl>
                                        <p:attrNameLst>
                                          <p:attrName>ppt_y</p:attrName>
                                        </p:attrNameLst>
                                      </p:cBhvr>
                                      <p:tavLst>
                                        <p:tav tm="0">
                                          <p:val>
                                            <p:strVal val="ppt_y"/>
                                          </p:val>
                                        </p:tav>
                                        <p:tav tm="100000">
                                          <p:val>
                                            <p:strVal val="1+ppt_h/2"/>
                                          </p:val>
                                        </p:tav>
                                      </p:tavLst>
                                    </p:anim>
                                    <p:set>
                                      <p:cBhvr>
                                        <p:cTn id="76" dur="1" fill="hold">
                                          <p:stCondLst>
                                            <p:cond delay="999"/>
                                          </p:stCondLst>
                                        </p:cTn>
                                        <p:tgtEl>
                                          <p:spTgt spid="1030"/>
                                        </p:tgtEl>
                                        <p:attrNameLst>
                                          <p:attrName>style.visibility</p:attrName>
                                        </p:attrNameLst>
                                      </p:cBhvr>
                                      <p:to>
                                        <p:strVal val="hidden"/>
                                      </p:to>
                                    </p:set>
                                  </p:childTnLst>
                                </p:cTn>
                              </p:par>
                              <p:par>
                                <p:cTn id="77" presetID="10" presetClass="entr" presetSubtype="0" fill="hold" nodeType="withEffect">
                                  <p:stCondLst>
                                    <p:cond delay="0"/>
                                  </p:stCondLst>
                                  <p:childTnLst>
                                    <p:set>
                                      <p:cBhvr>
                                        <p:cTn id="78" dur="1" fill="hold">
                                          <p:stCondLst>
                                            <p:cond delay="0"/>
                                          </p:stCondLst>
                                        </p:cTn>
                                        <p:tgtEl>
                                          <p:spTgt spid="1029"/>
                                        </p:tgtEl>
                                        <p:attrNameLst>
                                          <p:attrName>style.visibility</p:attrName>
                                        </p:attrNameLst>
                                      </p:cBhvr>
                                      <p:to>
                                        <p:strVal val="visible"/>
                                      </p:to>
                                    </p:set>
                                    <p:animEffect transition="in" filter="fade">
                                      <p:cBhvr>
                                        <p:cTn id="79" dur="500"/>
                                        <p:tgtEl>
                                          <p:spTgt spid="1029"/>
                                        </p:tgtEl>
                                      </p:cBhvr>
                                    </p:animEffect>
                                  </p:childTnLst>
                                </p:cTn>
                              </p:par>
                            </p:childTnLst>
                          </p:cTn>
                        </p:par>
                      </p:childTnLst>
                    </p:cTn>
                  </p:par>
                </p:childTnLst>
              </p:cTn>
              <p:nextCondLst>
                <p:cond evt="onClick" delay="0">
                  <p:tgtEl>
                    <p:spTgt spid="1030"/>
                  </p:tgtEl>
                </p:cond>
              </p:nextCondLst>
            </p:seq>
            <p:seq concurrent="1" nextAc="seek">
              <p:cTn id="80" restart="whenNotActive" fill="hold" evtFilter="cancelBubble" nodeType="interactiveSeq">
                <p:stCondLst>
                  <p:cond evt="onClick" delay="0">
                    <p:tgtEl>
                      <p:spTgt spid="1031"/>
                    </p:tgtEl>
                  </p:cond>
                </p:stCondLst>
                <p:endSync evt="end" delay="0">
                  <p:rtn val="all"/>
                </p:endSync>
                <p:childTnLst>
                  <p:par>
                    <p:cTn id="81" fill="hold">
                      <p:stCondLst>
                        <p:cond delay="0"/>
                      </p:stCondLst>
                      <p:childTnLst>
                        <p:par>
                          <p:cTn id="82" fill="hold">
                            <p:stCondLst>
                              <p:cond delay="0"/>
                            </p:stCondLst>
                            <p:childTnLst>
                              <p:par>
                                <p:cTn id="83" presetID="2" presetClass="exit" presetSubtype="4" fill="hold" nodeType="clickEffect">
                                  <p:stCondLst>
                                    <p:cond delay="0"/>
                                  </p:stCondLst>
                                  <p:childTnLst>
                                    <p:anim calcmode="lin" valueType="num">
                                      <p:cBhvr additive="base">
                                        <p:cTn id="84" dur="1000"/>
                                        <p:tgtEl>
                                          <p:spTgt spid="1031"/>
                                        </p:tgtEl>
                                        <p:attrNameLst>
                                          <p:attrName>ppt_x</p:attrName>
                                        </p:attrNameLst>
                                      </p:cBhvr>
                                      <p:tavLst>
                                        <p:tav tm="0">
                                          <p:val>
                                            <p:strVal val="ppt_x"/>
                                          </p:val>
                                        </p:tav>
                                        <p:tav tm="100000">
                                          <p:val>
                                            <p:strVal val="ppt_x"/>
                                          </p:val>
                                        </p:tav>
                                      </p:tavLst>
                                    </p:anim>
                                    <p:anim calcmode="lin" valueType="num">
                                      <p:cBhvr additive="base">
                                        <p:cTn id="85" dur="1000"/>
                                        <p:tgtEl>
                                          <p:spTgt spid="1031"/>
                                        </p:tgtEl>
                                        <p:attrNameLst>
                                          <p:attrName>ppt_y</p:attrName>
                                        </p:attrNameLst>
                                      </p:cBhvr>
                                      <p:tavLst>
                                        <p:tav tm="0">
                                          <p:val>
                                            <p:strVal val="ppt_y"/>
                                          </p:val>
                                        </p:tav>
                                        <p:tav tm="100000">
                                          <p:val>
                                            <p:strVal val="1+ppt_h/2"/>
                                          </p:val>
                                        </p:tav>
                                      </p:tavLst>
                                    </p:anim>
                                    <p:set>
                                      <p:cBhvr>
                                        <p:cTn id="86" dur="1" fill="hold">
                                          <p:stCondLst>
                                            <p:cond delay="999"/>
                                          </p:stCondLst>
                                        </p:cTn>
                                        <p:tgtEl>
                                          <p:spTgt spid="1031"/>
                                        </p:tgtEl>
                                        <p:attrNameLst>
                                          <p:attrName>style.visibility</p:attrName>
                                        </p:attrNameLst>
                                      </p:cBhvr>
                                      <p:to>
                                        <p:strVal val="hidden"/>
                                      </p:to>
                                    </p:set>
                                  </p:childTnLst>
                                </p:cTn>
                              </p:par>
                              <p:par>
                                <p:cTn id="87" presetID="10" presetClass="entr" presetSubtype="0" fill="hold" nodeType="withEffect">
                                  <p:stCondLst>
                                    <p:cond delay="0"/>
                                  </p:stCondLst>
                                  <p:childTnLst>
                                    <p:set>
                                      <p:cBhvr>
                                        <p:cTn id="88" dur="1" fill="hold">
                                          <p:stCondLst>
                                            <p:cond delay="0"/>
                                          </p:stCondLst>
                                        </p:cTn>
                                        <p:tgtEl>
                                          <p:spTgt spid="1029"/>
                                        </p:tgtEl>
                                        <p:attrNameLst>
                                          <p:attrName>style.visibility</p:attrName>
                                        </p:attrNameLst>
                                      </p:cBhvr>
                                      <p:to>
                                        <p:strVal val="visible"/>
                                      </p:to>
                                    </p:set>
                                    <p:animEffect transition="in" filter="fade">
                                      <p:cBhvr>
                                        <p:cTn id="89" dur="500"/>
                                        <p:tgtEl>
                                          <p:spTgt spid="1029"/>
                                        </p:tgtEl>
                                      </p:cBhvr>
                                    </p:animEffect>
                                  </p:childTnLst>
                                </p:cTn>
                              </p:par>
                            </p:childTnLst>
                          </p:cTn>
                        </p:par>
                      </p:childTnLst>
                    </p:cTn>
                  </p:par>
                </p:childTnLst>
              </p:cTn>
              <p:nextCondLst>
                <p:cond evt="onClick" delay="0">
                  <p:tgtEl>
                    <p:spTgt spid="1031"/>
                  </p:tgtEl>
                </p:cond>
              </p:nextCondLst>
            </p:seq>
            <p:seq concurrent="1" nextAc="seek">
              <p:cTn id="90" restart="whenNotActive" fill="hold" evtFilter="cancelBubble" nodeType="interactiveSeq">
                <p:stCondLst>
                  <p:cond evt="onClick" delay="0">
                    <p:tgtEl>
                      <p:spTgt spid="1032"/>
                    </p:tgtEl>
                  </p:cond>
                </p:stCondLst>
                <p:endSync evt="end" delay="0">
                  <p:rtn val="all"/>
                </p:endSync>
                <p:childTnLst>
                  <p:par>
                    <p:cTn id="91" fill="hold">
                      <p:stCondLst>
                        <p:cond delay="0"/>
                      </p:stCondLst>
                      <p:childTnLst>
                        <p:par>
                          <p:cTn id="92" fill="hold">
                            <p:stCondLst>
                              <p:cond delay="0"/>
                            </p:stCondLst>
                            <p:childTnLst>
                              <p:par>
                                <p:cTn id="93" presetID="2" presetClass="exit" presetSubtype="4" fill="hold" nodeType="clickEffect">
                                  <p:stCondLst>
                                    <p:cond delay="0"/>
                                  </p:stCondLst>
                                  <p:childTnLst>
                                    <p:anim calcmode="lin" valueType="num">
                                      <p:cBhvr additive="base">
                                        <p:cTn id="94" dur="1000"/>
                                        <p:tgtEl>
                                          <p:spTgt spid="1032"/>
                                        </p:tgtEl>
                                        <p:attrNameLst>
                                          <p:attrName>ppt_x</p:attrName>
                                        </p:attrNameLst>
                                      </p:cBhvr>
                                      <p:tavLst>
                                        <p:tav tm="0">
                                          <p:val>
                                            <p:strVal val="ppt_x"/>
                                          </p:val>
                                        </p:tav>
                                        <p:tav tm="100000">
                                          <p:val>
                                            <p:strVal val="ppt_x"/>
                                          </p:val>
                                        </p:tav>
                                      </p:tavLst>
                                    </p:anim>
                                    <p:anim calcmode="lin" valueType="num">
                                      <p:cBhvr additive="base">
                                        <p:cTn id="95" dur="1000"/>
                                        <p:tgtEl>
                                          <p:spTgt spid="1032"/>
                                        </p:tgtEl>
                                        <p:attrNameLst>
                                          <p:attrName>ppt_y</p:attrName>
                                        </p:attrNameLst>
                                      </p:cBhvr>
                                      <p:tavLst>
                                        <p:tav tm="0">
                                          <p:val>
                                            <p:strVal val="ppt_y"/>
                                          </p:val>
                                        </p:tav>
                                        <p:tav tm="100000">
                                          <p:val>
                                            <p:strVal val="1+ppt_h/2"/>
                                          </p:val>
                                        </p:tav>
                                      </p:tavLst>
                                    </p:anim>
                                    <p:set>
                                      <p:cBhvr>
                                        <p:cTn id="96" dur="1" fill="hold">
                                          <p:stCondLst>
                                            <p:cond delay="999"/>
                                          </p:stCondLst>
                                        </p:cTn>
                                        <p:tgtEl>
                                          <p:spTgt spid="1032"/>
                                        </p:tgtEl>
                                        <p:attrNameLst>
                                          <p:attrName>style.visibility</p:attrName>
                                        </p:attrNameLst>
                                      </p:cBhvr>
                                      <p:to>
                                        <p:strVal val="hidden"/>
                                      </p:to>
                                    </p:set>
                                  </p:childTnLst>
                                </p:cTn>
                              </p:par>
                              <p:par>
                                <p:cTn id="97" presetID="10" presetClass="entr" presetSubtype="0" fill="hold" nodeType="withEffect">
                                  <p:stCondLst>
                                    <p:cond delay="0"/>
                                  </p:stCondLst>
                                  <p:childTnLst>
                                    <p:set>
                                      <p:cBhvr>
                                        <p:cTn id="98" dur="1" fill="hold">
                                          <p:stCondLst>
                                            <p:cond delay="0"/>
                                          </p:stCondLst>
                                        </p:cTn>
                                        <p:tgtEl>
                                          <p:spTgt spid="1029"/>
                                        </p:tgtEl>
                                        <p:attrNameLst>
                                          <p:attrName>style.visibility</p:attrName>
                                        </p:attrNameLst>
                                      </p:cBhvr>
                                      <p:to>
                                        <p:strVal val="visible"/>
                                      </p:to>
                                    </p:set>
                                    <p:animEffect transition="in" filter="fade">
                                      <p:cBhvr>
                                        <p:cTn id="99" dur="500"/>
                                        <p:tgtEl>
                                          <p:spTgt spid="1029"/>
                                        </p:tgtEl>
                                      </p:cBhvr>
                                    </p:animEffect>
                                  </p:childTnLst>
                                </p:cTn>
                              </p:par>
                            </p:childTnLst>
                          </p:cTn>
                        </p:par>
                      </p:childTnLst>
                    </p:cTn>
                  </p:par>
                </p:childTnLst>
              </p:cTn>
              <p:nextCondLst>
                <p:cond evt="onClick" delay="0">
                  <p:tgtEl>
                    <p:spTgt spid="1032"/>
                  </p:tgtEl>
                </p:cond>
              </p:nextCondLst>
            </p:seq>
            <p:seq concurrent="1" nextAc="seek">
              <p:cTn id="100" restart="whenNotActive" fill="hold" evtFilter="cancelBubble" nodeType="interactiveSeq">
                <p:stCondLst>
                  <p:cond evt="onClick" delay="0">
                    <p:tgtEl>
                      <p:spTgt spid="1033"/>
                    </p:tgtEl>
                  </p:cond>
                </p:stCondLst>
                <p:endSync evt="end" delay="0">
                  <p:rtn val="all"/>
                </p:endSync>
                <p:childTnLst>
                  <p:par>
                    <p:cTn id="101" fill="hold">
                      <p:stCondLst>
                        <p:cond delay="0"/>
                      </p:stCondLst>
                      <p:childTnLst>
                        <p:par>
                          <p:cTn id="102" fill="hold">
                            <p:stCondLst>
                              <p:cond delay="0"/>
                            </p:stCondLst>
                            <p:childTnLst>
                              <p:par>
                                <p:cTn id="103" presetID="2" presetClass="exit" presetSubtype="4" fill="hold" nodeType="clickEffect">
                                  <p:stCondLst>
                                    <p:cond delay="0"/>
                                  </p:stCondLst>
                                  <p:childTnLst>
                                    <p:anim calcmode="lin" valueType="num">
                                      <p:cBhvr additive="base">
                                        <p:cTn id="104" dur="1000"/>
                                        <p:tgtEl>
                                          <p:spTgt spid="1033"/>
                                        </p:tgtEl>
                                        <p:attrNameLst>
                                          <p:attrName>ppt_x</p:attrName>
                                        </p:attrNameLst>
                                      </p:cBhvr>
                                      <p:tavLst>
                                        <p:tav tm="0">
                                          <p:val>
                                            <p:strVal val="ppt_x"/>
                                          </p:val>
                                        </p:tav>
                                        <p:tav tm="100000">
                                          <p:val>
                                            <p:strVal val="ppt_x"/>
                                          </p:val>
                                        </p:tav>
                                      </p:tavLst>
                                    </p:anim>
                                    <p:anim calcmode="lin" valueType="num">
                                      <p:cBhvr additive="base">
                                        <p:cTn id="105" dur="1000"/>
                                        <p:tgtEl>
                                          <p:spTgt spid="1033"/>
                                        </p:tgtEl>
                                        <p:attrNameLst>
                                          <p:attrName>ppt_y</p:attrName>
                                        </p:attrNameLst>
                                      </p:cBhvr>
                                      <p:tavLst>
                                        <p:tav tm="0">
                                          <p:val>
                                            <p:strVal val="ppt_y"/>
                                          </p:val>
                                        </p:tav>
                                        <p:tav tm="100000">
                                          <p:val>
                                            <p:strVal val="1+ppt_h/2"/>
                                          </p:val>
                                        </p:tav>
                                      </p:tavLst>
                                    </p:anim>
                                    <p:set>
                                      <p:cBhvr>
                                        <p:cTn id="106" dur="1" fill="hold">
                                          <p:stCondLst>
                                            <p:cond delay="999"/>
                                          </p:stCondLst>
                                        </p:cTn>
                                        <p:tgtEl>
                                          <p:spTgt spid="1033"/>
                                        </p:tgtEl>
                                        <p:attrNameLst>
                                          <p:attrName>style.visibility</p:attrName>
                                        </p:attrNameLst>
                                      </p:cBhvr>
                                      <p:to>
                                        <p:strVal val="hidden"/>
                                      </p:to>
                                    </p:set>
                                  </p:childTnLst>
                                </p:cTn>
                              </p:par>
                              <p:par>
                                <p:cTn id="107" presetID="10" presetClass="entr" presetSubtype="0" fill="hold" nodeType="withEffect">
                                  <p:stCondLst>
                                    <p:cond delay="0"/>
                                  </p:stCondLst>
                                  <p:childTnLst>
                                    <p:set>
                                      <p:cBhvr>
                                        <p:cTn id="108" dur="1" fill="hold">
                                          <p:stCondLst>
                                            <p:cond delay="0"/>
                                          </p:stCondLst>
                                        </p:cTn>
                                        <p:tgtEl>
                                          <p:spTgt spid="6146"/>
                                        </p:tgtEl>
                                        <p:attrNameLst>
                                          <p:attrName>style.visibility</p:attrName>
                                        </p:attrNameLst>
                                      </p:cBhvr>
                                      <p:to>
                                        <p:strVal val="visible"/>
                                      </p:to>
                                    </p:set>
                                    <p:animEffect transition="in" filter="fade">
                                      <p:cBhvr>
                                        <p:cTn id="109" dur="500"/>
                                        <p:tgtEl>
                                          <p:spTgt spid="6146"/>
                                        </p:tgtEl>
                                      </p:cBhvr>
                                    </p:animEffect>
                                  </p:childTnLst>
                                </p:cTn>
                              </p:par>
                            </p:childTnLst>
                          </p:cTn>
                        </p:par>
                      </p:childTnLst>
                    </p:cTn>
                  </p:par>
                </p:childTnLst>
              </p:cTn>
              <p:nextCondLst>
                <p:cond evt="onClick" delay="0">
                  <p:tgtEl>
                    <p:spTgt spid="1033"/>
                  </p:tgtEl>
                </p:cond>
              </p:nextCondLst>
            </p:seq>
            <p:seq concurrent="1" nextAc="seek">
              <p:cTn id="110" restart="whenNotActive" fill="hold" evtFilter="cancelBubble" nodeType="interactiveSeq">
                <p:stCondLst>
                  <p:cond evt="onClick" delay="0">
                    <p:tgtEl>
                      <p:spTgt spid="1034"/>
                    </p:tgtEl>
                  </p:cond>
                </p:stCondLst>
                <p:endSync evt="end" delay="0">
                  <p:rtn val="all"/>
                </p:endSync>
                <p:childTnLst>
                  <p:par>
                    <p:cTn id="111" fill="hold">
                      <p:stCondLst>
                        <p:cond delay="0"/>
                      </p:stCondLst>
                      <p:childTnLst>
                        <p:par>
                          <p:cTn id="112" fill="hold">
                            <p:stCondLst>
                              <p:cond delay="0"/>
                            </p:stCondLst>
                            <p:childTnLst>
                              <p:par>
                                <p:cTn id="113" presetID="2" presetClass="exit" presetSubtype="4" fill="hold" nodeType="clickEffect">
                                  <p:stCondLst>
                                    <p:cond delay="0"/>
                                  </p:stCondLst>
                                  <p:childTnLst>
                                    <p:anim calcmode="lin" valueType="num">
                                      <p:cBhvr additive="base">
                                        <p:cTn id="114" dur="1000"/>
                                        <p:tgtEl>
                                          <p:spTgt spid="1034"/>
                                        </p:tgtEl>
                                        <p:attrNameLst>
                                          <p:attrName>ppt_x</p:attrName>
                                        </p:attrNameLst>
                                      </p:cBhvr>
                                      <p:tavLst>
                                        <p:tav tm="0">
                                          <p:val>
                                            <p:strVal val="ppt_x"/>
                                          </p:val>
                                        </p:tav>
                                        <p:tav tm="100000">
                                          <p:val>
                                            <p:strVal val="ppt_x"/>
                                          </p:val>
                                        </p:tav>
                                      </p:tavLst>
                                    </p:anim>
                                    <p:anim calcmode="lin" valueType="num">
                                      <p:cBhvr additive="base">
                                        <p:cTn id="115" dur="1000"/>
                                        <p:tgtEl>
                                          <p:spTgt spid="1034"/>
                                        </p:tgtEl>
                                        <p:attrNameLst>
                                          <p:attrName>ppt_y</p:attrName>
                                        </p:attrNameLst>
                                      </p:cBhvr>
                                      <p:tavLst>
                                        <p:tav tm="0">
                                          <p:val>
                                            <p:strVal val="ppt_y"/>
                                          </p:val>
                                        </p:tav>
                                        <p:tav tm="100000">
                                          <p:val>
                                            <p:strVal val="1+ppt_h/2"/>
                                          </p:val>
                                        </p:tav>
                                      </p:tavLst>
                                    </p:anim>
                                    <p:set>
                                      <p:cBhvr>
                                        <p:cTn id="116" dur="1" fill="hold">
                                          <p:stCondLst>
                                            <p:cond delay="999"/>
                                          </p:stCondLst>
                                        </p:cTn>
                                        <p:tgtEl>
                                          <p:spTgt spid="1034"/>
                                        </p:tgtEl>
                                        <p:attrNameLst>
                                          <p:attrName>style.visibility</p:attrName>
                                        </p:attrNameLst>
                                      </p:cBhvr>
                                      <p:to>
                                        <p:strVal val="hidden"/>
                                      </p:to>
                                    </p:set>
                                  </p:childTnLst>
                                </p:cTn>
                              </p:par>
                              <p:par>
                                <p:cTn id="117" presetID="10" presetClass="entr" presetSubtype="0" fill="hold" nodeType="withEffect">
                                  <p:stCondLst>
                                    <p:cond delay="0"/>
                                  </p:stCondLst>
                                  <p:childTnLst>
                                    <p:set>
                                      <p:cBhvr>
                                        <p:cTn id="118" dur="1" fill="hold">
                                          <p:stCondLst>
                                            <p:cond delay="0"/>
                                          </p:stCondLst>
                                        </p:cTn>
                                        <p:tgtEl>
                                          <p:spTgt spid="6147"/>
                                        </p:tgtEl>
                                        <p:attrNameLst>
                                          <p:attrName>style.visibility</p:attrName>
                                        </p:attrNameLst>
                                      </p:cBhvr>
                                      <p:to>
                                        <p:strVal val="visible"/>
                                      </p:to>
                                    </p:set>
                                    <p:animEffect transition="in" filter="fade">
                                      <p:cBhvr>
                                        <p:cTn id="119" dur="500"/>
                                        <p:tgtEl>
                                          <p:spTgt spid="6147"/>
                                        </p:tgtEl>
                                      </p:cBhvr>
                                    </p:animEffect>
                                  </p:childTnLst>
                                </p:cTn>
                              </p:par>
                            </p:childTnLst>
                          </p:cTn>
                        </p:par>
                      </p:childTnLst>
                    </p:cTn>
                  </p:par>
                </p:childTnLst>
              </p:cTn>
              <p:nextCondLst>
                <p:cond evt="onClick" delay="0">
                  <p:tgtEl>
                    <p:spTgt spid="1034"/>
                  </p:tgtEl>
                </p:cond>
              </p:nextCondLst>
            </p:seq>
            <p:seq concurrent="1" nextAc="seek">
              <p:cTn id="120" restart="whenNotActive" fill="hold" evtFilter="cancelBubble" nodeType="interactiveSeq">
                <p:stCondLst>
                  <p:cond evt="onClick" delay="0">
                    <p:tgtEl>
                      <p:spTgt spid="1035"/>
                    </p:tgtEl>
                  </p:cond>
                </p:stCondLst>
                <p:endSync evt="end" delay="0">
                  <p:rtn val="all"/>
                </p:endSync>
                <p:childTnLst>
                  <p:par>
                    <p:cTn id="121" fill="hold">
                      <p:stCondLst>
                        <p:cond delay="0"/>
                      </p:stCondLst>
                      <p:childTnLst>
                        <p:par>
                          <p:cTn id="122" fill="hold">
                            <p:stCondLst>
                              <p:cond delay="0"/>
                            </p:stCondLst>
                            <p:childTnLst>
                              <p:par>
                                <p:cTn id="123" presetID="2" presetClass="exit" presetSubtype="4" fill="hold" nodeType="clickEffect">
                                  <p:stCondLst>
                                    <p:cond delay="0"/>
                                  </p:stCondLst>
                                  <p:childTnLst>
                                    <p:anim calcmode="lin" valueType="num">
                                      <p:cBhvr additive="base">
                                        <p:cTn id="124" dur="1000"/>
                                        <p:tgtEl>
                                          <p:spTgt spid="1035"/>
                                        </p:tgtEl>
                                        <p:attrNameLst>
                                          <p:attrName>ppt_x</p:attrName>
                                        </p:attrNameLst>
                                      </p:cBhvr>
                                      <p:tavLst>
                                        <p:tav tm="0">
                                          <p:val>
                                            <p:strVal val="ppt_x"/>
                                          </p:val>
                                        </p:tav>
                                        <p:tav tm="100000">
                                          <p:val>
                                            <p:strVal val="ppt_x"/>
                                          </p:val>
                                        </p:tav>
                                      </p:tavLst>
                                    </p:anim>
                                    <p:anim calcmode="lin" valueType="num">
                                      <p:cBhvr additive="base">
                                        <p:cTn id="125" dur="1000"/>
                                        <p:tgtEl>
                                          <p:spTgt spid="1035"/>
                                        </p:tgtEl>
                                        <p:attrNameLst>
                                          <p:attrName>ppt_y</p:attrName>
                                        </p:attrNameLst>
                                      </p:cBhvr>
                                      <p:tavLst>
                                        <p:tav tm="0">
                                          <p:val>
                                            <p:strVal val="ppt_y"/>
                                          </p:val>
                                        </p:tav>
                                        <p:tav tm="100000">
                                          <p:val>
                                            <p:strVal val="1+ppt_h/2"/>
                                          </p:val>
                                        </p:tav>
                                      </p:tavLst>
                                    </p:anim>
                                    <p:set>
                                      <p:cBhvr>
                                        <p:cTn id="126" dur="1" fill="hold">
                                          <p:stCondLst>
                                            <p:cond delay="999"/>
                                          </p:stCondLst>
                                        </p:cTn>
                                        <p:tgtEl>
                                          <p:spTgt spid="1035"/>
                                        </p:tgtEl>
                                        <p:attrNameLst>
                                          <p:attrName>style.visibility</p:attrName>
                                        </p:attrNameLst>
                                      </p:cBhvr>
                                      <p:to>
                                        <p:strVal val="hidden"/>
                                      </p:to>
                                    </p:set>
                                  </p:childTnLst>
                                </p:cTn>
                              </p:par>
                              <p:par>
                                <p:cTn id="127" presetID="10" presetClass="entr" presetSubtype="0" fill="hold" nodeType="withEffect">
                                  <p:stCondLst>
                                    <p:cond delay="0"/>
                                  </p:stCondLst>
                                  <p:childTnLst>
                                    <p:set>
                                      <p:cBhvr>
                                        <p:cTn id="128" dur="1" fill="hold">
                                          <p:stCondLst>
                                            <p:cond delay="0"/>
                                          </p:stCondLst>
                                        </p:cTn>
                                        <p:tgtEl>
                                          <p:spTgt spid="73"/>
                                        </p:tgtEl>
                                        <p:attrNameLst>
                                          <p:attrName>style.visibility</p:attrName>
                                        </p:attrNameLst>
                                      </p:cBhvr>
                                      <p:to>
                                        <p:strVal val="visible"/>
                                      </p:to>
                                    </p:set>
                                    <p:animEffect transition="in" filter="fade">
                                      <p:cBhvr>
                                        <p:cTn id="129" dur="500"/>
                                        <p:tgtEl>
                                          <p:spTgt spid="73"/>
                                        </p:tgtEl>
                                      </p:cBhvr>
                                    </p:animEffect>
                                  </p:childTnLst>
                                </p:cTn>
                              </p:par>
                            </p:childTnLst>
                          </p:cTn>
                        </p:par>
                      </p:childTnLst>
                    </p:cTn>
                  </p:par>
                </p:childTnLst>
              </p:cTn>
              <p:nextCondLst>
                <p:cond evt="onClick" delay="0">
                  <p:tgtEl>
                    <p:spTgt spid="1035"/>
                  </p:tgtEl>
                </p:cond>
              </p:nextCondLst>
            </p:seq>
            <p:seq concurrent="1" nextAc="seek">
              <p:cTn id="130" restart="whenNotActive" fill="hold" evtFilter="cancelBubble" nodeType="interactiveSeq">
                <p:stCondLst>
                  <p:cond evt="onClick" delay="0">
                    <p:tgtEl>
                      <p:spTgt spid="1036"/>
                    </p:tgtEl>
                  </p:cond>
                </p:stCondLst>
                <p:endSync evt="end" delay="0">
                  <p:rtn val="all"/>
                </p:endSync>
                <p:childTnLst>
                  <p:par>
                    <p:cTn id="131" fill="hold">
                      <p:stCondLst>
                        <p:cond delay="0"/>
                      </p:stCondLst>
                      <p:childTnLst>
                        <p:par>
                          <p:cTn id="132" fill="hold">
                            <p:stCondLst>
                              <p:cond delay="0"/>
                            </p:stCondLst>
                            <p:childTnLst>
                              <p:par>
                                <p:cTn id="133" presetID="2" presetClass="exit" presetSubtype="4" fill="hold" nodeType="clickEffect">
                                  <p:stCondLst>
                                    <p:cond delay="0"/>
                                  </p:stCondLst>
                                  <p:childTnLst>
                                    <p:anim calcmode="lin" valueType="num">
                                      <p:cBhvr additive="base">
                                        <p:cTn id="134" dur="1000"/>
                                        <p:tgtEl>
                                          <p:spTgt spid="1036"/>
                                        </p:tgtEl>
                                        <p:attrNameLst>
                                          <p:attrName>ppt_x</p:attrName>
                                        </p:attrNameLst>
                                      </p:cBhvr>
                                      <p:tavLst>
                                        <p:tav tm="0">
                                          <p:val>
                                            <p:strVal val="ppt_x"/>
                                          </p:val>
                                        </p:tav>
                                        <p:tav tm="100000">
                                          <p:val>
                                            <p:strVal val="ppt_x"/>
                                          </p:val>
                                        </p:tav>
                                      </p:tavLst>
                                    </p:anim>
                                    <p:anim calcmode="lin" valueType="num">
                                      <p:cBhvr additive="base">
                                        <p:cTn id="135" dur="1000"/>
                                        <p:tgtEl>
                                          <p:spTgt spid="1036"/>
                                        </p:tgtEl>
                                        <p:attrNameLst>
                                          <p:attrName>ppt_y</p:attrName>
                                        </p:attrNameLst>
                                      </p:cBhvr>
                                      <p:tavLst>
                                        <p:tav tm="0">
                                          <p:val>
                                            <p:strVal val="ppt_y"/>
                                          </p:val>
                                        </p:tav>
                                        <p:tav tm="100000">
                                          <p:val>
                                            <p:strVal val="1+ppt_h/2"/>
                                          </p:val>
                                        </p:tav>
                                      </p:tavLst>
                                    </p:anim>
                                    <p:set>
                                      <p:cBhvr>
                                        <p:cTn id="136" dur="1" fill="hold">
                                          <p:stCondLst>
                                            <p:cond delay="999"/>
                                          </p:stCondLst>
                                        </p:cTn>
                                        <p:tgtEl>
                                          <p:spTgt spid="1036"/>
                                        </p:tgtEl>
                                        <p:attrNameLst>
                                          <p:attrName>style.visibility</p:attrName>
                                        </p:attrNameLst>
                                      </p:cBhvr>
                                      <p:to>
                                        <p:strVal val="hidden"/>
                                      </p:to>
                                    </p:set>
                                  </p:childTnLst>
                                </p:cTn>
                              </p:par>
                              <p:par>
                                <p:cTn id="137" presetID="10" presetClass="entr" presetSubtype="0" fill="hold" nodeType="withEffect">
                                  <p:stCondLst>
                                    <p:cond delay="0"/>
                                  </p:stCondLst>
                                  <p:childTnLst>
                                    <p:set>
                                      <p:cBhvr>
                                        <p:cTn id="138" dur="1" fill="hold">
                                          <p:stCondLst>
                                            <p:cond delay="0"/>
                                          </p:stCondLst>
                                        </p:cTn>
                                        <p:tgtEl>
                                          <p:spTgt spid="1029"/>
                                        </p:tgtEl>
                                        <p:attrNameLst>
                                          <p:attrName>style.visibility</p:attrName>
                                        </p:attrNameLst>
                                      </p:cBhvr>
                                      <p:to>
                                        <p:strVal val="visible"/>
                                      </p:to>
                                    </p:set>
                                    <p:animEffect transition="in" filter="fade">
                                      <p:cBhvr>
                                        <p:cTn id="139" dur="500"/>
                                        <p:tgtEl>
                                          <p:spTgt spid="1029"/>
                                        </p:tgtEl>
                                      </p:cBhvr>
                                    </p:animEffect>
                                  </p:childTnLst>
                                </p:cTn>
                              </p:par>
                            </p:childTnLst>
                          </p:cTn>
                        </p:par>
                      </p:childTnLst>
                    </p:cTn>
                  </p:par>
                </p:childTnLst>
              </p:cTn>
              <p:nextCondLst>
                <p:cond evt="onClick" delay="0">
                  <p:tgtEl>
                    <p:spTgt spid="1036"/>
                  </p:tgtEl>
                </p:cond>
              </p:nextCondLst>
            </p:seq>
            <p:seq concurrent="1" nextAc="seek">
              <p:cTn id="140" restart="whenNotActive" fill="hold" evtFilter="cancelBubble" nodeType="interactiveSeq">
                <p:stCondLst>
                  <p:cond evt="onClick" delay="0">
                    <p:tgtEl>
                      <p:spTgt spid="1037"/>
                    </p:tgtEl>
                  </p:cond>
                </p:stCondLst>
                <p:endSync evt="end" delay="0">
                  <p:rtn val="all"/>
                </p:endSync>
                <p:childTnLst>
                  <p:par>
                    <p:cTn id="141" fill="hold">
                      <p:stCondLst>
                        <p:cond delay="0"/>
                      </p:stCondLst>
                      <p:childTnLst>
                        <p:par>
                          <p:cTn id="142" fill="hold">
                            <p:stCondLst>
                              <p:cond delay="0"/>
                            </p:stCondLst>
                            <p:childTnLst>
                              <p:par>
                                <p:cTn id="143" presetID="2" presetClass="exit" presetSubtype="4" fill="hold" nodeType="clickEffect">
                                  <p:stCondLst>
                                    <p:cond delay="0"/>
                                  </p:stCondLst>
                                  <p:childTnLst>
                                    <p:anim calcmode="lin" valueType="num">
                                      <p:cBhvr additive="base">
                                        <p:cTn id="144" dur="1000"/>
                                        <p:tgtEl>
                                          <p:spTgt spid="1037"/>
                                        </p:tgtEl>
                                        <p:attrNameLst>
                                          <p:attrName>ppt_x</p:attrName>
                                        </p:attrNameLst>
                                      </p:cBhvr>
                                      <p:tavLst>
                                        <p:tav tm="0">
                                          <p:val>
                                            <p:strVal val="ppt_x"/>
                                          </p:val>
                                        </p:tav>
                                        <p:tav tm="100000">
                                          <p:val>
                                            <p:strVal val="ppt_x"/>
                                          </p:val>
                                        </p:tav>
                                      </p:tavLst>
                                    </p:anim>
                                    <p:anim calcmode="lin" valueType="num">
                                      <p:cBhvr additive="base">
                                        <p:cTn id="145" dur="1000"/>
                                        <p:tgtEl>
                                          <p:spTgt spid="1037"/>
                                        </p:tgtEl>
                                        <p:attrNameLst>
                                          <p:attrName>ppt_y</p:attrName>
                                        </p:attrNameLst>
                                      </p:cBhvr>
                                      <p:tavLst>
                                        <p:tav tm="0">
                                          <p:val>
                                            <p:strVal val="ppt_y"/>
                                          </p:val>
                                        </p:tav>
                                        <p:tav tm="100000">
                                          <p:val>
                                            <p:strVal val="1+ppt_h/2"/>
                                          </p:val>
                                        </p:tav>
                                      </p:tavLst>
                                    </p:anim>
                                    <p:set>
                                      <p:cBhvr>
                                        <p:cTn id="146" dur="1" fill="hold">
                                          <p:stCondLst>
                                            <p:cond delay="999"/>
                                          </p:stCondLst>
                                        </p:cTn>
                                        <p:tgtEl>
                                          <p:spTgt spid="1037"/>
                                        </p:tgtEl>
                                        <p:attrNameLst>
                                          <p:attrName>style.visibility</p:attrName>
                                        </p:attrNameLst>
                                      </p:cBhvr>
                                      <p:to>
                                        <p:strVal val="hidden"/>
                                      </p:to>
                                    </p:set>
                                  </p:childTnLst>
                                </p:cTn>
                              </p:par>
                              <p:par>
                                <p:cTn id="147" presetID="10" presetClass="entr" presetSubtype="0" fill="hold" nodeType="withEffect">
                                  <p:stCondLst>
                                    <p:cond delay="0"/>
                                  </p:stCondLst>
                                  <p:childTnLst>
                                    <p:set>
                                      <p:cBhvr>
                                        <p:cTn id="148" dur="1" fill="hold">
                                          <p:stCondLst>
                                            <p:cond delay="0"/>
                                          </p:stCondLst>
                                        </p:cTn>
                                        <p:tgtEl>
                                          <p:spTgt spid="1029"/>
                                        </p:tgtEl>
                                        <p:attrNameLst>
                                          <p:attrName>style.visibility</p:attrName>
                                        </p:attrNameLst>
                                      </p:cBhvr>
                                      <p:to>
                                        <p:strVal val="visible"/>
                                      </p:to>
                                    </p:set>
                                    <p:animEffect transition="in" filter="fade">
                                      <p:cBhvr>
                                        <p:cTn id="149" dur="500"/>
                                        <p:tgtEl>
                                          <p:spTgt spid="1029"/>
                                        </p:tgtEl>
                                      </p:cBhvr>
                                    </p:animEffect>
                                  </p:childTnLst>
                                </p:cTn>
                              </p:par>
                            </p:childTnLst>
                          </p:cTn>
                        </p:par>
                      </p:childTnLst>
                    </p:cTn>
                  </p:par>
                </p:childTnLst>
              </p:cTn>
              <p:nextCondLst>
                <p:cond evt="onClick" delay="0">
                  <p:tgtEl>
                    <p:spTgt spid="1037"/>
                  </p:tgtEl>
                </p:cond>
              </p:nextCondLst>
            </p:seq>
            <p:seq concurrent="1" nextAc="seek">
              <p:cTn id="150" restart="whenNotActive" fill="hold" evtFilter="cancelBubble" nodeType="interactiveSeq">
                <p:stCondLst>
                  <p:cond evt="onClick" delay="0">
                    <p:tgtEl>
                      <p:spTgt spid="1038"/>
                    </p:tgtEl>
                  </p:cond>
                </p:stCondLst>
                <p:endSync evt="end" delay="0">
                  <p:rtn val="all"/>
                </p:endSync>
                <p:childTnLst>
                  <p:par>
                    <p:cTn id="151" fill="hold">
                      <p:stCondLst>
                        <p:cond delay="0"/>
                      </p:stCondLst>
                      <p:childTnLst>
                        <p:par>
                          <p:cTn id="152" fill="hold">
                            <p:stCondLst>
                              <p:cond delay="0"/>
                            </p:stCondLst>
                            <p:childTnLst>
                              <p:par>
                                <p:cTn id="153" presetID="2" presetClass="exit" presetSubtype="4" fill="hold" nodeType="clickEffect">
                                  <p:stCondLst>
                                    <p:cond delay="0"/>
                                  </p:stCondLst>
                                  <p:childTnLst>
                                    <p:anim calcmode="lin" valueType="num">
                                      <p:cBhvr additive="base">
                                        <p:cTn id="154" dur="1000"/>
                                        <p:tgtEl>
                                          <p:spTgt spid="1038"/>
                                        </p:tgtEl>
                                        <p:attrNameLst>
                                          <p:attrName>ppt_x</p:attrName>
                                        </p:attrNameLst>
                                      </p:cBhvr>
                                      <p:tavLst>
                                        <p:tav tm="0">
                                          <p:val>
                                            <p:strVal val="ppt_x"/>
                                          </p:val>
                                        </p:tav>
                                        <p:tav tm="100000">
                                          <p:val>
                                            <p:strVal val="ppt_x"/>
                                          </p:val>
                                        </p:tav>
                                      </p:tavLst>
                                    </p:anim>
                                    <p:anim calcmode="lin" valueType="num">
                                      <p:cBhvr additive="base">
                                        <p:cTn id="155" dur="1000"/>
                                        <p:tgtEl>
                                          <p:spTgt spid="1038"/>
                                        </p:tgtEl>
                                        <p:attrNameLst>
                                          <p:attrName>ppt_y</p:attrName>
                                        </p:attrNameLst>
                                      </p:cBhvr>
                                      <p:tavLst>
                                        <p:tav tm="0">
                                          <p:val>
                                            <p:strVal val="ppt_y"/>
                                          </p:val>
                                        </p:tav>
                                        <p:tav tm="100000">
                                          <p:val>
                                            <p:strVal val="1+ppt_h/2"/>
                                          </p:val>
                                        </p:tav>
                                      </p:tavLst>
                                    </p:anim>
                                    <p:set>
                                      <p:cBhvr>
                                        <p:cTn id="156" dur="1" fill="hold">
                                          <p:stCondLst>
                                            <p:cond delay="999"/>
                                          </p:stCondLst>
                                        </p:cTn>
                                        <p:tgtEl>
                                          <p:spTgt spid="1038"/>
                                        </p:tgtEl>
                                        <p:attrNameLst>
                                          <p:attrName>style.visibility</p:attrName>
                                        </p:attrNameLst>
                                      </p:cBhvr>
                                      <p:to>
                                        <p:strVal val="hidden"/>
                                      </p:to>
                                    </p:set>
                                  </p:childTnLst>
                                </p:cTn>
                              </p:par>
                              <p:par>
                                <p:cTn id="157" presetID="10" presetClass="entr" presetSubtype="0" fill="hold" nodeType="withEffect">
                                  <p:stCondLst>
                                    <p:cond delay="0"/>
                                  </p:stCondLst>
                                  <p:childTnLst>
                                    <p:set>
                                      <p:cBhvr>
                                        <p:cTn id="158" dur="1" fill="hold">
                                          <p:stCondLst>
                                            <p:cond delay="0"/>
                                          </p:stCondLst>
                                        </p:cTn>
                                        <p:tgtEl>
                                          <p:spTgt spid="72"/>
                                        </p:tgtEl>
                                        <p:attrNameLst>
                                          <p:attrName>style.visibility</p:attrName>
                                        </p:attrNameLst>
                                      </p:cBhvr>
                                      <p:to>
                                        <p:strVal val="visible"/>
                                      </p:to>
                                    </p:set>
                                    <p:animEffect transition="in" filter="fade">
                                      <p:cBhvr>
                                        <p:cTn id="159" dur="500"/>
                                        <p:tgtEl>
                                          <p:spTgt spid="72"/>
                                        </p:tgtEl>
                                      </p:cBhvr>
                                    </p:animEffect>
                                  </p:childTnLst>
                                </p:cTn>
                              </p:par>
                            </p:childTnLst>
                          </p:cTn>
                        </p:par>
                      </p:childTnLst>
                    </p:cTn>
                  </p:par>
                </p:childTnLst>
              </p:cTn>
              <p:nextCondLst>
                <p:cond evt="onClick" delay="0">
                  <p:tgtEl>
                    <p:spTgt spid="1038"/>
                  </p:tgtEl>
                </p:cond>
              </p:nextCondLst>
            </p:seq>
            <p:seq concurrent="1" nextAc="seek">
              <p:cTn id="160" restart="whenNotActive" fill="hold" evtFilter="cancelBubble" nodeType="interactiveSeq">
                <p:stCondLst>
                  <p:cond evt="onClick" delay="0">
                    <p:tgtEl>
                      <p:spTgt spid="1039"/>
                    </p:tgtEl>
                  </p:cond>
                </p:stCondLst>
                <p:endSync evt="end" delay="0">
                  <p:rtn val="all"/>
                </p:endSync>
                <p:childTnLst>
                  <p:par>
                    <p:cTn id="161" fill="hold">
                      <p:stCondLst>
                        <p:cond delay="0"/>
                      </p:stCondLst>
                      <p:childTnLst>
                        <p:par>
                          <p:cTn id="162" fill="hold">
                            <p:stCondLst>
                              <p:cond delay="0"/>
                            </p:stCondLst>
                            <p:childTnLst>
                              <p:par>
                                <p:cTn id="163" presetID="2" presetClass="exit" presetSubtype="4" fill="hold" nodeType="clickEffect">
                                  <p:stCondLst>
                                    <p:cond delay="0"/>
                                  </p:stCondLst>
                                  <p:childTnLst>
                                    <p:anim calcmode="lin" valueType="num">
                                      <p:cBhvr additive="base">
                                        <p:cTn id="164" dur="1000"/>
                                        <p:tgtEl>
                                          <p:spTgt spid="1039"/>
                                        </p:tgtEl>
                                        <p:attrNameLst>
                                          <p:attrName>ppt_x</p:attrName>
                                        </p:attrNameLst>
                                      </p:cBhvr>
                                      <p:tavLst>
                                        <p:tav tm="0">
                                          <p:val>
                                            <p:strVal val="ppt_x"/>
                                          </p:val>
                                        </p:tav>
                                        <p:tav tm="100000">
                                          <p:val>
                                            <p:strVal val="ppt_x"/>
                                          </p:val>
                                        </p:tav>
                                      </p:tavLst>
                                    </p:anim>
                                    <p:anim calcmode="lin" valueType="num">
                                      <p:cBhvr additive="base">
                                        <p:cTn id="165" dur="1000"/>
                                        <p:tgtEl>
                                          <p:spTgt spid="1039"/>
                                        </p:tgtEl>
                                        <p:attrNameLst>
                                          <p:attrName>ppt_y</p:attrName>
                                        </p:attrNameLst>
                                      </p:cBhvr>
                                      <p:tavLst>
                                        <p:tav tm="0">
                                          <p:val>
                                            <p:strVal val="ppt_y"/>
                                          </p:val>
                                        </p:tav>
                                        <p:tav tm="100000">
                                          <p:val>
                                            <p:strVal val="1+ppt_h/2"/>
                                          </p:val>
                                        </p:tav>
                                      </p:tavLst>
                                    </p:anim>
                                    <p:set>
                                      <p:cBhvr>
                                        <p:cTn id="166" dur="1" fill="hold">
                                          <p:stCondLst>
                                            <p:cond delay="999"/>
                                          </p:stCondLst>
                                        </p:cTn>
                                        <p:tgtEl>
                                          <p:spTgt spid="1039"/>
                                        </p:tgtEl>
                                        <p:attrNameLst>
                                          <p:attrName>style.visibility</p:attrName>
                                        </p:attrNameLst>
                                      </p:cBhvr>
                                      <p:to>
                                        <p:strVal val="hidden"/>
                                      </p:to>
                                    </p:set>
                                  </p:childTnLst>
                                </p:cTn>
                              </p:par>
                              <p:par>
                                <p:cTn id="167" presetID="10" presetClass="entr" presetSubtype="0" fill="hold" nodeType="withEffect">
                                  <p:stCondLst>
                                    <p:cond delay="0"/>
                                  </p:stCondLst>
                                  <p:childTnLst>
                                    <p:set>
                                      <p:cBhvr>
                                        <p:cTn id="168" dur="1" fill="hold">
                                          <p:stCondLst>
                                            <p:cond delay="0"/>
                                          </p:stCondLst>
                                        </p:cTn>
                                        <p:tgtEl>
                                          <p:spTgt spid="1029"/>
                                        </p:tgtEl>
                                        <p:attrNameLst>
                                          <p:attrName>style.visibility</p:attrName>
                                        </p:attrNameLst>
                                      </p:cBhvr>
                                      <p:to>
                                        <p:strVal val="visible"/>
                                      </p:to>
                                    </p:set>
                                    <p:animEffect transition="in" filter="fade">
                                      <p:cBhvr>
                                        <p:cTn id="169" dur="500"/>
                                        <p:tgtEl>
                                          <p:spTgt spid="1029"/>
                                        </p:tgtEl>
                                      </p:cBhvr>
                                    </p:animEffect>
                                  </p:childTnLst>
                                </p:cTn>
                              </p:par>
                            </p:childTnLst>
                          </p:cTn>
                        </p:par>
                      </p:childTnLst>
                    </p:cTn>
                  </p:par>
                </p:childTnLst>
              </p:cTn>
              <p:nextCondLst>
                <p:cond evt="onClick" delay="0">
                  <p:tgtEl>
                    <p:spTgt spid="1039"/>
                  </p:tgtEl>
                </p:cond>
              </p:nextCondLst>
            </p:seq>
            <p:seq concurrent="1" nextAc="seek">
              <p:cTn id="170" restart="whenNotActive" fill="hold" evtFilter="cancelBubble" nodeType="interactiveSeq">
                <p:stCondLst>
                  <p:cond evt="onClick" delay="0">
                    <p:tgtEl>
                      <p:spTgt spid="1040"/>
                    </p:tgtEl>
                  </p:cond>
                </p:stCondLst>
                <p:endSync evt="end" delay="0">
                  <p:rtn val="all"/>
                </p:endSync>
                <p:childTnLst>
                  <p:par>
                    <p:cTn id="171" fill="hold">
                      <p:stCondLst>
                        <p:cond delay="0"/>
                      </p:stCondLst>
                      <p:childTnLst>
                        <p:par>
                          <p:cTn id="172" fill="hold">
                            <p:stCondLst>
                              <p:cond delay="0"/>
                            </p:stCondLst>
                            <p:childTnLst>
                              <p:par>
                                <p:cTn id="173" presetID="2" presetClass="exit" presetSubtype="4" fill="hold" nodeType="clickEffect">
                                  <p:stCondLst>
                                    <p:cond delay="0"/>
                                  </p:stCondLst>
                                  <p:childTnLst>
                                    <p:anim calcmode="lin" valueType="num">
                                      <p:cBhvr additive="base">
                                        <p:cTn id="174" dur="1000"/>
                                        <p:tgtEl>
                                          <p:spTgt spid="1040"/>
                                        </p:tgtEl>
                                        <p:attrNameLst>
                                          <p:attrName>ppt_x</p:attrName>
                                        </p:attrNameLst>
                                      </p:cBhvr>
                                      <p:tavLst>
                                        <p:tav tm="0">
                                          <p:val>
                                            <p:strVal val="ppt_x"/>
                                          </p:val>
                                        </p:tav>
                                        <p:tav tm="100000">
                                          <p:val>
                                            <p:strVal val="ppt_x"/>
                                          </p:val>
                                        </p:tav>
                                      </p:tavLst>
                                    </p:anim>
                                    <p:anim calcmode="lin" valueType="num">
                                      <p:cBhvr additive="base">
                                        <p:cTn id="175" dur="1000"/>
                                        <p:tgtEl>
                                          <p:spTgt spid="1040"/>
                                        </p:tgtEl>
                                        <p:attrNameLst>
                                          <p:attrName>ppt_y</p:attrName>
                                        </p:attrNameLst>
                                      </p:cBhvr>
                                      <p:tavLst>
                                        <p:tav tm="0">
                                          <p:val>
                                            <p:strVal val="ppt_y"/>
                                          </p:val>
                                        </p:tav>
                                        <p:tav tm="100000">
                                          <p:val>
                                            <p:strVal val="1+ppt_h/2"/>
                                          </p:val>
                                        </p:tav>
                                      </p:tavLst>
                                    </p:anim>
                                    <p:set>
                                      <p:cBhvr>
                                        <p:cTn id="176" dur="1" fill="hold">
                                          <p:stCondLst>
                                            <p:cond delay="999"/>
                                          </p:stCondLst>
                                        </p:cTn>
                                        <p:tgtEl>
                                          <p:spTgt spid="1040"/>
                                        </p:tgtEl>
                                        <p:attrNameLst>
                                          <p:attrName>style.visibility</p:attrName>
                                        </p:attrNameLst>
                                      </p:cBhvr>
                                      <p:to>
                                        <p:strVal val="hidden"/>
                                      </p:to>
                                    </p:set>
                                  </p:childTnLst>
                                </p:cTn>
                              </p:par>
                              <p:par>
                                <p:cTn id="177" presetID="10" presetClass="entr" presetSubtype="0" fill="hold" nodeType="withEffect">
                                  <p:stCondLst>
                                    <p:cond delay="0"/>
                                  </p:stCondLst>
                                  <p:childTnLst>
                                    <p:set>
                                      <p:cBhvr>
                                        <p:cTn id="178" dur="1" fill="hold">
                                          <p:stCondLst>
                                            <p:cond delay="0"/>
                                          </p:stCondLst>
                                        </p:cTn>
                                        <p:tgtEl>
                                          <p:spTgt spid="1029"/>
                                        </p:tgtEl>
                                        <p:attrNameLst>
                                          <p:attrName>style.visibility</p:attrName>
                                        </p:attrNameLst>
                                      </p:cBhvr>
                                      <p:to>
                                        <p:strVal val="visible"/>
                                      </p:to>
                                    </p:set>
                                    <p:animEffect transition="in" filter="fade">
                                      <p:cBhvr>
                                        <p:cTn id="179" dur="500"/>
                                        <p:tgtEl>
                                          <p:spTgt spid="1029"/>
                                        </p:tgtEl>
                                      </p:cBhvr>
                                    </p:animEffect>
                                  </p:childTnLst>
                                </p:cTn>
                              </p:par>
                            </p:childTnLst>
                          </p:cTn>
                        </p:par>
                      </p:childTnLst>
                    </p:cTn>
                  </p:par>
                </p:childTnLst>
              </p:cTn>
              <p:nextCondLst>
                <p:cond evt="onClick" delay="0">
                  <p:tgtEl>
                    <p:spTgt spid="1040"/>
                  </p:tgtEl>
                </p:cond>
              </p:nextCondLst>
            </p:seq>
            <p:seq concurrent="1" nextAc="seek">
              <p:cTn id="180" restart="whenNotActive" fill="hold" evtFilter="cancelBubble" nodeType="interactiveSeq">
                <p:stCondLst>
                  <p:cond evt="onClick" delay="0">
                    <p:tgtEl>
                      <p:spTgt spid="1041"/>
                    </p:tgtEl>
                  </p:cond>
                </p:stCondLst>
                <p:endSync evt="end" delay="0">
                  <p:rtn val="all"/>
                </p:endSync>
                <p:childTnLst>
                  <p:par>
                    <p:cTn id="181" fill="hold">
                      <p:stCondLst>
                        <p:cond delay="0"/>
                      </p:stCondLst>
                      <p:childTnLst>
                        <p:par>
                          <p:cTn id="182" fill="hold">
                            <p:stCondLst>
                              <p:cond delay="0"/>
                            </p:stCondLst>
                            <p:childTnLst>
                              <p:par>
                                <p:cTn id="183" presetID="2" presetClass="exit" presetSubtype="4" fill="hold" nodeType="clickEffect">
                                  <p:stCondLst>
                                    <p:cond delay="0"/>
                                  </p:stCondLst>
                                  <p:childTnLst>
                                    <p:anim calcmode="lin" valueType="num">
                                      <p:cBhvr additive="base">
                                        <p:cTn id="184" dur="1000"/>
                                        <p:tgtEl>
                                          <p:spTgt spid="1041"/>
                                        </p:tgtEl>
                                        <p:attrNameLst>
                                          <p:attrName>ppt_x</p:attrName>
                                        </p:attrNameLst>
                                      </p:cBhvr>
                                      <p:tavLst>
                                        <p:tav tm="0">
                                          <p:val>
                                            <p:strVal val="ppt_x"/>
                                          </p:val>
                                        </p:tav>
                                        <p:tav tm="100000">
                                          <p:val>
                                            <p:strVal val="ppt_x"/>
                                          </p:val>
                                        </p:tav>
                                      </p:tavLst>
                                    </p:anim>
                                    <p:anim calcmode="lin" valueType="num">
                                      <p:cBhvr additive="base">
                                        <p:cTn id="185" dur="1000"/>
                                        <p:tgtEl>
                                          <p:spTgt spid="1041"/>
                                        </p:tgtEl>
                                        <p:attrNameLst>
                                          <p:attrName>ppt_y</p:attrName>
                                        </p:attrNameLst>
                                      </p:cBhvr>
                                      <p:tavLst>
                                        <p:tav tm="0">
                                          <p:val>
                                            <p:strVal val="ppt_y"/>
                                          </p:val>
                                        </p:tav>
                                        <p:tav tm="100000">
                                          <p:val>
                                            <p:strVal val="1+ppt_h/2"/>
                                          </p:val>
                                        </p:tav>
                                      </p:tavLst>
                                    </p:anim>
                                    <p:set>
                                      <p:cBhvr>
                                        <p:cTn id="186" dur="1" fill="hold">
                                          <p:stCondLst>
                                            <p:cond delay="999"/>
                                          </p:stCondLst>
                                        </p:cTn>
                                        <p:tgtEl>
                                          <p:spTgt spid="1041"/>
                                        </p:tgtEl>
                                        <p:attrNameLst>
                                          <p:attrName>style.visibility</p:attrName>
                                        </p:attrNameLst>
                                      </p:cBhvr>
                                      <p:to>
                                        <p:strVal val="hidden"/>
                                      </p:to>
                                    </p:set>
                                  </p:childTnLst>
                                </p:cTn>
                              </p:par>
                              <p:par>
                                <p:cTn id="187" presetID="10" presetClass="entr" presetSubtype="0" fill="hold" nodeType="withEffect">
                                  <p:stCondLst>
                                    <p:cond delay="0"/>
                                  </p:stCondLst>
                                  <p:childTnLst>
                                    <p:set>
                                      <p:cBhvr>
                                        <p:cTn id="188" dur="1" fill="hold">
                                          <p:stCondLst>
                                            <p:cond delay="0"/>
                                          </p:stCondLst>
                                        </p:cTn>
                                        <p:tgtEl>
                                          <p:spTgt spid="1029"/>
                                        </p:tgtEl>
                                        <p:attrNameLst>
                                          <p:attrName>style.visibility</p:attrName>
                                        </p:attrNameLst>
                                      </p:cBhvr>
                                      <p:to>
                                        <p:strVal val="visible"/>
                                      </p:to>
                                    </p:set>
                                    <p:animEffect transition="in" filter="fade">
                                      <p:cBhvr>
                                        <p:cTn id="189" dur="500"/>
                                        <p:tgtEl>
                                          <p:spTgt spid="1029"/>
                                        </p:tgtEl>
                                      </p:cBhvr>
                                    </p:animEffect>
                                  </p:childTnLst>
                                </p:cTn>
                              </p:par>
                            </p:childTnLst>
                          </p:cTn>
                        </p:par>
                      </p:childTnLst>
                    </p:cTn>
                  </p:par>
                </p:childTnLst>
              </p:cTn>
              <p:nextCondLst>
                <p:cond evt="onClick" delay="0">
                  <p:tgtEl>
                    <p:spTgt spid="1041"/>
                  </p:tgtEl>
                </p:cond>
              </p:nextCondLst>
            </p:seq>
            <p:seq concurrent="1" nextAc="seek">
              <p:cTn id="190" restart="whenNotActive" fill="hold" evtFilter="cancelBubble" nodeType="interactiveSeq">
                <p:stCondLst>
                  <p:cond evt="onClick" delay="0">
                    <p:tgtEl>
                      <p:spTgt spid="1042"/>
                    </p:tgtEl>
                  </p:cond>
                </p:stCondLst>
                <p:endSync evt="end" delay="0">
                  <p:rtn val="all"/>
                </p:endSync>
                <p:childTnLst>
                  <p:par>
                    <p:cTn id="191" fill="hold">
                      <p:stCondLst>
                        <p:cond delay="0"/>
                      </p:stCondLst>
                      <p:childTnLst>
                        <p:par>
                          <p:cTn id="192" fill="hold">
                            <p:stCondLst>
                              <p:cond delay="0"/>
                            </p:stCondLst>
                            <p:childTnLst>
                              <p:par>
                                <p:cTn id="193" presetID="2" presetClass="exit" presetSubtype="4" fill="hold" nodeType="clickEffect">
                                  <p:stCondLst>
                                    <p:cond delay="0"/>
                                  </p:stCondLst>
                                  <p:childTnLst>
                                    <p:anim calcmode="lin" valueType="num">
                                      <p:cBhvr additive="base">
                                        <p:cTn id="194" dur="1000"/>
                                        <p:tgtEl>
                                          <p:spTgt spid="1042"/>
                                        </p:tgtEl>
                                        <p:attrNameLst>
                                          <p:attrName>ppt_x</p:attrName>
                                        </p:attrNameLst>
                                      </p:cBhvr>
                                      <p:tavLst>
                                        <p:tav tm="0">
                                          <p:val>
                                            <p:strVal val="ppt_x"/>
                                          </p:val>
                                        </p:tav>
                                        <p:tav tm="100000">
                                          <p:val>
                                            <p:strVal val="ppt_x"/>
                                          </p:val>
                                        </p:tav>
                                      </p:tavLst>
                                    </p:anim>
                                    <p:anim calcmode="lin" valueType="num">
                                      <p:cBhvr additive="base">
                                        <p:cTn id="195" dur="1000"/>
                                        <p:tgtEl>
                                          <p:spTgt spid="1042"/>
                                        </p:tgtEl>
                                        <p:attrNameLst>
                                          <p:attrName>ppt_y</p:attrName>
                                        </p:attrNameLst>
                                      </p:cBhvr>
                                      <p:tavLst>
                                        <p:tav tm="0">
                                          <p:val>
                                            <p:strVal val="ppt_y"/>
                                          </p:val>
                                        </p:tav>
                                        <p:tav tm="100000">
                                          <p:val>
                                            <p:strVal val="1+ppt_h/2"/>
                                          </p:val>
                                        </p:tav>
                                      </p:tavLst>
                                    </p:anim>
                                    <p:set>
                                      <p:cBhvr>
                                        <p:cTn id="196" dur="1" fill="hold">
                                          <p:stCondLst>
                                            <p:cond delay="999"/>
                                          </p:stCondLst>
                                        </p:cTn>
                                        <p:tgtEl>
                                          <p:spTgt spid="1042"/>
                                        </p:tgtEl>
                                        <p:attrNameLst>
                                          <p:attrName>style.visibility</p:attrName>
                                        </p:attrNameLst>
                                      </p:cBhvr>
                                      <p:to>
                                        <p:strVal val="hidden"/>
                                      </p:to>
                                    </p:set>
                                  </p:childTnLst>
                                </p:cTn>
                              </p:par>
                              <p:par>
                                <p:cTn id="197" presetID="10" presetClass="entr" presetSubtype="0" fill="hold" nodeType="withEffect">
                                  <p:stCondLst>
                                    <p:cond delay="0"/>
                                  </p:stCondLst>
                                  <p:childTnLst>
                                    <p:set>
                                      <p:cBhvr>
                                        <p:cTn id="198" dur="1" fill="hold">
                                          <p:stCondLst>
                                            <p:cond delay="0"/>
                                          </p:stCondLst>
                                        </p:cTn>
                                        <p:tgtEl>
                                          <p:spTgt spid="1029"/>
                                        </p:tgtEl>
                                        <p:attrNameLst>
                                          <p:attrName>style.visibility</p:attrName>
                                        </p:attrNameLst>
                                      </p:cBhvr>
                                      <p:to>
                                        <p:strVal val="visible"/>
                                      </p:to>
                                    </p:set>
                                    <p:animEffect transition="in" filter="fade">
                                      <p:cBhvr>
                                        <p:cTn id="199" dur="500"/>
                                        <p:tgtEl>
                                          <p:spTgt spid="1029"/>
                                        </p:tgtEl>
                                      </p:cBhvr>
                                    </p:animEffect>
                                  </p:childTnLst>
                                </p:cTn>
                              </p:par>
                            </p:childTnLst>
                          </p:cTn>
                        </p:par>
                      </p:childTnLst>
                    </p:cTn>
                  </p:par>
                </p:childTnLst>
              </p:cTn>
              <p:nextCondLst>
                <p:cond evt="onClick" delay="0">
                  <p:tgtEl>
                    <p:spTgt spid="1042"/>
                  </p:tgtEl>
                </p:cond>
              </p:nextCondLst>
            </p:seq>
            <p:seq concurrent="1" nextAc="seek">
              <p:cTn id="200" restart="whenNotActive" fill="hold" evtFilter="cancelBubble" nodeType="interactiveSeq">
                <p:stCondLst>
                  <p:cond evt="onClick" delay="0">
                    <p:tgtEl>
                      <p:spTgt spid="1043"/>
                    </p:tgtEl>
                  </p:cond>
                </p:stCondLst>
                <p:endSync evt="end" delay="0">
                  <p:rtn val="all"/>
                </p:endSync>
                <p:childTnLst>
                  <p:par>
                    <p:cTn id="201" fill="hold">
                      <p:stCondLst>
                        <p:cond delay="0"/>
                      </p:stCondLst>
                      <p:childTnLst>
                        <p:par>
                          <p:cTn id="202" fill="hold">
                            <p:stCondLst>
                              <p:cond delay="0"/>
                            </p:stCondLst>
                            <p:childTnLst>
                              <p:par>
                                <p:cTn id="203" presetID="2" presetClass="exit" presetSubtype="4" fill="hold" nodeType="clickEffect">
                                  <p:stCondLst>
                                    <p:cond delay="0"/>
                                  </p:stCondLst>
                                  <p:childTnLst>
                                    <p:anim calcmode="lin" valueType="num">
                                      <p:cBhvr additive="base">
                                        <p:cTn id="204" dur="1000"/>
                                        <p:tgtEl>
                                          <p:spTgt spid="1043"/>
                                        </p:tgtEl>
                                        <p:attrNameLst>
                                          <p:attrName>ppt_x</p:attrName>
                                        </p:attrNameLst>
                                      </p:cBhvr>
                                      <p:tavLst>
                                        <p:tav tm="0">
                                          <p:val>
                                            <p:strVal val="ppt_x"/>
                                          </p:val>
                                        </p:tav>
                                        <p:tav tm="100000">
                                          <p:val>
                                            <p:strVal val="ppt_x"/>
                                          </p:val>
                                        </p:tav>
                                      </p:tavLst>
                                    </p:anim>
                                    <p:anim calcmode="lin" valueType="num">
                                      <p:cBhvr additive="base">
                                        <p:cTn id="205" dur="1000"/>
                                        <p:tgtEl>
                                          <p:spTgt spid="1043"/>
                                        </p:tgtEl>
                                        <p:attrNameLst>
                                          <p:attrName>ppt_y</p:attrName>
                                        </p:attrNameLst>
                                      </p:cBhvr>
                                      <p:tavLst>
                                        <p:tav tm="0">
                                          <p:val>
                                            <p:strVal val="ppt_y"/>
                                          </p:val>
                                        </p:tav>
                                        <p:tav tm="100000">
                                          <p:val>
                                            <p:strVal val="1+ppt_h/2"/>
                                          </p:val>
                                        </p:tav>
                                      </p:tavLst>
                                    </p:anim>
                                    <p:set>
                                      <p:cBhvr>
                                        <p:cTn id="206" dur="1" fill="hold">
                                          <p:stCondLst>
                                            <p:cond delay="999"/>
                                          </p:stCondLst>
                                        </p:cTn>
                                        <p:tgtEl>
                                          <p:spTgt spid="1043"/>
                                        </p:tgtEl>
                                        <p:attrNameLst>
                                          <p:attrName>style.visibility</p:attrName>
                                        </p:attrNameLst>
                                      </p:cBhvr>
                                      <p:to>
                                        <p:strVal val="hidden"/>
                                      </p:to>
                                    </p:set>
                                  </p:childTnLst>
                                </p:cTn>
                              </p:par>
                              <p:par>
                                <p:cTn id="207" presetID="10" presetClass="entr" presetSubtype="0" fill="hold" nodeType="withEffect">
                                  <p:stCondLst>
                                    <p:cond delay="0"/>
                                  </p:stCondLst>
                                  <p:childTnLst>
                                    <p:set>
                                      <p:cBhvr>
                                        <p:cTn id="208" dur="1" fill="hold">
                                          <p:stCondLst>
                                            <p:cond delay="0"/>
                                          </p:stCondLst>
                                        </p:cTn>
                                        <p:tgtEl>
                                          <p:spTgt spid="1029"/>
                                        </p:tgtEl>
                                        <p:attrNameLst>
                                          <p:attrName>style.visibility</p:attrName>
                                        </p:attrNameLst>
                                      </p:cBhvr>
                                      <p:to>
                                        <p:strVal val="visible"/>
                                      </p:to>
                                    </p:set>
                                    <p:animEffect transition="in" filter="fade">
                                      <p:cBhvr>
                                        <p:cTn id="209" dur="500"/>
                                        <p:tgtEl>
                                          <p:spTgt spid="1029"/>
                                        </p:tgtEl>
                                      </p:cBhvr>
                                    </p:animEffect>
                                  </p:childTnLst>
                                </p:cTn>
                              </p:par>
                            </p:childTnLst>
                          </p:cTn>
                        </p:par>
                      </p:childTnLst>
                    </p:cTn>
                  </p:par>
                </p:childTnLst>
              </p:cTn>
              <p:nextCondLst>
                <p:cond evt="onClick" delay="0">
                  <p:tgtEl>
                    <p:spTgt spid="1043"/>
                  </p:tgtEl>
                </p:cond>
              </p:nextCondLst>
            </p:seq>
            <p:seq concurrent="1" nextAc="seek">
              <p:cTn id="210" restart="whenNotActive" fill="hold" evtFilter="cancelBubble" nodeType="interactiveSeq">
                <p:stCondLst>
                  <p:cond evt="onClick" delay="0">
                    <p:tgtEl>
                      <p:spTgt spid="1044"/>
                    </p:tgtEl>
                  </p:cond>
                </p:stCondLst>
                <p:endSync evt="end" delay="0">
                  <p:rtn val="all"/>
                </p:endSync>
                <p:childTnLst>
                  <p:par>
                    <p:cTn id="211" fill="hold">
                      <p:stCondLst>
                        <p:cond delay="0"/>
                      </p:stCondLst>
                      <p:childTnLst>
                        <p:par>
                          <p:cTn id="212" fill="hold">
                            <p:stCondLst>
                              <p:cond delay="0"/>
                            </p:stCondLst>
                            <p:childTnLst>
                              <p:par>
                                <p:cTn id="213" presetID="2" presetClass="exit" presetSubtype="4" fill="hold" nodeType="clickEffect">
                                  <p:stCondLst>
                                    <p:cond delay="0"/>
                                  </p:stCondLst>
                                  <p:childTnLst>
                                    <p:anim calcmode="lin" valueType="num">
                                      <p:cBhvr additive="base">
                                        <p:cTn id="214" dur="1000"/>
                                        <p:tgtEl>
                                          <p:spTgt spid="1044"/>
                                        </p:tgtEl>
                                        <p:attrNameLst>
                                          <p:attrName>ppt_x</p:attrName>
                                        </p:attrNameLst>
                                      </p:cBhvr>
                                      <p:tavLst>
                                        <p:tav tm="0">
                                          <p:val>
                                            <p:strVal val="ppt_x"/>
                                          </p:val>
                                        </p:tav>
                                        <p:tav tm="100000">
                                          <p:val>
                                            <p:strVal val="ppt_x"/>
                                          </p:val>
                                        </p:tav>
                                      </p:tavLst>
                                    </p:anim>
                                    <p:anim calcmode="lin" valueType="num">
                                      <p:cBhvr additive="base">
                                        <p:cTn id="215" dur="1000"/>
                                        <p:tgtEl>
                                          <p:spTgt spid="1044"/>
                                        </p:tgtEl>
                                        <p:attrNameLst>
                                          <p:attrName>ppt_y</p:attrName>
                                        </p:attrNameLst>
                                      </p:cBhvr>
                                      <p:tavLst>
                                        <p:tav tm="0">
                                          <p:val>
                                            <p:strVal val="ppt_y"/>
                                          </p:val>
                                        </p:tav>
                                        <p:tav tm="100000">
                                          <p:val>
                                            <p:strVal val="1+ppt_h/2"/>
                                          </p:val>
                                        </p:tav>
                                      </p:tavLst>
                                    </p:anim>
                                    <p:set>
                                      <p:cBhvr>
                                        <p:cTn id="216" dur="1" fill="hold">
                                          <p:stCondLst>
                                            <p:cond delay="999"/>
                                          </p:stCondLst>
                                        </p:cTn>
                                        <p:tgtEl>
                                          <p:spTgt spid="1044"/>
                                        </p:tgtEl>
                                        <p:attrNameLst>
                                          <p:attrName>style.visibility</p:attrName>
                                        </p:attrNameLst>
                                      </p:cBhvr>
                                      <p:to>
                                        <p:strVal val="hidden"/>
                                      </p:to>
                                    </p:set>
                                  </p:childTnLst>
                                </p:cTn>
                              </p:par>
                              <p:par>
                                <p:cTn id="217" presetID="10" presetClass="entr" presetSubtype="0" fill="hold" nodeType="withEffect">
                                  <p:stCondLst>
                                    <p:cond delay="0"/>
                                  </p:stCondLst>
                                  <p:childTnLst>
                                    <p:set>
                                      <p:cBhvr>
                                        <p:cTn id="218" dur="1" fill="hold">
                                          <p:stCondLst>
                                            <p:cond delay="0"/>
                                          </p:stCondLst>
                                        </p:cTn>
                                        <p:tgtEl>
                                          <p:spTgt spid="1029"/>
                                        </p:tgtEl>
                                        <p:attrNameLst>
                                          <p:attrName>style.visibility</p:attrName>
                                        </p:attrNameLst>
                                      </p:cBhvr>
                                      <p:to>
                                        <p:strVal val="visible"/>
                                      </p:to>
                                    </p:set>
                                    <p:animEffect transition="in" filter="fade">
                                      <p:cBhvr>
                                        <p:cTn id="219" dur="500"/>
                                        <p:tgtEl>
                                          <p:spTgt spid="1029"/>
                                        </p:tgtEl>
                                      </p:cBhvr>
                                    </p:animEffect>
                                  </p:childTnLst>
                                </p:cTn>
                              </p:par>
                            </p:childTnLst>
                          </p:cTn>
                        </p:par>
                      </p:childTnLst>
                    </p:cTn>
                  </p:par>
                </p:childTnLst>
              </p:cTn>
              <p:nextCondLst>
                <p:cond evt="onClick" delay="0">
                  <p:tgtEl>
                    <p:spTgt spid="1044"/>
                  </p:tgtEl>
                </p:cond>
              </p:nextCondLst>
            </p:seq>
            <p:seq concurrent="1" nextAc="seek">
              <p:cTn id="220" restart="whenNotActive" fill="hold" evtFilter="cancelBubble" nodeType="interactiveSeq">
                <p:stCondLst>
                  <p:cond evt="onClick" delay="0">
                    <p:tgtEl>
                      <p:spTgt spid="1045"/>
                    </p:tgtEl>
                  </p:cond>
                </p:stCondLst>
                <p:endSync evt="end" delay="0">
                  <p:rtn val="all"/>
                </p:endSync>
                <p:childTnLst>
                  <p:par>
                    <p:cTn id="221" fill="hold">
                      <p:stCondLst>
                        <p:cond delay="0"/>
                      </p:stCondLst>
                      <p:childTnLst>
                        <p:par>
                          <p:cTn id="222" fill="hold">
                            <p:stCondLst>
                              <p:cond delay="0"/>
                            </p:stCondLst>
                            <p:childTnLst>
                              <p:par>
                                <p:cTn id="223" presetID="2" presetClass="exit" presetSubtype="4" fill="hold" nodeType="clickEffect">
                                  <p:stCondLst>
                                    <p:cond delay="0"/>
                                  </p:stCondLst>
                                  <p:childTnLst>
                                    <p:anim calcmode="lin" valueType="num">
                                      <p:cBhvr additive="base">
                                        <p:cTn id="224" dur="1000"/>
                                        <p:tgtEl>
                                          <p:spTgt spid="1045"/>
                                        </p:tgtEl>
                                        <p:attrNameLst>
                                          <p:attrName>ppt_x</p:attrName>
                                        </p:attrNameLst>
                                      </p:cBhvr>
                                      <p:tavLst>
                                        <p:tav tm="0">
                                          <p:val>
                                            <p:strVal val="ppt_x"/>
                                          </p:val>
                                        </p:tav>
                                        <p:tav tm="100000">
                                          <p:val>
                                            <p:strVal val="ppt_x"/>
                                          </p:val>
                                        </p:tav>
                                      </p:tavLst>
                                    </p:anim>
                                    <p:anim calcmode="lin" valueType="num">
                                      <p:cBhvr additive="base">
                                        <p:cTn id="225" dur="1000"/>
                                        <p:tgtEl>
                                          <p:spTgt spid="1045"/>
                                        </p:tgtEl>
                                        <p:attrNameLst>
                                          <p:attrName>ppt_y</p:attrName>
                                        </p:attrNameLst>
                                      </p:cBhvr>
                                      <p:tavLst>
                                        <p:tav tm="0">
                                          <p:val>
                                            <p:strVal val="ppt_y"/>
                                          </p:val>
                                        </p:tav>
                                        <p:tav tm="100000">
                                          <p:val>
                                            <p:strVal val="1+ppt_h/2"/>
                                          </p:val>
                                        </p:tav>
                                      </p:tavLst>
                                    </p:anim>
                                    <p:set>
                                      <p:cBhvr>
                                        <p:cTn id="226" dur="1" fill="hold">
                                          <p:stCondLst>
                                            <p:cond delay="999"/>
                                          </p:stCondLst>
                                        </p:cTn>
                                        <p:tgtEl>
                                          <p:spTgt spid="1045"/>
                                        </p:tgtEl>
                                        <p:attrNameLst>
                                          <p:attrName>style.visibility</p:attrName>
                                        </p:attrNameLst>
                                      </p:cBhvr>
                                      <p:to>
                                        <p:strVal val="hidden"/>
                                      </p:to>
                                    </p:set>
                                  </p:childTnLst>
                                </p:cTn>
                              </p:par>
                              <p:par>
                                <p:cTn id="227" presetID="10" presetClass="entr" presetSubtype="0" fill="hold" nodeType="withEffect">
                                  <p:stCondLst>
                                    <p:cond delay="0"/>
                                  </p:stCondLst>
                                  <p:childTnLst>
                                    <p:set>
                                      <p:cBhvr>
                                        <p:cTn id="228" dur="1" fill="hold">
                                          <p:stCondLst>
                                            <p:cond delay="0"/>
                                          </p:stCondLst>
                                        </p:cTn>
                                        <p:tgtEl>
                                          <p:spTgt spid="70"/>
                                        </p:tgtEl>
                                        <p:attrNameLst>
                                          <p:attrName>style.visibility</p:attrName>
                                        </p:attrNameLst>
                                      </p:cBhvr>
                                      <p:to>
                                        <p:strVal val="visible"/>
                                      </p:to>
                                    </p:set>
                                    <p:animEffect transition="in" filter="fade">
                                      <p:cBhvr>
                                        <p:cTn id="229" dur="500"/>
                                        <p:tgtEl>
                                          <p:spTgt spid="70"/>
                                        </p:tgtEl>
                                      </p:cBhvr>
                                    </p:animEffect>
                                  </p:childTnLst>
                                </p:cTn>
                              </p:par>
                            </p:childTnLst>
                          </p:cTn>
                        </p:par>
                      </p:childTnLst>
                    </p:cTn>
                  </p:par>
                </p:childTnLst>
              </p:cTn>
              <p:nextCondLst>
                <p:cond evt="onClick" delay="0">
                  <p:tgtEl>
                    <p:spTgt spid="1045"/>
                  </p:tgtEl>
                </p:cond>
              </p:nextCondLst>
            </p:seq>
            <p:seq concurrent="1" nextAc="seek">
              <p:cTn id="230" restart="whenNotActive" fill="hold" evtFilter="cancelBubble" nodeType="interactiveSeq">
                <p:stCondLst>
                  <p:cond evt="onClick" delay="0">
                    <p:tgtEl>
                      <p:spTgt spid="1046"/>
                    </p:tgtEl>
                  </p:cond>
                </p:stCondLst>
                <p:endSync evt="end" delay="0">
                  <p:rtn val="all"/>
                </p:endSync>
                <p:childTnLst>
                  <p:par>
                    <p:cTn id="231" fill="hold">
                      <p:stCondLst>
                        <p:cond delay="0"/>
                      </p:stCondLst>
                      <p:childTnLst>
                        <p:par>
                          <p:cTn id="232" fill="hold">
                            <p:stCondLst>
                              <p:cond delay="0"/>
                            </p:stCondLst>
                            <p:childTnLst>
                              <p:par>
                                <p:cTn id="233" presetID="2" presetClass="exit" presetSubtype="4" fill="hold" nodeType="clickEffect">
                                  <p:stCondLst>
                                    <p:cond delay="0"/>
                                  </p:stCondLst>
                                  <p:childTnLst>
                                    <p:anim calcmode="lin" valueType="num">
                                      <p:cBhvr additive="base">
                                        <p:cTn id="234" dur="1000"/>
                                        <p:tgtEl>
                                          <p:spTgt spid="1046"/>
                                        </p:tgtEl>
                                        <p:attrNameLst>
                                          <p:attrName>ppt_x</p:attrName>
                                        </p:attrNameLst>
                                      </p:cBhvr>
                                      <p:tavLst>
                                        <p:tav tm="0">
                                          <p:val>
                                            <p:strVal val="ppt_x"/>
                                          </p:val>
                                        </p:tav>
                                        <p:tav tm="100000">
                                          <p:val>
                                            <p:strVal val="ppt_x"/>
                                          </p:val>
                                        </p:tav>
                                      </p:tavLst>
                                    </p:anim>
                                    <p:anim calcmode="lin" valueType="num">
                                      <p:cBhvr additive="base">
                                        <p:cTn id="235" dur="1000"/>
                                        <p:tgtEl>
                                          <p:spTgt spid="1046"/>
                                        </p:tgtEl>
                                        <p:attrNameLst>
                                          <p:attrName>ppt_y</p:attrName>
                                        </p:attrNameLst>
                                      </p:cBhvr>
                                      <p:tavLst>
                                        <p:tav tm="0">
                                          <p:val>
                                            <p:strVal val="ppt_y"/>
                                          </p:val>
                                        </p:tav>
                                        <p:tav tm="100000">
                                          <p:val>
                                            <p:strVal val="1+ppt_h/2"/>
                                          </p:val>
                                        </p:tav>
                                      </p:tavLst>
                                    </p:anim>
                                    <p:set>
                                      <p:cBhvr>
                                        <p:cTn id="236" dur="1" fill="hold">
                                          <p:stCondLst>
                                            <p:cond delay="999"/>
                                          </p:stCondLst>
                                        </p:cTn>
                                        <p:tgtEl>
                                          <p:spTgt spid="1046"/>
                                        </p:tgtEl>
                                        <p:attrNameLst>
                                          <p:attrName>style.visibility</p:attrName>
                                        </p:attrNameLst>
                                      </p:cBhvr>
                                      <p:to>
                                        <p:strVal val="hidden"/>
                                      </p:to>
                                    </p:set>
                                  </p:childTnLst>
                                </p:cTn>
                              </p:par>
                              <p:par>
                                <p:cTn id="237" presetID="10" presetClass="entr" presetSubtype="0" fill="hold" nodeType="withEffect">
                                  <p:stCondLst>
                                    <p:cond delay="0"/>
                                  </p:stCondLst>
                                  <p:childTnLst>
                                    <p:set>
                                      <p:cBhvr>
                                        <p:cTn id="238" dur="1" fill="hold">
                                          <p:stCondLst>
                                            <p:cond delay="0"/>
                                          </p:stCondLst>
                                        </p:cTn>
                                        <p:tgtEl>
                                          <p:spTgt spid="74"/>
                                        </p:tgtEl>
                                        <p:attrNameLst>
                                          <p:attrName>style.visibility</p:attrName>
                                        </p:attrNameLst>
                                      </p:cBhvr>
                                      <p:to>
                                        <p:strVal val="visible"/>
                                      </p:to>
                                    </p:set>
                                    <p:animEffect transition="in" filter="fade">
                                      <p:cBhvr>
                                        <p:cTn id="239" dur="500"/>
                                        <p:tgtEl>
                                          <p:spTgt spid="74"/>
                                        </p:tgtEl>
                                      </p:cBhvr>
                                    </p:animEffect>
                                  </p:childTnLst>
                                </p:cTn>
                              </p:par>
                            </p:childTnLst>
                          </p:cTn>
                        </p:par>
                      </p:childTnLst>
                    </p:cTn>
                  </p:par>
                </p:childTnLst>
              </p:cTn>
              <p:nextCondLst>
                <p:cond evt="onClick" delay="0">
                  <p:tgtEl>
                    <p:spTgt spid="1046"/>
                  </p:tgtEl>
                </p:cond>
              </p:nextCondLst>
            </p:seq>
            <p:seq concurrent="1" nextAc="seek">
              <p:cTn id="240" restart="whenNotActive" fill="hold" evtFilter="cancelBubble" nodeType="interactiveSeq">
                <p:stCondLst>
                  <p:cond evt="onClick" delay="0">
                    <p:tgtEl>
                      <p:spTgt spid="104"/>
                    </p:tgtEl>
                  </p:cond>
                </p:stCondLst>
                <p:endSync evt="end" delay="0">
                  <p:rtn val="all"/>
                </p:endSync>
                <p:childTnLst>
                  <p:par>
                    <p:cTn id="241" fill="hold">
                      <p:stCondLst>
                        <p:cond delay="0"/>
                      </p:stCondLst>
                      <p:childTnLst>
                        <p:par>
                          <p:cTn id="242" fill="hold">
                            <p:stCondLst>
                              <p:cond delay="0"/>
                            </p:stCondLst>
                            <p:childTnLst>
                              <p:par>
                                <p:cTn id="243" presetID="2" presetClass="exit" presetSubtype="4" fill="hold" nodeType="clickEffect">
                                  <p:stCondLst>
                                    <p:cond delay="0"/>
                                  </p:stCondLst>
                                  <p:childTnLst>
                                    <p:anim calcmode="lin" valueType="num">
                                      <p:cBhvr additive="base">
                                        <p:cTn id="244" dur="1000"/>
                                        <p:tgtEl>
                                          <p:spTgt spid="104"/>
                                        </p:tgtEl>
                                        <p:attrNameLst>
                                          <p:attrName>ppt_x</p:attrName>
                                        </p:attrNameLst>
                                      </p:cBhvr>
                                      <p:tavLst>
                                        <p:tav tm="0">
                                          <p:val>
                                            <p:strVal val="ppt_x"/>
                                          </p:val>
                                        </p:tav>
                                        <p:tav tm="100000">
                                          <p:val>
                                            <p:strVal val="ppt_x"/>
                                          </p:val>
                                        </p:tav>
                                      </p:tavLst>
                                    </p:anim>
                                    <p:anim calcmode="lin" valueType="num">
                                      <p:cBhvr additive="base">
                                        <p:cTn id="245" dur="1000"/>
                                        <p:tgtEl>
                                          <p:spTgt spid="104"/>
                                        </p:tgtEl>
                                        <p:attrNameLst>
                                          <p:attrName>ppt_y</p:attrName>
                                        </p:attrNameLst>
                                      </p:cBhvr>
                                      <p:tavLst>
                                        <p:tav tm="0">
                                          <p:val>
                                            <p:strVal val="ppt_y"/>
                                          </p:val>
                                        </p:tav>
                                        <p:tav tm="100000">
                                          <p:val>
                                            <p:strVal val="1+ppt_h/2"/>
                                          </p:val>
                                        </p:tav>
                                      </p:tavLst>
                                    </p:anim>
                                    <p:set>
                                      <p:cBhvr>
                                        <p:cTn id="246" dur="1" fill="hold">
                                          <p:stCondLst>
                                            <p:cond delay="999"/>
                                          </p:stCondLst>
                                        </p:cTn>
                                        <p:tgtEl>
                                          <p:spTgt spid="104"/>
                                        </p:tgtEl>
                                        <p:attrNameLst>
                                          <p:attrName>style.visibility</p:attrName>
                                        </p:attrNameLst>
                                      </p:cBhvr>
                                      <p:to>
                                        <p:strVal val="hidden"/>
                                      </p:to>
                                    </p:set>
                                  </p:childTnLst>
                                </p:cTn>
                              </p:par>
                              <p:par>
                                <p:cTn id="247" presetID="10" presetClass="entr" presetSubtype="0" fill="hold" nodeType="withEffect">
                                  <p:stCondLst>
                                    <p:cond delay="0"/>
                                  </p:stCondLst>
                                  <p:childTnLst>
                                    <p:set>
                                      <p:cBhvr>
                                        <p:cTn id="248" dur="1" fill="hold">
                                          <p:stCondLst>
                                            <p:cond delay="0"/>
                                          </p:stCondLst>
                                        </p:cTn>
                                        <p:tgtEl>
                                          <p:spTgt spid="1029"/>
                                        </p:tgtEl>
                                        <p:attrNameLst>
                                          <p:attrName>style.visibility</p:attrName>
                                        </p:attrNameLst>
                                      </p:cBhvr>
                                      <p:to>
                                        <p:strVal val="visible"/>
                                      </p:to>
                                    </p:set>
                                    <p:animEffect transition="in" filter="fade">
                                      <p:cBhvr>
                                        <p:cTn id="249" dur="500"/>
                                        <p:tgtEl>
                                          <p:spTgt spid="1029"/>
                                        </p:tgtEl>
                                      </p:cBhvr>
                                    </p:animEffect>
                                  </p:childTnLst>
                                </p:cTn>
                              </p:par>
                            </p:childTnLst>
                          </p:cTn>
                        </p:par>
                      </p:childTnLst>
                    </p:cTn>
                  </p:par>
                </p:childTnLst>
              </p:cTn>
              <p:nextCondLst>
                <p:cond evt="onClick" delay="0">
                  <p:tgtEl>
                    <p:spTgt spid="104"/>
                  </p:tgtEl>
                </p:cond>
              </p:nextCondLst>
            </p:seq>
            <p:seq concurrent="1" nextAc="seek">
              <p:cTn id="250" restart="whenNotActive" fill="hold" evtFilter="cancelBubble" nodeType="interactiveSeq">
                <p:stCondLst>
                  <p:cond evt="onClick" delay="0">
                    <p:tgtEl>
                      <p:spTgt spid="105"/>
                    </p:tgtEl>
                  </p:cond>
                </p:stCondLst>
                <p:endSync evt="end" delay="0">
                  <p:rtn val="all"/>
                </p:endSync>
                <p:childTnLst>
                  <p:par>
                    <p:cTn id="251" fill="hold">
                      <p:stCondLst>
                        <p:cond delay="0"/>
                      </p:stCondLst>
                      <p:childTnLst>
                        <p:par>
                          <p:cTn id="252" fill="hold">
                            <p:stCondLst>
                              <p:cond delay="0"/>
                            </p:stCondLst>
                            <p:childTnLst>
                              <p:par>
                                <p:cTn id="253" presetID="2" presetClass="exit" presetSubtype="4" fill="hold" nodeType="clickEffect">
                                  <p:stCondLst>
                                    <p:cond delay="0"/>
                                  </p:stCondLst>
                                  <p:childTnLst>
                                    <p:anim calcmode="lin" valueType="num">
                                      <p:cBhvr additive="base">
                                        <p:cTn id="254" dur="1000"/>
                                        <p:tgtEl>
                                          <p:spTgt spid="105"/>
                                        </p:tgtEl>
                                        <p:attrNameLst>
                                          <p:attrName>ppt_x</p:attrName>
                                        </p:attrNameLst>
                                      </p:cBhvr>
                                      <p:tavLst>
                                        <p:tav tm="0">
                                          <p:val>
                                            <p:strVal val="ppt_x"/>
                                          </p:val>
                                        </p:tav>
                                        <p:tav tm="100000">
                                          <p:val>
                                            <p:strVal val="ppt_x"/>
                                          </p:val>
                                        </p:tav>
                                      </p:tavLst>
                                    </p:anim>
                                    <p:anim calcmode="lin" valueType="num">
                                      <p:cBhvr additive="base">
                                        <p:cTn id="255" dur="1000"/>
                                        <p:tgtEl>
                                          <p:spTgt spid="105"/>
                                        </p:tgtEl>
                                        <p:attrNameLst>
                                          <p:attrName>ppt_y</p:attrName>
                                        </p:attrNameLst>
                                      </p:cBhvr>
                                      <p:tavLst>
                                        <p:tav tm="0">
                                          <p:val>
                                            <p:strVal val="ppt_y"/>
                                          </p:val>
                                        </p:tav>
                                        <p:tav tm="100000">
                                          <p:val>
                                            <p:strVal val="1+ppt_h/2"/>
                                          </p:val>
                                        </p:tav>
                                      </p:tavLst>
                                    </p:anim>
                                    <p:set>
                                      <p:cBhvr>
                                        <p:cTn id="256" dur="1" fill="hold">
                                          <p:stCondLst>
                                            <p:cond delay="999"/>
                                          </p:stCondLst>
                                        </p:cTn>
                                        <p:tgtEl>
                                          <p:spTgt spid="105"/>
                                        </p:tgtEl>
                                        <p:attrNameLst>
                                          <p:attrName>style.visibility</p:attrName>
                                        </p:attrNameLst>
                                      </p:cBhvr>
                                      <p:to>
                                        <p:strVal val="hidden"/>
                                      </p:to>
                                    </p:set>
                                  </p:childTnLst>
                                </p:cTn>
                              </p:par>
                              <p:par>
                                <p:cTn id="257" presetID="10" presetClass="entr" presetSubtype="0" fill="hold" nodeType="withEffect">
                                  <p:stCondLst>
                                    <p:cond delay="0"/>
                                  </p:stCondLst>
                                  <p:childTnLst>
                                    <p:set>
                                      <p:cBhvr>
                                        <p:cTn id="258" dur="1" fill="hold">
                                          <p:stCondLst>
                                            <p:cond delay="0"/>
                                          </p:stCondLst>
                                        </p:cTn>
                                        <p:tgtEl>
                                          <p:spTgt spid="1029"/>
                                        </p:tgtEl>
                                        <p:attrNameLst>
                                          <p:attrName>style.visibility</p:attrName>
                                        </p:attrNameLst>
                                      </p:cBhvr>
                                      <p:to>
                                        <p:strVal val="visible"/>
                                      </p:to>
                                    </p:set>
                                    <p:animEffect transition="in" filter="fade">
                                      <p:cBhvr>
                                        <p:cTn id="259" dur="500"/>
                                        <p:tgtEl>
                                          <p:spTgt spid="1029"/>
                                        </p:tgtEl>
                                      </p:cBhvr>
                                    </p:animEffect>
                                  </p:childTnLst>
                                </p:cTn>
                              </p:par>
                            </p:childTnLst>
                          </p:cTn>
                        </p:par>
                      </p:childTnLst>
                    </p:cTn>
                  </p:par>
                </p:childTnLst>
              </p:cTn>
              <p:nextCondLst>
                <p:cond evt="onClick" delay="0">
                  <p:tgtEl>
                    <p:spTgt spid="105"/>
                  </p:tgtEl>
                </p:cond>
              </p:nextCondLst>
            </p:seq>
            <p:seq concurrent="1" nextAc="seek">
              <p:cTn id="260" restart="whenNotActive" fill="hold" evtFilter="cancelBubble" nodeType="interactiveSeq">
                <p:stCondLst>
                  <p:cond evt="onClick" delay="0">
                    <p:tgtEl>
                      <p:spTgt spid="1047"/>
                    </p:tgtEl>
                  </p:cond>
                </p:stCondLst>
                <p:endSync evt="end" delay="0">
                  <p:rtn val="all"/>
                </p:endSync>
                <p:childTnLst>
                  <p:par>
                    <p:cTn id="261" fill="hold">
                      <p:stCondLst>
                        <p:cond delay="0"/>
                      </p:stCondLst>
                      <p:childTnLst>
                        <p:par>
                          <p:cTn id="262" fill="hold">
                            <p:stCondLst>
                              <p:cond delay="0"/>
                            </p:stCondLst>
                            <p:childTnLst>
                              <p:par>
                                <p:cTn id="263" presetID="2" presetClass="exit" presetSubtype="4" fill="hold" nodeType="clickEffect">
                                  <p:stCondLst>
                                    <p:cond delay="0"/>
                                  </p:stCondLst>
                                  <p:childTnLst>
                                    <p:anim calcmode="lin" valueType="num">
                                      <p:cBhvr additive="base">
                                        <p:cTn id="264" dur="1000"/>
                                        <p:tgtEl>
                                          <p:spTgt spid="1047"/>
                                        </p:tgtEl>
                                        <p:attrNameLst>
                                          <p:attrName>ppt_x</p:attrName>
                                        </p:attrNameLst>
                                      </p:cBhvr>
                                      <p:tavLst>
                                        <p:tav tm="0">
                                          <p:val>
                                            <p:strVal val="ppt_x"/>
                                          </p:val>
                                        </p:tav>
                                        <p:tav tm="100000">
                                          <p:val>
                                            <p:strVal val="ppt_x"/>
                                          </p:val>
                                        </p:tav>
                                      </p:tavLst>
                                    </p:anim>
                                    <p:anim calcmode="lin" valueType="num">
                                      <p:cBhvr additive="base">
                                        <p:cTn id="265" dur="1000"/>
                                        <p:tgtEl>
                                          <p:spTgt spid="1047"/>
                                        </p:tgtEl>
                                        <p:attrNameLst>
                                          <p:attrName>ppt_y</p:attrName>
                                        </p:attrNameLst>
                                      </p:cBhvr>
                                      <p:tavLst>
                                        <p:tav tm="0">
                                          <p:val>
                                            <p:strVal val="ppt_y"/>
                                          </p:val>
                                        </p:tav>
                                        <p:tav tm="100000">
                                          <p:val>
                                            <p:strVal val="1+ppt_h/2"/>
                                          </p:val>
                                        </p:tav>
                                      </p:tavLst>
                                    </p:anim>
                                    <p:set>
                                      <p:cBhvr>
                                        <p:cTn id="266" dur="1" fill="hold">
                                          <p:stCondLst>
                                            <p:cond delay="999"/>
                                          </p:stCondLst>
                                        </p:cTn>
                                        <p:tgtEl>
                                          <p:spTgt spid="1047"/>
                                        </p:tgtEl>
                                        <p:attrNameLst>
                                          <p:attrName>style.visibility</p:attrName>
                                        </p:attrNameLst>
                                      </p:cBhvr>
                                      <p:to>
                                        <p:strVal val="hidden"/>
                                      </p:to>
                                    </p:set>
                                  </p:childTnLst>
                                </p:cTn>
                              </p:par>
                              <p:par>
                                <p:cTn id="267" presetID="10" presetClass="entr" presetSubtype="0" fill="hold" nodeType="withEffect">
                                  <p:stCondLst>
                                    <p:cond delay="0"/>
                                  </p:stCondLst>
                                  <p:childTnLst>
                                    <p:set>
                                      <p:cBhvr>
                                        <p:cTn id="268" dur="1" fill="hold">
                                          <p:stCondLst>
                                            <p:cond delay="0"/>
                                          </p:stCondLst>
                                        </p:cTn>
                                        <p:tgtEl>
                                          <p:spTgt spid="1029"/>
                                        </p:tgtEl>
                                        <p:attrNameLst>
                                          <p:attrName>style.visibility</p:attrName>
                                        </p:attrNameLst>
                                      </p:cBhvr>
                                      <p:to>
                                        <p:strVal val="visible"/>
                                      </p:to>
                                    </p:set>
                                    <p:animEffect transition="in" filter="fade">
                                      <p:cBhvr>
                                        <p:cTn id="269" dur="500"/>
                                        <p:tgtEl>
                                          <p:spTgt spid="1029"/>
                                        </p:tgtEl>
                                      </p:cBhvr>
                                    </p:animEffect>
                                  </p:childTnLst>
                                </p:cTn>
                              </p:par>
                            </p:childTnLst>
                          </p:cTn>
                        </p:par>
                      </p:childTnLst>
                    </p:cTn>
                  </p:par>
                </p:childTnLst>
              </p:cTn>
              <p:nextCondLst>
                <p:cond evt="onClick" delay="0">
                  <p:tgtEl>
                    <p:spTgt spid="1047"/>
                  </p:tgtEl>
                </p:cond>
              </p:nextCondLst>
            </p:seq>
            <p:seq concurrent="1" nextAc="seek">
              <p:cTn id="270" restart="whenNotActive" fill="hold" evtFilter="cancelBubble" nodeType="interactiveSeq">
                <p:stCondLst>
                  <p:cond evt="onClick" delay="0">
                    <p:tgtEl>
                      <p:spTgt spid="1048"/>
                    </p:tgtEl>
                  </p:cond>
                </p:stCondLst>
                <p:endSync evt="end" delay="0">
                  <p:rtn val="all"/>
                </p:endSync>
                <p:childTnLst>
                  <p:par>
                    <p:cTn id="271" fill="hold">
                      <p:stCondLst>
                        <p:cond delay="0"/>
                      </p:stCondLst>
                      <p:childTnLst>
                        <p:par>
                          <p:cTn id="272" fill="hold">
                            <p:stCondLst>
                              <p:cond delay="0"/>
                            </p:stCondLst>
                            <p:childTnLst>
                              <p:par>
                                <p:cTn id="273" presetID="2" presetClass="exit" presetSubtype="4" fill="hold" nodeType="clickEffect">
                                  <p:stCondLst>
                                    <p:cond delay="0"/>
                                  </p:stCondLst>
                                  <p:childTnLst>
                                    <p:anim calcmode="lin" valueType="num">
                                      <p:cBhvr additive="base">
                                        <p:cTn id="274" dur="1000"/>
                                        <p:tgtEl>
                                          <p:spTgt spid="1048"/>
                                        </p:tgtEl>
                                        <p:attrNameLst>
                                          <p:attrName>ppt_x</p:attrName>
                                        </p:attrNameLst>
                                      </p:cBhvr>
                                      <p:tavLst>
                                        <p:tav tm="0">
                                          <p:val>
                                            <p:strVal val="ppt_x"/>
                                          </p:val>
                                        </p:tav>
                                        <p:tav tm="100000">
                                          <p:val>
                                            <p:strVal val="ppt_x"/>
                                          </p:val>
                                        </p:tav>
                                      </p:tavLst>
                                    </p:anim>
                                    <p:anim calcmode="lin" valueType="num">
                                      <p:cBhvr additive="base">
                                        <p:cTn id="275" dur="1000"/>
                                        <p:tgtEl>
                                          <p:spTgt spid="1048"/>
                                        </p:tgtEl>
                                        <p:attrNameLst>
                                          <p:attrName>ppt_y</p:attrName>
                                        </p:attrNameLst>
                                      </p:cBhvr>
                                      <p:tavLst>
                                        <p:tav tm="0">
                                          <p:val>
                                            <p:strVal val="ppt_y"/>
                                          </p:val>
                                        </p:tav>
                                        <p:tav tm="100000">
                                          <p:val>
                                            <p:strVal val="1+ppt_h/2"/>
                                          </p:val>
                                        </p:tav>
                                      </p:tavLst>
                                    </p:anim>
                                    <p:set>
                                      <p:cBhvr>
                                        <p:cTn id="276" dur="1" fill="hold">
                                          <p:stCondLst>
                                            <p:cond delay="999"/>
                                          </p:stCondLst>
                                        </p:cTn>
                                        <p:tgtEl>
                                          <p:spTgt spid="1048"/>
                                        </p:tgtEl>
                                        <p:attrNameLst>
                                          <p:attrName>style.visibility</p:attrName>
                                        </p:attrNameLst>
                                      </p:cBhvr>
                                      <p:to>
                                        <p:strVal val="hidden"/>
                                      </p:to>
                                    </p:set>
                                  </p:childTnLst>
                                </p:cTn>
                              </p:par>
                              <p:par>
                                <p:cTn id="277" presetID="10" presetClass="entr" presetSubtype="0" fill="hold" nodeType="withEffect">
                                  <p:stCondLst>
                                    <p:cond delay="0"/>
                                  </p:stCondLst>
                                  <p:childTnLst>
                                    <p:set>
                                      <p:cBhvr>
                                        <p:cTn id="278" dur="1" fill="hold">
                                          <p:stCondLst>
                                            <p:cond delay="0"/>
                                          </p:stCondLst>
                                        </p:cTn>
                                        <p:tgtEl>
                                          <p:spTgt spid="1029"/>
                                        </p:tgtEl>
                                        <p:attrNameLst>
                                          <p:attrName>style.visibility</p:attrName>
                                        </p:attrNameLst>
                                      </p:cBhvr>
                                      <p:to>
                                        <p:strVal val="visible"/>
                                      </p:to>
                                    </p:set>
                                    <p:animEffect transition="in" filter="fade">
                                      <p:cBhvr>
                                        <p:cTn id="279" dur="500"/>
                                        <p:tgtEl>
                                          <p:spTgt spid="1029"/>
                                        </p:tgtEl>
                                      </p:cBhvr>
                                    </p:animEffect>
                                  </p:childTnLst>
                                </p:cTn>
                              </p:par>
                            </p:childTnLst>
                          </p:cTn>
                        </p:par>
                      </p:childTnLst>
                    </p:cTn>
                  </p:par>
                </p:childTnLst>
              </p:cTn>
              <p:nextCondLst>
                <p:cond evt="onClick" delay="0">
                  <p:tgtEl>
                    <p:spTgt spid="1048"/>
                  </p:tgtEl>
                </p:cond>
              </p:nextCondLst>
            </p:seq>
            <p:seq concurrent="1" nextAc="seek">
              <p:cTn id="280" restart="whenNotActive" fill="hold" evtFilter="cancelBubble" nodeType="interactiveSeq">
                <p:stCondLst>
                  <p:cond evt="onClick" delay="0">
                    <p:tgtEl>
                      <p:spTgt spid="1049"/>
                    </p:tgtEl>
                  </p:cond>
                </p:stCondLst>
                <p:endSync evt="end" delay="0">
                  <p:rtn val="all"/>
                </p:endSync>
                <p:childTnLst>
                  <p:par>
                    <p:cTn id="281" fill="hold">
                      <p:stCondLst>
                        <p:cond delay="0"/>
                      </p:stCondLst>
                      <p:childTnLst>
                        <p:par>
                          <p:cTn id="282" fill="hold">
                            <p:stCondLst>
                              <p:cond delay="0"/>
                            </p:stCondLst>
                            <p:childTnLst>
                              <p:par>
                                <p:cTn id="283" presetID="2" presetClass="exit" presetSubtype="4" fill="hold" nodeType="clickEffect">
                                  <p:stCondLst>
                                    <p:cond delay="0"/>
                                  </p:stCondLst>
                                  <p:childTnLst>
                                    <p:anim calcmode="lin" valueType="num">
                                      <p:cBhvr additive="base">
                                        <p:cTn id="284" dur="1000"/>
                                        <p:tgtEl>
                                          <p:spTgt spid="1049"/>
                                        </p:tgtEl>
                                        <p:attrNameLst>
                                          <p:attrName>ppt_x</p:attrName>
                                        </p:attrNameLst>
                                      </p:cBhvr>
                                      <p:tavLst>
                                        <p:tav tm="0">
                                          <p:val>
                                            <p:strVal val="ppt_x"/>
                                          </p:val>
                                        </p:tav>
                                        <p:tav tm="100000">
                                          <p:val>
                                            <p:strVal val="ppt_x"/>
                                          </p:val>
                                        </p:tav>
                                      </p:tavLst>
                                    </p:anim>
                                    <p:anim calcmode="lin" valueType="num">
                                      <p:cBhvr additive="base">
                                        <p:cTn id="285" dur="1000"/>
                                        <p:tgtEl>
                                          <p:spTgt spid="1049"/>
                                        </p:tgtEl>
                                        <p:attrNameLst>
                                          <p:attrName>ppt_y</p:attrName>
                                        </p:attrNameLst>
                                      </p:cBhvr>
                                      <p:tavLst>
                                        <p:tav tm="0">
                                          <p:val>
                                            <p:strVal val="ppt_y"/>
                                          </p:val>
                                        </p:tav>
                                        <p:tav tm="100000">
                                          <p:val>
                                            <p:strVal val="1+ppt_h/2"/>
                                          </p:val>
                                        </p:tav>
                                      </p:tavLst>
                                    </p:anim>
                                    <p:set>
                                      <p:cBhvr>
                                        <p:cTn id="286" dur="1" fill="hold">
                                          <p:stCondLst>
                                            <p:cond delay="999"/>
                                          </p:stCondLst>
                                        </p:cTn>
                                        <p:tgtEl>
                                          <p:spTgt spid="1049"/>
                                        </p:tgtEl>
                                        <p:attrNameLst>
                                          <p:attrName>style.visibility</p:attrName>
                                        </p:attrNameLst>
                                      </p:cBhvr>
                                      <p:to>
                                        <p:strVal val="hidden"/>
                                      </p:to>
                                    </p:set>
                                  </p:childTnLst>
                                </p:cTn>
                              </p:par>
                              <p:par>
                                <p:cTn id="287" presetID="10" presetClass="entr" presetSubtype="0" fill="hold" nodeType="withEffect">
                                  <p:stCondLst>
                                    <p:cond delay="0"/>
                                  </p:stCondLst>
                                  <p:childTnLst>
                                    <p:set>
                                      <p:cBhvr>
                                        <p:cTn id="288" dur="1" fill="hold">
                                          <p:stCondLst>
                                            <p:cond delay="0"/>
                                          </p:stCondLst>
                                        </p:cTn>
                                        <p:tgtEl>
                                          <p:spTgt spid="1029"/>
                                        </p:tgtEl>
                                        <p:attrNameLst>
                                          <p:attrName>style.visibility</p:attrName>
                                        </p:attrNameLst>
                                      </p:cBhvr>
                                      <p:to>
                                        <p:strVal val="visible"/>
                                      </p:to>
                                    </p:set>
                                    <p:animEffect transition="in" filter="fade">
                                      <p:cBhvr>
                                        <p:cTn id="289" dur="500"/>
                                        <p:tgtEl>
                                          <p:spTgt spid="1029"/>
                                        </p:tgtEl>
                                      </p:cBhvr>
                                    </p:animEffect>
                                  </p:childTnLst>
                                </p:cTn>
                              </p:par>
                            </p:childTnLst>
                          </p:cTn>
                        </p:par>
                      </p:childTnLst>
                    </p:cTn>
                  </p:par>
                </p:childTnLst>
              </p:cTn>
              <p:nextCondLst>
                <p:cond evt="onClick" delay="0">
                  <p:tgtEl>
                    <p:spTgt spid="1049"/>
                  </p:tgtEl>
                </p:cond>
              </p:nextCondLst>
            </p:seq>
            <p:seq concurrent="1" nextAc="seek">
              <p:cTn id="290" restart="whenNotActive" fill="hold" evtFilter="cancelBubble" nodeType="interactiveSeq">
                <p:stCondLst>
                  <p:cond evt="onClick" delay="0">
                    <p:tgtEl>
                      <p:spTgt spid="106"/>
                    </p:tgtEl>
                  </p:cond>
                </p:stCondLst>
                <p:endSync evt="end" delay="0">
                  <p:rtn val="all"/>
                </p:endSync>
                <p:childTnLst>
                  <p:par>
                    <p:cTn id="291" fill="hold">
                      <p:stCondLst>
                        <p:cond delay="0"/>
                      </p:stCondLst>
                      <p:childTnLst>
                        <p:par>
                          <p:cTn id="292" fill="hold">
                            <p:stCondLst>
                              <p:cond delay="0"/>
                            </p:stCondLst>
                            <p:childTnLst>
                              <p:par>
                                <p:cTn id="293" presetID="2" presetClass="exit" presetSubtype="4" fill="hold" nodeType="clickEffect">
                                  <p:stCondLst>
                                    <p:cond delay="0"/>
                                  </p:stCondLst>
                                  <p:childTnLst>
                                    <p:anim calcmode="lin" valueType="num">
                                      <p:cBhvr additive="base">
                                        <p:cTn id="294" dur="1000"/>
                                        <p:tgtEl>
                                          <p:spTgt spid="106"/>
                                        </p:tgtEl>
                                        <p:attrNameLst>
                                          <p:attrName>ppt_x</p:attrName>
                                        </p:attrNameLst>
                                      </p:cBhvr>
                                      <p:tavLst>
                                        <p:tav tm="0">
                                          <p:val>
                                            <p:strVal val="ppt_x"/>
                                          </p:val>
                                        </p:tav>
                                        <p:tav tm="100000">
                                          <p:val>
                                            <p:strVal val="ppt_x"/>
                                          </p:val>
                                        </p:tav>
                                      </p:tavLst>
                                    </p:anim>
                                    <p:anim calcmode="lin" valueType="num">
                                      <p:cBhvr additive="base">
                                        <p:cTn id="295" dur="1000"/>
                                        <p:tgtEl>
                                          <p:spTgt spid="106"/>
                                        </p:tgtEl>
                                        <p:attrNameLst>
                                          <p:attrName>ppt_y</p:attrName>
                                        </p:attrNameLst>
                                      </p:cBhvr>
                                      <p:tavLst>
                                        <p:tav tm="0">
                                          <p:val>
                                            <p:strVal val="ppt_y"/>
                                          </p:val>
                                        </p:tav>
                                        <p:tav tm="100000">
                                          <p:val>
                                            <p:strVal val="1+ppt_h/2"/>
                                          </p:val>
                                        </p:tav>
                                      </p:tavLst>
                                    </p:anim>
                                    <p:set>
                                      <p:cBhvr>
                                        <p:cTn id="296" dur="1" fill="hold">
                                          <p:stCondLst>
                                            <p:cond delay="999"/>
                                          </p:stCondLst>
                                        </p:cTn>
                                        <p:tgtEl>
                                          <p:spTgt spid="106"/>
                                        </p:tgtEl>
                                        <p:attrNameLst>
                                          <p:attrName>style.visibility</p:attrName>
                                        </p:attrNameLst>
                                      </p:cBhvr>
                                      <p:to>
                                        <p:strVal val="hidden"/>
                                      </p:to>
                                    </p:set>
                                  </p:childTnLst>
                                </p:cTn>
                              </p:par>
                              <p:par>
                                <p:cTn id="297" presetID="10" presetClass="entr" presetSubtype="0" fill="hold" nodeType="withEffect">
                                  <p:stCondLst>
                                    <p:cond delay="0"/>
                                  </p:stCondLst>
                                  <p:childTnLst>
                                    <p:set>
                                      <p:cBhvr>
                                        <p:cTn id="298" dur="1" fill="hold">
                                          <p:stCondLst>
                                            <p:cond delay="0"/>
                                          </p:stCondLst>
                                        </p:cTn>
                                        <p:tgtEl>
                                          <p:spTgt spid="1029"/>
                                        </p:tgtEl>
                                        <p:attrNameLst>
                                          <p:attrName>style.visibility</p:attrName>
                                        </p:attrNameLst>
                                      </p:cBhvr>
                                      <p:to>
                                        <p:strVal val="visible"/>
                                      </p:to>
                                    </p:set>
                                    <p:animEffect transition="in" filter="fade">
                                      <p:cBhvr>
                                        <p:cTn id="299" dur="500"/>
                                        <p:tgtEl>
                                          <p:spTgt spid="1029"/>
                                        </p:tgtEl>
                                      </p:cBhvr>
                                    </p:animEffect>
                                  </p:childTnLst>
                                </p:cTn>
                              </p:par>
                            </p:childTnLst>
                          </p:cTn>
                        </p:par>
                      </p:childTnLst>
                    </p:cTn>
                  </p:par>
                </p:childTnLst>
              </p:cTn>
              <p:nextCondLst>
                <p:cond evt="onClick" delay="0">
                  <p:tgtEl>
                    <p:spTgt spid="106"/>
                  </p:tgtEl>
                </p:cond>
              </p:nextCondLst>
            </p:seq>
            <p:seq concurrent="1" nextAc="seek">
              <p:cTn id="300" restart="whenNotActive" fill="hold" evtFilter="cancelBubble" nodeType="interactiveSeq">
                <p:stCondLst>
                  <p:cond evt="onClick" delay="0">
                    <p:tgtEl>
                      <p:spTgt spid="82"/>
                    </p:tgtEl>
                  </p:cond>
                </p:stCondLst>
                <p:endSync evt="end" delay="0">
                  <p:rtn val="all"/>
                </p:endSync>
                <p:childTnLst>
                  <p:par>
                    <p:cTn id="301" fill="hold">
                      <p:stCondLst>
                        <p:cond delay="0"/>
                      </p:stCondLst>
                      <p:childTnLst>
                        <p:par>
                          <p:cTn id="302" fill="hold">
                            <p:stCondLst>
                              <p:cond delay="0"/>
                            </p:stCondLst>
                            <p:childTnLst>
                              <p:par>
                                <p:cTn id="303" presetID="9" presetClass="emph" presetSubtype="0" nodeType="clickEffect">
                                  <p:stCondLst>
                                    <p:cond delay="0"/>
                                  </p:stCondLst>
                                  <p:childTnLst>
                                    <p:set>
                                      <p:cBhvr rctx="PPT">
                                        <p:cTn id="304" dur="500"/>
                                        <p:tgtEl>
                                          <p:spTgt spid="82"/>
                                        </p:tgtEl>
                                        <p:attrNameLst>
                                          <p:attrName>style.opacity</p:attrName>
                                        </p:attrNameLst>
                                      </p:cBhvr>
                                      <p:to>
                                        <p:strVal val="0.5"/>
                                      </p:to>
                                    </p:set>
                                    <p:animEffect filter="image" prLst="opacity: 0.5">
                                      <p:cBhvr rctx="IE">
                                        <p:cTn id="305" dur="500"/>
                                        <p:tgtEl>
                                          <p:spTgt spid="82"/>
                                        </p:tgtEl>
                                      </p:cBhvr>
                                    </p:animEffect>
                                  </p:childTnLst>
                                </p:cTn>
                              </p:par>
                              <p:par>
                                <p:cTn id="306" presetID="53" presetClass="entr" presetSubtype="16" fill="hold" grpId="0" nodeType="withEffect">
                                  <p:stCondLst>
                                    <p:cond delay="0"/>
                                  </p:stCondLst>
                                  <p:childTnLst>
                                    <p:set>
                                      <p:cBhvr>
                                        <p:cTn id="307" dur="1" fill="hold">
                                          <p:stCondLst>
                                            <p:cond delay="0"/>
                                          </p:stCondLst>
                                        </p:cTn>
                                        <p:tgtEl>
                                          <p:spTgt spid="96"/>
                                        </p:tgtEl>
                                        <p:attrNameLst>
                                          <p:attrName>style.visibility</p:attrName>
                                        </p:attrNameLst>
                                      </p:cBhvr>
                                      <p:to>
                                        <p:strVal val="visible"/>
                                      </p:to>
                                    </p:set>
                                    <p:anim calcmode="lin" valueType="num">
                                      <p:cBhvr>
                                        <p:cTn id="308" dur="500" fill="hold"/>
                                        <p:tgtEl>
                                          <p:spTgt spid="96"/>
                                        </p:tgtEl>
                                        <p:attrNameLst>
                                          <p:attrName>ppt_w</p:attrName>
                                        </p:attrNameLst>
                                      </p:cBhvr>
                                      <p:tavLst>
                                        <p:tav tm="0">
                                          <p:val>
                                            <p:fltVal val="0.000000"/>
                                          </p:val>
                                        </p:tav>
                                        <p:tav tm="100000">
                                          <p:val>
                                            <p:strVal val="#ppt_w"/>
                                          </p:val>
                                        </p:tav>
                                      </p:tavLst>
                                    </p:anim>
                                    <p:anim calcmode="lin" valueType="num">
                                      <p:cBhvr>
                                        <p:cTn id="309" dur="500" fill="hold"/>
                                        <p:tgtEl>
                                          <p:spTgt spid="96"/>
                                        </p:tgtEl>
                                        <p:attrNameLst>
                                          <p:attrName>ppt_h</p:attrName>
                                        </p:attrNameLst>
                                      </p:cBhvr>
                                      <p:tavLst>
                                        <p:tav tm="0">
                                          <p:val>
                                            <p:fltVal val="0.000000"/>
                                          </p:val>
                                        </p:tav>
                                        <p:tav tm="100000">
                                          <p:val>
                                            <p:strVal val="#ppt_h"/>
                                          </p:val>
                                        </p:tav>
                                      </p:tavLst>
                                    </p:anim>
                                    <p:animEffect transition="in" filter="fade">
                                      <p:cBhvr>
                                        <p:cTn id="310" dur="500"/>
                                        <p:tgtEl>
                                          <p:spTgt spid="96"/>
                                        </p:tgtEl>
                                      </p:cBhvr>
                                    </p:animEffect>
                                  </p:childTnLst>
                                </p:cTn>
                              </p:par>
                              <p:par>
                                <p:cTn id="311" presetID="10" presetClass="exit" presetSubtype="0" fill="hold" nodeType="withEffect">
                                  <p:stCondLst>
                                    <p:cond delay="0"/>
                                  </p:stCondLst>
                                  <p:childTnLst>
                                    <p:animEffect transition="out" filter="fade">
                                      <p:cBhvr>
                                        <p:cTn id="312" dur="500"/>
                                        <p:tgtEl>
                                          <p:spTgt spid="1029"/>
                                        </p:tgtEl>
                                      </p:cBhvr>
                                    </p:animEffect>
                                    <p:set>
                                      <p:cBhvr>
                                        <p:cTn id="313" dur="1" fill="hold">
                                          <p:stCondLst>
                                            <p:cond delay="499"/>
                                          </p:stCondLst>
                                        </p:cTn>
                                        <p:tgtEl>
                                          <p:spTgt spid="1029"/>
                                        </p:tgtEl>
                                        <p:attrNameLst>
                                          <p:attrName>style.visibility</p:attrName>
                                        </p:attrNameLst>
                                      </p:cBhvr>
                                      <p:to>
                                        <p:strVal val="hidden"/>
                                      </p:to>
                                    </p:set>
                                  </p:childTnLst>
                                </p:cTn>
                              </p:par>
                            </p:childTnLst>
                          </p:cTn>
                        </p:par>
                      </p:childTnLst>
                    </p:cTn>
                  </p:par>
                  <p:par>
                    <p:cTn id="314" fill="hold">
                      <p:stCondLst>
                        <p:cond delay="indefinite"/>
                      </p:stCondLst>
                      <p:childTnLst>
                        <p:par>
                          <p:cTn id="315" fill="hold">
                            <p:stCondLst>
                              <p:cond delay="0"/>
                            </p:stCondLst>
                            <p:childTnLst>
                              <p:par>
                                <p:cTn id="316" presetID="9" presetClass="emph" presetSubtype="0" nodeType="clickEffect">
                                  <p:stCondLst>
                                    <p:cond delay="0"/>
                                  </p:stCondLst>
                                  <p:childTnLst>
                                    <p:set>
                                      <p:cBhvr rctx="PPT">
                                        <p:cTn id="317" dur="500"/>
                                        <p:tgtEl>
                                          <p:spTgt spid="82"/>
                                        </p:tgtEl>
                                        <p:attrNameLst>
                                          <p:attrName>style.opacity</p:attrName>
                                        </p:attrNameLst>
                                      </p:cBhvr>
                                      <p:to>
                                        <p:strVal val="0.5"/>
                                      </p:to>
                                    </p:set>
                                    <p:animEffect filter="image" prLst="opacity: 0.5">
                                      <p:cBhvr rctx="IE">
                                        <p:cTn id="318" dur="500"/>
                                        <p:tgtEl>
                                          <p:spTgt spid="82"/>
                                        </p:tgtEl>
                                      </p:cBhvr>
                                    </p:animEffect>
                                  </p:childTnLst>
                                </p:cTn>
                              </p:par>
                              <p:par>
                                <p:cTn id="319" presetID="53" presetClass="entr" presetSubtype="16" fill="hold" grpId="0" nodeType="withEffect">
                                  <p:stCondLst>
                                    <p:cond delay="0"/>
                                  </p:stCondLst>
                                  <p:childTnLst>
                                    <p:set>
                                      <p:cBhvr>
                                        <p:cTn id="320" dur="1" fill="hold">
                                          <p:stCondLst>
                                            <p:cond delay="0"/>
                                          </p:stCondLst>
                                        </p:cTn>
                                        <p:tgtEl>
                                          <p:spTgt spid="97"/>
                                        </p:tgtEl>
                                        <p:attrNameLst>
                                          <p:attrName>style.visibility</p:attrName>
                                        </p:attrNameLst>
                                      </p:cBhvr>
                                      <p:to>
                                        <p:strVal val="visible"/>
                                      </p:to>
                                    </p:set>
                                    <p:anim calcmode="lin" valueType="num">
                                      <p:cBhvr>
                                        <p:cTn id="321" dur="500" fill="hold"/>
                                        <p:tgtEl>
                                          <p:spTgt spid="97"/>
                                        </p:tgtEl>
                                        <p:attrNameLst>
                                          <p:attrName>ppt_w</p:attrName>
                                        </p:attrNameLst>
                                      </p:cBhvr>
                                      <p:tavLst>
                                        <p:tav tm="0">
                                          <p:val>
                                            <p:fltVal val="0.000000"/>
                                          </p:val>
                                        </p:tav>
                                        <p:tav tm="100000">
                                          <p:val>
                                            <p:strVal val="#ppt_w"/>
                                          </p:val>
                                        </p:tav>
                                      </p:tavLst>
                                    </p:anim>
                                    <p:anim calcmode="lin" valueType="num">
                                      <p:cBhvr>
                                        <p:cTn id="322" dur="500" fill="hold"/>
                                        <p:tgtEl>
                                          <p:spTgt spid="97"/>
                                        </p:tgtEl>
                                        <p:attrNameLst>
                                          <p:attrName>ppt_h</p:attrName>
                                        </p:attrNameLst>
                                      </p:cBhvr>
                                      <p:tavLst>
                                        <p:tav tm="0">
                                          <p:val>
                                            <p:fltVal val="0.000000"/>
                                          </p:val>
                                        </p:tav>
                                        <p:tav tm="100000">
                                          <p:val>
                                            <p:strVal val="#ppt_h"/>
                                          </p:val>
                                        </p:tav>
                                      </p:tavLst>
                                    </p:anim>
                                    <p:animEffect transition="in" filter="fade">
                                      <p:cBhvr>
                                        <p:cTn id="323" dur="500"/>
                                        <p:tgtEl>
                                          <p:spTgt spid="97"/>
                                        </p:tgtEl>
                                      </p:cBhvr>
                                    </p:animEffect>
                                  </p:childTnLst>
                                </p:cTn>
                              </p:par>
                              <p:par>
                                <p:cTn id="324" presetID="10" presetClass="exit" presetSubtype="0" fill="hold" nodeType="withEffect">
                                  <p:stCondLst>
                                    <p:cond delay="0"/>
                                  </p:stCondLst>
                                  <p:childTnLst>
                                    <p:animEffect transition="out" filter="fade">
                                      <p:cBhvr>
                                        <p:cTn id="325" dur="500"/>
                                        <p:tgtEl>
                                          <p:spTgt spid="1029"/>
                                        </p:tgtEl>
                                      </p:cBhvr>
                                    </p:animEffect>
                                    <p:set>
                                      <p:cBhvr>
                                        <p:cTn id="326" dur="1" fill="hold">
                                          <p:stCondLst>
                                            <p:cond delay="499"/>
                                          </p:stCondLst>
                                        </p:cTn>
                                        <p:tgtEl>
                                          <p:spTgt spid="1029"/>
                                        </p:tgtEl>
                                        <p:attrNameLst>
                                          <p:attrName>style.visibility</p:attrName>
                                        </p:attrNameLst>
                                      </p:cBhvr>
                                      <p:to>
                                        <p:strVal val="hidden"/>
                                      </p:to>
                                    </p:set>
                                  </p:childTnLst>
                                </p:cTn>
                              </p:par>
                            </p:childTnLst>
                          </p:cTn>
                        </p:par>
                      </p:childTnLst>
                    </p:cTn>
                  </p:par>
                  <p:par>
                    <p:cTn id="327" fill="hold">
                      <p:stCondLst>
                        <p:cond delay="indefinite"/>
                      </p:stCondLst>
                      <p:childTnLst>
                        <p:par>
                          <p:cTn id="328" fill="hold">
                            <p:stCondLst>
                              <p:cond delay="0"/>
                            </p:stCondLst>
                            <p:childTnLst>
                              <p:par>
                                <p:cTn id="329" presetID="9" presetClass="emph" presetSubtype="0" nodeType="clickEffect">
                                  <p:stCondLst>
                                    <p:cond delay="0"/>
                                  </p:stCondLst>
                                  <p:childTnLst>
                                    <p:set>
                                      <p:cBhvr rctx="PPT">
                                        <p:cTn id="330" dur="500"/>
                                        <p:tgtEl>
                                          <p:spTgt spid="82"/>
                                        </p:tgtEl>
                                        <p:attrNameLst>
                                          <p:attrName>style.opacity</p:attrName>
                                        </p:attrNameLst>
                                      </p:cBhvr>
                                      <p:to>
                                        <p:strVal val="0.5"/>
                                      </p:to>
                                    </p:set>
                                    <p:animEffect filter="image" prLst="opacity: 0.5">
                                      <p:cBhvr rctx="IE">
                                        <p:cTn id="331" dur="500"/>
                                        <p:tgtEl>
                                          <p:spTgt spid="82"/>
                                        </p:tgtEl>
                                      </p:cBhvr>
                                    </p:animEffect>
                                  </p:childTnLst>
                                </p:cTn>
                              </p:par>
                              <p:par>
                                <p:cTn id="332" presetID="53" presetClass="entr" presetSubtype="16" fill="hold" grpId="0" nodeType="withEffect">
                                  <p:stCondLst>
                                    <p:cond delay="0"/>
                                  </p:stCondLst>
                                  <p:childTnLst>
                                    <p:set>
                                      <p:cBhvr>
                                        <p:cTn id="333" dur="1" fill="hold">
                                          <p:stCondLst>
                                            <p:cond delay="0"/>
                                          </p:stCondLst>
                                        </p:cTn>
                                        <p:tgtEl>
                                          <p:spTgt spid="98"/>
                                        </p:tgtEl>
                                        <p:attrNameLst>
                                          <p:attrName>style.visibility</p:attrName>
                                        </p:attrNameLst>
                                      </p:cBhvr>
                                      <p:to>
                                        <p:strVal val="visible"/>
                                      </p:to>
                                    </p:set>
                                    <p:anim calcmode="lin" valueType="num">
                                      <p:cBhvr>
                                        <p:cTn id="334" dur="500" fill="hold"/>
                                        <p:tgtEl>
                                          <p:spTgt spid="98"/>
                                        </p:tgtEl>
                                        <p:attrNameLst>
                                          <p:attrName>ppt_w</p:attrName>
                                        </p:attrNameLst>
                                      </p:cBhvr>
                                      <p:tavLst>
                                        <p:tav tm="0">
                                          <p:val>
                                            <p:fltVal val="0.000000"/>
                                          </p:val>
                                        </p:tav>
                                        <p:tav tm="100000">
                                          <p:val>
                                            <p:strVal val="#ppt_w"/>
                                          </p:val>
                                        </p:tav>
                                      </p:tavLst>
                                    </p:anim>
                                    <p:anim calcmode="lin" valueType="num">
                                      <p:cBhvr>
                                        <p:cTn id="335" dur="500" fill="hold"/>
                                        <p:tgtEl>
                                          <p:spTgt spid="98"/>
                                        </p:tgtEl>
                                        <p:attrNameLst>
                                          <p:attrName>ppt_h</p:attrName>
                                        </p:attrNameLst>
                                      </p:cBhvr>
                                      <p:tavLst>
                                        <p:tav tm="0">
                                          <p:val>
                                            <p:fltVal val="0.000000"/>
                                          </p:val>
                                        </p:tav>
                                        <p:tav tm="100000">
                                          <p:val>
                                            <p:strVal val="#ppt_h"/>
                                          </p:val>
                                        </p:tav>
                                      </p:tavLst>
                                    </p:anim>
                                    <p:animEffect transition="in" filter="fade">
                                      <p:cBhvr>
                                        <p:cTn id="336" dur="500"/>
                                        <p:tgtEl>
                                          <p:spTgt spid="98"/>
                                        </p:tgtEl>
                                      </p:cBhvr>
                                    </p:animEffect>
                                  </p:childTnLst>
                                </p:cTn>
                              </p:par>
                              <p:par>
                                <p:cTn id="337" presetID="10" presetClass="exit" presetSubtype="0" fill="hold" nodeType="withEffect">
                                  <p:stCondLst>
                                    <p:cond delay="0"/>
                                  </p:stCondLst>
                                  <p:childTnLst>
                                    <p:animEffect transition="out" filter="fade">
                                      <p:cBhvr>
                                        <p:cTn id="338" dur="500"/>
                                        <p:tgtEl>
                                          <p:spTgt spid="1029"/>
                                        </p:tgtEl>
                                      </p:cBhvr>
                                    </p:animEffect>
                                    <p:set>
                                      <p:cBhvr>
                                        <p:cTn id="339" dur="1" fill="hold">
                                          <p:stCondLst>
                                            <p:cond delay="499"/>
                                          </p:stCondLst>
                                        </p:cTn>
                                        <p:tgtEl>
                                          <p:spTgt spid="1029"/>
                                        </p:tgtEl>
                                        <p:attrNameLst>
                                          <p:attrName>style.visibility</p:attrName>
                                        </p:attrNameLst>
                                      </p:cBhvr>
                                      <p:to>
                                        <p:strVal val="hidden"/>
                                      </p:to>
                                    </p:set>
                                  </p:childTnLst>
                                </p:cTn>
                              </p:par>
                            </p:childTnLst>
                          </p:cTn>
                        </p:par>
                      </p:childTnLst>
                    </p:cTn>
                  </p:par>
                  <p:par>
                    <p:cTn id="340" fill="hold">
                      <p:stCondLst>
                        <p:cond delay="indefinite"/>
                      </p:stCondLst>
                      <p:childTnLst>
                        <p:par>
                          <p:cTn id="341" fill="hold">
                            <p:stCondLst>
                              <p:cond delay="0"/>
                            </p:stCondLst>
                            <p:childTnLst>
                              <p:par>
                                <p:cTn id="342" presetID="9" presetClass="emph" presetSubtype="0" nodeType="clickEffect">
                                  <p:stCondLst>
                                    <p:cond delay="0"/>
                                  </p:stCondLst>
                                  <p:childTnLst>
                                    <p:set>
                                      <p:cBhvr rctx="PPT">
                                        <p:cTn id="343" dur="500"/>
                                        <p:tgtEl>
                                          <p:spTgt spid="82"/>
                                        </p:tgtEl>
                                        <p:attrNameLst>
                                          <p:attrName>style.opacity</p:attrName>
                                        </p:attrNameLst>
                                      </p:cBhvr>
                                      <p:to>
                                        <p:strVal val="0.5"/>
                                      </p:to>
                                    </p:set>
                                    <p:animEffect filter="image" prLst="opacity: 0.5">
                                      <p:cBhvr rctx="IE">
                                        <p:cTn id="344" dur="500"/>
                                        <p:tgtEl>
                                          <p:spTgt spid="82"/>
                                        </p:tgtEl>
                                      </p:cBhvr>
                                    </p:animEffect>
                                  </p:childTnLst>
                                </p:cTn>
                              </p:par>
                              <p:par>
                                <p:cTn id="345" presetID="22" presetClass="entr" presetSubtype="4" fill="hold" nodeType="withEffect">
                                  <p:stCondLst>
                                    <p:cond delay="0"/>
                                  </p:stCondLst>
                                  <p:childTnLst>
                                    <p:set>
                                      <p:cBhvr>
                                        <p:cTn id="346" dur="1" fill="hold">
                                          <p:stCondLst>
                                            <p:cond delay="0"/>
                                          </p:stCondLst>
                                        </p:cTn>
                                        <p:tgtEl>
                                          <p:spTgt spid="103"/>
                                        </p:tgtEl>
                                        <p:attrNameLst>
                                          <p:attrName>style.visibility</p:attrName>
                                        </p:attrNameLst>
                                      </p:cBhvr>
                                      <p:to>
                                        <p:strVal val="visible"/>
                                      </p:to>
                                    </p:set>
                                    <p:animEffect transition="in" filter="wipe(down)">
                                      <p:cBhvr>
                                        <p:cTn id="347" dur="500"/>
                                        <p:tgtEl>
                                          <p:spTgt spid="103"/>
                                        </p:tgtEl>
                                      </p:cBhvr>
                                    </p:animEffect>
                                  </p:childTnLst>
                                </p:cTn>
                              </p:par>
                              <p:par>
                                <p:cTn id="348" presetID="10" presetClass="exit" presetSubtype="0" fill="hold" nodeType="withEffect">
                                  <p:stCondLst>
                                    <p:cond delay="0"/>
                                  </p:stCondLst>
                                  <p:childTnLst>
                                    <p:animEffect transition="out" filter="fade">
                                      <p:cBhvr>
                                        <p:cTn id="349" dur="500"/>
                                        <p:tgtEl>
                                          <p:spTgt spid="1029"/>
                                        </p:tgtEl>
                                      </p:cBhvr>
                                    </p:animEffect>
                                    <p:set>
                                      <p:cBhvr>
                                        <p:cTn id="350" dur="1" fill="hold">
                                          <p:stCondLst>
                                            <p:cond delay="499"/>
                                          </p:stCondLst>
                                        </p:cTn>
                                        <p:tgtEl>
                                          <p:spTgt spid="1029"/>
                                        </p:tgtEl>
                                        <p:attrNameLst>
                                          <p:attrName>style.visibility</p:attrName>
                                        </p:attrNameLst>
                                      </p:cBhvr>
                                      <p:to>
                                        <p:strVal val="hidden"/>
                                      </p:to>
                                    </p:set>
                                  </p:childTnLst>
                                </p:cTn>
                              </p:par>
                            </p:childTnLst>
                          </p:cTn>
                        </p:par>
                      </p:childTnLst>
                    </p:cTn>
                  </p:par>
                  <p:par>
                    <p:cTn id="351" fill="hold">
                      <p:stCondLst>
                        <p:cond delay="indefinite"/>
                      </p:stCondLst>
                      <p:childTnLst>
                        <p:par>
                          <p:cTn id="352" fill="hold">
                            <p:stCondLst>
                              <p:cond delay="0"/>
                            </p:stCondLst>
                            <p:childTnLst>
                              <p:par>
                                <p:cTn id="353" presetID="9" presetClass="emph" presetSubtype="0" nodeType="clickEffect">
                                  <p:stCondLst>
                                    <p:cond delay="0"/>
                                  </p:stCondLst>
                                  <p:childTnLst>
                                    <p:set>
                                      <p:cBhvr rctx="PPT">
                                        <p:cTn id="354" dur="500"/>
                                        <p:tgtEl>
                                          <p:spTgt spid="82"/>
                                        </p:tgtEl>
                                        <p:attrNameLst>
                                          <p:attrName>style.opacity</p:attrName>
                                        </p:attrNameLst>
                                      </p:cBhvr>
                                      <p:to>
                                        <p:strVal val="0.5"/>
                                      </p:to>
                                    </p:set>
                                    <p:animEffect filter="image" prLst="opacity: 0.5">
                                      <p:cBhvr rctx="IE">
                                        <p:cTn id="355" dur="500"/>
                                        <p:tgtEl>
                                          <p:spTgt spid="82"/>
                                        </p:tgtEl>
                                      </p:cBhvr>
                                    </p:animEffect>
                                  </p:childTnLst>
                                </p:cTn>
                              </p:par>
                              <p:par>
                                <p:cTn id="356" presetID="21" presetClass="entr" presetSubtype="1" fill="hold" nodeType="withEffect">
                                  <p:stCondLst>
                                    <p:cond delay="0"/>
                                  </p:stCondLst>
                                  <p:childTnLst>
                                    <p:set>
                                      <p:cBhvr>
                                        <p:cTn id="357" dur="1" fill="hold">
                                          <p:stCondLst>
                                            <p:cond delay="0"/>
                                          </p:stCondLst>
                                        </p:cTn>
                                        <p:tgtEl>
                                          <p:spTgt spid="108"/>
                                        </p:tgtEl>
                                        <p:attrNameLst>
                                          <p:attrName>style.visibility</p:attrName>
                                        </p:attrNameLst>
                                      </p:cBhvr>
                                      <p:to>
                                        <p:strVal val="visible"/>
                                      </p:to>
                                    </p:set>
                                    <p:animEffect transition="in" filter="wheel(1)">
                                      <p:cBhvr>
                                        <p:cTn id="358" dur="500"/>
                                        <p:tgtEl>
                                          <p:spTgt spid="108"/>
                                        </p:tgtEl>
                                      </p:cBhvr>
                                    </p:animEffect>
                                  </p:childTnLst>
                                </p:cTn>
                              </p:par>
                            </p:childTnLst>
                          </p:cTn>
                        </p:par>
                        <p:par>
                          <p:cTn id="359" fill="hold">
                            <p:stCondLst>
                              <p:cond delay="500"/>
                            </p:stCondLst>
                            <p:childTnLst>
                              <p:par>
                                <p:cTn id="360" presetID="21" presetClass="entr" presetSubtype="1" fill="hold" nodeType="afterEffect">
                                  <p:stCondLst>
                                    <p:cond delay="0"/>
                                  </p:stCondLst>
                                  <p:childTnLst>
                                    <p:set>
                                      <p:cBhvr>
                                        <p:cTn id="361" dur="1" fill="hold">
                                          <p:stCondLst>
                                            <p:cond delay="0"/>
                                          </p:stCondLst>
                                        </p:cTn>
                                        <p:tgtEl>
                                          <p:spTgt spid="109"/>
                                        </p:tgtEl>
                                        <p:attrNameLst>
                                          <p:attrName>style.visibility</p:attrName>
                                        </p:attrNameLst>
                                      </p:cBhvr>
                                      <p:to>
                                        <p:strVal val="visible"/>
                                      </p:to>
                                    </p:set>
                                    <p:animEffect transition="in" filter="wheel(1)">
                                      <p:cBhvr>
                                        <p:cTn id="362" dur="500"/>
                                        <p:tgtEl>
                                          <p:spTgt spid="109"/>
                                        </p:tgtEl>
                                      </p:cBhvr>
                                    </p:animEffect>
                                  </p:childTnLst>
                                </p:cTn>
                              </p:par>
                              <p:par>
                                <p:cTn id="363" presetID="10" presetClass="exit" presetSubtype="0" fill="hold" nodeType="withEffect">
                                  <p:stCondLst>
                                    <p:cond delay="0"/>
                                  </p:stCondLst>
                                  <p:childTnLst>
                                    <p:animEffect transition="out" filter="fade">
                                      <p:cBhvr>
                                        <p:cTn id="364" dur="500"/>
                                        <p:tgtEl>
                                          <p:spTgt spid="1029"/>
                                        </p:tgtEl>
                                      </p:cBhvr>
                                    </p:animEffect>
                                    <p:set>
                                      <p:cBhvr>
                                        <p:cTn id="365" dur="1" fill="hold">
                                          <p:stCondLst>
                                            <p:cond delay="499"/>
                                          </p:stCondLst>
                                        </p:cTn>
                                        <p:tgtEl>
                                          <p:spTgt spid="1029"/>
                                        </p:tgtEl>
                                        <p:attrNameLst>
                                          <p:attrName>style.visibility</p:attrName>
                                        </p:attrNameLst>
                                      </p:cBhvr>
                                      <p:to>
                                        <p:strVal val="hidden"/>
                                      </p:to>
                                    </p:set>
                                  </p:childTnLst>
                                </p:cTn>
                              </p:par>
                            </p:childTnLst>
                          </p:cTn>
                        </p:par>
                      </p:childTnLst>
                    </p:cTn>
                  </p:par>
                  <p:par>
                    <p:cTn id="366" fill="hold">
                      <p:stCondLst>
                        <p:cond delay="indefinite"/>
                      </p:stCondLst>
                      <p:childTnLst>
                        <p:par>
                          <p:cTn id="367" fill="hold">
                            <p:stCondLst>
                              <p:cond delay="0"/>
                            </p:stCondLst>
                            <p:childTnLst>
                              <p:par>
                                <p:cTn id="368" presetID="9" presetClass="emph" presetSubtype="0" nodeType="clickEffect">
                                  <p:stCondLst>
                                    <p:cond delay="0"/>
                                  </p:stCondLst>
                                  <p:childTnLst>
                                    <p:set>
                                      <p:cBhvr rctx="PPT">
                                        <p:cTn id="369" dur="500"/>
                                        <p:tgtEl>
                                          <p:spTgt spid="82"/>
                                        </p:tgtEl>
                                        <p:attrNameLst>
                                          <p:attrName>style.opacity</p:attrName>
                                        </p:attrNameLst>
                                      </p:cBhvr>
                                      <p:to>
                                        <p:strVal val="0.5"/>
                                      </p:to>
                                    </p:set>
                                    <p:animEffect filter="image" prLst="opacity: 0.5">
                                      <p:cBhvr rctx="IE">
                                        <p:cTn id="370" dur="500"/>
                                        <p:tgtEl>
                                          <p:spTgt spid="82"/>
                                        </p:tgtEl>
                                      </p:cBhvr>
                                    </p:animEffect>
                                  </p:childTnLst>
                                </p:cTn>
                              </p:par>
                              <p:par>
                                <p:cTn id="371" presetID="22" presetClass="entr" presetSubtype="8" fill="hold" nodeType="withEffect">
                                  <p:stCondLst>
                                    <p:cond delay="0"/>
                                  </p:stCondLst>
                                  <p:childTnLst>
                                    <p:set>
                                      <p:cBhvr>
                                        <p:cTn id="372" dur="1" fill="hold">
                                          <p:stCondLst>
                                            <p:cond delay="0"/>
                                          </p:stCondLst>
                                        </p:cTn>
                                        <p:tgtEl>
                                          <p:spTgt spid="102"/>
                                        </p:tgtEl>
                                        <p:attrNameLst>
                                          <p:attrName>style.visibility</p:attrName>
                                        </p:attrNameLst>
                                      </p:cBhvr>
                                      <p:to>
                                        <p:strVal val="visible"/>
                                      </p:to>
                                    </p:set>
                                    <p:animEffect transition="in" filter="wipe(left)">
                                      <p:cBhvr>
                                        <p:cTn id="373" dur="500"/>
                                        <p:tgtEl>
                                          <p:spTgt spid="102"/>
                                        </p:tgtEl>
                                      </p:cBhvr>
                                    </p:animEffect>
                                  </p:childTnLst>
                                </p:cTn>
                              </p:par>
                              <p:par>
                                <p:cTn id="374" presetID="10" presetClass="exit" presetSubtype="0" fill="hold" nodeType="withEffect">
                                  <p:stCondLst>
                                    <p:cond delay="0"/>
                                  </p:stCondLst>
                                  <p:childTnLst>
                                    <p:animEffect transition="out" filter="fade">
                                      <p:cBhvr>
                                        <p:cTn id="375" dur="500"/>
                                        <p:tgtEl>
                                          <p:spTgt spid="1029"/>
                                        </p:tgtEl>
                                      </p:cBhvr>
                                    </p:animEffect>
                                    <p:set>
                                      <p:cBhvr>
                                        <p:cTn id="376" dur="1" fill="hold">
                                          <p:stCondLst>
                                            <p:cond delay="499"/>
                                          </p:stCondLst>
                                        </p:cTn>
                                        <p:tgtEl>
                                          <p:spTgt spid="1029"/>
                                        </p:tgtEl>
                                        <p:attrNameLst>
                                          <p:attrName>style.visibility</p:attrName>
                                        </p:attrNameLst>
                                      </p:cBhvr>
                                      <p:to>
                                        <p:strVal val="hidden"/>
                                      </p:to>
                                    </p:set>
                                  </p:childTnLst>
                                </p:cTn>
                              </p:par>
                            </p:childTnLst>
                          </p:cTn>
                        </p:par>
                      </p:childTnLst>
                    </p:cTn>
                  </p:par>
                  <p:par>
                    <p:cTn id="377" fill="hold">
                      <p:stCondLst>
                        <p:cond delay="indefinite"/>
                      </p:stCondLst>
                      <p:childTnLst>
                        <p:par>
                          <p:cTn id="378" fill="hold">
                            <p:stCondLst>
                              <p:cond delay="0"/>
                            </p:stCondLst>
                            <p:childTnLst>
                              <p:par>
                                <p:cTn id="379" presetID="9" presetClass="emph" presetSubtype="0" nodeType="clickEffect">
                                  <p:stCondLst>
                                    <p:cond delay="0"/>
                                  </p:stCondLst>
                                  <p:childTnLst>
                                    <p:set>
                                      <p:cBhvr rctx="PPT">
                                        <p:cTn id="380" dur="500"/>
                                        <p:tgtEl>
                                          <p:spTgt spid="82"/>
                                        </p:tgtEl>
                                        <p:attrNameLst>
                                          <p:attrName>style.opacity</p:attrName>
                                        </p:attrNameLst>
                                      </p:cBhvr>
                                      <p:to>
                                        <p:strVal val="0.5"/>
                                      </p:to>
                                    </p:set>
                                    <p:animEffect filter="image" prLst="opacity: 0.5">
                                      <p:cBhvr rctx="IE">
                                        <p:cTn id="381" dur="500"/>
                                        <p:tgtEl>
                                          <p:spTgt spid="82"/>
                                        </p:tgtEl>
                                      </p:cBhvr>
                                    </p:animEffect>
                                  </p:childTnLst>
                                </p:cTn>
                              </p:par>
                              <p:par>
                                <p:cTn id="382" presetID="30" presetClass="entr" presetSubtype="0" fill="hold" nodeType="withEffect">
                                  <p:stCondLst>
                                    <p:cond delay="0"/>
                                  </p:stCondLst>
                                  <p:childTnLst>
                                    <p:set>
                                      <p:cBhvr>
                                        <p:cTn id="383" dur="1" fill="hold">
                                          <p:stCondLst>
                                            <p:cond delay="0"/>
                                          </p:stCondLst>
                                        </p:cTn>
                                        <p:tgtEl>
                                          <p:spTgt spid="100"/>
                                        </p:tgtEl>
                                        <p:attrNameLst>
                                          <p:attrName>style.visibility</p:attrName>
                                        </p:attrNameLst>
                                      </p:cBhvr>
                                      <p:to>
                                        <p:strVal val="visible"/>
                                      </p:to>
                                    </p:set>
                                    <p:animEffect transition="in" filter="fade">
                                      <p:cBhvr>
                                        <p:cTn id="384" dur="800" decel="100000"/>
                                        <p:tgtEl>
                                          <p:spTgt spid="100"/>
                                        </p:tgtEl>
                                      </p:cBhvr>
                                    </p:animEffect>
                                    <p:anim calcmode="lin" valueType="num">
                                      <p:cBhvr>
                                        <p:cTn id="385"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386" dur="800" decel="100000" fill="hold"/>
                                        <p:tgtEl>
                                          <p:spTgt spid="100"/>
                                        </p:tgtEl>
                                        <p:attrNameLst>
                                          <p:attrName>ppt_x</p:attrName>
                                        </p:attrNameLst>
                                      </p:cBhvr>
                                      <p:tavLst>
                                        <p:tav tm="0">
                                          <p:val>
                                            <p:strVal val="#ppt_x+0.4"/>
                                          </p:val>
                                        </p:tav>
                                        <p:tav tm="100000">
                                          <p:val>
                                            <p:strVal val="#ppt_x-0.05"/>
                                          </p:val>
                                        </p:tav>
                                      </p:tavLst>
                                    </p:anim>
                                    <p:anim calcmode="lin" valueType="num">
                                      <p:cBhvr>
                                        <p:cTn id="387" dur="800" decel="100000" fill="hold"/>
                                        <p:tgtEl>
                                          <p:spTgt spid="100"/>
                                        </p:tgtEl>
                                        <p:attrNameLst>
                                          <p:attrName>ppt_y</p:attrName>
                                        </p:attrNameLst>
                                      </p:cBhvr>
                                      <p:tavLst>
                                        <p:tav tm="0">
                                          <p:val>
                                            <p:strVal val="#ppt_y-0.4"/>
                                          </p:val>
                                        </p:tav>
                                        <p:tav tm="100000">
                                          <p:val>
                                            <p:strVal val="#ppt_y+0.1"/>
                                          </p:val>
                                        </p:tav>
                                      </p:tavLst>
                                    </p:anim>
                                    <p:anim calcmode="lin" valueType="num">
                                      <p:cBhvr>
                                        <p:cTn id="388"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389"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390" presetID="10" presetClass="exit" presetSubtype="0" fill="hold" nodeType="withEffect">
                                  <p:stCondLst>
                                    <p:cond delay="0"/>
                                  </p:stCondLst>
                                  <p:childTnLst>
                                    <p:animEffect transition="out" filter="fade">
                                      <p:cBhvr>
                                        <p:cTn id="391" dur="500"/>
                                        <p:tgtEl>
                                          <p:spTgt spid="1029"/>
                                        </p:tgtEl>
                                      </p:cBhvr>
                                    </p:animEffect>
                                    <p:set>
                                      <p:cBhvr>
                                        <p:cTn id="392" dur="1" fill="hold">
                                          <p:stCondLst>
                                            <p:cond delay="499"/>
                                          </p:stCondLst>
                                        </p:cTn>
                                        <p:tgtEl>
                                          <p:spTgt spid="1029"/>
                                        </p:tgtEl>
                                        <p:attrNameLst>
                                          <p:attrName>style.visibility</p:attrName>
                                        </p:attrNameLst>
                                      </p:cBhvr>
                                      <p:to>
                                        <p:strVal val="hidden"/>
                                      </p:to>
                                    </p:set>
                                  </p:childTnLst>
                                </p:cTn>
                              </p:par>
                            </p:childTnLst>
                          </p:cTn>
                        </p:par>
                      </p:childTnLst>
                    </p:cTn>
                  </p:par>
                  <p:par>
                    <p:cTn id="393" fill="hold">
                      <p:stCondLst>
                        <p:cond delay="indefinite"/>
                      </p:stCondLst>
                      <p:childTnLst>
                        <p:par>
                          <p:cTn id="394" fill="hold">
                            <p:stCondLst>
                              <p:cond delay="0"/>
                            </p:stCondLst>
                            <p:childTnLst>
                              <p:par>
                                <p:cTn id="395" presetID="9" presetClass="emph" presetSubtype="0" nodeType="clickEffect">
                                  <p:stCondLst>
                                    <p:cond delay="0"/>
                                  </p:stCondLst>
                                  <p:childTnLst>
                                    <p:set>
                                      <p:cBhvr rctx="PPT">
                                        <p:cTn id="396" dur="500"/>
                                        <p:tgtEl>
                                          <p:spTgt spid="82"/>
                                        </p:tgtEl>
                                        <p:attrNameLst>
                                          <p:attrName>style.opacity</p:attrName>
                                        </p:attrNameLst>
                                      </p:cBhvr>
                                      <p:to>
                                        <p:strVal val="0.5"/>
                                      </p:to>
                                    </p:set>
                                    <p:animEffect filter="image" prLst="opacity: 0.5">
                                      <p:cBhvr rctx="IE">
                                        <p:cTn id="397" dur="500"/>
                                        <p:tgtEl>
                                          <p:spTgt spid="82"/>
                                        </p:tgtEl>
                                      </p:cBhvr>
                                    </p:animEffect>
                                  </p:childTnLst>
                                </p:cTn>
                              </p:par>
                              <p:par>
                                <p:cTn id="398" presetID="22" presetClass="entr" presetSubtype="8" fill="hold" nodeType="withEffect">
                                  <p:stCondLst>
                                    <p:cond delay="0"/>
                                  </p:stCondLst>
                                  <p:childTnLst>
                                    <p:set>
                                      <p:cBhvr>
                                        <p:cTn id="399" dur="1" fill="hold">
                                          <p:stCondLst>
                                            <p:cond delay="0"/>
                                          </p:stCondLst>
                                        </p:cTn>
                                        <p:tgtEl>
                                          <p:spTgt spid="68"/>
                                        </p:tgtEl>
                                        <p:attrNameLst>
                                          <p:attrName>style.visibility</p:attrName>
                                        </p:attrNameLst>
                                      </p:cBhvr>
                                      <p:to>
                                        <p:strVal val="visible"/>
                                      </p:to>
                                    </p:set>
                                    <p:animEffect transition="in" filter="wipe(left)">
                                      <p:cBhvr>
                                        <p:cTn id="400" dur="500"/>
                                        <p:tgtEl>
                                          <p:spTgt spid="68"/>
                                        </p:tgtEl>
                                      </p:cBhvr>
                                    </p:animEffect>
                                  </p:childTnLst>
                                </p:cTn>
                              </p:par>
                              <p:par>
                                <p:cTn id="401" presetID="10" presetClass="exit" presetSubtype="0" fill="hold" nodeType="withEffect">
                                  <p:stCondLst>
                                    <p:cond delay="0"/>
                                  </p:stCondLst>
                                  <p:childTnLst>
                                    <p:animEffect transition="out" filter="fade">
                                      <p:cBhvr>
                                        <p:cTn id="402" dur="500"/>
                                        <p:tgtEl>
                                          <p:spTgt spid="1029"/>
                                        </p:tgtEl>
                                      </p:cBhvr>
                                    </p:animEffect>
                                    <p:set>
                                      <p:cBhvr>
                                        <p:cTn id="403" dur="1" fill="hold">
                                          <p:stCondLst>
                                            <p:cond delay="499"/>
                                          </p:stCondLst>
                                        </p:cTn>
                                        <p:tgtEl>
                                          <p:spTgt spid="1029"/>
                                        </p:tgtEl>
                                        <p:attrNameLst>
                                          <p:attrName>style.visibility</p:attrName>
                                        </p:attrNameLst>
                                      </p:cBhvr>
                                      <p:to>
                                        <p:strVal val="hidden"/>
                                      </p:to>
                                    </p:set>
                                  </p:childTnLst>
                                </p:cTn>
                              </p:par>
                            </p:childTnLst>
                          </p:cTn>
                        </p:par>
                      </p:childTnLst>
                    </p:cTn>
                  </p:par>
                  <p:par>
                    <p:cTn id="404" fill="hold">
                      <p:stCondLst>
                        <p:cond delay="indefinite"/>
                      </p:stCondLst>
                      <p:childTnLst>
                        <p:par>
                          <p:cTn id="405" fill="hold">
                            <p:stCondLst>
                              <p:cond delay="0"/>
                            </p:stCondLst>
                            <p:childTnLst>
                              <p:par>
                                <p:cTn id="406" presetID="9" presetClass="emph" presetSubtype="0" nodeType="clickEffect">
                                  <p:stCondLst>
                                    <p:cond delay="0"/>
                                  </p:stCondLst>
                                  <p:childTnLst>
                                    <p:set>
                                      <p:cBhvr rctx="PPT">
                                        <p:cTn id="407" dur="500"/>
                                        <p:tgtEl>
                                          <p:spTgt spid="82"/>
                                        </p:tgtEl>
                                        <p:attrNameLst>
                                          <p:attrName>style.opacity</p:attrName>
                                        </p:attrNameLst>
                                      </p:cBhvr>
                                      <p:to>
                                        <p:strVal val="0.5"/>
                                      </p:to>
                                    </p:set>
                                    <p:animEffect filter="image" prLst="opacity: 0.5">
                                      <p:cBhvr rctx="IE">
                                        <p:cTn id="408" dur="500"/>
                                        <p:tgtEl>
                                          <p:spTgt spid="82"/>
                                        </p:tgtEl>
                                      </p:cBhvr>
                                    </p:animEffect>
                                  </p:childTnLst>
                                </p:cTn>
                              </p:par>
                              <p:par>
                                <p:cTn id="409" presetID="37" presetClass="entr" presetSubtype="0" fill="hold" nodeType="withEffect">
                                  <p:stCondLst>
                                    <p:cond delay="0"/>
                                  </p:stCondLst>
                                  <p:childTnLst>
                                    <p:set>
                                      <p:cBhvr>
                                        <p:cTn id="410" dur="1" fill="hold">
                                          <p:stCondLst>
                                            <p:cond delay="0"/>
                                          </p:stCondLst>
                                        </p:cTn>
                                        <p:tgtEl>
                                          <p:spTgt spid="110"/>
                                        </p:tgtEl>
                                        <p:attrNameLst>
                                          <p:attrName>style.visibility</p:attrName>
                                        </p:attrNameLst>
                                      </p:cBhvr>
                                      <p:to>
                                        <p:strVal val="visible"/>
                                      </p:to>
                                    </p:set>
                                    <p:animEffect transition="in" filter="fade">
                                      <p:cBhvr>
                                        <p:cTn id="411" dur="500"/>
                                        <p:tgtEl>
                                          <p:spTgt spid="110"/>
                                        </p:tgtEl>
                                      </p:cBhvr>
                                    </p:animEffect>
                                    <p:anim calcmode="lin" valueType="num">
                                      <p:cBhvr>
                                        <p:cTn id="412" dur="500" fill="hold"/>
                                        <p:tgtEl>
                                          <p:spTgt spid="110"/>
                                        </p:tgtEl>
                                        <p:attrNameLst>
                                          <p:attrName>ppt_x</p:attrName>
                                        </p:attrNameLst>
                                      </p:cBhvr>
                                      <p:tavLst>
                                        <p:tav tm="0">
                                          <p:val>
                                            <p:strVal val="#ppt_x"/>
                                          </p:val>
                                        </p:tav>
                                        <p:tav tm="100000">
                                          <p:val>
                                            <p:strVal val="#ppt_x"/>
                                          </p:val>
                                        </p:tav>
                                      </p:tavLst>
                                    </p:anim>
                                    <p:anim calcmode="lin" valueType="num">
                                      <p:cBhvr>
                                        <p:cTn id="413" dur="450" decel="100000" fill="hold"/>
                                        <p:tgtEl>
                                          <p:spTgt spid="110"/>
                                        </p:tgtEl>
                                        <p:attrNameLst>
                                          <p:attrName>ppt_y</p:attrName>
                                        </p:attrNameLst>
                                      </p:cBhvr>
                                      <p:tavLst>
                                        <p:tav tm="0">
                                          <p:val>
                                            <p:strVal val="#ppt_y+1"/>
                                          </p:val>
                                        </p:tav>
                                        <p:tav tm="100000">
                                          <p:val>
                                            <p:strVal val="#ppt_y-.03"/>
                                          </p:val>
                                        </p:tav>
                                      </p:tavLst>
                                    </p:anim>
                                    <p:anim calcmode="lin" valueType="num">
                                      <p:cBhvr>
                                        <p:cTn id="414"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15" fill="hold">
                            <p:stCondLst>
                              <p:cond delay="500"/>
                            </p:stCondLst>
                            <p:childTnLst>
                              <p:par>
                                <p:cTn id="416" presetID="37" presetClass="entr" presetSubtype="0" fill="hold" nodeType="afterEffect">
                                  <p:stCondLst>
                                    <p:cond delay="0"/>
                                  </p:stCondLst>
                                  <p:childTnLst>
                                    <p:set>
                                      <p:cBhvr>
                                        <p:cTn id="417" dur="1" fill="hold">
                                          <p:stCondLst>
                                            <p:cond delay="0"/>
                                          </p:stCondLst>
                                        </p:cTn>
                                        <p:tgtEl>
                                          <p:spTgt spid="111"/>
                                        </p:tgtEl>
                                        <p:attrNameLst>
                                          <p:attrName>style.visibility</p:attrName>
                                        </p:attrNameLst>
                                      </p:cBhvr>
                                      <p:to>
                                        <p:strVal val="visible"/>
                                      </p:to>
                                    </p:set>
                                    <p:animEffect transition="in" filter="fade">
                                      <p:cBhvr>
                                        <p:cTn id="418" dur="500"/>
                                        <p:tgtEl>
                                          <p:spTgt spid="111"/>
                                        </p:tgtEl>
                                      </p:cBhvr>
                                    </p:animEffect>
                                    <p:anim calcmode="lin" valueType="num">
                                      <p:cBhvr>
                                        <p:cTn id="419" dur="500" fill="hold"/>
                                        <p:tgtEl>
                                          <p:spTgt spid="111"/>
                                        </p:tgtEl>
                                        <p:attrNameLst>
                                          <p:attrName>ppt_x</p:attrName>
                                        </p:attrNameLst>
                                      </p:cBhvr>
                                      <p:tavLst>
                                        <p:tav tm="0">
                                          <p:val>
                                            <p:strVal val="#ppt_x"/>
                                          </p:val>
                                        </p:tav>
                                        <p:tav tm="100000">
                                          <p:val>
                                            <p:strVal val="#ppt_x"/>
                                          </p:val>
                                        </p:tav>
                                      </p:tavLst>
                                    </p:anim>
                                    <p:anim calcmode="lin" valueType="num">
                                      <p:cBhvr>
                                        <p:cTn id="420" dur="450" decel="100000" fill="hold"/>
                                        <p:tgtEl>
                                          <p:spTgt spid="111"/>
                                        </p:tgtEl>
                                        <p:attrNameLst>
                                          <p:attrName>ppt_y</p:attrName>
                                        </p:attrNameLst>
                                      </p:cBhvr>
                                      <p:tavLst>
                                        <p:tav tm="0">
                                          <p:val>
                                            <p:strVal val="#ppt_y+1"/>
                                          </p:val>
                                        </p:tav>
                                        <p:tav tm="100000">
                                          <p:val>
                                            <p:strVal val="#ppt_y-.03"/>
                                          </p:val>
                                        </p:tav>
                                      </p:tavLst>
                                    </p:anim>
                                    <p:anim calcmode="lin" valueType="num">
                                      <p:cBhvr>
                                        <p:cTn id="421"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22" presetID="10" presetClass="exit" presetSubtype="0" fill="hold" nodeType="withEffect">
                                  <p:stCondLst>
                                    <p:cond delay="0"/>
                                  </p:stCondLst>
                                  <p:childTnLst>
                                    <p:animEffect transition="out" filter="fade">
                                      <p:cBhvr>
                                        <p:cTn id="423" dur="500"/>
                                        <p:tgtEl>
                                          <p:spTgt spid="1029"/>
                                        </p:tgtEl>
                                      </p:cBhvr>
                                    </p:animEffect>
                                    <p:set>
                                      <p:cBhvr>
                                        <p:cTn id="424" dur="1" fill="hold">
                                          <p:stCondLst>
                                            <p:cond delay="499"/>
                                          </p:stCondLst>
                                        </p:cTn>
                                        <p:tgtEl>
                                          <p:spTgt spid="1029"/>
                                        </p:tgtEl>
                                        <p:attrNameLst>
                                          <p:attrName>style.visibility</p:attrName>
                                        </p:attrNameLst>
                                      </p:cBhvr>
                                      <p:to>
                                        <p:strVal val="hidden"/>
                                      </p:to>
                                    </p:set>
                                  </p:childTnLst>
                                </p:cTn>
                              </p:par>
                            </p:childTnLst>
                          </p:cTn>
                        </p:par>
                      </p:childTnLst>
                    </p:cTn>
                  </p:par>
                  <p:par>
                    <p:cTn id="425" fill="hold">
                      <p:stCondLst>
                        <p:cond delay="indefinite"/>
                      </p:stCondLst>
                      <p:childTnLst>
                        <p:par>
                          <p:cTn id="426" fill="hold">
                            <p:stCondLst>
                              <p:cond delay="0"/>
                            </p:stCondLst>
                            <p:childTnLst>
                              <p:par>
                                <p:cTn id="427" presetID="9" presetClass="emph" presetSubtype="0" nodeType="clickEffect">
                                  <p:stCondLst>
                                    <p:cond delay="0"/>
                                  </p:stCondLst>
                                  <p:childTnLst>
                                    <p:set>
                                      <p:cBhvr rctx="PPT">
                                        <p:cTn id="428" dur="500"/>
                                        <p:tgtEl>
                                          <p:spTgt spid="82"/>
                                        </p:tgtEl>
                                        <p:attrNameLst>
                                          <p:attrName>style.opacity</p:attrName>
                                        </p:attrNameLst>
                                      </p:cBhvr>
                                      <p:to>
                                        <p:strVal val="0.5"/>
                                      </p:to>
                                    </p:set>
                                    <p:animEffect filter="image" prLst="opacity: 0.5">
                                      <p:cBhvr rctx="IE">
                                        <p:cTn id="429" dur="500"/>
                                        <p:tgtEl>
                                          <p:spTgt spid="82"/>
                                        </p:tgtEl>
                                      </p:cBhvr>
                                    </p:animEffect>
                                  </p:childTnLst>
                                </p:cTn>
                              </p:par>
                              <p:par>
                                <p:cTn id="430" presetID="9" presetClass="entr" presetSubtype="0" fill="hold" nodeType="withEffect">
                                  <p:stCondLst>
                                    <p:cond delay="0"/>
                                  </p:stCondLst>
                                  <p:childTnLst>
                                    <p:set>
                                      <p:cBhvr>
                                        <p:cTn id="431" dur="1" fill="hold">
                                          <p:stCondLst>
                                            <p:cond delay="0"/>
                                          </p:stCondLst>
                                        </p:cTn>
                                        <p:tgtEl>
                                          <p:spTgt spid="107"/>
                                        </p:tgtEl>
                                        <p:attrNameLst>
                                          <p:attrName>style.visibility</p:attrName>
                                        </p:attrNameLst>
                                      </p:cBhvr>
                                      <p:to>
                                        <p:strVal val="visible"/>
                                      </p:to>
                                    </p:set>
                                    <p:animEffect transition="in" filter="dissolve">
                                      <p:cBhvr>
                                        <p:cTn id="432" dur="500"/>
                                        <p:tgtEl>
                                          <p:spTgt spid="107"/>
                                        </p:tgtEl>
                                      </p:cBhvr>
                                    </p:animEffect>
                                  </p:childTnLst>
                                </p:cTn>
                              </p:par>
                              <p:par>
                                <p:cTn id="433" presetID="10" presetClass="exit" presetSubtype="0" fill="hold" nodeType="withEffect">
                                  <p:stCondLst>
                                    <p:cond delay="0"/>
                                  </p:stCondLst>
                                  <p:childTnLst>
                                    <p:animEffect transition="out" filter="fade">
                                      <p:cBhvr>
                                        <p:cTn id="434" dur="500"/>
                                        <p:tgtEl>
                                          <p:spTgt spid="1029"/>
                                        </p:tgtEl>
                                      </p:cBhvr>
                                    </p:animEffect>
                                    <p:set>
                                      <p:cBhvr>
                                        <p:cTn id="435" dur="1" fill="hold">
                                          <p:stCondLst>
                                            <p:cond delay="499"/>
                                          </p:stCondLst>
                                        </p:cTn>
                                        <p:tgtEl>
                                          <p:spTgt spid="1029"/>
                                        </p:tgtEl>
                                        <p:attrNameLst>
                                          <p:attrName>style.visibility</p:attrName>
                                        </p:attrNameLst>
                                      </p:cBhvr>
                                      <p:to>
                                        <p:strVal val="hidden"/>
                                      </p:to>
                                    </p:set>
                                  </p:childTnLst>
                                </p:cTn>
                              </p:par>
                            </p:childTnLst>
                          </p:cTn>
                        </p:par>
                      </p:childTnLst>
                    </p:cTn>
                  </p:par>
                  <p:par>
                    <p:cTn id="436" fill="hold">
                      <p:stCondLst>
                        <p:cond delay="indefinite"/>
                      </p:stCondLst>
                      <p:childTnLst>
                        <p:par>
                          <p:cTn id="437" fill="hold">
                            <p:stCondLst>
                              <p:cond delay="0"/>
                            </p:stCondLst>
                            <p:childTnLst>
                              <p:par>
                                <p:cTn id="438" presetID="9" presetClass="emph" presetSubtype="0" nodeType="clickEffect">
                                  <p:stCondLst>
                                    <p:cond delay="0"/>
                                  </p:stCondLst>
                                  <p:childTnLst>
                                    <p:set>
                                      <p:cBhvr rctx="PPT">
                                        <p:cTn id="439" dur="500"/>
                                        <p:tgtEl>
                                          <p:spTgt spid="82"/>
                                        </p:tgtEl>
                                        <p:attrNameLst>
                                          <p:attrName>style.opacity</p:attrName>
                                        </p:attrNameLst>
                                      </p:cBhvr>
                                      <p:to>
                                        <p:strVal val="0.5"/>
                                      </p:to>
                                    </p:set>
                                    <p:animEffect filter="image" prLst="opacity: 0.5">
                                      <p:cBhvr rctx="IE">
                                        <p:cTn id="440" dur="500"/>
                                        <p:tgtEl>
                                          <p:spTgt spid="82"/>
                                        </p:tgtEl>
                                      </p:cBhvr>
                                    </p:animEffect>
                                  </p:childTnLst>
                                </p:cTn>
                              </p:par>
                              <p:par>
                                <p:cTn id="441" presetID="26" presetClass="entr" presetSubtype="0" fill="hold" nodeType="withEffect">
                                  <p:stCondLst>
                                    <p:cond delay="0"/>
                                  </p:stCondLst>
                                  <p:childTnLst>
                                    <p:set>
                                      <p:cBhvr>
                                        <p:cTn id="442" dur="1" fill="hold">
                                          <p:stCondLst>
                                            <p:cond delay="0"/>
                                          </p:stCondLst>
                                        </p:cTn>
                                        <p:tgtEl>
                                          <p:spTgt spid="99"/>
                                        </p:tgtEl>
                                        <p:attrNameLst>
                                          <p:attrName>style.visibility</p:attrName>
                                        </p:attrNameLst>
                                      </p:cBhvr>
                                      <p:to>
                                        <p:strVal val="visible"/>
                                      </p:to>
                                    </p:set>
                                    <p:animEffect transition="in" filter="wipe(down)">
                                      <p:cBhvr>
                                        <p:cTn id="443" dur="580">
                                          <p:stCondLst>
                                            <p:cond delay="0"/>
                                          </p:stCondLst>
                                        </p:cTn>
                                        <p:tgtEl>
                                          <p:spTgt spid="99"/>
                                        </p:tgtEl>
                                      </p:cBhvr>
                                    </p:animEffect>
                                    <p:anim calcmode="lin" valueType="num">
                                      <p:cBhvr>
                                        <p:cTn id="444"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45"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46"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47"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48"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49" dur="26">
                                          <p:stCondLst>
                                            <p:cond delay="650"/>
                                          </p:stCondLst>
                                        </p:cTn>
                                        <p:tgtEl>
                                          <p:spTgt spid="99"/>
                                        </p:tgtEl>
                                      </p:cBhvr>
                                      <p:to x="100000" y="60000"/>
                                    </p:animScale>
                                    <p:animScale>
                                      <p:cBhvr>
                                        <p:cTn id="450" dur="166" decel="50000">
                                          <p:stCondLst>
                                            <p:cond delay="676"/>
                                          </p:stCondLst>
                                        </p:cTn>
                                        <p:tgtEl>
                                          <p:spTgt spid="99"/>
                                        </p:tgtEl>
                                      </p:cBhvr>
                                      <p:to x="100000" y="100000"/>
                                    </p:animScale>
                                    <p:animScale>
                                      <p:cBhvr>
                                        <p:cTn id="451" dur="26">
                                          <p:stCondLst>
                                            <p:cond delay="1312"/>
                                          </p:stCondLst>
                                        </p:cTn>
                                        <p:tgtEl>
                                          <p:spTgt spid="99"/>
                                        </p:tgtEl>
                                      </p:cBhvr>
                                      <p:to x="100000" y="80000"/>
                                    </p:animScale>
                                    <p:animScale>
                                      <p:cBhvr>
                                        <p:cTn id="452" dur="166" decel="50000">
                                          <p:stCondLst>
                                            <p:cond delay="1338"/>
                                          </p:stCondLst>
                                        </p:cTn>
                                        <p:tgtEl>
                                          <p:spTgt spid="99"/>
                                        </p:tgtEl>
                                      </p:cBhvr>
                                      <p:to x="100000" y="100000"/>
                                    </p:animScale>
                                    <p:animScale>
                                      <p:cBhvr>
                                        <p:cTn id="453" dur="26">
                                          <p:stCondLst>
                                            <p:cond delay="1642"/>
                                          </p:stCondLst>
                                        </p:cTn>
                                        <p:tgtEl>
                                          <p:spTgt spid="99"/>
                                        </p:tgtEl>
                                      </p:cBhvr>
                                      <p:to x="100000" y="90000"/>
                                    </p:animScale>
                                    <p:animScale>
                                      <p:cBhvr>
                                        <p:cTn id="454" dur="166" decel="50000">
                                          <p:stCondLst>
                                            <p:cond delay="1668"/>
                                          </p:stCondLst>
                                        </p:cTn>
                                        <p:tgtEl>
                                          <p:spTgt spid="99"/>
                                        </p:tgtEl>
                                      </p:cBhvr>
                                      <p:to x="100000" y="100000"/>
                                    </p:animScale>
                                    <p:animScale>
                                      <p:cBhvr>
                                        <p:cTn id="455" dur="26">
                                          <p:stCondLst>
                                            <p:cond delay="1808"/>
                                          </p:stCondLst>
                                        </p:cTn>
                                        <p:tgtEl>
                                          <p:spTgt spid="99"/>
                                        </p:tgtEl>
                                      </p:cBhvr>
                                      <p:to x="100000" y="95000"/>
                                    </p:animScale>
                                    <p:animScale>
                                      <p:cBhvr>
                                        <p:cTn id="456" dur="166" decel="50000">
                                          <p:stCondLst>
                                            <p:cond delay="1834"/>
                                          </p:stCondLst>
                                        </p:cTn>
                                        <p:tgtEl>
                                          <p:spTgt spid="99"/>
                                        </p:tgtEl>
                                      </p:cBhvr>
                                      <p:to x="100000" y="100000"/>
                                    </p:animScale>
                                  </p:childTnLst>
                                </p:cTn>
                              </p:par>
                              <p:par>
                                <p:cTn id="457" presetID="10" presetClass="exit" presetSubtype="0" fill="hold" nodeType="withEffect">
                                  <p:stCondLst>
                                    <p:cond delay="0"/>
                                  </p:stCondLst>
                                  <p:childTnLst>
                                    <p:animEffect transition="out" filter="fade">
                                      <p:cBhvr>
                                        <p:cTn id="458" dur="500"/>
                                        <p:tgtEl>
                                          <p:spTgt spid="1029"/>
                                        </p:tgtEl>
                                      </p:cBhvr>
                                    </p:animEffect>
                                    <p:set>
                                      <p:cBhvr>
                                        <p:cTn id="459" dur="1" fill="hold">
                                          <p:stCondLst>
                                            <p:cond delay="499"/>
                                          </p:stCondLst>
                                        </p:cTn>
                                        <p:tgtEl>
                                          <p:spTgt spid="1029"/>
                                        </p:tgtEl>
                                        <p:attrNameLst>
                                          <p:attrName>style.visibility</p:attrName>
                                        </p:attrNameLst>
                                      </p:cBhvr>
                                      <p:to>
                                        <p:strVal val="hidden"/>
                                      </p:to>
                                    </p:set>
                                  </p:childTnLst>
                                </p:cTn>
                              </p:par>
                            </p:childTnLst>
                          </p:cTn>
                        </p:par>
                        <p:par>
                          <p:cTn id="460" fill="hold">
                            <p:stCondLst>
                              <p:cond delay="500"/>
                            </p:stCondLst>
                            <p:childTnLst>
                              <p:par>
                                <p:cTn id="461" presetID="42" presetClass="entr" presetSubtype="0" fill="hold" nodeType="afterEffect">
                                  <p:stCondLst>
                                    <p:cond delay="0"/>
                                  </p:stCondLst>
                                  <p:childTnLst>
                                    <p:set>
                                      <p:cBhvr>
                                        <p:cTn id="462" dur="1" fill="hold">
                                          <p:stCondLst>
                                            <p:cond delay="0"/>
                                          </p:stCondLst>
                                        </p:cTn>
                                        <p:tgtEl>
                                          <p:spTgt spid="76"/>
                                        </p:tgtEl>
                                        <p:attrNameLst>
                                          <p:attrName>style.visibility</p:attrName>
                                        </p:attrNameLst>
                                      </p:cBhvr>
                                      <p:to>
                                        <p:strVal val="visible"/>
                                      </p:to>
                                    </p:set>
                                    <p:animEffect transition="in" filter="fade">
                                      <p:cBhvr>
                                        <p:cTn id="463" dur="1000"/>
                                        <p:tgtEl>
                                          <p:spTgt spid="76"/>
                                        </p:tgtEl>
                                      </p:cBhvr>
                                    </p:animEffect>
                                    <p:anim calcmode="lin" valueType="num">
                                      <p:cBhvr>
                                        <p:cTn id="464" dur="1000" fill="hold"/>
                                        <p:tgtEl>
                                          <p:spTgt spid="76"/>
                                        </p:tgtEl>
                                        <p:attrNameLst>
                                          <p:attrName>ppt_x</p:attrName>
                                        </p:attrNameLst>
                                      </p:cBhvr>
                                      <p:tavLst>
                                        <p:tav tm="0">
                                          <p:val>
                                            <p:strVal val="#ppt_x"/>
                                          </p:val>
                                        </p:tav>
                                        <p:tav tm="100000">
                                          <p:val>
                                            <p:strVal val="#ppt_x"/>
                                          </p:val>
                                        </p:tav>
                                      </p:tavLst>
                                    </p:anim>
                                    <p:anim calcmode="lin" valueType="num">
                                      <p:cBhvr>
                                        <p:cTn id="465" dur="1000" fill="hold"/>
                                        <p:tgtEl>
                                          <p:spTgt spid="76"/>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66" restart="whenNotActive" fill="hold" evtFilter="cancelBubble" nodeType="interactiveSeq">
                <p:stCondLst>
                  <p:cond evt="onClick" delay="0">
                    <p:tgtEl>
                      <p:spTgt spid="71"/>
                    </p:tgtEl>
                  </p:cond>
                </p:stCondLst>
                <p:endSync evt="end" delay="0">
                  <p:rtn val="all"/>
                </p:endSync>
                <p:childTnLst>
                  <p:par>
                    <p:cTn id="467" fill="hold">
                      <p:stCondLst>
                        <p:cond delay="0"/>
                      </p:stCondLst>
                      <p:childTnLst>
                        <p:par>
                          <p:cTn id="468" fill="hold">
                            <p:stCondLst>
                              <p:cond delay="0"/>
                            </p:stCondLst>
                            <p:childTnLst>
                              <p:par>
                                <p:cTn id="469" presetID="12" presetClass="exit" presetSubtype="1" fill="hold" nodeType="clickEffect">
                                  <p:stCondLst>
                                    <p:cond delay="0"/>
                                  </p:stCondLst>
                                  <p:childTnLst>
                                    <p:anim calcmode="lin" valueType="num">
                                      <p:cBhvr additive="base">
                                        <p:cTn id="470" dur="2000"/>
                                        <p:tgtEl>
                                          <p:spTgt spid="71"/>
                                        </p:tgtEl>
                                        <p:attrNameLst>
                                          <p:attrName>ppt_y</p:attrName>
                                        </p:attrNameLst>
                                      </p:cBhvr>
                                      <p:tavLst>
                                        <p:tav tm="0">
                                          <p:val>
                                            <p:strVal val="#ppt_y"/>
                                          </p:val>
                                        </p:tav>
                                        <p:tav tm="100000">
                                          <p:val>
                                            <p:strVal val="#ppt_y-#ppt_h*1.125000"/>
                                          </p:val>
                                        </p:tav>
                                      </p:tavLst>
                                    </p:anim>
                                    <p:animEffect transition="out" filter="wipe(up)">
                                      <p:cBhvr>
                                        <p:cTn id="471" dur="2000"/>
                                        <p:tgtEl>
                                          <p:spTgt spid="71"/>
                                        </p:tgtEl>
                                      </p:cBhvr>
                                    </p:animEffect>
                                    <p:set>
                                      <p:cBhvr>
                                        <p:cTn id="472" dur="1" fill="hold">
                                          <p:stCondLst>
                                            <p:cond delay="1999"/>
                                          </p:stCondLst>
                                        </p:cTn>
                                        <p:tgtEl>
                                          <p:spTgt spid="71"/>
                                        </p:tgtEl>
                                        <p:attrNameLst>
                                          <p:attrName>style.visibility</p:attrName>
                                        </p:attrNameLst>
                                      </p:cBhvr>
                                      <p:to>
                                        <p:strVal val="hidden"/>
                                      </p:to>
                                    </p:set>
                                  </p:childTnLst>
                                </p:cTn>
                              </p:par>
                              <p:par>
                                <p:cTn id="473" presetID="14" presetClass="exit" presetSubtype="10" fill="hold" nodeType="withEffect">
                                  <p:stCondLst>
                                    <p:cond delay="0"/>
                                  </p:stCondLst>
                                  <p:childTnLst>
                                    <p:animEffect transition="out" filter="randombar(horizontal)">
                                      <p:cBhvr>
                                        <p:cTn id="474" dur="500"/>
                                        <p:tgtEl>
                                          <p:spTgt spid="76"/>
                                        </p:tgtEl>
                                      </p:cBhvr>
                                    </p:animEffect>
                                    <p:set>
                                      <p:cBhvr>
                                        <p:cTn id="475" dur="1" fill="hold">
                                          <p:stCondLst>
                                            <p:cond delay="499"/>
                                          </p:stCondLst>
                                        </p:cTn>
                                        <p:tgtEl>
                                          <p:spTgt spid="76"/>
                                        </p:tgtEl>
                                        <p:attrNameLst>
                                          <p:attrName>style.visibility</p:attrName>
                                        </p:attrNameLst>
                                      </p:cBhvr>
                                      <p:to>
                                        <p:strVal val="hidden"/>
                                      </p:to>
                                    </p:set>
                                  </p:childTnLst>
                                </p:cTn>
                              </p:par>
                            </p:childTnLst>
                          </p:cTn>
                        </p:par>
                      </p:childTnLst>
                    </p:cTn>
                  </p:par>
                </p:childTnLst>
              </p:cTn>
              <p:nextCondLst>
                <p:cond evt="onClick" delay="0">
                  <p:tgtEl>
                    <p:spTgt spid="71"/>
                  </p:tgtEl>
                </p:cond>
              </p:nextCondLst>
            </p:seq>
          </p:childTnLst>
        </p:cTn>
      </p:par>
    </p:tnLst>
    <p:bldLst>
      <p:bldP spid="96" grpId="0" bldLvl="0" animBg="1"/>
      <p:bldP spid="97" grpId="0" bldLvl="0" animBg="1"/>
      <p:bldP spid="98" grpId="0" bldLvl="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2290"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12299" name="111 Grupo"/>
          <p:cNvGrpSpPr/>
          <p:nvPr/>
        </p:nvGrpSpPr>
        <p:grpSpPr>
          <a:xfrm>
            <a:off x="6145213" y="5602288"/>
            <a:ext cx="846137" cy="511175"/>
            <a:chOff x="6144786" y="5602991"/>
            <a:chExt cx="847014" cy="509780"/>
          </a:xfrm>
        </p:grpSpPr>
        <p:pic>
          <p:nvPicPr>
            <p:cNvPr id="12361"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12362"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2300"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12301"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89" name="88 Menos"/>
          <p:cNvSpPr/>
          <p:nvPr/>
        </p:nvSpPr>
        <p:spPr bwMode="auto">
          <a:xfrm>
            <a:off x="3041003" y="1473307"/>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511673"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99453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494745"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973761" y="147160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2335"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12336"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70" name="Picture 2"/>
          <p:cNvPicPr>
            <a:picLocks noChangeAspect="1"/>
          </p:cNvPicPr>
          <p:nvPr/>
        </p:nvPicPr>
        <p:blipFill>
          <a:blip r:embed="rId32"/>
          <a:stretch>
            <a:fillRect/>
          </a:stretch>
        </p:blipFill>
        <p:spPr>
          <a:xfrm>
            <a:off x="5073650" y="1147763"/>
            <a:ext cx="323850" cy="407987"/>
          </a:xfrm>
          <a:prstGeom prst="rect">
            <a:avLst/>
          </a:prstGeom>
          <a:noFill/>
          <a:ln w="9525">
            <a:noFill/>
          </a:ln>
        </p:spPr>
      </p:pic>
      <p:pic>
        <p:nvPicPr>
          <p:cNvPr id="72" name="Picture 2"/>
          <p:cNvPicPr>
            <a:picLocks noChangeAspect="1"/>
          </p:cNvPicPr>
          <p:nvPr/>
        </p:nvPicPr>
        <p:blipFill>
          <a:blip r:embed="rId33"/>
          <a:stretch>
            <a:fillRect/>
          </a:stretch>
        </p:blipFill>
        <p:spPr>
          <a:xfrm>
            <a:off x="4064000" y="1162050"/>
            <a:ext cx="365125" cy="433388"/>
          </a:xfrm>
          <a:prstGeom prst="rect">
            <a:avLst/>
          </a:prstGeom>
          <a:noFill/>
          <a:ln w="9525">
            <a:noFill/>
          </a:ln>
        </p:spPr>
      </p:pic>
      <p:pic>
        <p:nvPicPr>
          <p:cNvPr id="7170" name="Picture 2"/>
          <p:cNvPicPr>
            <a:picLocks noChangeAspect="1"/>
          </p:cNvPicPr>
          <p:nvPr/>
        </p:nvPicPr>
        <p:blipFill>
          <a:blip r:embed="rId34"/>
          <a:stretch>
            <a:fillRect/>
          </a:stretch>
        </p:blipFill>
        <p:spPr>
          <a:xfrm>
            <a:off x="4564063" y="1160463"/>
            <a:ext cx="365125" cy="433387"/>
          </a:xfrm>
          <a:prstGeom prst="rect">
            <a:avLst/>
          </a:prstGeom>
          <a:noFill/>
          <a:ln w="9525">
            <a:noFill/>
          </a:ln>
        </p:spPr>
      </p:pic>
      <p:pic>
        <p:nvPicPr>
          <p:cNvPr id="7171" name="Picture 3"/>
          <p:cNvPicPr>
            <a:picLocks noChangeAspect="1"/>
          </p:cNvPicPr>
          <p:nvPr/>
        </p:nvPicPr>
        <p:blipFill>
          <a:blip r:embed="rId35"/>
          <a:stretch>
            <a:fillRect/>
          </a:stretch>
        </p:blipFill>
        <p:spPr>
          <a:xfrm>
            <a:off x="3098800" y="1152525"/>
            <a:ext cx="347663" cy="407988"/>
          </a:xfrm>
          <a:prstGeom prst="rect">
            <a:avLst/>
          </a:prstGeom>
          <a:noFill/>
          <a:ln w="9525">
            <a:noFill/>
          </a:ln>
        </p:spPr>
      </p:pic>
      <p:pic>
        <p:nvPicPr>
          <p:cNvPr id="7172" name="Picture 4"/>
          <p:cNvPicPr>
            <a:picLocks noChangeAspect="1"/>
          </p:cNvPicPr>
          <p:nvPr/>
        </p:nvPicPr>
        <p:blipFill>
          <a:blip r:embed="rId36"/>
          <a:stretch>
            <a:fillRect/>
          </a:stretch>
        </p:blipFill>
        <p:spPr>
          <a:xfrm>
            <a:off x="3573463" y="1141413"/>
            <a:ext cx="334962" cy="414337"/>
          </a:xfrm>
          <a:prstGeom prst="rect">
            <a:avLst/>
          </a:prstGeom>
          <a:noFill/>
          <a:ln w="9525">
            <a:noFill/>
          </a:ln>
        </p:spPr>
      </p:pic>
      <p:pic>
        <p:nvPicPr>
          <p:cNvPr id="12342" name="Picture 5"/>
          <p:cNvPicPr>
            <a:picLocks noChangeAspect="1"/>
          </p:cNvPicPr>
          <p:nvPr/>
        </p:nvPicPr>
        <p:blipFill>
          <a:blip r:embed="rId37"/>
          <a:stretch>
            <a:fillRect/>
          </a:stretch>
        </p:blipFill>
        <p:spPr>
          <a:xfrm>
            <a:off x="6243638" y="1335088"/>
            <a:ext cx="1792287" cy="2189162"/>
          </a:xfrm>
          <a:prstGeom prst="rect">
            <a:avLst/>
          </a:prstGeom>
          <a:noFill/>
          <a:ln w="9525">
            <a:noFill/>
          </a:ln>
        </p:spPr>
      </p:pic>
      <p:pic>
        <p:nvPicPr>
          <p:cNvPr id="65" name="Picture 3" descr="D:\Material escolar\Fichas inglés\Clip Arts\My Cute Graphics\Christmas\christmas-gift-with-big-bow.png"/>
          <p:cNvPicPr>
            <a:picLocks noChangeAspect="1"/>
          </p:cNvPicPr>
          <p:nvPr/>
        </p:nvPicPr>
        <p:blipFill>
          <a:blip r:embed="rId38"/>
          <a:stretch>
            <a:fillRect/>
          </a:stretch>
        </p:blipFill>
        <p:spPr>
          <a:xfrm>
            <a:off x="6145213" y="620713"/>
            <a:ext cx="1981200" cy="3005137"/>
          </a:xfrm>
          <a:prstGeom prst="rect">
            <a:avLst/>
          </a:prstGeom>
          <a:noFill/>
          <a:ln w="9525">
            <a:noFill/>
          </a:ln>
        </p:spPr>
      </p:pic>
      <p:pic>
        <p:nvPicPr>
          <p:cNvPr id="66" name="Picture 9"/>
          <p:cNvPicPr>
            <a:picLocks noChangeAspect="1"/>
          </p:cNvPicPr>
          <p:nvPr/>
        </p:nvPicPr>
        <p:blipFill>
          <a:blip r:embed="rId39"/>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40"/>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1"/>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1"/>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2"/>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3"/>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4"/>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5"/>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6"/>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7"/>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8"/>
          <a:stretch>
            <a:fillRect/>
          </a:stretch>
        </p:blipFill>
        <p:spPr>
          <a:xfrm>
            <a:off x="1881188" y="1290638"/>
            <a:ext cx="92075" cy="87312"/>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fade">
                                      <p:cBhvr>
                                        <p:cTn id="7" dur="500"/>
                                        <p:tgtEl>
                                          <p:spTgt spid="89"/>
                                        </p:tgtEl>
                                      </p:cBhvr>
                                    </p:animEffect>
                                    <p:anim calcmode="lin" valueType="num">
                                      <p:cBhvr>
                                        <p:cTn id="8" dur="500" fill="hold"/>
                                        <p:tgtEl>
                                          <p:spTgt spid="89"/>
                                        </p:tgtEl>
                                        <p:attrNameLst>
                                          <p:attrName>ppt_x</p:attrName>
                                        </p:attrNameLst>
                                      </p:cBhvr>
                                      <p:tavLst>
                                        <p:tav tm="0">
                                          <p:val>
                                            <p:strVal val="#ppt_x"/>
                                          </p:val>
                                        </p:tav>
                                        <p:tav tm="100000">
                                          <p:val>
                                            <p:strVal val="#ppt_x"/>
                                          </p:val>
                                        </p:tav>
                                      </p:tavLst>
                                    </p:anim>
                                    <p:anim calcmode="lin" valueType="num">
                                      <p:cBhvr>
                                        <p:cTn id="9" dur="500" fill="hold"/>
                                        <p:tgtEl>
                                          <p:spTgt spid="8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90"/>
                                        </p:tgtEl>
                                        <p:attrNameLst>
                                          <p:attrName>style.visibility</p:attrName>
                                        </p:attrNameLst>
                                      </p:cBhvr>
                                      <p:to>
                                        <p:strVal val="visible"/>
                                      </p:to>
                                    </p:set>
                                    <p:animEffect transition="in" filter="fade">
                                      <p:cBhvr>
                                        <p:cTn id="13" dur="500"/>
                                        <p:tgtEl>
                                          <p:spTgt spid="90"/>
                                        </p:tgtEl>
                                      </p:cBhvr>
                                    </p:animEffect>
                                    <p:anim calcmode="lin" valueType="num">
                                      <p:cBhvr>
                                        <p:cTn id="14" dur="500" fill="hold"/>
                                        <p:tgtEl>
                                          <p:spTgt spid="90"/>
                                        </p:tgtEl>
                                        <p:attrNameLst>
                                          <p:attrName>ppt_x</p:attrName>
                                        </p:attrNameLst>
                                      </p:cBhvr>
                                      <p:tavLst>
                                        <p:tav tm="0">
                                          <p:val>
                                            <p:strVal val="#ppt_x"/>
                                          </p:val>
                                        </p:tav>
                                        <p:tav tm="100000">
                                          <p:val>
                                            <p:strVal val="#ppt_x"/>
                                          </p:val>
                                        </p:tav>
                                      </p:tavLst>
                                    </p:anim>
                                    <p:anim calcmode="lin" valueType="num">
                                      <p:cBhvr>
                                        <p:cTn id="15" dur="500" fill="hold"/>
                                        <p:tgtEl>
                                          <p:spTgt spid="90"/>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1"/>
                                        </p:tgtEl>
                                        <p:attrNameLst>
                                          <p:attrName>style.visibility</p:attrName>
                                        </p:attrNameLst>
                                      </p:cBhvr>
                                      <p:to>
                                        <p:strVal val="visible"/>
                                      </p:to>
                                    </p:set>
                                    <p:animEffect transition="in" filter="fade">
                                      <p:cBhvr>
                                        <p:cTn id="19" dur="500"/>
                                        <p:tgtEl>
                                          <p:spTgt spid="91"/>
                                        </p:tgtEl>
                                      </p:cBhvr>
                                    </p:animEffect>
                                    <p:anim calcmode="lin" valueType="num">
                                      <p:cBhvr>
                                        <p:cTn id="20" dur="500" fill="hold"/>
                                        <p:tgtEl>
                                          <p:spTgt spid="91"/>
                                        </p:tgtEl>
                                        <p:attrNameLst>
                                          <p:attrName>ppt_x</p:attrName>
                                        </p:attrNameLst>
                                      </p:cBhvr>
                                      <p:tavLst>
                                        <p:tav tm="0">
                                          <p:val>
                                            <p:strVal val="#ppt_x"/>
                                          </p:val>
                                        </p:tav>
                                        <p:tav tm="100000">
                                          <p:val>
                                            <p:strVal val="#ppt_x"/>
                                          </p:val>
                                        </p:tav>
                                      </p:tavLst>
                                    </p:anim>
                                    <p:anim calcmode="lin" valueType="num">
                                      <p:cBhvr>
                                        <p:cTn id="21" dur="500" fill="hold"/>
                                        <p:tgtEl>
                                          <p:spTgt spid="91"/>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2"/>
                                        </p:tgtEl>
                                        <p:attrNameLst>
                                          <p:attrName>style.visibility</p:attrName>
                                        </p:attrNameLst>
                                      </p:cBhvr>
                                      <p:to>
                                        <p:strVal val="visible"/>
                                      </p:to>
                                    </p:set>
                                    <p:animEffect transition="in" filter="fade">
                                      <p:cBhvr>
                                        <p:cTn id="25" dur="500"/>
                                        <p:tgtEl>
                                          <p:spTgt spid="92"/>
                                        </p:tgtEl>
                                      </p:cBhvr>
                                    </p:animEffect>
                                    <p:anim calcmode="lin" valueType="num">
                                      <p:cBhvr>
                                        <p:cTn id="26" dur="500" fill="hold"/>
                                        <p:tgtEl>
                                          <p:spTgt spid="92"/>
                                        </p:tgtEl>
                                        <p:attrNameLst>
                                          <p:attrName>ppt_x</p:attrName>
                                        </p:attrNameLst>
                                      </p:cBhvr>
                                      <p:tavLst>
                                        <p:tav tm="0">
                                          <p:val>
                                            <p:strVal val="#ppt_x"/>
                                          </p:val>
                                        </p:tav>
                                        <p:tav tm="100000">
                                          <p:val>
                                            <p:strVal val="#ppt_x"/>
                                          </p:val>
                                        </p:tav>
                                      </p:tavLst>
                                    </p:anim>
                                    <p:anim calcmode="lin" valueType="num">
                                      <p:cBhvr>
                                        <p:cTn id="27" dur="500" fill="hold"/>
                                        <p:tgtEl>
                                          <p:spTgt spid="92"/>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3"/>
                                        </p:tgtEl>
                                        <p:attrNameLst>
                                          <p:attrName>style.visibility</p:attrName>
                                        </p:attrNameLst>
                                      </p:cBhvr>
                                      <p:to>
                                        <p:strVal val="visible"/>
                                      </p:to>
                                    </p:set>
                                    <p:animEffect transition="in" filter="fade">
                                      <p:cBhvr>
                                        <p:cTn id="31" dur="500"/>
                                        <p:tgtEl>
                                          <p:spTgt spid="93"/>
                                        </p:tgtEl>
                                      </p:cBhvr>
                                    </p:animEffect>
                                    <p:anim calcmode="lin" valueType="num">
                                      <p:cBhvr>
                                        <p:cTn id="32" dur="500" fill="hold"/>
                                        <p:tgtEl>
                                          <p:spTgt spid="93"/>
                                        </p:tgtEl>
                                        <p:attrNameLst>
                                          <p:attrName>ppt_x</p:attrName>
                                        </p:attrNameLst>
                                      </p:cBhvr>
                                      <p:tavLst>
                                        <p:tav tm="0">
                                          <p:val>
                                            <p:strVal val="#ppt_x"/>
                                          </p:val>
                                        </p:tav>
                                        <p:tav tm="100000">
                                          <p:val>
                                            <p:strVal val="#ppt_x"/>
                                          </p:val>
                                        </p:tav>
                                      </p:tavLst>
                                    </p:anim>
                                    <p:anim calcmode="lin" valueType="num">
                                      <p:cBhvr>
                                        <p:cTn id="33" dur="500" fill="hold"/>
                                        <p:tgtEl>
                                          <p:spTgt spid="9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4" restart="whenNotActive" fill="hold" evtFilter="cancelBubble" nodeType="interactiveSeq">
                <p:stCondLst>
                  <p:cond evt="onClick" delay="0">
                    <p:tgtEl>
                      <p:spTgt spid="4"/>
                    </p:tgtEl>
                  </p:cond>
                </p:stCondLst>
                <p:endSync evt="end" delay="0">
                  <p:rtn val="all"/>
                </p:endSync>
                <p:childTnLst>
                  <p:par>
                    <p:cTn id="35" fill="hold">
                      <p:stCondLst>
                        <p:cond delay="0"/>
                      </p:stCondLst>
                      <p:childTnLst>
                        <p:par>
                          <p:cTn id="36" fill="hold">
                            <p:stCondLst>
                              <p:cond delay="0"/>
                            </p:stCondLst>
                            <p:childTnLst>
                              <p:par>
                                <p:cTn id="37" presetID="2" presetClass="exit" presetSubtype="4" fill="hold" nodeType="clickEffect">
                                  <p:stCondLst>
                                    <p:cond delay="0"/>
                                  </p:stCondLst>
                                  <p:childTnLst>
                                    <p:anim calcmode="lin" valueType="num">
                                      <p:cBhvr additive="base">
                                        <p:cTn id="38" dur="1000"/>
                                        <p:tgtEl>
                                          <p:spTgt spid="4"/>
                                        </p:tgtEl>
                                        <p:attrNameLst>
                                          <p:attrName>ppt_x</p:attrName>
                                        </p:attrNameLst>
                                      </p:cBhvr>
                                      <p:tavLst>
                                        <p:tav tm="0">
                                          <p:val>
                                            <p:strVal val="ppt_x"/>
                                          </p:val>
                                        </p:tav>
                                        <p:tav tm="100000">
                                          <p:val>
                                            <p:strVal val="ppt_x"/>
                                          </p:val>
                                        </p:tav>
                                      </p:tavLst>
                                    </p:anim>
                                    <p:anim calcmode="lin" valueType="num">
                                      <p:cBhvr additive="base">
                                        <p:cTn id="39" dur="1000"/>
                                        <p:tgtEl>
                                          <p:spTgt spid="4"/>
                                        </p:tgtEl>
                                        <p:attrNameLst>
                                          <p:attrName>ppt_y</p:attrName>
                                        </p:attrNameLst>
                                      </p:cBhvr>
                                      <p:tavLst>
                                        <p:tav tm="0">
                                          <p:val>
                                            <p:strVal val="ppt_y"/>
                                          </p:val>
                                        </p:tav>
                                        <p:tav tm="100000">
                                          <p:val>
                                            <p:strVal val="1+ppt_h/2"/>
                                          </p:val>
                                        </p:tav>
                                      </p:tavLst>
                                    </p:anim>
                                    <p:set>
                                      <p:cBhvr>
                                        <p:cTn id="40" dur="1" fill="hold">
                                          <p:stCondLst>
                                            <p:cond delay="999"/>
                                          </p:stCondLst>
                                        </p:cTn>
                                        <p:tgtEl>
                                          <p:spTgt spid="4"/>
                                        </p:tgtEl>
                                        <p:attrNameLst>
                                          <p:attrName>style.visibility</p:attrName>
                                        </p:attrNameLst>
                                      </p:cBhvr>
                                      <p:to>
                                        <p:strVal val="hidden"/>
                                      </p:to>
                                    </p:set>
                                  </p:childTnLst>
                                </p:cTn>
                              </p:par>
                              <p:par>
                                <p:cTn id="41" presetID="10" presetClass="entr" presetSubtype="0" fill="hold" nodeType="withEffect">
                                  <p:stCondLst>
                                    <p:cond delay="0"/>
                                  </p:stCondLst>
                                  <p:childTnLst>
                                    <p:set>
                                      <p:cBhvr>
                                        <p:cTn id="42" dur="1" fill="hold">
                                          <p:stCondLst>
                                            <p:cond delay="0"/>
                                          </p:stCondLst>
                                        </p:cTn>
                                        <p:tgtEl>
                                          <p:spTgt spid="1029"/>
                                        </p:tgtEl>
                                        <p:attrNameLst>
                                          <p:attrName>style.visibility</p:attrName>
                                        </p:attrNameLst>
                                      </p:cBhvr>
                                      <p:to>
                                        <p:strVal val="visible"/>
                                      </p:to>
                                    </p:set>
                                    <p:animEffect transition="in" filter="fade">
                                      <p:cBhvr>
                                        <p:cTn id="43" dur="500"/>
                                        <p:tgtEl>
                                          <p:spTgt spid="1029"/>
                                        </p:tgtEl>
                                      </p:cBhvr>
                                    </p:animEffect>
                                  </p:childTnLst>
                                </p:cTn>
                              </p:par>
                            </p:childTnLst>
                          </p:cTn>
                        </p:par>
                      </p:childTnLst>
                    </p:cTn>
                  </p:par>
                </p:childTnLst>
              </p:cTn>
              <p:nextCondLst>
                <p:cond evt="onClick" delay="0">
                  <p:tgtEl>
                    <p:spTgt spid="4"/>
                  </p:tgtEl>
                </p:cond>
              </p:nextCondLst>
            </p:seq>
            <p:seq concurrent="1" nextAc="seek">
              <p:cTn id="44" restart="whenNotActive" fill="hold" evtFilter="cancelBubble" nodeType="interactiveSeq">
                <p:stCondLst>
                  <p:cond evt="onClick" delay="0">
                    <p:tgtEl>
                      <p:spTgt spid="5"/>
                    </p:tgtEl>
                  </p:cond>
                </p:stCondLst>
                <p:endSync evt="end" delay="0">
                  <p:rtn val="all"/>
                </p:endSync>
                <p:childTnLst>
                  <p:par>
                    <p:cTn id="45" fill="hold">
                      <p:stCondLst>
                        <p:cond delay="0"/>
                      </p:stCondLst>
                      <p:childTnLst>
                        <p:par>
                          <p:cTn id="46" fill="hold">
                            <p:stCondLst>
                              <p:cond delay="0"/>
                            </p:stCondLst>
                            <p:childTnLst>
                              <p:par>
                                <p:cTn id="47" presetID="2" presetClass="exit" presetSubtype="4" fill="hold" nodeType="clickEffect">
                                  <p:stCondLst>
                                    <p:cond delay="0"/>
                                  </p:stCondLst>
                                  <p:childTnLst>
                                    <p:anim calcmode="lin" valueType="num">
                                      <p:cBhvr additive="base">
                                        <p:cTn id="48" dur="1000"/>
                                        <p:tgtEl>
                                          <p:spTgt spid="5"/>
                                        </p:tgtEl>
                                        <p:attrNameLst>
                                          <p:attrName>ppt_x</p:attrName>
                                        </p:attrNameLst>
                                      </p:cBhvr>
                                      <p:tavLst>
                                        <p:tav tm="0">
                                          <p:val>
                                            <p:strVal val="ppt_x"/>
                                          </p:val>
                                        </p:tav>
                                        <p:tav tm="100000">
                                          <p:val>
                                            <p:strVal val="ppt_x"/>
                                          </p:val>
                                        </p:tav>
                                      </p:tavLst>
                                    </p:anim>
                                    <p:anim calcmode="lin" valueType="num">
                                      <p:cBhvr additive="base">
                                        <p:cTn id="49" dur="1000"/>
                                        <p:tgtEl>
                                          <p:spTgt spid="5"/>
                                        </p:tgtEl>
                                        <p:attrNameLst>
                                          <p:attrName>ppt_y</p:attrName>
                                        </p:attrNameLst>
                                      </p:cBhvr>
                                      <p:tavLst>
                                        <p:tav tm="0">
                                          <p:val>
                                            <p:strVal val="ppt_y"/>
                                          </p:val>
                                        </p:tav>
                                        <p:tav tm="100000">
                                          <p:val>
                                            <p:strVal val="1+ppt_h/2"/>
                                          </p:val>
                                        </p:tav>
                                      </p:tavLst>
                                    </p:anim>
                                    <p:set>
                                      <p:cBhvr>
                                        <p:cTn id="50" dur="1" fill="hold">
                                          <p:stCondLst>
                                            <p:cond delay="999"/>
                                          </p:stCondLst>
                                        </p:cTn>
                                        <p:tgtEl>
                                          <p:spTgt spid="5"/>
                                        </p:tgtEl>
                                        <p:attrNameLst>
                                          <p:attrName>style.visibility</p:attrName>
                                        </p:attrNameLst>
                                      </p:cBhvr>
                                      <p:to>
                                        <p:strVal val="hidden"/>
                                      </p:to>
                                    </p:set>
                                  </p:childTnLst>
                                </p:cTn>
                              </p:par>
                              <p:par>
                                <p:cTn id="51" presetID="10" presetClass="entr" presetSubtype="0" fill="hold" nodeType="withEffect">
                                  <p:stCondLst>
                                    <p:cond delay="0"/>
                                  </p:stCondLst>
                                  <p:childTnLst>
                                    <p:set>
                                      <p:cBhvr>
                                        <p:cTn id="52" dur="1" fill="hold">
                                          <p:stCondLst>
                                            <p:cond delay="0"/>
                                          </p:stCondLst>
                                        </p:cTn>
                                        <p:tgtEl>
                                          <p:spTgt spid="7171"/>
                                        </p:tgtEl>
                                        <p:attrNameLst>
                                          <p:attrName>style.visibility</p:attrName>
                                        </p:attrNameLst>
                                      </p:cBhvr>
                                      <p:to>
                                        <p:strVal val="visible"/>
                                      </p:to>
                                    </p:set>
                                    <p:animEffect transition="in" filter="fade">
                                      <p:cBhvr>
                                        <p:cTn id="53" dur="500"/>
                                        <p:tgtEl>
                                          <p:spTgt spid="7171"/>
                                        </p:tgtEl>
                                      </p:cBhvr>
                                    </p:animEffect>
                                  </p:childTnLst>
                                </p:cTn>
                              </p:par>
                            </p:childTnLst>
                          </p:cTn>
                        </p:par>
                      </p:childTnLst>
                    </p:cTn>
                  </p:par>
                </p:childTnLst>
              </p:cTn>
              <p:nextCondLst>
                <p:cond evt="onClick" delay="0">
                  <p:tgtEl>
                    <p:spTgt spid="5"/>
                  </p:tgtEl>
                </p:cond>
              </p:nextCondLst>
            </p:seq>
            <p:seq concurrent="1" nextAc="seek">
              <p:cTn id="54" restart="whenNotActive" fill="hold" evtFilter="cancelBubble" nodeType="interactiveSeq">
                <p:stCondLst>
                  <p:cond evt="onClick" delay="0">
                    <p:tgtEl>
                      <p:spTgt spid="6"/>
                    </p:tgtEl>
                  </p:cond>
                </p:stCondLst>
                <p:endSync evt="end" delay="0">
                  <p:rtn val="all"/>
                </p:endSync>
                <p:childTnLst>
                  <p:par>
                    <p:cTn id="55" fill="hold">
                      <p:stCondLst>
                        <p:cond delay="0"/>
                      </p:stCondLst>
                      <p:childTnLst>
                        <p:par>
                          <p:cTn id="56" fill="hold">
                            <p:stCondLst>
                              <p:cond delay="0"/>
                            </p:stCondLst>
                            <p:childTnLst>
                              <p:par>
                                <p:cTn id="57" presetID="2" presetClass="exit" presetSubtype="4" fill="hold" nodeType="clickEffect">
                                  <p:stCondLst>
                                    <p:cond delay="0"/>
                                  </p:stCondLst>
                                  <p:childTnLst>
                                    <p:anim calcmode="lin" valueType="num">
                                      <p:cBhvr additive="base">
                                        <p:cTn id="58" dur="1000"/>
                                        <p:tgtEl>
                                          <p:spTgt spid="6"/>
                                        </p:tgtEl>
                                        <p:attrNameLst>
                                          <p:attrName>ppt_x</p:attrName>
                                        </p:attrNameLst>
                                      </p:cBhvr>
                                      <p:tavLst>
                                        <p:tav tm="0">
                                          <p:val>
                                            <p:strVal val="ppt_x"/>
                                          </p:val>
                                        </p:tav>
                                        <p:tav tm="100000">
                                          <p:val>
                                            <p:strVal val="ppt_x"/>
                                          </p:val>
                                        </p:tav>
                                      </p:tavLst>
                                    </p:anim>
                                    <p:anim calcmode="lin" valueType="num">
                                      <p:cBhvr additive="base">
                                        <p:cTn id="59" dur="1000"/>
                                        <p:tgtEl>
                                          <p:spTgt spid="6"/>
                                        </p:tgtEl>
                                        <p:attrNameLst>
                                          <p:attrName>ppt_y</p:attrName>
                                        </p:attrNameLst>
                                      </p:cBhvr>
                                      <p:tavLst>
                                        <p:tav tm="0">
                                          <p:val>
                                            <p:strVal val="ppt_y"/>
                                          </p:val>
                                        </p:tav>
                                        <p:tav tm="100000">
                                          <p:val>
                                            <p:strVal val="1+ppt_h/2"/>
                                          </p:val>
                                        </p:tav>
                                      </p:tavLst>
                                    </p:anim>
                                    <p:set>
                                      <p:cBhvr>
                                        <p:cTn id="60" dur="1" fill="hold">
                                          <p:stCondLst>
                                            <p:cond delay="999"/>
                                          </p:stCondLst>
                                        </p:cTn>
                                        <p:tgtEl>
                                          <p:spTgt spid="6"/>
                                        </p:tgtEl>
                                        <p:attrNameLst>
                                          <p:attrName>style.visibility</p:attrName>
                                        </p:attrNameLst>
                                      </p:cBhvr>
                                      <p:to>
                                        <p:strVal val="hidden"/>
                                      </p:to>
                                    </p:set>
                                  </p:childTnLst>
                                </p:cTn>
                              </p:par>
                              <p:par>
                                <p:cTn id="61" presetID="10" presetClass="entr" presetSubtype="0" fill="hold" nodeType="withEffect">
                                  <p:stCondLst>
                                    <p:cond delay="0"/>
                                  </p:stCondLst>
                                  <p:childTnLst>
                                    <p:set>
                                      <p:cBhvr>
                                        <p:cTn id="62" dur="1" fill="hold">
                                          <p:stCondLst>
                                            <p:cond delay="0"/>
                                          </p:stCondLst>
                                        </p:cTn>
                                        <p:tgtEl>
                                          <p:spTgt spid="1029"/>
                                        </p:tgtEl>
                                        <p:attrNameLst>
                                          <p:attrName>style.visibility</p:attrName>
                                        </p:attrNameLst>
                                      </p:cBhvr>
                                      <p:to>
                                        <p:strVal val="visible"/>
                                      </p:to>
                                    </p:set>
                                    <p:animEffect transition="in" filter="fade">
                                      <p:cBhvr>
                                        <p:cTn id="63" dur="500"/>
                                        <p:tgtEl>
                                          <p:spTgt spid="1029"/>
                                        </p:tgtEl>
                                      </p:cBhvr>
                                    </p:animEffect>
                                  </p:childTnLst>
                                </p:cTn>
                              </p:par>
                            </p:childTnLst>
                          </p:cTn>
                        </p:par>
                      </p:childTnLst>
                    </p:cTn>
                  </p:par>
                </p:childTnLst>
              </p:cTn>
              <p:nextCondLst>
                <p:cond evt="onClick" delay="0">
                  <p:tgtEl>
                    <p:spTgt spid="6"/>
                  </p:tgtEl>
                </p:cond>
              </p:nextCondLst>
            </p:seq>
            <p:seq concurrent="1" nextAc="seek">
              <p:cTn id="64" restart="whenNotActive" fill="hold" evtFilter="cancelBubble" nodeType="interactiveSeq">
                <p:stCondLst>
                  <p:cond evt="onClick" delay="0">
                    <p:tgtEl>
                      <p:spTgt spid="1030"/>
                    </p:tgtEl>
                  </p:cond>
                </p:stCondLst>
                <p:endSync evt="end" delay="0">
                  <p:rtn val="all"/>
                </p:endSync>
                <p:childTnLst>
                  <p:par>
                    <p:cTn id="65" fill="hold">
                      <p:stCondLst>
                        <p:cond delay="0"/>
                      </p:stCondLst>
                      <p:childTnLst>
                        <p:par>
                          <p:cTn id="66" fill="hold">
                            <p:stCondLst>
                              <p:cond delay="0"/>
                            </p:stCondLst>
                            <p:childTnLst>
                              <p:par>
                                <p:cTn id="67" presetID="2" presetClass="exit" presetSubtype="4" fill="hold" nodeType="clickEffect">
                                  <p:stCondLst>
                                    <p:cond delay="0"/>
                                  </p:stCondLst>
                                  <p:childTnLst>
                                    <p:anim calcmode="lin" valueType="num">
                                      <p:cBhvr additive="base">
                                        <p:cTn id="68" dur="1000"/>
                                        <p:tgtEl>
                                          <p:spTgt spid="1030"/>
                                        </p:tgtEl>
                                        <p:attrNameLst>
                                          <p:attrName>ppt_x</p:attrName>
                                        </p:attrNameLst>
                                      </p:cBhvr>
                                      <p:tavLst>
                                        <p:tav tm="0">
                                          <p:val>
                                            <p:strVal val="ppt_x"/>
                                          </p:val>
                                        </p:tav>
                                        <p:tav tm="100000">
                                          <p:val>
                                            <p:strVal val="ppt_x"/>
                                          </p:val>
                                        </p:tav>
                                      </p:tavLst>
                                    </p:anim>
                                    <p:anim calcmode="lin" valueType="num">
                                      <p:cBhvr additive="base">
                                        <p:cTn id="69" dur="1000"/>
                                        <p:tgtEl>
                                          <p:spTgt spid="1030"/>
                                        </p:tgtEl>
                                        <p:attrNameLst>
                                          <p:attrName>ppt_y</p:attrName>
                                        </p:attrNameLst>
                                      </p:cBhvr>
                                      <p:tavLst>
                                        <p:tav tm="0">
                                          <p:val>
                                            <p:strVal val="ppt_y"/>
                                          </p:val>
                                        </p:tav>
                                        <p:tav tm="100000">
                                          <p:val>
                                            <p:strVal val="1+ppt_h/2"/>
                                          </p:val>
                                        </p:tav>
                                      </p:tavLst>
                                    </p:anim>
                                    <p:set>
                                      <p:cBhvr>
                                        <p:cTn id="70" dur="1" fill="hold">
                                          <p:stCondLst>
                                            <p:cond delay="999"/>
                                          </p:stCondLst>
                                        </p:cTn>
                                        <p:tgtEl>
                                          <p:spTgt spid="1030"/>
                                        </p:tgtEl>
                                        <p:attrNameLst>
                                          <p:attrName>style.visibility</p:attrName>
                                        </p:attrNameLst>
                                      </p:cBhvr>
                                      <p:to>
                                        <p:strVal val="hidden"/>
                                      </p:to>
                                    </p:set>
                                  </p:childTnLst>
                                </p:cTn>
                              </p:par>
                              <p:par>
                                <p:cTn id="71" presetID="10" presetClass="entr" presetSubtype="0" fill="hold" nodeType="withEffect">
                                  <p:stCondLst>
                                    <p:cond delay="0"/>
                                  </p:stCondLst>
                                  <p:childTnLst>
                                    <p:set>
                                      <p:cBhvr>
                                        <p:cTn id="72" dur="1" fill="hold">
                                          <p:stCondLst>
                                            <p:cond delay="0"/>
                                          </p:stCondLst>
                                        </p:cTn>
                                        <p:tgtEl>
                                          <p:spTgt spid="1029"/>
                                        </p:tgtEl>
                                        <p:attrNameLst>
                                          <p:attrName>style.visibility</p:attrName>
                                        </p:attrNameLst>
                                      </p:cBhvr>
                                      <p:to>
                                        <p:strVal val="visible"/>
                                      </p:to>
                                    </p:set>
                                    <p:animEffect transition="in" filter="fade">
                                      <p:cBhvr>
                                        <p:cTn id="73" dur="500"/>
                                        <p:tgtEl>
                                          <p:spTgt spid="1029"/>
                                        </p:tgtEl>
                                      </p:cBhvr>
                                    </p:animEffect>
                                  </p:childTnLst>
                                </p:cTn>
                              </p:par>
                            </p:childTnLst>
                          </p:cTn>
                        </p:par>
                      </p:childTnLst>
                    </p:cTn>
                  </p:par>
                </p:childTnLst>
              </p:cTn>
              <p:nextCondLst>
                <p:cond evt="onClick" delay="0">
                  <p:tgtEl>
                    <p:spTgt spid="1030"/>
                  </p:tgtEl>
                </p:cond>
              </p:nextCondLst>
            </p:seq>
            <p:seq concurrent="1" nextAc="seek">
              <p:cTn id="74" restart="whenNotActive" fill="hold" evtFilter="cancelBubble" nodeType="interactiveSeq">
                <p:stCondLst>
                  <p:cond evt="onClick" delay="0">
                    <p:tgtEl>
                      <p:spTgt spid="1031"/>
                    </p:tgtEl>
                  </p:cond>
                </p:stCondLst>
                <p:endSync evt="end" delay="0">
                  <p:rtn val="all"/>
                </p:endSync>
                <p:childTnLst>
                  <p:par>
                    <p:cTn id="75" fill="hold">
                      <p:stCondLst>
                        <p:cond delay="0"/>
                      </p:stCondLst>
                      <p:childTnLst>
                        <p:par>
                          <p:cTn id="76" fill="hold">
                            <p:stCondLst>
                              <p:cond delay="0"/>
                            </p:stCondLst>
                            <p:childTnLst>
                              <p:par>
                                <p:cTn id="77" presetID="2" presetClass="exit" presetSubtype="4" fill="hold" nodeType="clickEffect">
                                  <p:stCondLst>
                                    <p:cond delay="0"/>
                                  </p:stCondLst>
                                  <p:childTnLst>
                                    <p:anim calcmode="lin" valueType="num">
                                      <p:cBhvr additive="base">
                                        <p:cTn id="78" dur="1000"/>
                                        <p:tgtEl>
                                          <p:spTgt spid="1031"/>
                                        </p:tgtEl>
                                        <p:attrNameLst>
                                          <p:attrName>ppt_x</p:attrName>
                                        </p:attrNameLst>
                                      </p:cBhvr>
                                      <p:tavLst>
                                        <p:tav tm="0">
                                          <p:val>
                                            <p:strVal val="ppt_x"/>
                                          </p:val>
                                        </p:tav>
                                        <p:tav tm="100000">
                                          <p:val>
                                            <p:strVal val="ppt_x"/>
                                          </p:val>
                                        </p:tav>
                                      </p:tavLst>
                                    </p:anim>
                                    <p:anim calcmode="lin" valueType="num">
                                      <p:cBhvr additive="base">
                                        <p:cTn id="79" dur="1000"/>
                                        <p:tgtEl>
                                          <p:spTgt spid="1031"/>
                                        </p:tgtEl>
                                        <p:attrNameLst>
                                          <p:attrName>ppt_y</p:attrName>
                                        </p:attrNameLst>
                                      </p:cBhvr>
                                      <p:tavLst>
                                        <p:tav tm="0">
                                          <p:val>
                                            <p:strVal val="ppt_y"/>
                                          </p:val>
                                        </p:tav>
                                        <p:tav tm="100000">
                                          <p:val>
                                            <p:strVal val="1+ppt_h/2"/>
                                          </p:val>
                                        </p:tav>
                                      </p:tavLst>
                                    </p:anim>
                                    <p:set>
                                      <p:cBhvr>
                                        <p:cTn id="80" dur="1" fill="hold">
                                          <p:stCondLst>
                                            <p:cond delay="999"/>
                                          </p:stCondLst>
                                        </p:cTn>
                                        <p:tgtEl>
                                          <p:spTgt spid="1031"/>
                                        </p:tgtEl>
                                        <p:attrNameLst>
                                          <p:attrName>style.visibility</p:attrName>
                                        </p:attrNameLst>
                                      </p:cBhvr>
                                      <p:to>
                                        <p:strVal val="hidden"/>
                                      </p:to>
                                    </p:set>
                                  </p:childTnLst>
                                </p:cTn>
                              </p:par>
                              <p:par>
                                <p:cTn id="81" presetID="10" presetClass="entr" presetSubtype="0" fill="hold" nodeType="withEffect">
                                  <p:stCondLst>
                                    <p:cond delay="0"/>
                                  </p:stCondLst>
                                  <p:childTnLst>
                                    <p:set>
                                      <p:cBhvr>
                                        <p:cTn id="82" dur="1" fill="hold">
                                          <p:stCondLst>
                                            <p:cond delay="0"/>
                                          </p:stCondLst>
                                        </p:cTn>
                                        <p:tgtEl>
                                          <p:spTgt spid="7172"/>
                                        </p:tgtEl>
                                        <p:attrNameLst>
                                          <p:attrName>style.visibility</p:attrName>
                                        </p:attrNameLst>
                                      </p:cBhvr>
                                      <p:to>
                                        <p:strVal val="visible"/>
                                      </p:to>
                                    </p:set>
                                    <p:animEffect transition="in" filter="fade">
                                      <p:cBhvr>
                                        <p:cTn id="83" dur="500"/>
                                        <p:tgtEl>
                                          <p:spTgt spid="7172"/>
                                        </p:tgtEl>
                                      </p:cBhvr>
                                    </p:animEffect>
                                  </p:childTnLst>
                                </p:cTn>
                              </p:par>
                            </p:childTnLst>
                          </p:cTn>
                        </p:par>
                      </p:childTnLst>
                    </p:cTn>
                  </p:par>
                </p:childTnLst>
              </p:cTn>
              <p:nextCondLst>
                <p:cond evt="onClick" delay="0">
                  <p:tgtEl>
                    <p:spTgt spid="1031"/>
                  </p:tgtEl>
                </p:cond>
              </p:nextCondLst>
            </p:seq>
            <p:seq concurrent="1" nextAc="seek">
              <p:cTn id="84" restart="whenNotActive" fill="hold" evtFilter="cancelBubble" nodeType="interactiveSeq">
                <p:stCondLst>
                  <p:cond evt="onClick" delay="0">
                    <p:tgtEl>
                      <p:spTgt spid="1032"/>
                    </p:tgtEl>
                  </p:cond>
                </p:stCondLst>
                <p:endSync evt="end" delay="0">
                  <p:rtn val="all"/>
                </p:endSync>
                <p:childTnLst>
                  <p:par>
                    <p:cTn id="85" fill="hold">
                      <p:stCondLst>
                        <p:cond delay="0"/>
                      </p:stCondLst>
                      <p:childTnLst>
                        <p:par>
                          <p:cTn id="86" fill="hold">
                            <p:stCondLst>
                              <p:cond delay="0"/>
                            </p:stCondLst>
                            <p:childTnLst>
                              <p:par>
                                <p:cTn id="87" presetID="2" presetClass="exit" presetSubtype="4" fill="hold" nodeType="clickEffect">
                                  <p:stCondLst>
                                    <p:cond delay="0"/>
                                  </p:stCondLst>
                                  <p:childTnLst>
                                    <p:anim calcmode="lin" valueType="num">
                                      <p:cBhvr additive="base">
                                        <p:cTn id="88" dur="1000"/>
                                        <p:tgtEl>
                                          <p:spTgt spid="1032"/>
                                        </p:tgtEl>
                                        <p:attrNameLst>
                                          <p:attrName>ppt_x</p:attrName>
                                        </p:attrNameLst>
                                      </p:cBhvr>
                                      <p:tavLst>
                                        <p:tav tm="0">
                                          <p:val>
                                            <p:strVal val="ppt_x"/>
                                          </p:val>
                                        </p:tav>
                                        <p:tav tm="100000">
                                          <p:val>
                                            <p:strVal val="ppt_x"/>
                                          </p:val>
                                        </p:tav>
                                      </p:tavLst>
                                    </p:anim>
                                    <p:anim calcmode="lin" valueType="num">
                                      <p:cBhvr additive="base">
                                        <p:cTn id="89" dur="1000"/>
                                        <p:tgtEl>
                                          <p:spTgt spid="1032"/>
                                        </p:tgtEl>
                                        <p:attrNameLst>
                                          <p:attrName>ppt_y</p:attrName>
                                        </p:attrNameLst>
                                      </p:cBhvr>
                                      <p:tavLst>
                                        <p:tav tm="0">
                                          <p:val>
                                            <p:strVal val="ppt_y"/>
                                          </p:val>
                                        </p:tav>
                                        <p:tav tm="100000">
                                          <p:val>
                                            <p:strVal val="1+ppt_h/2"/>
                                          </p:val>
                                        </p:tav>
                                      </p:tavLst>
                                    </p:anim>
                                    <p:set>
                                      <p:cBhvr>
                                        <p:cTn id="90" dur="1" fill="hold">
                                          <p:stCondLst>
                                            <p:cond delay="999"/>
                                          </p:stCondLst>
                                        </p:cTn>
                                        <p:tgtEl>
                                          <p:spTgt spid="1032"/>
                                        </p:tgtEl>
                                        <p:attrNameLst>
                                          <p:attrName>style.visibility</p:attrName>
                                        </p:attrNameLst>
                                      </p:cBhvr>
                                      <p:to>
                                        <p:strVal val="hidden"/>
                                      </p:to>
                                    </p:set>
                                  </p:childTnLst>
                                </p:cTn>
                              </p:par>
                              <p:par>
                                <p:cTn id="91" presetID="10" presetClass="entr" presetSubtype="0" fill="hold" nodeType="withEffect">
                                  <p:stCondLst>
                                    <p:cond delay="0"/>
                                  </p:stCondLst>
                                  <p:childTnLst>
                                    <p:set>
                                      <p:cBhvr>
                                        <p:cTn id="92" dur="1" fill="hold">
                                          <p:stCondLst>
                                            <p:cond delay="0"/>
                                          </p:stCondLst>
                                        </p:cTn>
                                        <p:tgtEl>
                                          <p:spTgt spid="1029"/>
                                        </p:tgtEl>
                                        <p:attrNameLst>
                                          <p:attrName>style.visibility</p:attrName>
                                        </p:attrNameLst>
                                      </p:cBhvr>
                                      <p:to>
                                        <p:strVal val="visible"/>
                                      </p:to>
                                    </p:set>
                                    <p:animEffect transition="in" filter="fade">
                                      <p:cBhvr>
                                        <p:cTn id="93" dur="500"/>
                                        <p:tgtEl>
                                          <p:spTgt spid="1029"/>
                                        </p:tgtEl>
                                      </p:cBhvr>
                                    </p:animEffect>
                                  </p:childTnLst>
                                </p:cTn>
                              </p:par>
                            </p:childTnLst>
                          </p:cTn>
                        </p:par>
                      </p:childTnLst>
                    </p:cTn>
                  </p:par>
                </p:childTnLst>
              </p:cTn>
              <p:nextCondLst>
                <p:cond evt="onClick" delay="0">
                  <p:tgtEl>
                    <p:spTgt spid="1032"/>
                  </p:tgtEl>
                </p:cond>
              </p:nextCondLst>
            </p:seq>
            <p:seq concurrent="1" nextAc="seek">
              <p:cTn id="94" restart="whenNotActive" fill="hold" evtFilter="cancelBubble" nodeType="interactiveSeq">
                <p:stCondLst>
                  <p:cond evt="onClick" delay="0">
                    <p:tgtEl>
                      <p:spTgt spid="1033"/>
                    </p:tgtEl>
                  </p:cond>
                </p:stCondLst>
                <p:endSync evt="end" delay="0">
                  <p:rtn val="all"/>
                </p:endSync>
                <p:childTnLst>
                  <p:par>
                    <p:cTn id="95" fill="hold">
                      <p:stCondLst>
                        <p:cond delay="0"/>
                      </p:stCondLst>
                      <p:childTnLst>
                        <p:par>
                          <p:cTn id="96" fill="hold">
                            <p:stCondLst>
                              <p:cond delay="0"/>
                            </p:stCondLst>
                            <p:childTnLst>
                              <p:par>
                                <p:cTn id="97" presetID="2" presetClass="exit" presetSubtype="4" fill="hold" nodeType="clickEffect">
                                  <p:stCondLst>
                                    <p:cond delay="0"/>
                                  </p:stCondLst>
                                  <p:childTnLst>
                                    <p:anim calcmode="lin" valueType="num">
                                      <p:cBhvr additive="base">
                                        <p:cTn id="98" dur="1000"/>
                                        <p:tgtEl>
                                          <p:spTgt spid="1033"/>
                                        </p:tgtEl>
                                        <p:attrNameLst>
                                          <p:attrName>ppt_x</p:attrName>
                                        </p:attrNameLst>
                                      </p:cBhvr>
                                      <p:tavLst>
                                        <p:tav tm="0">
                                          <p:val>
                                            <p:strVal val="ppt_x"/>
                                          </p:val>
                                        </p:tav>
                                        <p:tav tm="100000">
                                          <p:val>
                                            <p:strVal val="ppt_x"/>
                                          </p:val>
                                        </p:tav>
                                      </p:tavLst>
                                    </p:anim>
                                    <p:anim calcmode="lin" valueType="num">
                                      <p:cBhvr additive="base">
                                        <p:cTn id="99" dur="1000"/>
                                        <p:tgtEl>
                                          <p:spTgt spid="1033"/>
                                        </p:tgtEl>
                                        <p:attrNameLst>
                                          <p:attrName>ppt_y</p:attrName>
                                        </p:attrNameLst>
                                      </p:cBhvr>
                                      <p:tavLst>
                                        <p:tav tm="0">
                                          <p:val>
                                            <p:strVal val="ppt_y"/>
                                          </p:val>
                                        </p:tav>
                                        <p:tav tm="100000">
                                          <p:val>
                                            <p:strVal val="1+ppt_h/2"/>
                                          </p:val>
                                        </p:tav>
                                      </p:tavLst>
                                    </p:anim>
                                    <p:set>
                                      <p:cBhvr>
                                        <p:cTn id="100" dur="1" fill="hold">
                                          <p:stCondLst>
                                            <p:cond delay="999"/>
                                          </p:stCondLst>
                                        </p:cTn>
                                        <p:tgtEl>
                                          <p:spTgt spid="1033"/>
                                        </p:tgtEl>
                                        <p:attrNameLst>
                                          <p:attrName>style.visibility</p:attrName>
                                        </p:attrNameLst>
                                      </p:cBhvr>
                                      <p:to>
                                        <p:strVal val="hidden"/>
                                      </p:to>
                                    </p:set>
                                  </p:childTnLst>
                                </p:cTn>
                              </p:par>
                              <p:par>
                                <p:cTn id="101" presetID="10" presetClass="entr" presetSubtype="0" fill="hold" nodeType="withEffect">
                                  <p:stCondLst>
                                    <p:cond delay="0"/>
                                  </p:stCondLst>
                                  <p:childTnLst>
                                    <p:set>
                                      <p:cBhvr>
                                        <p:cTn id="102" dur="1" fill="hold">
                                          <p:stCondLst>
                                            <p:cond delay="0"/>
                                          </p:stCondLst>
                                        </p:cTn>
                                        <p:tgtEl>
                                          <p:spTgt spid="1029"/>
                                        </p:tgtEl>
                                        <p:attrNameLst>
                                          <p:attrName>style.visibility</p:attrName>
                                        </p:attrNameLst>
                                      </p:cBhvr>
                                      <p:to>
                                        <p:strVal val="visible"/>
                                      </p:to>
                                    </p:set>
                                    <p:animEffect transition="in" filter="fade">
                                      <p:cBhvr>
                                        <p:cTn id="103" dur="500"/>
                                        <p:tgtEl>
                                          <p:spTgt spid="1029"/>
                                        </p:tgtEl>
                                      </p:cBhvr>
                                    </p:animEffect>
                                  </p:childTnLst>
                                </p:cTn>
                              </p:par>
                            </p:childTnLst>
                          </p:cTn>
                        </p:par>
                      </p:childTnLst>
                    </p:cTn>
                  </p:par>
                </p:childTnLst>
              </p:cTn>
              <p:nextCondLst>
                <p:cond evt="onClick" delay="0">
                  <p:tgtEl>
                    <p:spTgt spid="1033"/>
                  </p:tgtEl>
                </p:cond>
              </p:nextCondLst>
            </p:seq>
            <p:seq concurrent="1" nextAc="seek">
              <p:cTn id="104" restart="whenNotActive" fill="hold" evtFilter="cancelBubble" nodeType="interactiveSeq">
                <p:stCondLst>
                  <p:cond evt="onClick" delay="0">
                    <p:tgtEl>
                      <p:spTgt spid="1034"/>
                    </p:tgtEl>
                  </p:cond>
                </p:stCondLst>
                <p:endSync evt="end" delay="0">
                  <p:rtn val="all"/>
                </p:endSync>
                <p:childTnLst>
                  <p:par>
                    <p:cTn id="105" fill="hold">
                      <p:stCondLst>
                        <p:cond delay="0"/>
                      </p:stCondLst>
                      <p:childTnLst>
                        <p:par>
                          <p:cTn id="106" fill="hold">
                            <p:stCondLst>
                              <p:cond delay="0"/>
                            </p:stCondLst>
                            <p:childTnLst>
                              <p:par>
                                <p:cTn id="107" presetID="2" presetClass="exit" presetSubtype="4" fill="hold" nodeType="clickEffect">
                                  <p:stCondLst>
                                    <p:cond delay="0"/>
                                  </p:stCondLst>
                                  <p:childTnLst>
                                    <p:anim calcmode="lin" valueType="num">
                                      <p:cBhvr additive="base">
                                        <p:cTn id="108" dur="1000"/>
                                        <p:tgtEl>
                                          <p:spTgt spid="1034"/>
                                        </p:tgtEl>
                                        <p:attrNameLst>
                                          <p:attrName>ppt_x</p:attrName>
                                        </p:attrNameLst>
                                      </p:cBhvr>
                                      <p:tavLst>
                                        <p:tav tm="0">
                                          <p:val>
                                            <p:strVal val="ppt_x"/>
                                          </p:val>
                                        </p:tav>
                                        <p:tav tm="100000">
                                          <p:val>
                                            <p:strVal val="ppt_x"/>
                                          </p:val>
                                        </p:tav>
                                      </p:tavLst>
                                    </p:anim>
                                    <p:anim calcmode="lin" valueType="num">
                                      <p:cBhvr additive="base">
                                        <p:cTn id="109" dur="1000"/>
                                        <p:tgtEl>
                                          <p:spTgt spid="1034"/>
                                        </p:tgtEl>
                                        <p:attrNameLst>
                                          <p:attrName>ppt_y</p:attrName>
                                        </p:attrNameLst>
                                      </p:cBhvr>
                                      <p:tavLst>
                                        <p:tav tm="0">
                                          <p:val>
                                            <p:strVal val="ppt_y"/>
                                          </p:val>
                                        </p:tav>
                                        <p:tav tm="100000">
                                          <p:val>
                                            <p:strVal val="1+ppt_h/2"/>
                                          </p:val>
                                        </p:tav>
                                      </p:tavLst>
                                    </p:anim>
                                    <p:set>
                                      <p:cBhvr>
                                        <p:cTn id="110" dur="1" fill="hold">
                                          <p:stCondLst>
                                            <p:cond delay="999"/>
                                          </p:stCondLst>
                                        </p:cTn>
                                        <p:tgtEl>
                                          <p:spTgt spid="1034"/>
                                        </p:tgtEl>
                                        <p:attrNameLst>
                                          <p:attrName>style.visibility</p:attrName>
                                        </p:attrNameLst>
                                      </p:cBhvr>
                                      <p:to>
                                        <p:strVal val="hidden"/>
                                      </p:to>
                                    </p:set>
                                  </p:childTnLst>
                                </p:cTn>
                              </p:par>
                              <p:par>
                                <p:cTn id="111" presetID="10" presetClass="entr" presetSubtype="0" fill="hold" nodeType="withEffect">
                                  <p:stCondLst>
                                    <p:cond delay="0"/>
                                  </p:stCondLst>
                                  <p:childTnLst>
                                    <p:set>
                                      <p:cBhvr>
                                        <p:cTn id="112" dur="1" fill="hold">
                                          <p:stCondLst>
                                            <p:cond delay="0"/>
                                          </p:stCondLst>
                                        </p:cTn>
                                        <p:tgtEl>
                                          <p:spTgt spid="1029"/>
                                        </p:tgtEl>
                                        <p:attrNameLst>
                                          <p:attrName>style.visibility</p:attrName>
                                        </p:attrNameLst>
                                      </p:cBhvr>
                                      <p:to>
                                        <p:strVal val="visible"/>
                                      </p:to>
                                    </p:set>
                                    <p:animEffect transition="in" filter="fade">
                                      <p:cBhvr>
                                        <p:cTn id="113" dur="500"/>
                                        <p:tgtEl>
                                          <p:spTgt spid="1029"/>
                                        </p:tgtEl>
                                      </p:cBhvr>
                                    </p:animEffect>
                                  </p:childTnLst>
                                </p:cTn>
                              </p:par>
                            </p:childTnLst>
                          </p:cTn>
                        </p:par>
                      </p:childTnLst>
                    </p:cTn>
                  </p:par>
                </p:childTnLst>
              </p:cTn>
              <p:nextCondLst>
                <p:cond evt="onClick" delay="0">
                  <p:tgtEl>
                    <p:spTgt spid="1034"/>
                  </p:tgtEl>
                </p:cond>
              </p:nextCondLst>
            </p:seq>
            <p:seq concurrent="1" nextAc="seek">
              <p:cTn id="114" restart="whenNotActive" fill="hold" evtFilter="cancelBubble" nodeType="interactiveSeq">
                <p:stCondLst>
                  <p:cond evt="onClick" delay="0">
                    <p:tgtEl>
                      <p:spTgt spid="1035"/>
                    </p:tgtEl>
                  </p:cond>
                </p:stCondLst>
                <p:endSync evt="end" delay="0">
                  <p:rtn val="all"/>
                </p:endSync>
                <p:childTnLst>
                  <p:par>
                    <p:cTn id="115" fill="hold">
                      <p:stCondLst>
                        <p:cond delay="0"/>
                      </p:stCondLst>
                      <p:childTnLst>
                        <p:par>
                          <p:cTn id="116" fill="hold">
                            <p:stCondLst>
                              <p:cond delay="0"/>
                            </p:stCondLst>
                            <p:childTnLst>
                              <p:par>
                                <p:cTn id="117" presetID="2" presetClass="exit" presetSubtype="4" fill="hold" nodeType="clickEffect">
                                  <p:stCondLst>
                                    <p:cond delay="0"/>
                                  </p:stCondLst>
                                  <p:childTnLst>
                                    <p:anim calcmode="lin" valueType="num">
                                      <p:cBhvr additive="base">
                                        <p:cTn id="118" dur="1000"/>
                                        <p:tgtEl>
                                          <p:spTgt spid="1035"/>
                                        </p:tgtEl>
                                        <p:attrNameLst>
                                          <p:attrName>ppt_x</p:attrName>
                                        </p:attrNameLst>
                                      </p:cBhvr>
                                      <p:tavLst>
                                        <p:tav tm="0">
                                          <p:val>
                                            <p:strVal val="ppt_x"/>
                                          </p:val>
                                        </p:tav>
                                        <p:tav tm="100000">
                                          <p:val>
                                            <p:strVal val="ppt_x"/>
                                          </p:val>
                                        </p:tav>
                                      </p:tavLst>
                                    </p:anim>
                                    <p:anim calcmode="lin" valueType="num">
                                      <p:cBhvr additive="base">
                                        <p:cTn id="119" dur="1000"/>
                                        <p:tgtEl>
                                          <p:spTgt spid="1035"/>
                                        </p:tgtEl>
                                        <p:attrNameLst>
                                          <p:attrName>ppt_y</p:attrName>
                                        </p:attrNameLst>
                                      </p:cBhvr>
                                      <p:tavLst>
                                        <p:tav tm="0">
                                          <p:val>
                                            <p:strVal val="ppt_y"/>
                                          </p:val>
                                        </p:tav>
                                        <p:tav tm="100000">
                                          <p:val>
                                            <p:strVal val="1+ppt_h/2"/>
                                          </p:val>
                                        </p:tav>
                                      </p:tavLst>
                                    </p:anim>
                                    <p:set>
                                      <p:cBhvr>
                                        <p:cTn id="120" dur="1" fill="hold">
                                          <p:stCondLst>
                                            <p:cond delay="999"/>
                                          </p:stCondLst>
                                        </p:cTn>
                                        <p:tgtEl>
                                          <p:spTgt spid="1035"/>
                                        </p:tgtEl>
                                        <p:attrNameLst>
                                          <p:attrName>style.visibility</p:attrName>
                                        </p:attrNameLst>
                                      </p:cBhvr>
                                      <p:to>
                                        <p:strVal val="hidden"/>
                                      </p:to>
                                    </p:set>
                                  </p:childTnLst>
                                </p:cTn>
                              </p:par>
                              <p:par>
                                <p:cTn id="121" presetID="10" presetClass="entr" presetSubtype="0" fill="hold" nodeType="withEffect">
                                  <p:stCondLst>
                                    <p:cond delay="0"/>
                                  </p:stCondLst>
                                  <p:childTnLst>
                                    <p:set>
                                      <p:cBhvr>
                                        <p:cTn id="122" dur="1" fill="hold">
                                          <p:stCondLst>
                                            <p:cond delay="0"/>
                                          </p:stCondLst>
                                        </p:cTn>
                                        <p:tgtEl>
                                          <p:spTgt spid="1029"/>
                                        </p:tgtEl>
                                        <p:attrNameLst>
                                          <p:attrName>style.visibility</p:attrName>
                                        </p:attrNameLst>
                                      </p:cBhvr>
                                      <p:to>
                                        <p:strVal val="visible"/>
                                      </p:to>
                                    </p:set>
                                    <p:animEffect transition="in" filter="fade">
                                      <p:cBhvr>
                                        <p:cTn id="123" dur="500"/>
                                        <p:tgtEl>
                                          <p:spTgt spid="1029"/>
                                        </p:tgtEl>
                                      </p:cBhvr>
                                    </p:animEffect>
                                  </p:childTnLst>
                                </p:cTn>
                              </p:par>
                            </p:childTnLst>
                          </p:cTn>
                        </p:par>
                      </p:childTnLst>
                    </p:cTn>
                  </p:par>
                </p:childTnLst>
              </p:cTn>
              <p:nextCondLst>
                <p:cond evt="onClick" delay="0">
                  <p:tgtEl>
                    <p:spTgt spid="1035"/>
                  </p:tgtEl>
                </p:cond>
              </p:nextCondLst>
            </p:seq>
            <p:seq concurrent="1" nextAc="seek">
              <p:cTn id="124" restart="whenNotActive" fill="hold" evtFilter="cancelBubble" nodeType="interactiveSeq">
                <p:stCondLst>
                  <p:cond evt="onClick" delay="0">
                    <p:tgtEl>
                      <p:spTgt spid="1036"/>
                    </p:tgtEl>
                  </p:cond>
                </p:stCondLst>
                <p:endSync evt="end" delay="0">
                  <p:rtn val="all"/>
                </p:endSync>
                <p:childTnLst>
                  <p:par>
                    <p:cTn id="125" fill="hold">
                      <p:stCondLst>
                        <p:cond delay="0"/>
                      </p:stCondLst>
                      <p:childTnLst>
                        <p:par>
                          <p:cTn id="126" fill="hold">
                            <p:stCondLst>
                              <p:cond delay="0"/>
                            </p:stCondLst>
                            <p:childTnLst>
                              <p:par>
                                <p:cTn id="127" presetID="2" presetClass="exit" presetSubtype="4" fill="hold" nodeType="clickEffect">
                                  <p:stCondLst>
                                    <p:cond delay="0"/>
                                  </p:stCondLst>
                                  <p:childTnLst>
                                    <p:anim calcmode="lin" valueType="num">
                                      <p:cBhvr additive="base">
                                        <p:cTn id="128" dur="1000"/>
                                        <p:tgtEl>
                                          <p:spTgt spid="1036"/>
                                        </p:tgtEl>
                                        <p:attrNameLst>
                                          <p:attrName>ppt_x</p:attrName>
                                        </p:attrNameLst>
                                      </p:cBhvr>
                                      <p:tavLst>
                                        <p:tav tm="0">
                                          <p:val>
                                            <p:strVal val="ppt_x"/>
                                          </p:val>
                                        </p:tav>
                                        <p:tav tm="100000">
                                          <p:val>
                                            <p:strVal val="ppt_x"/>
                                          </p:val>
                                        </p:tav>
                                      </p:tavLst>
                                    </p:anim>
                                    <p:anim calcmode="lin" valueType="num">
                                      <p:cBhvr additive="base">
                                        <p:cTn id="129" dur="1000"/>
                                        <p:tgtEl>
                                          <p:spTgt spid="1036"/>
                                        </p:tgtEl>
                                        <p:attrNameLst>
                                          <p:attrName>ppt_y</p:attrName>
                                        </p:attrNameLst>
                                      </p:cBhvr>
                                      <p:tavLst>
                                        <p:tav tm="0">
                                          <p:val>
                                            <p:strVal val="ppt_y"/>
                                          </p:val>
                                        </p:tav>
                                        <p:tav tm="100000">
                                          <p:val>
                                            <p:strVal val="1+ppt_h/2"/>
                                          </p:val>
                                        </p:tav>
                                      </p:tavLst>
                                    </p:anim>
                                    <p:set>
                                      <p:cBhvr>
                                        <p:cTn id="130" dur="1" fill="hold">
                                          <p:stCondLst>
                                            <p:cond delay="999"/>
                                          </p:stCondLst>
                                        </p:cTn>
                                        <p:tgtEl>
                                          <p:spTgt spid="1036"/>
                                        </p:tgtEl>
                                        <p:attrNameLst>
                                          <p:attrName>style.visibility</p:attrName>
                                        </p:attrNameLst>
                                      </p:cBhvr>
                                      <p:to>
                                        <p:strVal val="hidden"/>
                                      </p:to>
                                    </p:set>
                                  </p:childTnLst>
                                </p:cTn>
                              </p:par>
                              <p:par>
                                <p:cTn id="131" presetID="10" presetClass="entr" presetSubtype="0" fill="hold" nodeType="withEffect">
                                  <p:stCondLst>
                                    <p:cond delay="0"/>
                                  </p:stCondLst>
                                  <p:childTnLst>
                                    <p:set>
                                      <p:cBhvr>
                                        <p:cTn id="132" dur="1" fill="hold">
                                          <p:stCondLst>
                                            <p:cond delay="0"/>
                                          </p:stCondLst>
                                        </p:cTn>
                                        <p:tgtEl>
                                          <p:spTgt spid="1029"/>
                                        </p:tgtEl>
                                        <p:attrNameLst>
                                          <p:attrName>style.visibility</p:attrName>
                                        </p:attrNameLst>
                                      </p:cBhvr>
                                      <p:to>
                                        <p:strVal val="visible"/>
                                      </p:to>
                                    </p:set>
                                    <p:animEffect transition="in" filter="fade">
                                      <p:cBhvr>
                                        <p:cTn id="133" dur="500"/>
                                        <p:tgtEl>
                                          <p:spTgt spid="1029"/>
                                        </p:tgtEl>
                                      </p:cBhvr>
                                    </p:animEffect>
                                  </p:childTnLst>
                                </p:cTn>
                              </p:par>
                            </p:childTnLst>
                          </p:cTn>
                        </p:par>
                      </p:childTnLst>
                    </p:cTn>
                  </p:par>
                </p:childTnLst>
              </p:cTn>
              <p:nextCondLst>
                <p:cond evt="onClick" delay="0">
                  <p:tgtEl>
                    <p:spTgt spid="1036"/>
                  </p:tgtEl>
                </p:cond>
              </p:nextCondLst>
            </p:seq>
            <p:seq concurrent="1" nextAc="seek">
              <p:cTn id="134" restart="whenNotActive" fill="hold" evtFilter="cancelBubble" nodeType="interactiveSeq">
                <p:stCondLst>
                  <p:cond evt="onClick" delay="0">
                    <p:tgtEl>
                      <p:spTgt spid="1037"/>
                    </p:tgtEl>
                  </p:cond>
                </p:stCondLst>
                <p:endSync evt="end" delay="0">
                  <p:rtn val="all"/>
                </p:endSync>
                <p:childTnLst>
                  <p:par>
                    <p:cTn id="135" fill="hold">
                      <p:stCondLst>
                        <p:cond delay="0"/>
                      </p:stCondLst>
                      <p:childTnLst>
                        <p:par>
                          <p:cTn id="136" fill="hold">
                            <p:stCondLst>
                              <p:cond delay="0"/>
                            </p:stCondLst>
                            <p:childTnLst>
                              <p:par>
                                <p:cTn id="137" presetID="2" presetClass="exit" presetSubtype="4" fill="hold" nodeType="clickEffect">
                                  <p:stCondLst>
                                    <p:cond delay="0"/>
                                  </p:stCondLst>
                                  <p:childTnLst>
                                    <p:anim calcmode="lin" valueType="num">
                                      <p:cBhvr additive="base">
                                        <p:cTn id="138" dur="1000"/>
                                        <p:tgtEl>
                                          <p:spTgt spid="1037"/>
                                        </p:tgtEl>
                                        <p:attrNameLst>
                                          <p:attrName>ppt_x</p:attrName>
                                        </p:attrNameLst>
                                      </p:cBhvr>
                                      <p:tavLst>
                                        <p:tav tm="0">
                                          <p:val>
                                            <p:strVal val="ppt_x"/>
                                          </p:val>
                                        </p:tav>
                                        <p:tav tm="100000">
                                          <p:val>
                                            <p:strVal val="ppt_x"/>
                                          </p:val>
                                        </p:tav>
                                      </p:tavLst>
                                    </p:anim>
                                    <p:anim calcmode="lin" valueType="num">
                                      <p:cBhvr additive="base">
                                        <p:cTn id="139" dur="1000"/>
                                        <p:tgtEl>
                                          <p:spTgt spid="1037"/>
                                        </p:tgtEl>
                                        <p:attrNameLst>
                                          <p:attrName>ppt_y</p:attrName>
                                        </p:attrNameLst>
                                      </p:cBhvr>
                                      <p:tavLst>
                                        <p:tav tm="0">
                                          <p:val>
                                            <p:strVal val="ppt_y"/>
                                          </p:val>
                                        </p:tav>
                                        <p:tav tm="100000">
                                          <p:val>
                                            <p:strVal val="1+ppt_h/2"/>
                                          </p:val>
                                        </p:tav>
                                      </p:tavLst>
                                    </p:anim>
                                    <p:set>
                                      <p:cBhvr>
                                        <p:cTn id="140" dur="1" fill="hold">
                                          <p:stCondLst>
                                            <p:cond delay="999"/>
                                          </p:stCondLst>
                                        </p:cTn>
                                        <p:tgtEl>
                                          <p:spTgt spid="1037"/>
                                        </p:tgtEl>
                                        <p:attrNameLst>
                                          <p:attrName>style.visibility</p:attrName>
                                        </p:attrNameLst>
                                      </p:cBhvr>
                                      <p:to>
                                        <p:strVal val="hidden"/>
                                      </p:to>
                                    </p:set>
                                  </p:childTnLst>
                                </p:cTn>
                              </p:par>
                              <p:par>
                                <p:cTn id="141" presetID="10" presetClass="entr" presetSubtype="0" fill="hold" nodeType="withEffect">
                                  <p:stCondLst>
                                    <p:cond delay="0"/>
                                  </p:stCondLst>
                                  <p:childTnLst>
                                    <p:set>
                                      <p:cBhvr>
                                        <p:cTn id="142" dur="1" fill="hold">
                                          <p:stCondLst>
                                            <p:cond delay="0"/>
                                          </p:stCondLst>
                                        </p:cTn>
                                        <p:tgtEl>
                                          <p:spTgt spid="1029"/>
                                        </p:tgtEl>
                                        <p:attrNameLst>
                                          <p:attrName>style.visibility</p:attrName>
                                        </p:attrNameLst>
                                      </p:cBhvr>
                                      <p:to>
                                        <p:strVal val="visible"/>
                                      </p:to>
                                    </p:set>
                                    <p:animEffect transition="in" filter="fade">
                                      <p:cBhvr>
                                        <p:cTn id="143" dur="500"/>
                                        <p:tgtEl>
                                          <p:spTgt spid="1029"/>
                                        </p:tgtEl>
                                      </p:cBhvr>
                                    </p:animEffect>
                                  </p:childTnLst>
                                </p:cTn>
                              </p:par>
                            </p:childTnLst>
                          </p:cTn>
                        </p:par>
                      </p:childTnLst>
                    </p:cTn>
                  </p:par>
                </p:childTnLst>
              </p:cTn>
              <p:nextCondLst>
                <p:cond evt="onClick" delay="0">
                  <p:tgtEl>
                    <p:spTgt spid="1037"/>
                  </p:tgtEl>
                </p:cond>
              </p:nextCondLst>
            </p:seq>
            <p:seq concurrent="1" nextAc="seek">
              <p:cTn id="144" restart="whenNotActive" fill="hold" evtFilter="cancelBubble" nodeType="interactiveSeq">
                <p:stCondLst>
                  <p:cond evt="onClick" delay="0">
                    <p:tgtEl>
                      <p:spTgt spid="1038"/>
                    </p:tgtEl>
                  </p:cond>
                </p:stCondLst>
                <p:endSync evt="end" delay="0">
                  <p:rtn val="all"/>
                </p:endSync>
                <p:childTnLst>
                  <p:par>
                    <p:cTn id="145" fill="hold">
                      <p:stCondLst>
                        <p:cond delay="0"/>
                      </p:stCondLst>
                      <p:childTnLst>
                        <p:par>
                          <p:cTn id="146" fill="hold">
                            <p:stCondLst>
                              <p:cond delay="0"/>
                            </p:stCondLst>
                            <p:childTnLst>
                              <p:par>
                                <p:cTn id="147" presetID="2" presetClass="exit" presetSubtype="4" fill="hold" nodeType="clickEffect">
                                  <p:stCondLst>
                                    <p:cond delay="0"/>
                                  </p:stCondLst>
                                  <p:childTnLst>
                                    <p:anim calcmode="lin" valueType="num">
                                      <p:cBhvr additive="base">
                                        <p:cTn id="148" dur="1000"/>
                                        <p:tgtEl>
                                          <p:spTgt spid="1038"/>
                                        </p:tgtEl>
                                        <p:attrNameLst>
                                          <p:attrName>ppt_x</p:attrName>
                                        </p:attrNameLst>
                                      </p:cBhvr>
                                      <p:tavLst>
                                        <p:tav tm="0">
                                          <p:val>
                                            <p:strVal val="ppt_x"/>
                                          </p:val>
                                        </p:tav>
                                        <p:tav tm="100000">
                                          <p:val>
                                            <p:strVal val="ppt_x"/>
                                          </p:val>
                                        </p:tav>
                                      </p:tavLst>
                                    </p:anim>
                                    <p:anim calcmode="lin" valueType="num">
                                      <p:cBhvr additive="base">
                                        <p:cTn id="149" dur="1000"/>
                                        <p:tgtEl>
                                          <p:spTgt spid="1038"/>
                                        </p:tgtEl>
                                        <p:attrNameLst>
                                          <p:attrName>ppt_y</p:attrName>
                                        </p:attrNameLst>
                                      </p:cBhvr>
                                      <p:tavLst>
                                        <p:tav tm="0">
                                          <p:val>
                                            <p:strVal val="ppt_y"/>
                                          </p:val>
                                        </p:tav>
                                        <p:tav tm="100000">
                                          <p:val>
                                            <p:strVal val="1+ppt_h/2"/>
                                          </p:val>
                                        </p:tav>
                                      </p:tavLst>
                                    </p:anim>
                                    <p:set>
                                      <p:cBhvr>
                                        <p:cTn id="150" dur="1" fill="hold">
                                          <p:stCondLst>
                                            <p:cond delay="999"/>
                                          </p:stCondLst>
                                        </p:cTn>
                                        <p:tgtEl>
                                          <p:spTgt spid="1038"/>
                                        </p:tgtEl>
                                        <p:attrNameLst>
                                          <p:attrName>style.visibility</p:attrName>
                                        </p:attrNameLst>
                                      </p:cBhvr>
                                      <p:to>
                                        <p:strVal val="hidden"/>
                                      </p:to>
                                    </p:set>
                                  </p:childTnLst>
                                </p:cTn>
                              </p:par>
                              <p:par>
                                <p:cTn id="151" presetID="10" presetClass="entr" presetSubtype="0" fill="hold" nodeType="withEffect">
                                  <p:stCondLst>
                                    <p:cond delay="0"/>
                                  </p:stCondLst>
                                  <p:childTnLst>
                                    <p:set>
                                      <p:cBhvr>
                                        <p:cTn id="152" dur="1" fill="hold">
                                          <p:stCondLst>
                                            <p:cond delay="0"/>
                                          </p:stCondLst>
                                        </p:cTn>
                                        <p:tgtEl>
                                          <p:spTgt spid="72"/>
                                        </p:tgtEl>
                                        <p:attrNameLst>
                                          <p:attrName>style.visibility</p:attrName>
                                        </p:attrNameLst>
                                      </p:cBhvr>
                                      <p:to>
                                        <p:strVal val="visible"/>
                                      </p:to>
                                    </p:set>
                                    <p:animEffect transition="in" filter="fade">
                                      <p:cBhvr>
                                        <p:cTn id="153" dur="500"/>
                                        <p:tgtEl>
                                          <p:spTgt spid="72"/>
                                        </p:tgtEl>
                                      </p:cBhvr>
                                    </p:animEffect>
                                  </p:childTnLst>
                                </p:cTn>
                              </p:par>
                              <p:par>
                                <p:cTn id="154" presetID="10" presetClass="entr" presetSubtype="0" fill="hold" nodeType="withEffect">
                                  <p:stCondLst>
                                    <p:cond delay="0"/>
                                  </p:stCondLst>
                                  <p:childTnLst>
                                    <p:set>
                                      <p:cBhvr>
                                        <p:cTn id="155" dur="1" fill="hold">
                                          <p:stCondLst>
                                            <p:cond delay="0"/>
                                          </p:stCondLst>
                                        </p:cTn>
                                        <p:tgtEl>
                                          <p:spTgt spid="7170"/>
                                        </p:tgtEl>
                                        <p:attrNameLst>
                                          <p:attrName>style.visibility</p:attrName>
                                        </p:attrNameLst>
                                      </p:cBhvr>
                                      <p:to>
                                        <p:strVal val="visible"/>
                                      </p:to>
                                    </p:set>
                                    <p:animEffect transition="in" filter="fade">
                                      <p:cBhvr>
                                        <p:cTn id="156" dur="500"/>
                                        <p:tgtEl>
                                          <p:spTgt spid="7170"/>
                                        </p:tgtEl>
                                      </p:cBhvr>
                                    </p:animEffect>
                                  </p:childTnLst>
                                </p:cTn>
                              </p:par>
                            </p:childTnLst>
                          </p:cTn>
                        </p:par>
                      </p:childTnLst>
                    </p:cTn>
                  </p:par>
                </p:childTnLst>
              </p:cTn>
              <p:nextCondLst>
                <p:cond evt="onClick" delay="0">
                  <p:tgtEl>
                    <p:spTgt spid="1038"/>
                  </p:tgtEl>
                </p:cond>
              </p:nextCondLst>
            </p:seq>
            <p:seq concurrent="1" nextAc="seek">
              <p:cTn id="157" restart="whenNotActive" fill="hold" evtFilter="cancelBubble" nodeType="interactiveSeq">
                <p:stCondLst>
                  <p:cond evt="onClick" delay="0">
                    <p:tgtEl>
                      <p:spTgt spid="1039"/>
                    </p:tgtEl>
                  </p:cond>
                </p:stCondLst>
                <p:endSync evt="end" delay="0">
                  <p:rtn val="all"/>
                </p:endSync>
                <p:childTnLst>
                  <p:par>
                    <p:cTn id="158" fill="hold">
                      <p:stCondLst>
                        <p:cond delay="0"/>
                      </p:stCondLst>
                      <p:childTnLst>
                        <p:par>
                          <p:cTn id="159" fill="hold">
                            <p:stCondLst>
                              <p:cond delay="0"/>
                            </p:stCondLst>
                            <p:childTnLst>
                              <p:par>
                                <p:cTn id="160" presetID="2" presetClass="exit" presetSubtype="4" fill="hold" nodeType="clickEffect">
                                  <p:stCondLst>
                                    <p:cond delay="0"/>
                                  </p:stCondLst>
                                  <p:childTnLst>
                                    <p:anim calcmode="lin" valueType="num">
                                      <p:cBhvr additive="base">
                                        <p:cTn id="161" dur="1000"/>
                                        <p:tgtEl>
                                          <p:spTgt spid="1039"/>
                                        </p:tgtEl>
                                        <p:attrNameLst>
                                          <p:attrName>ppt_x</p:attrName>
                                        </p:attrNameLst>
                                      </p:cBhvr>
                                      <p:tavLst>
                                        <p:tav tm="0">
                                          <p:val>
                                            <p:strVal val="ppt_x"/>
                                          </p:val>
                                        </p:tav>
                                        <p:tav tm="100000">
                                          <p:val>
                                            <p:strVal val="ppt_x"/>
                                          </p:val>
                                        </p:tav>
                                      </p:tavLst>
                                    </p:anim>
                                    <p:anim calcmode="lin" valueType="num">
                                      <p:cBhvr additive="base">
                                        <p:cTn id="162" dur="1000"/>
                                        <p:tgtEl>
                                          <p:spTgt spid="1039"/>
                                        </p:tgtEl>
                                        <p:attrNameLst>
                                          <p:attrName>ppt_y</p:attrName>
                                        </p:attrNameLst>
                                      </p:cBhvr>
                                      <p:tavLst>
                                        <p:tav tm="0">
                                          <p:val>
                                            <p:strVal val="ppt_y"/>
                                          </p:val>
                                        </p:tav>
                                        <p:tav tm="100000">
                                          <p:val>
                                            <p:strVal val="1+ppt_h/2"/>
                                          </p:val>
                                        </p:tav>
                                      </p:tavLst>
                                    </p:anim>
                                    <p:set>
                                      <p:cBhvr>
                                        <p:cTn id="163" dur="1" fill="hold">
                                          <p:stCondLst>
                                            <p:cond delay="999"/>
                                          </p:stCondLst>
                                        </p:cTn>
                                        <p:tgtEl>
                                          <p:spTgt spid="1039"/>
                                        </p:tgtEl>
                                        <p:attrNameLst>
                                          <p:attrName>style.visibility</p:attrName>
                                        </p:attrNameLst>
                                      </p:cBhvr>
                                      <p:to>
                                        <p:strVal val="hidden"/>
                                      </p:to>
                                    </p:set>
                                  </p:childTnLst>
                                </p:cTn>
                              </p:par>
                              <p:par>
                                <p:cTn id="164" presetID="10" presetClass="entr" presetSubtype="0" fill="hold" nodeType="withEffect">
                                  <p:stCondLst>
                                    <p:cond delay="0"/>
                                  </p:stCondLst>
                                  <p:childTnLst>
                                    <p:set>
                                      <p:cBhvr>
                                        <p:cTn id="165" dur="1" fill="hold">
                                          <p:stCondLst>
                                            <p:cond delay="0"/>
                                          </p:stCondLst>
                                        </p:cTn>
                                        <p:tgtEl>
                                          <p:spTgt spid="1029"/>
                                        </p:tgtEl>
                                        <p:attrNameLst>
                                          <p:attrName>style.visibility</p:attrName>
                                        </p:attrNameLst>
                                      </p:cBhvr>
                                      <p:to>
                                        <p:strVal val="visible"/>
                                      </p:to>
                                    </p:set>
                                    <p:animEffect transition="in" filter="fade">
                                      <p:cBhvr>
                                        <p:cTn id="166" dur="500"/>
                                        <p:tgtEl>
                                          <p:spTgt spid="1029"/>
                                        </p:tgtEl>
                                      </p:cBhvr>
                                    </p:animEffect>
                                  </p:childTnLst>
                                </p:cTn>
                              </p:par>
                            </p:childTnLst>
                          </p:cTn>
                        </p:par>
                      </p:childTnLst>
                    </p:cTn>
                  </p:par>
                </p:childTnLst>
              </p:cTn>
              <p:nextCondLst>
                <p:cond evt="onClick" delay="0">
                  <p:tgtEl>
                    <p:spTgt spid="1039"/>
                  </p:tgtEl>
                </p:cond>
              </p:nextCondLst>
            </p:seq>
            <p:seq concurrent="1" nextAc="seek">
              <p:cTn id="167" restart="whenNotActive" fill="hold" evtFilter="cancelBubble" nodeType="interactiveSeq">
                <p:stCondLst>
                  <p:cond evt="onClick" delay="0">
                    <p:tgtEl>
                      <p:spTgt spid="1040"/>
                    </p:tgtEl>
                  </p:cond>
                </p:stCondLst>
                <p:endSync evt="end" delay="0">
                  <p:rtn val="all"/>
                </p:endSync>
                <p:childTnLst>
                  <p:par>
                    <p:cTn id="168" fill="hold">
                      <p:stCondLst>
                        <p:cond delay="0"/>
                      </p:stCondLst>
                      <p:childTnLst>
                        <p:par>
                          <p:cTn id="169" fill="hold">
                            <p:stCondLst>
                              <p:cond delay="0"/>
                            </p:stCondLst>
                            <p:childTnLst>
                              <p:par>
                                <p:cTn id="170" presetID="2" presetClass="exit" presetSubtype="4" fill="hold" nodeType="clickEffect">
                                  <p:stCondLst>
                                    <p:cond delay="0"/>
                                  </p:stCondLst>
                                  <p:childTnLst>
                                    <p:anim calcmode="lin" valueType="num">
                                      <p:cBhvr additive="base">
                                        <p:cTn id="171" dur="1000"/>
                                        <p:tgtEl>
                                          <p:spTgt spid="1040"/>
                                        </p:tgtEl>
                                        <p:attrNameLst>
                                          <p:attrName>ppt_x</p:attrName>
                                        </p:attrNameLst>
                                      </p:cBhvr>
                                      <p:tavLst>
                                        <p:tav tm="0">
                                          <p:val>
                                            <p:strVal val="ppt_x"/>
                                          </p:val>
                                        </p:tav>
                                        <p:tav tm="100000">
                                          <p:val>
                                            <p:strVal val="ppt_x"/>
                                          </p:val>
                                        </p:tav>
                                      </p:tavLst>
                                    </p:anim>
                                    <p:anim calcmode="lin" valueType="num">
                                      <p:cBhvr additive="base">
                                        <p:cTn id="172" dur="1000"/>
                                        <p:tgtEl>
                                          <p:spTgt spid="1040"/>
                                        </p:tgtEl>
                                        <p:attrNameLst>
                                          <p:attrName>ppt_y</p:attrName>
                                        </p:attrNameLst>
                                      </p:cBhvr>
                                      <p:tavLst>
                                        <p:tav tm="0">
                                          <p:val>
                                            <p:strVal val="ppt_y"/>
                                          </p:val>
                                        </p:tav>
                                        <p:tav tm="100000">
                                          <p:val>
                                            <p:strVal val="1+ppt_h/2"/>
                                          </p:val>
                                        </p:tav>
                                      </p:tavLst>
                                    </p:anim>
                                    <p:set>
                                      <p:cBhvr>
                                        <p:cTn id="173" dur="1" fill="hold">
                                          <p:stCondLst>
                                            <p:cond delay="999"/>
                                          </p:stCondLst>
                                        </p:cTn>
                                        <p:tgtEl>
                                          <p:spTgt spid="1040"/>
                                        </p:tgtEl>
                                        <p:attrNameLst>
                                          <p:attrName>style.visibility</p:attrName>
                                        </p:attrNameLst>
                                      </p:cBhvr>
                                      <p:to>
                                        <p:strVal val="hidden"/>
                                      </p:to>
                                    </p:set>
                                  </p:childTnLst>
                                </p:cTn>
                              </p:par>
                              <p:par>
                                <p:cTn id="174" presetID="10" presetClass="entr" presetSubtype="0" fill="hold" nodeType="withEffect">
                                  <p:stCondLst>
                                    <p:cond delay="0"/>
                                  </p:stCondLst>
                                  <p:childTnLst>
                                    <p:set>
                                      <p:cBhvr>
                                        <p:cTn id="175" dur="1" fill="hold">
                                          <p:stCondLst>
                                            <p:cond delay="0"/>
                                          </p:stCondLst>
                                        </p:cTn>
                                        <p:tgtEl>
                                          <p:spTgt spid="1029"/>
                                        </p:tgtEl>
                                        <p:attrNameLst>
                                          <p:attrName>style.visibility</p:attrName>
                                        </p:attrNameLst>
                                      </p:cBhvr>
                                      <p:to>
                                        <p:strVal val="visible"/>
                                      </p:to>
                                    </p:set>
                                    <p:animEffect transition="in" filter="fade">
                                      <p:cBhvr>
                                        <p:cTn id="176" dur="500"/>
                                        <p:tgtEl>
                                          <p:spTgt spid="1029"/>
                                        </p:tgtEl>
                                      </p:cBhvr>
                                    </p:animEffect>
                                  </p:childTnLst>
                                </p:cTn>
                              </p:par>
                            </p:childTnLst>
                          </p:cTn>
                        </p:par>
                      </p:childTnLst>
                    </p:cTn>
                  </p:par>
                </p:childTnLst>
              </p:cTn>
              <p:nextCondLst>
                <p:cond evt="onClick" delay="0">
                  <p:tgtEl>
                    <p:spTgt spid="1040"/>
                  </p:tgtEl>
                </p:cond>
              </p:nextCondLst>
            </p:seq>
            <p:seq concurrent="1" nextAc="seek">
              <p:cTn id="177" restart="whenNotActive" fill="hold" evtFilter="cancelBubble" nodeType="interactiveSeq">
                <p:stCondLst>
                  <p:cond evt="onClick" delay="0">
                    <p:tgtEl>
                      <p:spTgt spid="1041"/>
                    </p:tgtEl>
                  </p:cond>
                </p:stCondLst>
                <p:endSync evt="end" delay="0">
                  <p:rtn val="all"/>
                </p:endSync>
                <p:childTnLst>
                  <p:par>
                    <p:cTn id="178" fill="hold">
                      <p:stCondLst>
                        <p:cond delay="0"/>
                      </p:stCondLst>
                      <p:childTnLst>
                        <p:par>
                          <p:cTn id="179" fill="hold">
                            <p:stCondLst>
                              <p:cond delay="0"/>
                            </p:stCondLst>
                            <p:childTnLst>
                              <p:par>
                                <p:cTn id="180" presetID="2" presetClass="exit" presetSubtype="4" fill="hold" nodeType="clickEffect">
                                  <p:stCondLst>
                                    <p:cond delay="0"/>
                                  </p:stCondLst>
                                  <p:childTnLst>
                                    <p:anim calcmode="lin" valueType="num">
                                      <p:cBhvr additive="base">
                                        <p:cTn id="181" dur="1000"/>
                                        <p:tgtEl>
                                          <p:spTgt spid="1041"/>
                                        </p:tgtEl>
                                        <p:attrNameLst>
                                          <p:attrName>ppt_x</p:attrName>
                                        </p:attrNameLst>
                                      </p:cBhvr>
                                      <p:tavLst>
                                        <p:tav tm="0">
                                          <p:val>
                                            <p:strVal val="ppt_x"/>
                                          </p:val>
                                        </p:tav>
                                        <p:tav tm="100000">
                                          <p:val>
                                            <p:strVal val="ppt_x"/>
                                          </p:val>
                                        </p:tav>
                                      </p:tavLst>
                                    </p:anim>
                                    <p:anim calcmode="lin" valueType="num">
                                      <p:cBhvr additive="base">
                                        <p:cTn id="182" dur="1000"/>
                                        <p:tgtEl>
                                          <p:spTgt spid="1041"/>
                                        </p:tgtEl>
                                        <p:attrNameLst>
                                          <p:attrName>ppt_y</p:attrName>
                                        </p:attrNameLst>
                                      </p:cBhvr>
                                      <p:tavLst>
                                        <p:tav tm="0">
                                          <p:val>
                                            <p:strVal val="ppt_y"/>
                                          </p:val>
                                        </p:tav>
                                        <p:tav tm="100000">
                                          <p:val>
                                            <p:strVal val="1+ppt_h/2"/>
                                          </p:val>
                                        </p:tav>
                                      </p:tavLst>
                                    </p:anim>
                                    <p:set>
                                      <p:cBhvr>
                                        <p:cTn id="183" dur="1" fill="hold">
                                          <p:stCondLst>
                                            <p:cond delay="999"/>
                                          </p:stCondLst>
                                        </p:cTn>
                                        <p:tgtEl>
                                          <p:spTgt spid="1041"/>
                                        </p:tgtEl>
                                        <p:attrNameLst>
                                          <p:attrName>style.visibility</p:attrName>
                                        </p:attrNameLst>
                                      </p:cBhvr>
                                      <p:to>
                                        <p:strVal val="hidden"/>
                                      </p:to>
                                    </p:set>
                                  </p:childTnLst>
                                </p:cTn>
                              </p:par>
                              <p:par>
                                <p:cTn id="184" presetID="10" presetClass="entr" presetSubtype="0" fill="hold" nodeType="withEffect">
                                  <p:stCondLst>
                                    <p:cond delay="0"/>
                                  </p:stCondLst>
                                  <p:childTnLst>
                                    <p:set>
                                      <p:cBhvr>
                                        <p:cTn id="185" dur="1" fill="hold">
                                          <p:stCondLst>
                                            <p:cond delay="0"/>
                                          </p:stCondLst>
                                        </p:cTn>
                                        <p:tgtEl>
                                          <p:spTgt spid="1029"/>
                                        </p:tgtEl>
                                        <p:attrNameLst>
                                          <p:attrName>style.visibility</p:attrName>
                                        </p:attrNameLst>
                                      </p:cBhvr>
                                      <p:to>
                                        <p:strVal val="visible"/>
                                      </p:to>
                                    </p:set>
                                    <p:animEffect transition="in" filter="fade">
                                      <p:cBhvr>
                                        <p:cTn id="186" dur="500"/>
                                        <p:tgtEl>
                                          <p:spTgt spid="1029"/>
                                        </p:tgtEl>
                                      </p:cBhvr>
                                    </p:animEffect>
                                  </p:childTnLst>
                                </p:cTn>
                              </p:par>
                            </p:childTnLst>
                          </p:cTn>
                        </p:par>
                      </p:childTnLst>
                    </p:cTn>
                  </p:par>
                </p:childTnLst>
              </p:cTn>
              <p:nextCondLst>
                <p:cond evt="onClick" delay="0">
                  <p:tgtEl>
                    <p:spTgt spid="1041"/>
                  </p:tgtEl>
                </p:cond>
              </p:nextCondLst>
            </p:seq>
            <p:seq concurrent="1" nextAc="seek">
              <p:cTn id="187" restart="whenNotActive" fill="hold" evtFilter="cancelBubble" nodeType="interactiveSeq">
                <p:stCondLst>
                  <p:cond evt="onClick" delay="0">
                    <p:tgtEl>
                      <p:spTgt spid="1042"/>
                    </p:tgtEl>
                  </p:cond>
                </p:stCondLst>
                <p:endSync evt="end" delay="0">
                  <p:rtn val="all"/>
                </p:endSync>
                <p:childTnLst>
                  <p:par>
                    <p:cTn id="188" fill="hold">
                      <p:stCondLst>
                        <p:cond delay="0"/>
                      </p:stCondLst>
                      <p:childTnLst>
                        <p:par>
                          <p:cTn id="189" fill="hold">
                            <p:stCondLst>
                              <p:cond delay="0"/>
                            </p:stCondLst>
                            <p:childTnLst>
                              <p:par>
                                <p:cTn id="190" presetID="2" presetClass="exit" presetSubtype="4" fill="hold" nodeType="clickEffect">
                                  <p:stCondLst>
                                    <p:cond delay="0"/>
                                  </p:stCondLst>
                                  <p:childTnLst>
                                    <p:anim calcmode="lin" valueType="num">
                                      <p:cBhvr additive="base">
                                        <p:cTn id="191" dur="1000"/>
                                        <p:tgtEl>
                                          <p:spTgt spid="1042"/>
                                        </p:tgtEl>
                                        <p:attrNameLst>
                                          <p:attrName>ppt_x</p:attrName>
                                        </p:attrNameLst>
                                      </p:cBhvr>
                                      <p:tavLst>
                                        <p:tav tm="0">
                                          <p:val>
                                            <p:strVal val="ppt_x"/>
                                          </p:val>
                                        </p:tav>
                                        <p:tav tm="100000">
                                          <p:val>
                                            <p:strVal val="ppt_x"/>
                                          </p:val>
                                        </p:tav>
                                      </p:tavLst>
                                    </p:anim>
                                    <p:anim calcmode="lin" valueType="num">
                                      <p:cBhvr additive="base">
                                        <p:cTn id="192" dur="1000"/>
                                        <p:tgtEl>
                                          <p:spTgt spid="1042"/>
                                        </p:tgtEl>
                                        <p:attrNameLst>
                                          <p:attrName>ppt_y</p:attrName>
                                        </p:attrNameLst>
                                      </p:cBhvr>
                                      <p:tavLst>
                                        <p:tav tm="0">
                                          <p:val>
                                            <p:strVal val="ppt_y"/>
                                          </p:val>
                                        </p:tav>
                                        <p:tav tm="100000">
                                          <p:val>
                                            <p:strVal val="1+ppt_h/2"/>
                                          </p:val>
                                        </p:tav>
                                      </p:tavLst>
                                    </p:anim>
                                    <p:set>
                                      <p:cBhvr>
                                        <p:cTn id="193" dur="1" fill="hold">
                                          <p:stCondLst>
                                            <p:cond delay="999"/>
                                          </p:stCondLst>
                                        </p:cTn>
                                        <p:tgtEl>
                                          <p:spTgt spid="1042"/>
                                        </p:tgtEl>
                                        <p:attrNameLst>
                                          <p:attrName>style.visibility</p:attrName>
                                        </p:attrNameLst>
                                      </p:cBhvr>
                                      <p:to>
                                        <p:strVal val="hidden"/>
                                      </p:to>
                                    </p:set>
                                  </p:childTnLst>
                                </p:cTn>
                              </p:par>
                              <p:par>
                                <p:cTn id="194" presetID="10" presetClass="entr" presetSubtype="0" fill="hold" nodeType="withEffect">
                                  <p:stCondLst>
                                    <p:cond delay="0"/>
                                  </p:stCondLst>
                                  <p:childTnLst>
                                    <p:set>
                                      <p:cBhvr>
                                        <p:cTn id="195" dur="1" fill="hold">
                                          <p:stCondLst>
                                            <p:cond delay="0"/>
                                          </p:stCondLst>
                                        </p:cTn>
                                        <p:tgtEl>
                                          <p:spTgt spid="1029"/>
                                        </p:tgtEl>
                                        <p:attrNameLst>
                                          <p:attrName>style.visibility</p:attrName>
                                        </p:attrNameLst>
                                      </p:cBhvr>
                                      <p:to>
                                        <p:strVal val="visible"/>
                                      </p:to>
                                    </p:set>
                                    <p:animEffect transition="in" filter="fade">
                                      <p:cBhvr>
                                        <p:cTn id="196" dur="500"/>
                                        <p:tgtEl>
                                          <p:spTgt spid="1029"/>
                                        </p:tgtEl>
                                      </p:cBhvr>
                                    </p:animEffect>
                                  </p:childTnLst>
                                </p:cTn>
                              </p:par>
                            </p:childTnLst>
                          </p:cTn>
                        </p:par>
                      </p:childTnLst>
                    </p:cTn>
                  </p:par>
                </p:childTnLst>
              </p:cTn>
              <p:nextCondLst>
                <p:cond evt="onClick" delay="0">
                  <p:tgtEl>
                    <p:spTgt spid="1042"/>
                  </p:tgtEl>
                </p:cond>
              </p:nextCondLst>
            </p:seq>
            <p:seq concurrent="1" nextAc="seek">
              <p:cTn id="197" restart="whenNotActive" fill="hold" evtFilter="cancelBubble" nodeType="interactiveSeq">
                <p:stCondLst>
                  <p:cond evt="onClick" delay="0">
                    <p:tgtEl>
                      <p:spTgt spid="1043"/>
                    </p:tgtEl>
                  </p:cond>
                </p:stCondLst>
                <p:endSync evt="end" delay="0">
                  <p:rtn val="all"/>
                </p:endSync>
                <p:childTnLst>
                  <p:par>
                    <p:cTn id="198" fill="hold">
                      <p:stCondLst>
                        <p:cond delay="0"/>
                      </p:stCondLst>
                      <p:childTnLst>
                        <p:par>
                          <p:cTn id="199" fill="hold">
                            <p:stCondLst>
                              <p:cond delay="0"/>
                            </p:stCondLst>
                            <p:childTnLst>
                              <p:par>
                                <p:cTn id="200" presetID="2" presetClass="exit" presetSubtype="4" fill="hold" nodeType="clickEffect">
                                  <p:stCondLst>
                                    <p:cond delay="0"/>
                                  </p:stCondLst>
                                  <p:childTnLst>
                                    <p:anim calcmode="lin" valueType="num">
                                      <p:cBhvr additive="base">
                                        <p:cTn id="201" dur="1000"/>
                                        <p:tgtEl>
                                          <p:spTgt spid="1043"/>
                                        </p:tgtEl>
                                        <p:attrNameLst>
                                          <p:attrName>ppt_x</p:attrName>
                                        </p:attrNameLst>
                                      </p:cBhvr>
                                      <p:tavLst>
                                        <p:tav tm="0">
                                          <p:val>
                                            <p:strVal val="ppt_x"/>
                                          </p:val>
                                        </p:tav>
                                        <p:tav tm="100000">
                                          <p:val>
                                            <p:strVal val="ppt_x"/>
                                          </p:val>
                                        </p:tav>
                                      </p:tavLst>
                                    </p:anim>
                                    <p:anim calcmode="lin" valueType="num">
                                      <p:cBhvr additive="base">
                                        <p:cTn id="202" dur="1000"/>
                                        <p:tgtEl>
                                          <p:spTgt spid="1043"/>
                                        </p:tgtEl>
                                        <p:attrNameLst>
                                          <p:attrName>ppt_y</p:attrName>
                                        </p:attrNameLst>
                                      </p:cBhvr>
                                      <p:tavLst>
                                        <p:tav tm="0">
                                          <p:val>
                                            <p:strVal val="ppt_y"/>
                                          </p:val>
                                        </p:tav>
                                        <p:tav tm="100000">
                                          <p:val>
                                            <p:strVal val="1+ppt_h/2"/>
                                          </p:val>
                                        </p:tav>
                                      </p:tavLst>
                                    </p:anim>
                                    <p:set>
                                      <p:cBhvr>
                                        <p:cTn id="203" dur="1" fill="hold">
                                          <p:stCondLst>
                                            <p:cond delay="999"/>
                                          </p:stCondLst>
                                        </p:cTn>
                                        <p:tgtEl>
                                          <p:spTgt spid="1043"/>
                                        </p:tgtEl>
                                        <p:attrNameLst>
                                          <p:attrName>style.visibility</p:attrName>
                                        </p:attrNameLst>
                                      </p:cBhvr>
                                      <p:to>
                                        <p:strVal val="hidden"/>
                                      </p:to>
                                    </p:set>
                                  </p:childTnLst>
                                </p:cTn>
                              </p:par>
                              <p:par>
                                <p:cTn id="204" presetID="10" presetClass="entr" presetSubtype="0" fill="hold" nodeType="withEffect">
                                  <p:stCondLst>
                                    <p:cond delay="0"/>
                                  </p:stCondLst>
                                  <p:childTnLst>
                                    <p:set>
                                      <p:cBhvr>
                                        <p:cTn id="205" dur="1" fill="hold">
                                          <p:stCondLst>
                                            <p:cond delay="0"/>
                                          </p:stCondLst>
                                        </p:cTn>
                                        <p:tgtEl>
                                          <p:spTgt spid="1029"/>
                                        </p:tgtEl>
                                        <p:attrNameLst>
                                          <p:attrName>style.visibility</p:attrName>
                                        </p:attrNameLst>
                                      </p:cBhvr>
                                      <p:to>
                                        <p:strVal val="visible"/>
                                      </p:to>
                                    </p:set>
                                    <p:animEffect transition="in" filter="fade">
                                      <p:cBhvr>
                                        <p:cTn id="206" dur="500"/>
                                        <p:tgtEl>
                                          <p:spTgt spid="1029"/>
                                        </p:tgtEl>
                                      </p:cBhvr>
                                    </p:animEffect>
                                  </p:childTnLst>
                                </p:cTn>
                              </p:par>
                            </p:childTnLst>
                          </p:cTn>
                        </p:par>
                      </p:childTnLst>
                    </p:cTn>
                  </p:par>
                </p:childTnLst>
              </p:cTn>
              <p:nextCondLst>
                <p:cond evt="onClick" delay="0">
                  <p:tgtEl>
                    <p:spTgt spid="1043"/>
                  </p:tgtEl>
                </p:cond>
              </p:nextCondLst>
            </p:seq>
            <p:seq concurrent="1" nextAc="seek">
              <p:cTn id="207" restart="whenNotActive" fill="hold" evtFilter="cancelBubble" nodeType="interactiveSeq">
                <p:stCondLst>
                  <p:cond evt="onClick" delay="0">
                    <p:tgtEl>
                      <p:spTgt spid="1044"/>
                    </p:tgtEl>
                  </p:cond>
                </p:stCondLst>
                <p:endSync evt="end" delay="0">
                  <p:rtn val="all"/>
                </p:endSync>
                <p:childTnLst>
                  <p:par>
                    <p:cTn id="208" fill="hold">
                      <p:stCondLst>
                        <p:cond delay="0"/>
                      </p:stCondLst>
                      <p:childTnLst>
                        <p:par>
                          <p:cTn id="209" fill="hold">
                            <p:stCondLst>
                              <p:cond delay="0"/>
                            </p:stCondLst>
                            <p:childTnLst>
                              <p:par>
                                <p:cTn id="210" presetID="2" presetClass="exit" presetSubtype="4" fill="hold" nodeType="clickEffect">
                                  <p:stCondLst>
                                    <p:cond delay="0"/>
                                  </p:stCondLst>
                                  <p:childTnLst>
                                    <p:anim calcmode="lin" valueType="num">
                                      <p:cBhvr additive="base">
                                        <p:cTn id="211" dur="1000"/>
                                        <p:tgtEl>
                                          <p:spTgt spid="1044"/>
                                        </p:tgtEl>
                                        <p:attrNameLst>
                                          <p:attrName>ppt_x</p:attrName>
                                        </p:attrNameLst>
                                      </p:cBhvr>
                                      <p:tavLst>
                                        <p:tav tm="0">
                                          <p:val>
                                            <p:strVal val="ppt_x"/>
                                          </p:val>
                                        </p:tav>
                                        <p:tav tm="100000">
                                          <p:val>
                                            <p:strVal val="ppt_x"/>
                                          </p:val>
                                        </p:tav>
                                      </p:tavLst>
                                    </p:anim>
                                    <p:anim calcmode="lin" valueType="num">
                                      <p:cBhvr additive="base">
                                        <p:cTn id="212" dur="1000"/>
                                        <p:tgtEl>
                                          <p:spTgt spid="1044"/>
                                        </p:tgtEl>
                                        <p:attrNameLst>
                                          <p:attrName>ppt_y</p:attrName>
                                        </p:attrNameLst>
                                      </p:cBhvr>
                                      <p:tavLst>
                                        <p:tav tm="0">
                                          <p:val>
                                            <p:strVal val="ppt_y"/>
                                          </p:val>
                                        </p:tav>
                                        <p:tav tm="100000">
                                          <p:val>
                                            <p:strVal val="1+ppt_h/2"/>
                                          </p:val>
                                        </p:tav>
                                      </p:tavLst>
                                    </p:anim>
                                    <p:set>
                                      <p:cBhvr>
                                        <p:cTn id="213" dur="1" fill="hold">
                                          <p:stCondLst>
                                            <p:cond delay="999"/>
                                          </p:stCondLst>
                                        </p:cTn>
                                        <p:tgtEl>
                                          <p:spTgt spid="1044"/>
                                        </p:tgtEl>
                                        <p:attrNameLst>
                                          <p:attrName>style.visibility</p:attrName>
                                        </p:attrNameLst>
                                      </p:cBhvr>
                                      <p:to>
                                        <p:strVal val="hidden"/>
                                      </p:to>
                                    </p:set>
                                  </p:childTnLst>
                                </p:cTn>
                              </p:par>
                              <p:par>
                                <p:cTn id="214" presetID="10" presetClass="entr" presetSubtype="0" fill="hold" nodeType="withEffect">
                                  <p:stCondLst>
                                    <p:cond delay="0"/>
                                  </p:stCondLst>
                                  <p:childTnLst>
                                    <p:set>
                                      <p:cBhvr>
                                        <p:cTn id="215" dur="1" fill="hold">
                                          <p:stCondLst>
                                            <p:cond delay="0"/>
                                          </p:stCondLst>
                                        </p:cTn>
                                        <p:tgtEl>
                                          <p:spTgt spid="1029"/>
                                        </p:tgtEl>
                                        <p:attrNameLst>
                                          <p:attrName>style.visibility</p:attrName>
                                        </p:attrNameLst>
                                      </p:cBhvr>
                                      <p:to>
                                        <p:strVal val="visible"/>
                                      </p:to>
                                    </p:set>
                                    <p:animEffect transition="in" filter="fade">
                                      <p:cBhvr>
                                        <p:cTn id="216" dur="500"/>
                                        <p:tgtEl>
                                          <p:spTgt spid="1029"/>
                                        </p:tgtEl>
                                      </p:cBhvr>
                                    </p:animEffect>
                                  </p:childTnLst>
                                </p:cTn>
                              </p:par>
                            </p:childTnLst>
                          </p:cTn>
                        </p:par>
                      </p:childTnLst>
                    </p:cTn>
                  </p:par>
                </p:childTnLst>
              </p:cTn>
              <p:nextCondLst>
                <p:cond evt="onClick" delay="0">
                  <p:tgtEl>
                    <p:spTgt spid="1044"/>
                  </p:tgtEl>
                </p:cond>
              </p:nextCondLst>
            </p:seq>
            <p:seq concurrent="1" nextAc="seek">
              <p:cTn id="217" restart="whenNotActive" fill="hold" evtFilter="cancelBubble" nodeType="interactiveSeq">
                <p:stCondLst>
                  <p:cond evt="onClick" delay="0">
                    <p:tgtEl>
                      <p:spTgt spid="1045"/>
                    </p:tgtEl>
                  </p:cond>
                </p:stCondLst>
                <p:endSync evt="end" delay="0">
                  <p:rtn val="all"/>
                </p:endSync>
                <p:childTnLst>
                  <p:par>
                    <p:cTn id="218" fill="hold">
                      <p:stCondLst>
                        <p:cond delay="0"/>
                      </p:stCondLst>
                      <p:childTnLst>
                        <p:par>
                          <p:cTn id="219" fill="hold">
                            <p:stCondLst>
                              <p:cond delay="0"/>
                            </p:stCondLst>
                            <p:childTnLst>
                              <p:par>
                                <p:cTn id="220" presetID="2" presetClass="exit" presetSubtype="4" fill="hold" nodeType="clickEffect">
                                  <p:stCondLst>
                                    <p:cond delay="0"/>
                                  </p:stCondLst>
                                  <p:childTnLst>
                                    <p:anim calcmode="lin" valueType="num">
                                      <p:cBhvr additive="base">
                                        <p:cTn id="221" dur="1000"/>
                                        <p:tgtEl>
                                          <p:spTgt spid="1045"/>
                                        </p:tgtEl>
                                        <p:attrNameLst>
                                          <p:attrName>ppt_x</p:attrName>
                                        </p:attrNameLst>
                                      </p:cBhvr>
                                      <p:tavLst>
                                        <p:tav tm="0">
                                          <p:val>
                                            <p:strVal val="ppt_x"/>
                                          </p:val>
                                        </p:tav>
                                        <p:tav tm="100000">
                                          <p:val>
                                            <p:strVal val="ppt_x"/>
                                          </p:val>
                                        </p:tav>
                                      </p:tavLst>
                                    </p:anim>
                                    <p:anim calcmode="lin" valueType="num">
                                      <p:cBhvr additive="base">
                                        <p:cTn id="222" dur="1000"/>
                                        <p:tgtEl>
                                          <p:spTgt spid="1045"/>
                                        </p:tgtEl>
                                        <p:attrNameLst>
                                          <p:attrName>ppt_y</p:attrName>
                                        </p:attrNameLst>
                                      </p:cBhvr>
                                      <p:tavLst>
                                        <p:tav tm="0">
                                          <p:val>
                                            <p:strVal val="ppt_y"/>
                                          </p:val>
                                        </p:tav>
                                        <p:tav tm="100000">
                                          <p:val>
                                            <p:strVal val="1+ppt_h/2"/>
                                          </p:val>
                                        </p:tav>
                                      </p:tavLst>
                                    </p:anim>
                                    <p:set>
                                      <p:cBhvr>
                                        <p:cTn id="223" dur="1" fill="hold">
                                          <p:stCondLst>
                                            <p:cond delay="999"/>
                                          </p:stCondLst>
                                        </p:cTn>
                                        <p:tgtEl>
                                          <p:spTgt spid="1045"/>
                                        </p:tgtEl>
                                        <p:attrNameLst>
                                          <p:attrName>style.visibility</p:attrName>
                                        </p:attrNameLst>
                                      </p:cBhvr>
                                      <p:to>
                                        <p:strVal val="hidden"/>
                                      </p:to>
                                    </p:set>
                                  </p:childTnLst>
                                </p:cTn>
                              </p:par>
                              <p:par>
                                <p:cTn id="224" presetID="10" presetClass="entr" presetSubtype="0" fill="hold" nodeType="withEffect">
                                  <p:stCondLst>
                                    <p:cond delay="0"/>
                                  </p:stCondLst>
                                  <p:childTnLst>
                                    <p:set>
                                      <p:cBhvr>
                                        <p:cTn id="225" dur="1" fill="hold">
                                          <p:stCondLst>
                                            <p:cond delay="0"/>
                                          </p:stCondLst>
                                        </p:cTn>
                                        <p:tgtEl>
                                          <p:spTgt spid="70"/>
                                        </p:tgtEl>
                                        <p:attrNameLst>
                                          <p:attrName>style.visibility</p:attrName>
                                        </p:attrNameLst>
                                      </p:cBhvr>
                                      <p:to>
                                        <p:strVal val="visible"/>
                                      </p:to>
                                    </p:set>
                                    <p:animEffect transition="in" filter="fade">
                                      <p:cBhvr>
                                        <p:cTn id="226" dur="500"/>
                                        <p:tgtEl>
                                          <p:spTgt spid="70"/>
                                        </p:tgtEl>
                                      </p:cBhvr>
                                    </p:animEffect>
                                  </p:childTnLst>
                                </p:cTn>
                              </p:par>
                            </p:childTnLst>
                          </p:cTn>
                        </p:par>
                      </p:childTnLst>
                    </p:cTn>
                  </p:par>
                </p:childTnLst>
              </p:cTn>
              <p:nextCondLst>
                <p:cond evt="onClick" delay="0">
                  <p:tgtEl>
                    <p:spTgt spid="1045"/>
                  </p:tgtEl>
                </p:cond>
              </p:nextCondLst>
            </p:seq>
            <p:seq concurrent="1" nextAc="seek">
              <p:cTn id="227" restart="whenNotActive" fill="hold" evtFilter="cancelBubble" nodeType="interactiveSeq">
                <p:stCondLst>
                  <p:cond evt="onClick" delay="0">
                    <p:tgtEl>
                      <p:spTgt spid="1046"/>
                    </p:tgtEl>
                  </p:cond>
                </p:stCondLst>
                <p:endSync evt="end" delay="0">
                  <p:rtn val="all"/>
                </p:endSync>
                <p:childTnLst>
                  <p:par>
                    <p:cTn id="228" fill="hold">
                      <p:stCondLst>
                        <p:cond delay="0"/>
                      </p:stCondLst>
                      <p:childTnLst>
                        <p:par>
                          <p:cTn id="229" fill="hold">
                            <p:stCondLst>
                              <p:cond delay="0"/>
                            </p:stCondLst>
                            <p:childTnLst>
                              <p:par>
                                <p:cTn id="230" presetID="2" presetClass="exit" presetSubtype="4" fill="hold" nodeType="clickEffect">
                                  <p:stCondLst>
                                    <p:cond delay="0"/>
                                  </p:stCondLst>
                                  <p:childTnLst>
                                    <p:anim calcmode="lin" valueType="num">
                                      <p:cBhvr additive="base">
                                        <p:cTn id="231" dur="1000"/>
                                        <p:tgtEl>
                                          <p:spTgt spid="1046"/>
                                        </p:tgtEl>
                                        <p:attrNameLst>
                                          <p:attrName>ppt_x</p:attrName>
                                        </p:attrNameLst>
                                      </p:cBhvr>
                                      <p:tavLst>
                                        <p:tav tm="0">
                                          <p:val>
                                            <p:strVal val="ppt_x"/>
                                          </p:val>
                                        </p:tav>
                                        <p:tav tm="100000">
                                          <p:val>
                                            <p:strVal val="ppt_x"/>
                                          </p:val>
                                        </p:tav>
                                      </p:tavLst>
                                    </p:anim>
                                    <p:anim calcmode="lin" valueType="num">
                                      <p:cBhvr additive="base">
                                        <p:cTn id="232" dur="1000"/>
                                        <p:tgtEl>
                                          <p:spTgt spid="1046"/>
                                        </p:tgtEl>
                                        <p:attrNameLst>
                                          <p:attrName>ppt_y</p:attrName>
                                        </p:attrNameLst>
                                      </p:cBhvr>
                                      <p:tavLst>
                                        <p:tav tm="0">
                                          <p:val>
                                            <p:strVal val="ppt_y"/>
                                          </p:val>
                                        </p:tav>
                                        <p:tav tm="100000">
                                          <p:val>
                                            <p:strVal val="1+ppt_h/2"/>
                                          </p:val>
                                        </p:tav>
                                      </p:tavLst>
                                    </p:anim>
                                    <p:set>
                                      <p:cBhvr>
                                        <p:cTn id="233" dur="1" fill="hold">
                                          <p:stCondLst>
                                            <p:cond delay="999"/>
                                          </p:stCondLst>
                                        </p:cTn>
                                        <p:tgtEl>
                                          <p:spTgt spid="1046"/>
                                        </p:tgtEl>
                                        <p:attrNameLst>
                                          <p:attrName>style.visibility</p:attrName>
                                        </p:attrNameLst>
                                      </p:cBhvr>
                                      <p:to>
                                        <p:strVal val="hidden"/>
                                      </p:to>
                                    </p:set>
                                  </p:childTnLst>
                                </p:cTn>
                              </p:par>
                              <p:par>
                                <p:cTn id="234" presetID="10" presetClass="entr" presetSubtype="0" fill="hold" nodeType="withEffect">
                                  <p:stCondLst>
                                    <p:cond delay="0"/>
                                  </p:stCondLst>
                                  <p:childTnLst>
                                    <p:set>
                                      <p:cBhvr>
                                        <p:cTn id="235" dur="1" fill="hold">
                                          <p:stCondLst>
                                            <p:cond delay="0"/>
                                          </p:stCondLst>
                                        </p:cTn>
                                        <p:tgtEl>
                                          <p:spTgt spid="1029"/>
                                        </p:tgtEl>
                                        <p:attrNameLst>
                                          <p:attrName>style.visibility</p:attrName>
                                        </p:attrNameLst>
                                      </p:cBhvr>
                                      <p:to>
                                        <p:strVal val="visible"/>
                                      </p:to>
                                    </p:set>
                                    <p:animEffect transition="in" filter="fade">
                                      <p:cBhvr>
                                        <p:cTn id="236" dur="500"/>
                                        <p:tgtEl>
                                          <p:spTgt spid="1029"/>
                                        </p:tgtEl>
                                      </p:cBhvr>
                                    </p:animEffect>
                                  </p:childTnLst>
                                </p:cTn>
                              </p:par>
                            </p:childTnLst>
                          </p:cTn>
                        </p:par>
                      </p:childTnLst>
                    </p:cTn>
                  </p:par>
                </p:childTnLst>
              </p:cTn>
              <p:nextCondLst>
                <p:cond evt="onClick" delay="0">
                  <p:tgtEl>
                    <p:spTgt spid="1046"/>
                  </p:tgtEl>
                </p:cond>
              </p:nextCondLst>
            </p:seq>
            <p:seq concurrent="1" nextAc="seek">
              <p:cTn id="237" restart="whenNotActive" fill="hold" evtFilter="cancelBubble" nodeType="interactiveSeq">
                <p:stCondLst>
                  <p:cond evt="onClick" delay="0">
                    <p:tgtEl>
                      <p:spTgt spid="104"/>
                    </p:tgtEl>
                  </p:cond>
                </p:stCondLst>
                <p:endSync evt="end" delay="0">
                  <p:rtn val="all"/>
                </p:endSync>
                <p:childTnLst>
                  <p:par>
                    <p:cTn id="238" fill="hold">
                      <p:stCondLst>
                        <p:cond delay="0"/>
                      </p:stCondLst>
                      <p:childTnLst>
                        <p:par>
                          <p:cTn id="239" fill="hold">
                            <p:stCondLst>
                              <p:cond delay="0"/>
                            </p:stCondLst>
                            <p:childTnLst>
                              <p:par>
                                <p:cTn id="240" presetID="2" presetClass="exit" presetSubtype="4" fill="hold" nodeType="clickEffect">
                                  <p:stCondLst>
                                    <p:cond delay="0"/>
                                  </p:stCondLst>
                                  <p:childTnLst>
                                    <p:anim calcmode="lin" valueType="num">
                                      <p:cBhvr additive="base">
                                        <p:cTn id="241" dur="1000"/>
                                        <p:tgtEl>
                                          <p:spTgt spid="104"/>
                                        </p:tgtEl>
                                        <p:attrNameLst>
                                          <p:attrName>ppt_x</p:attrName>
                                        </p:attrNameLst>
                                      </p:cBhvr>
                                      <p:tavLst>
                                        <p:tav tm="0">
                                          <p:val>
                                            <p:strVal val="ppt_x"/>
                                          </p:val>
                                        </p:tav>
                                        <p:tav tm="100000">
                                          <p:val>
                                            <p:strVal val="ppt_x"/>
                                          </p:val>
                                        </p:tav>
                                      </p:tavLst>
                                    </p:anim>
                                    <p:anim calcmode="lin" valueType="num">
                                      <p:cBhvr additive="base">
                                        <p:cTn id="242" dur="1000"/>
                                        <p:tgtEl>
                                          <p:spTgt spid="104"/>
                                        </p:tgtEl>
                                        <p:attrNameLst>
                                          <p:attrName>ppt_y</p:attrName>
                                        </p:attrNameLst>
                                      </p:cBhvr>
                                      <p:tavLst>
                                        <p:tav tm="0">
                                          <p:val>
                                            <p:strVal val="ppt_y"/>
                                          </p:val>
                                        </p:tav>
                                        <p:tav tm="100000">
                                          <p:val>
                                            <p:strVal val="1+ppt_h/2"/>
                                          </p:val>
                                        </p:tav>
                                      </p:tavLst>
                                    </p:anim>
                                    <p:set>
                                      <p:cBhvr>
                                        <p:cTn id="243" dur="1" fill="hold">
                                          <p:stCondLst>
                                            <p:cond delay="999"/>
                                          </p:stCondLst>
                                        </p:cTn>
                                        <p:tgtEl>
                                          <p:spTgt spid="104"/>
                                        </p:tgtEl>
                                        <p:attrNameLst>
                                          <p:attrName>style.visibility</p:attrName>
                                        </p:attrNameLst>
                                      </p:cBhvr>
                                      <p:to>
                                        <p:strVal val="hidden"/>
                                      </p:to>
                                    </p:set>
                                  </p:childTnLst>
                                </p:cTn>
                              </p:par>
                              <p:par>
                                <p:cTn id="244" presetID="10" presetClass="entr" presetSubtype="0" fill="hold" nodeType="withEffect">
                                  <p:stCondLst>
                                    <p:cond delay="0"/>
                                  </p:stCondLst>
                                  <p:childTnLst>
                                    <p:set>
                                      <p:cBhvr>
                                        <p:cTn id="245" dur="1" fill="hold">
                                          <p:stCondLst>
                                            <p:cond delay="0"/>
                                          </p:stCondLst>
                                        </p:cTn>
                                        <p:tgtEl>
                                          <p:spTgt spid="1029"/>
                                        </p:tgtEl>
                                        <p:attrNameLst>
                                          <p:attrName>style.visibility</p:attrName>
                                        </p:attrNameLst>
                                      </p:cBhvr>
                                      <p:to>
                                        <p:strVal val="visible"/>
                                      </p:to>
                                    </p:set>
                                    <p:animEffect transition="in" filter="fade">
                                      <p:cBhvr>
                                        <p:cTn id="246" dur="500"/>
                                        <p:tgtEl>
                                          <p:spTgt spid="1029"/>
                                        </p:tgtEl>
                                      </p:cBhvr>
                                    </p:animEffect>
                                  </p:childTnLst>
                                </p:cTn>
                              </p:par>
                            </p:childTnLst>
                          </p:cTn>
                        </p:par>
                      </p:childTnLst>
                    </p:cTn>
                  </p:par>
                </p:childTnLst>
              </p:cTn>
              <p:nextCondLst>
                <p:cond evt="onClick" delay="0">
                  <p:tgtEl>
                    <p:spTgt spid="104"/>
                  </p:tgtEl>
                </p:cond>
              </p:nextCondLst>
            </p:seq>
            <p:seq concurrent="1" nextAc="seek">
              <p:cTn id="247" restart="whenNotActive" fill="hold" evtFilter="cancelBubble" nodeType="interactiveSeq">
                <p:stCondLst>
                  <p:cond evt="onClick" delay="0">
                    <p:tgtEl>
                      <p:spTgt spid="105"/>
                    </p:tgtEl>
                  </p:cond>
                </p:stCondLst>
                <p:endSync evt="end" delay="0">
                  <p:rtn val="all"/>
                </p:endSync>
                <p:childTnLst>
                  <p:par>
                    <p:cTn id="248" fill="hold">
                      <p:stCondLst>
                        <p:cond delay="0"/>
                      </p:stCondLst>
                      <p:childTnLst>
                        <p:par>
                          <p:cTn id="249" fill="hold">
                            <p:stCondLst>
                              <p:cond delay="0"/>
                            </p:stCondLst>
                            <p:childTnLst>
                              <p:par>
                                <p:cTn id="250" presetID="2" presetClass="exit" presetSubtype="4" fill="hold" nodeType="clickEffect">
                                  <p:stCondLst>
                                    <p:cond delay="0"/>
                                  </p:stCondLst>
                                  <p:childTnLst>
                                    <p:anim calcmode="lin" valueType="num">
                                      <p:cBhvr additive="base">
                                        <p:cTn id="251" dur="1000"/>
                                        <p:tgtEl>
                                          <p:spTgt spid="105"/>
                                        </p:tgtEl>
                                        <p:attrNameLst>
                                          <p:attrName>ppt_x</p:attrName>
                                        </p:attrNameLst>
                                      </p:cBhvr>
                                      <p:tavLst>
                                        <p:tav tm="0">
                                          <p:val>
                                            <p:strVal val="ppt_x"/>
                                          </p:val>
                                        </p:tav>
                                        <p:tav tm="100000">
                                          <p:val>
                                            <p:strVal val="ppt_x"/>
                                          </p:val>
                                        </p:tav>
                                      </p:tavLst>
                                    </p:anim>
                                    <p:anim calcmode="lin" valueType="num">
                                      <p:cBhvr additive="base">
                                        <p:cTn id="252" dur="1000"/>
                                        <p:tgtEl>
                                          <p:spTgt spid="105"/>
                                        </p:tgtEl>
                                        <p:attrNameLst>
                                          <p:attrName>ppt_y</p:attrName>
                                        </p:attrNameLst>
                                      </p:cBhvr>
                                      <p:tavLst>
                                        <p:tav tm="0">
                                          <p:val>
                                            <p:strVal val="ppt_y"/>
                                          </p:val>
                                        </p:tav>
                                        <p:tav tm="100000">
                                          <p:val>
                                            <p:strVal val="1+ppt_h/2"/>
                                          </p:val>
                                        </p:tav>
                                      </p:tavLst>
                                    </p:anim>
                                    <p:set>
                                      <p:cBhvr>
                                        <p:cTn id="253" dur="1" fill="hold">
                                          <p:stCondLst>
                                            <p:cond delay="999"/>
                                          </p:stCondLst>
                                        </p:cTn>
                                        <p:tgtEl>
                                          <p:spTgt spid="105"/>
                                        </p:tgtEl>
                                        <p:attrNameLst>
                                          <p:attrName>style.visibility</p:attrName>
                                        </p:attrNameLst>
                                      </p:cBhvr>
                                      <p:to>
                                        <p:strVal val="hidden"/>
                                      </p:to>
                                    </p:set>
                                  </p:childTnLst>
                                </p:cTn>
                              </p:par>
                              <p:par>
                                <p:cTn id="254" presetID="10" presetClass="entr" presetSubtype="0" fill="hold" nodeType="withEffect">
                                  <p:stCondLst>
                                    <p:cond delay="0"/>
                                  </p:stCondLst>
                                  <p:childTnLst>
                                    <p:set>
                                      <p:cBhvr>
                                        <p:cTn id="255" dur="1" fill="hold">
                                          <p:stCondLst>
                                            <p:cond delay="0"/>
                                          </p:stCondLst>
                                        </p:cTn>
                                        <p:tgtEl>
                                          <p:spTgt spid="1029"/>
                                        </p:tgtEl>
                                        <p:attrNameLst>
                                          <p:attrName>style.visibility</p:attrName>
                                        </p:attrNameLst>
                                      </p:cBhvr>
                                      <p:to>
                                        <p:strVal val="visible"/>
                                      </p:to>
                                    </p:set>
                                    <p:animEffect transition="in" filter="fade">
                                      <p:cBhvr>
                                        <p:cTn id="256" dur="500"/>
                                        <p:tgtEl>
                                          <p:spTgt spid="1029"/>
                                        </p:tgtEl>
                                      </p:cBhvr>
                                    </p:animEffect>
                                  </p:childTnLst>
                                </p:cTn>
                              </p:par>
                            </p:childTnLst>
                          </p:cTn>
                        </p:par>
                      </p:childTnLst>
                    </p:cTn>
                  </p:par>
                </p:childTnLst>
              </p:cTn>
              <p:nextCondLst>
                <p:cond evt="onClick" delay="0">
                  <p:tgtEl>
                    <p:spTgt spid="105"/>
                  </p:tgtEl>
                </p:cond>
              </p:nextCondLst>
            </p:seq>
            <p:seq concurrent="1" nextAc="seek">
              <p:cTn id="257" restart="whenNotActive" fill="hold" evtFilter="cancelBubble" nodeType="interactiveSeq">
                <p:stCondLst>
                  <p:cond evt="onClick" delay="0">
                    <p:tgtEl>
                      <p:spTgt spid="1047"/>
                    </p:tgtEl>
                  </p:cond>
                </p:stCondLst>
                <p:endSync evt="end" delay="0">
                  <p:rtn val="all"/>
                </p:endSync>
                <p:childTnLst>
                  <p:par>
                    <p:cTn id="258" fill="hold">
                      <p:stCondLst>
                        <p:cond delay="0"/>
                      </p:stCondLst>
                      <p:childTnLst>
                        <p:par>
                          <p:cTn id="259" fill="hold">
                            <p:stCondLst>
                              <p:cond delay="0"/>
                            </p:stCondLst>
                            <p:childTnLst>
                              <p:par>
                                <p:cTn id="260" presetID="2" presetClass="exit" presetSubtype="4" fill="hold" nodeType="clickEffect">
                                  <p:stCondLst>
                                    <p:cond delay="0"/>
                                  </p:stCondLst>
                                  <p:childTnLst>
                                    <p:anim calcmode="lin" valueType="num">
                                      <p:cBhvr additive="base">
                                        <p:cTn id="261" dur="1000"/>
                                        <p:tgtEl>
                                          <p:spTgt spid="1047"/>
                                        </p:tgtEl>
                                        <p:attrNameLst>
                                          <p:attrName>ppt_x</p:attrName>
                                        </p:attrNameLst>
                                      </p:cBhvr>
                                      <p:tavLst>
                                        <p:tav tm="0">
                                          <p:val>
                                            <p:strVal val="ppt_x"/>
                                          </p:val>
                                        </p:tav>
                                        <p:tav tm="100000">
                                          <p:val>
                                            <p:strVal val="ppt_x"/>
                                          </p:val>
                                        </p:tav>
                                      </p:tavLst>
                                    </p:anim>
                                    <p:anim calcmode="lin" valueType="num">
                                      <p:cBhvr additive="base">
                                        <p:cTn id="262" dur="1000"/>
                                        <p:tgtEl>
                                          <p:spTgt spid="1047"/>
                                        </p:tgtEl>
                                        <p:attrNameLst>
                                          <p:attrName>ppt_y</p:attrName>
                                        </p:attrNameLst>
                                      </p:cBhvr>
                                      <p:tavLst>
                                        <p:tav tm="0">
                                          <p:val>
                                            <p:strVal val="ppt_y"/>
                                          </p:val>
                                        </p:tav>
                                        <p:tav tm="100000">
                                          <p:val>
                                            <p:strVal val="1+ppt_h/2"/>
                                          </p:val>
                                        </p:tav>
                                      </p:tavLst>
                                    </p:anim>
                                    <p:set>
                                      <p:cBhvr>
                                        <p:cTn id="263" dur="1" fill="hold">
                                          <p:stCondLst>
                                            <p:cond delay="999"/>
                                          </p:stCondLst>
                                        </p:cTn>
                                        <p:tgtEl>
                                          <p:spTgt spid="1047"/>
                                        </p:tgtEl>
                                        <p:attrNameLst>
                                          <p:attrName>style.visibility</p:attrName>
                                        </p:attrNameLst>
                                      </p:cBhvr>
                                      <p:to>
                                        <p:strVal val="hidden"/>
                                      </p:to>
                                    </p:set>
                                  </p:childTnLst>
                                </p:cTn>
                              </p:par>
                              <p:par>
                                <p:cTn id="264" presetID="10" presetClass="entr" presetSubtype="0" fill="hold" nodeType="withEffect">
                                  <p:stCondLst>
                                    <p:cond delay="0"/>
                                  </p:stCondLst>
                                  <p:childTnLst>
                                    <p:set>
                                      <p:cBhvr>
                                        <p:cTn id="265" dur="1" fill="hold">
                                          <p:stCondLst>
                                            <p:cond delay="0"/>
                                          </p:stCondLst>
                                        </p:cTn>
                                        <p:tgtEl>
                                          <p:spTgt spid="1029"/>
                                        </p:tgtEl>
                                        <p:attrNameLst>
                                          <p:attrName>style.visibility</p:attrName>
                                        </p:attrNameLst>
                                      </p:cBhvr>
                                      <p:to>
                                        <p:strVal val="visible"/>
                                      </p:to>
                                    </p:set>
                                    <p:animEffect transition="in" filter="fade">
                                      <p:cBhvr>
                                        <p:cTn id="266" dur="500"/>
                                        <p:tgtEl>
                                          <p:spTgt spid="1029"/>
                                        </p:tgtEl>
                                      </p:cBhvr>
                                    </p:animEffect>
                                  </p:childTnLst>
                                </p:cTn>
                              </p:par>
                            </p:childTnLst>
                          </p:cTn>
                        </p:par>
                      </p:childTnLst>
                    </p:cTn>
                  </p:par>
                </p:childTnLst>
              </p:cTn>
              <p:nextCondLst>
                <p:cond evt="onClick" delay="0">
                  <p:tgtEl>
                    <p:spTgt spid="1047"/>
                  </p:tgtEl>
                </p:cond>
              </p:nextCondLst>
            </p:seq>
            <p:seq concurrent="1" nextAc="seek">
              <p:cTn id="267" restart="whenNotActive" fill="hold" evtFilter="cancelBubble" nodeType="interactiveSeq">
                <p:stCondLst>
                  <p:cond evt="onClick" delay="0">
                    <p:tgtEl>
                      <p:spTgt spid="1048"/>
                    </p:tgtEl>
                  </p:cond>
                </p:stCondLst>
                <p:endSync evt="end" delay="0">
                  <p:rtn val="all"/>
                </p:endSync>
                <p:childTnLst>
                  <p:par>
                    <p:cTn id="268" fill="hold">
                      <p:stCondLst>
                        <p:cond delay="0"/>
                      </p:stCondLst>
                      <p:childTnLst>
                        <p:par>
                          <p:cTn id="269" fill="hold">
                            <p:stCondLst>
                              <p:cond delay="0"/>
                            </p:stCondLst>
                            <p:childTnLst>
                              <p:par>
                                <p:cTn id="270" presetID="2" presetClass="exit" presetSubtype="4" fill="hold" nodeType="clickEffect">
                                  <p:stCondLst>
                                    <p:cond delay="0"/>
                                  </p:stCondLst>
                                  <p:childTnLst>
                                    <p:anim calcmode="lin" valueType="num">
                                      <p:cBhvr additive="base">
                                        <p:cTn id="271" dur="1000"/>
                                        <p:tgtEl>
                                          <p:spTgt spid="1048"/>
                                        </p:tgtEl>
                                        <p:attrNameLst>
                                          <p:attrName>ppt_x</p:attrName>
                                        </p:attrNameLst>
                                      </p:cBhvr>
                                      <p:tavLst>
                                        <p:tav tm="0">
                                          <p:val>
                                            <p:strVal val="ppt_x"/>
                                          </p:val>
                                        </p:tav>
                                        <p:tav tm="100000">
                                          <p:val>
                                            <p:strVal val="ppt_x"/>
                                          </p:val>
                                        </p:tav>
                                      </p:tavLst>
                                    </p:anim>
                                    <p:anim calcmode="lin" valueType="num">
                                      <p:cBhvr additive="base">
                                        <p:cTn id="272" dur="1000"/>
                                        <p:tgtEl>
                                          <p:spTgt spid="1048"/>
                                        </p:tgtEl>
                                        <p:attrNameLst>
                                          <p:attrName>ppt_y</p:attrName>
                                        </p:attrNameLst>
                                      </p:cBhvr>
                                      <p:tavLst>
                                        <p:tav tm="0">
                                          <p:val>
                                            <p:strVal val="ppt_y"/>
                                          </p:val>
                                        </p:tav>
                                        <p:tav tm="100000">
                                          <p:val>
                                            <p:strVal val="1+ppt_h/2"/>
                                          </p:val>
                                        </p:tav>
                                      </p:tavLst>
                                    </p:anim>
                                    <p:set>
                                      <p:cBhvr>
                                        <p:cTn id="273" dur="1" fill="hold">
                                          <p:stCondLst>
                                            <p:cond delay="999"/>
                                          </p:stCondLst>
                                        </p:cTn>
                                        <p:tgtEl>
                                          <p:spTgt spid="1048"/>
                                        </p:tgtEl>
                                        <p:attrNameLst>
                                          <p:attrName>style.visibility</p:attrName>
                                        </p:attrNameLst>
                                      </p:cBhvr>
                                      <p:to>
                                        <p:strVal val="hidden"/>
                                      </p:to>
                                    </p:set>
                                  </p:childTnLst>
                                </p:cTn>
                              </p:par>
                              <p:par>
                                <p:cTn id="274" presetID="10" presetClass="entr" presetSubtype="0" fill="hold" nodeType="withEffect">
                                  <p:stCondLst>
                                    <p:cond delay="0"/>
                                  </p:stCondLst>
                                  <p:childTnLst>
                                    <p:set>
                                      <p:cBhvr>
                                        <p:cTn id="275" dur="1" fill="hold">
                                          <p:stCondLst>
                                            <p:cond delay="0"/>
                                          </p:stCondLst>
                                        </p:cTn>
                                        <p:tgtEl>
                                          <p:spTgt spid="1029"/>
                                        </p:tgtEl>
                                        <p:attrNameLst>
                                          <p:attrName>style.visibility</p:attrName>
                                        </p:attrNameLst>
                                      </p:cBhvr>
                                      <p:to>
                                        <p:strVal val="visible"/>
                                      </p:to>
                                    </p:set>
                                    <p:animEffect transition="in" filter="fade">
                                      <p:cBhvr>
                                        <p:cTn id="276" dur="500"/>
                                        <p:tgtEl>
                                          <p:spTgt spid="1029"/>
                                        </p:tgtEl>
                                      </p:cBhvr>
                                    </p:animEffect>
                                  </p:childTnLst>
                                </p:cTn>
                              </p:par>
                            </p:childTnLst>
                          </p:cTn>
                        </p:par>
                      </p:childTnLst>
                    </p:cTn>
                  </p:par>
                </p:childTnLst>
              </p:cTn>
              <p:nextCondLst>
                <p:cond evt="onClick" delay="0">
                  <p:tgtEl>
                    <p:spTgt spid="1048"/>
                  </p:tgtEl>
                </p:cond>
              </p:nextCondLst>
            </p:seq>
            <p:seq concurrent="1" nextAc="seek">
              <p:cTn id="277" restart="whenNotActive" fill="hold" evtFilter="cancelBubble" nodeType="interactiveSeq">
                <p:stCondLst>
                  <p:cond evt="onClick" delay="0">
                    <p:tgtEl>
                      <p:spTgt spid="1049"/>
                    </p:tgtEl>
                  </p:cond>
                </p:stCondLst>
                <p:endSync evt="end" delay="0">
                  <p:rtn val="all"/>
                </p:endSync>
                <p:childTnLst>
                  <p:par>
                    <p:cTn id="278" fill="hold">
                      <p:stCondLst>
                        <p:cond delay="0"/>
                      </p:stCondLst>
                      <p:childTnLst>
                        <p:par>
                          <p:cTn id="279" fill="hold">
                            <p:stCondLst>
                              <p:cond delay="0"/>
                            </p:stCondLst>
                            <p:childTnLst>
                              <p:par>
                                <p:cTn id="280" presetID="2" presetClass="exit" presetSubtype="4" fill="hold" nodeType="clickEffect">
                                  <p:stCondLst>
                                    <p:cond delay="0"/>
                                  </p:stCondLst>
                                  <p:childTnLst>
                                    <p:anim calcmode="lin" valueType="num">
                                      <p:cBhvr additive="base">
                                        <p:cTn id="281" dur="1000"/>
                                        <p:tgtEl>
                                          <p:spTgt spid="1049"/>
                                        </p:tgtEl>
                                        <p:attrNameLst>
                                          <p:attrName>ppt_x</p:attrName>
                                        </p:attrNameLst>
                                      </p:cBhvr>
                                      <p:tavLst>
                                        <p:tav tm="0">
                                          <p:val>
                                            <p:strVal val="ppt_x"/>
                                          </p:val>
                                        </p:tav>
                                        <p:tav tm="100000">
                                          <p:val>
                                            <p:strVal val="ppt_x"/>
                                          </p:val>
                                        </p:tav>
                                      </p:tavLst>
                                    </p:anim>
                                    <p:anim calcmode="lin" valueType="num">
                                      <p:cBhvr additive="base">
                                        <p:cTn id="282" dur="1000"/>
                                        <p:tgtEl>
                                          <p:spTgt spid="1049"/>
                                        </p:tgtEl>
                                        <p:attrNameLst>
                                          <p:attrName>ppt_y</p:attrName>
                                        </p:attrNameLst>
                                      </p:cBhvr>
                                      <p:tavLst>
                                        <p:tav tm="0">
                                          <p:val>
                                            <p:strVal val="ppt_y"/>
                                          </p:val>
                                        </p:tav>
                                        <p:tav tm="100000">
                                          <p:val>
                                            <p:strVal val="1+ppt_h/2"/>
                                          </p:val>
                                        </p:tav>
                                      </p:tavLst>
                                    </p:anim>
                                    <p:set>
                                      <p:cBhvr>
                                        <p:cTn id="283" dur="1" fill="hold">
                                          <p:stCondLst>
                                            <p:cond delay="999"/>
                                          </p:stCondLst>
                                        </p:cTn>
                                        <p:tgtEl>
                                          <p:spTgt spid="1049"/>
                                        </p:tgtEl>
                                        <p:attrNameLst>
                                          <p:attrName>style.visibility</p:attrName>
                                        </p:attrNameLst>
                                      </p:cBhvr>
                                      <p:to>
                                        <p:strVal val="hidden"/>
                                      </p:to>
                                    </p:set>
                                  </p:childTnLst>
                                </p:cTn>
                              </p:par>
                              <p:par>
                                <p:cTn id="284" presetID="10" presetClass="entr" presetSubtype="0" fill="hold" nodeType="withEffect">
                                  <p:stCondLst>
                                    <p:cond delay="0"/>
                                  </p:stCondLst>
                                  <p:childTnLst>
                                    <p:set>
                                      <p:cBhvr>
                                        <p:cTn id="285" dur="1" fill="hold">
                                          <p:stCondLst>
                                            <p:cond delay="0"/>
                                          </p:stCondLst>
                                        </p:cTn>
                                        <p:tgtEl>
                                          <p:spTgt spid="1029"/>
                                        </p:tgtEl>
                                        <p:attrNameLst>
                                          <p:attrName>style.visibility</p:attrName>
                                        </p:attrNameLst>
                                      </p:cBhvr>
                                      <p:to>
                                        <p:strVal val="visible"/>
                                      </p:to>
                                    </p:set>
                                    <p:animEffect transition="in" filter="fade">
                                      <p:cBhvr>
                                        <p:cTn id="286" dur="500"/>
                                        <p:tgtEl>
                                          <p:spTgt spid="1029"/>
                                        </p:tgtEl>
                                      </p:cBhvr>
                                    </p:animEffect>
                                  </p:childTnLst>
                                </p:cTn>
                              </p:par>
                            </p:childTnLst>
                          </p:cTn>
                        </p:par>
                      </p:childTnLst>
                    </p:cTn>
                  </p:par>
                </p:childTnLst>
              </p:cTn>
              <p:nextCondLst>
                <p:cond evt="onClick" delay="0">
                  <p:tgtEl>
                    <p:spTgt spid="1049"/>
                  </p:tgtEl>
                </p:cond>
              </p:nextCondLst>
            </p:seq>
            <p:seq concurrent="1" nextAc="seek">
              <p:cTn id="287" restart="whenNotActive" fill="hold" evtFilter="cancelBubble" nodeType="interactiveSeq">
                <p:stCondLst>
                  <p:cond evt="onClick" delay="0">
                    <p:tgtEl>
                      <p:spTgt spid="106"/>
                    </p:tgtEl>
                  </p:cond>
                </p:stCondLst>
                <p:endSync evt="end" delay="0">
                  <p:rtn val="all"/>
                </p:endSync>
                <p:childTnLst>
                  <p:par>
                    <p:cTn id="288" fill="hold">
                      <p:stCondLst>
                        <p:cond delay="0"/>
                      </p:stCondLst>
                      <p:childTnLst>
                        <p:par>
                          <p:cTn id="289" fill="hold">
                            <p:stCondLst>
                              <p:cond delay="0"/>
                            </p:stCondLst>
                            <p:childTnLst>
                              <p:par>
                                <p:cTn id="290" presetID="2" presetClass="exit" presetSubtype="4" fill="hold" nodeType="clickEffect">
                                  <p:stCondLst>
                                    <p:cond delay="0"/>
                                  </p:stCondLst>
                                  <p:childTnLst>
                                    <p:anim calcmode="lin" valueType="num">
                                      <p:cBhvr additive="base">
                                        <p:cTn id="291" dur="1000"/>
                                        <p:tgtEl>
                                          <p:spTgt spid="106"/>
                                        </p:tgtEl>
                                        <p:attrNameLst>
                                          <p:attrName>ppt_x</p:attrName>
                                        </p:attrNameLst>
                                      </p:cBhvr>
                                      <p:tavLst>
                                        <p:tav tm="0">
                                          <p:val>
                                            <p:strVal val="ppt_x"/>
                                          </p:val>
                                        </p:tav>
                                        <p:tav tm="100000">
                                          <p:val>
                                            <p:strVal val="ppt_x"/>
                                          </p:val>
                                        </p:tav>
                                      </p:tavLst>
                                    </p:anim>
                                    <p:anim calcmode="lin" valueType="num">
                                      <p:cBhvr additive="base">
                                        <p:cTn id="292" dur="1000"/>
                                        <p:tgtEl>
                                          <p:spTgt spid="106"/>
                                        </p:tgtEl>
                                        <p:attrNameLst>
                                          <p:attrName>ppt_y</p:attrName>
                                        </p:attrNameLst>
                                      </p:cBhvr>
                                      <p:tavLst>
                                        <p:tav tm="0">
                                          <p:val>
                                            <p:strVal val="ppt_y"/>
                                          </p:val>
                                        </p:tav>
                                        <p:tav tm="100000">
                                          <p:val>
                                            <p:strVal val="1+ppt_h/2"/>
                                          </p:val>
                                        </p:tav>
                                      </p:tavLst>
                                    </p:anim>
                                    <p:set>
                                      <p:cBhvr>
                                        <p:cTn id="293" dur="1" fill="hold">
                                          <p:stCondLst>
                                            <p:cond delay="999"/>
                                          </p:stCondLst>
                                        </p:cTn>
                                        <p:tgtEl>
                                          <p:spTgt spid="106"/>
                                        </p:tgtEl>
                                        <p:attrNameLst>
                                          <p:attrName>style.visibility</p:attrName>
                                        </p:attrNameLst>
                                      </p:cBhvr>
                                      <p:to>
                                        <p:strVal val="hidden"/>
                                      </p:to>
                                    </p:set>
                                  </p:childTnLst>
                                </p:cTn>
                              </p:par>
                              <p:par>
                                <p:cTn id="294" presetID="10" presetClass="entr" presetSubtype="0" fill="hold" nodeType="withEffect">
                                  <p:stCondLst>
                                    <p:cond delay="0"/>
                                  </p:stCondLst>
                                  <p:childTnLst>
                                    <p:set>
                                      <p:cBhvr>
                                        <p:cTn id="295" dur="1" fill="hold">
                                          <p:stCondLst>
                                            <p:cond delay="0"/>
                                          </p:stCondLst>
                                        </p:cTn>
                                        <p:tgtEl>
                                          <p:spTgt spid="1029"/>
                                        </p:tgtEl>
                                        <p:attrNameLst>
                                          <p:attrName>style.visibility</p:attrName>
                                        </p:attrNameLst>
                                      </p:cBhvr>
                                      <p:to>
                                        <p:strVal val="visible"/>
                                      </p:to>
                                    </p:set>
                                    <p:animEffect transition="in" filter="fade">
                                      <p:cBhvr>
                                        <p:cTn id="296" dur="500"/>
                                        <p:tgtEl>
                                          <p:spTgt spid="1029"/>
                                        </p:tgtEl>
                                      </p:cBhvr>
                                    </p:animEffect>
                                  </p:childTnLst>
                                </p:cTn>
                              </p:par>
                            </p:childTnLst>
                          </p:cTn>
                        </p:par>
                      </p:childTnLst>
                    </p:cTn>
                  </p:par>
                </p:childTnLst>
              </p:cTn>
              <p:nextCondLst>
                <p:cond evt="onClick" delay="0">
                  <p:tgtEl>
                    <p:spTgt spid="106"/>
                  </p:tgtEl>
                </p:cond>
              </p:nextCondLst>
            </p:seq>
            <p:seq concurrent="1" nextAc="seek">
              <p:cTn id="297" restart="whenNotActive" fill="hold" evtFilter="cancelBubble" nodeType="interactiveSeq">
                <p:stCondLst>
                  <p:cond evt="onClick" delay="0">
                    <p:tgtEl>
                      <p:spTgt spid="82"/>
                    </p:tgtEl>
                  </p:cond>
                </p:stCondLst>
                <p:endSync evt="end" delay="0">
                  <p:rtn val="all"/>
                </p:endSync>
                <p:childTnLst>
                  <p:par>
                    <p:cTn id="298" fill="hold">
                      <p:stCondLst>
                        <p:cond delay="0"/>
                      </p:stCondLst>
                      <p:childTnLst>
                        <p:par>
                          <p:cTn id="299" fill="hold">
                            <p:stCondLst>
                              <p:cond delay="0"/>
                            </p:stCondLst>
                            <p:childTnLst>
                              <p:par>
                                <p:cTn id="300" presetID="9" presetClass="emph" presetSubtype="0" nodeType="clickEffect">
                                  <p:stCondLst>
                                    <p:cond delay="0"/>
                                  </p:stCondLst>
                                  <p:childTnLst>
                                    <p:set>
                                      <p:cBhvr rctx="PPT">
                                        <p:cTn id="301" dur="500"/>
                                        <p:tgtEl>
                                          <p:spTgt spid="82"/>
                                        </p:tgtEl>
                                        <p:attrNameLst>
                                          <p:attrName>style.opacity</p:attrName>
                                        </p:attrNameLst>
                                      </p:cBhvr>
                                      <p:to>
                                        <p:strVal val="0.5"/>
                                      </p:to>
                                    </p:set>
                                    <p:animEffect filter="image" prLst="opacity: 0.5">
                                      <p:cBhvr rctx="IE">
                                        <p:cTn id="302" dur="500"/>
                                        <p:tgtEl>
                                          <p:spTgt spid="82"/>
                                        </p:tgtEl>
                                      </p:cBhvr>
                                    </p:animEffect>
                                  </p:childTnLst>
                                </p:cTn>
                              </p:par>
                              <p:par>
                                <p:cTn id="303" presetID="53" presetClass="entr" presetSubtype="16" fill="hold" grpId="0" nodeType="withEffect">
                                  <p:stCondLst>
                                    <p:cond delay="0"/>
                                  </p:stCondLst>
                                  <p:childTnLst>
                                    <p:set>
                                      <p:cBhvr>
                                        <p:cTn id="304" dur="1" fill="hold">
                                          <p:stCondLst>
                                            <p:cond delay="0"/>
                                          </p:stCondLst>
                                        </p:cTn>
                                        <p:tgtEl>
                                          <p:spTgt spid="96"/>
                                        </p:tgtEl>
                                        <p:attrNameLst>
                                          <p:attrName>style.visibility</p:attrName>
                                        </p:attrNameLst>
                                      </p:cBhvr>
                                      <p:to>
                                        <p:strVal val="visible"/>
                                      </p:to>
                                    </p:set>
                                    <p:anim calcmode="lin" valueType="num">
                                      <p:cBhvr>
                                        <p:cTn id="305" dur="500" fill="hold"/>
                                        <p:tgtEl>
                                          <p:spTgt spid="96"/>
                                        </p:tgtEl>
                                        <p:attrNameLst>
                                          <p:attrName>ppt_w</p:attrName>
                                        </p:attrNameLst>
                                      </p:cBhvr>
                                      <p:tavLst>
                                        <p:tav tm="0">
                                          <p:val>
                                            <p:fltVal val="0.000000"/>
                                          </p:val>
                                        </p:tav>
                                        <p:tav tm="100000">
                                          <p:val>
                                            <p:strVal val="#ppt_w"/>
                                          </p:val>
                                        </p:tav>
                                      </p:tavLst>
                                    </p:anim>
                                    <p:anim calcmode="lin" valueType="num">
                                      <p:cBhvr>
                                        <p:cTn id="306" dur="500" fill="hold"/>
                                        <p:tgtEl>
                                          <p:spTgt spid="96"/>
                                        </p:tgtEl>
                                        <p:attrNameLst>
                                          <p:attrName>ppt_h</p:attrName>
                                        </p:attrNameLst>
                                      </p:cBhvr>
                                      <p:tavLst>
                                        <p:tav tm="0">
                                          <p:val>
                                            <p:fltVal val="0.000000"/>
                                          </p:val>
                                        </p:tav>
                                        <p:tav tm="100000">
                                          <p:val>
                                            <p:strVal val="#ppt_h"/>
                                          </p:val>
                                        </p:tav>
                                      </p:tavLst>
                                    </p:anim>
                                    <p:animEffect transition="in" filter="fade">
                                      <p:cBhvr>
                                        <p:cTn id="307" dur="500"/>
                                        <p:tgtEl>
                                          <p:spTgt spid="96"/>
                                        </p:tgtEl>
                                      </p:cBhvr>
                                    </p:animEffect>
                                  </p:childTnLst>
                                </p:cTn>
                              </p:par>
                              <p:par>
                                <p:cTn id="308" presetID="10" presetClass="exit" presetSubtype="0" fill="hold" nodeType="withEffect">
                                  <p:stCondLst>
                                    <p:cond delay="0"/>
                                  </p:stCondLst>
                                  <p:childTnLst>
                                    <p:animEffect transition="out" filter="fade">
                                      <p:cBhvr>
                                        <p:cTn id="309" dur="500"/>
                                        <p:tgtEl>
                                          <p:spTgt spid="1029"/>
                                        </p:tgtEl>
                                      </p:cBhvr>
                                    </p:animEffect>
                                    <p:set>
                                      <p:cBhvr>
                                        <p:cTn id="310" dur="1" fill="hold">
                                          <p:stCondLst>
                                            <p:cond delay="499"/>
                                          </p:stCondLst>
                                        </p:cTn>
                                        <p:tgtEl>
                                          <p:spTgt spid="1029"/>
                                        </p:tgtEl>
                                        <p:attrNameLst>
                                          <p:attrName>style.visibility</p:attrName>
                                        </p:attrNameLst>
                                      </p:cBhvr>
                                      <p:to>
                                        <p:strVal val="hidden"/>
                                      </p:to>
                                    </p:set>
                                  </p:childTnLst>
                                </p:cTn>
                              </p:par>
                            </p:childTnLst>
                          </p:cTn>
                        </p:par>
                      </p:childTnLst>
                    </p:cTn>
                  </p:par>
                  <p:par>
                    <p:cTn id="311" fill="hold">
                      <p:stCondLst>
                        <p:cond delay="indefinite"/>
                      </p:stCondLst>
                      <p:childTnLst>
                        <p:par>
                          <p:cTn id="312" fill="hold">
                            <p:stCondLst>
                              <p:cond delay="0"/>
                            </p:stCondLst>
                            <p:childTnLst>
                              <p:par>
                                <p:cTn id="313" presetID="9" presetClass="emph" presetSubtype="0" nodeType="clickEffect">
                                  <p:stCondLst>
                                    <p:cond delay="0"/>
                                  </p:stCondLst>
                                  <p:childTnLst>
                                    <p:set>
                                      <p:cBhvr rctx="PPT">
                                        <p:cTn id="314" dur="500"/>
                                        <p:tgtEl>
                                          <p:spTgt spid="82"/>
                                        </p:tgtEl>
                                        <p:attrNameLst>
                                          <p:attrName>style.opacity</p:attrName>
                                        </p:attrNameLst>
                                      </p:cBhvr>
                                      <p:to>
                                        <p:strVal val="0.5"/>
                                      </p:to>
                                    </p:set>
                                    <p:animEffect filter="image" prLst="opacity: 0.5">
                                      <p:cBhvr rctx="IE">
                                        <p:cTn id="315" dur="500"/>
                                        <p:tgtEl>
                                          <p:spTgt spid="82"/>
                                        </p:tgtEl>
                                      </p:cBhvr>
                                    </p:animEffect>
                                  </p:childTnLst>
                                </p:cTn>
                              </p:par>
                              <p:par>
                                <p:cTn id="316" presetID="53" presetClass="entr" presetSubtype="16" fill="hold" grpId="0" nodeType="withEffect">
                                  <p:stCondLst>
                                    <p:cond delay="0"/>
                                  </p:stCondLst>
                                  <p:childTnLst>
                                    <p:set>
                                      <p:cBhvr>
                                        <p:cTn id="317" dur="1" fill="hold">
                                          <p:stCondLst>
                                            <p:cond delay="0"/>
                                          </p:stCondLst>
                                        </p:cTn>
                                        <p:tgtEl>
                                          <p:spTgt spid="97"/>
                                        </p:tgtEl>
                                        <p:attrNameLst>
                                          <p:attrName>style.visibility</p:attrName>
                                        </p:attrNameLst>
                                      </p:cBhvr>
                                      <p:to>
                                        <p:strVal val="visible"/>
                                      </p:to>
                                    </p:set>
                                    <p:anim calcmode="lin" valueType="num">
                                      <p:cBhvr>
                                        <p:cTn id="318" dur="500" fill="hold"/>
                                        <p:tgtEl>
                                          <p:spTgt spid="97"/>
                                        </p:tgtEl>
                                        <p:attrNameLst>
                                          <p:attrName>ppt_w</p:attrName>
                                        </p:attrNameLst>
                                      </p:cBhvr>
                                      <p:tavLst>
                                        <p:tav tm="0">
                                          <p:val>
                                            <p:fltVal val="0.000000"/>
                                          </p:val>
                                        </p:tav>
                                        <p:tav tm="100000">
                                          <p:val>
                                            <p:strVal val="#ppt_w"/>
                                          </p:val>
                                        </p:tav>
                                      </p:tavLst>
                                    </p:anim>
                                    <p:anim calcmode="lin" valueType="num">
                                      <p:cBhvr>
                                        <p:cTn id="319" dur="500" fill="hold"/>
                                        <p:tgtEl>
                                          <p:spTgt spid="97"/>
                                        </p:tgtEl>
                                        <p:attrNameLst>
                                          <p:attrName>ppt_h</p:attrName>
                                        </p:attrNameLst>
                                      </p:cBhvr>
                                      <p:tavLst>
                                        <p:tav tm="0">
                                          <p:val>
                                            <p:fltVal val="0.000000"/>
                                          </p:val>
                                        </p:tav>
                                        <p:tav tm="100000">
                                          <p:val>
                                            <p:strVal val="#ppt_h"/>
                                          </p:val>
                                        </p:tav>
                                      </p:tavLst>
                                    </p:anim>
                                    <p:animEffect transition="in" filter="fade">
                                      <p:cBhvr>
                                        <p:cTn id="320" dur="500"/>
                                        <p:tgtEl>
                                          <p:spTgt spid="97"/>
                                        </p:tgtEl>
                                      </p:cBhvr>
                                    </p:animEffect>
                                  </p:childTnLst>
                                </p:cTn>
                              </p:par>
                              <p:par>
                                <p:cTn id="321" presetID="10" presetClass="exit" presetSubtype="0" fill="hold" nodeType="withEffect">
                                  <p:stCondLst>
                                    <p:cond delay="0"/>
                                  </p:stCondLst>
                                  <p:childTnLst>
                                    <p:animEffect transition="out" filter="fade">
                                      <p:cBhvr>
                                        <p:cTn id="322" dur="500"/>
                                        <p:tgtEl>
                                          <p:spTgt spid="1029"/>
                                        </p:tgtEl>
                                      </p:cBhvr>
                                    </p:animEffect>
                                    <p:set>
                                      <p:cBhvr>
                                        <p:cTn id="323" dur="1" fill="hold">
                                          <p:stCondLst>
                                            <p:cond delay="499"/>
                                          </p:stCondLst>
                                        </p:cTn>
                                        <p:tgtEl>
                                          <p:spTgt spid="1029"/>
                                        </p:tgtEl>
                                        <p:attrNameLst>
                                          <p:attrName>style.visibility</p:attrName>
                                        </p:attrNameLst>
                                      </p:cBhvr>
                                      <p:to>
                                        <p:strVal val="hidden"/>
                                      </p:to>
                                    </p:set>
                                  </p:childTnLst>
                                </p:cTn>
                              </p:par>
                            </p:childTnLst>
                          </p:cTn>
                        </p:par>
                      </p:childTnLst>
                    </p:cTn>
                  </p:par>
                  <p:par>
                    <p:cTn id="324" fill="hold">
                      <p:stCondLst>
                        <p:cond delay="indefinite"/>
                      </p:stCondLst>
                      <p:childTnLst>
                        <p:par>
                          <p:cTn id="325" fill="hold">
                            <p:stCondLst>
                              <p:cond delay="0"/>
                            </p:stCondLst>
                            <p:childTnLst>
                              <p:par>
                                <p:cTn id="326" presetID="9" presetClass="emph" presetSubtype="0" nodeType="clickEffect">
                                  <p:stCondLst>
                                    <p:cond delay="0"/>
                                  </p:stCondLst>
                                  <p:childTnLst>
                                    <p:set>
                                      <p:cBhvr rctx="PPT">
                                        <p:cTn id="327" dur="500"/>
                                        <p:tgtEl>
                                          <p:spTgt spid="82"/>
                                        </p:tgtEl>
                                        <p:attrNameLst>
                                          <p:attrName>style.opacity</p:attrName>
                                        </p:attrNameLst>
                                      </p:cBhvr>
                                      <p:to>
                                        <p:strVal val="0.5"/>
                                      </p:to>
                                    </p:set>
                                    <p:animEffect filter="image" prLst="opacity: 0.5">
                                      <p:cBhvr rctx="IE">
                                        <p:cTn id="328" dur="500"/>
                                        <p:tgtEl>
                                          <p:spTgt spid="82"/>
                                        </p:tgtEl>
                                      </p:cBhvr>
                                    </p:animEffect>
                                  </p:childTnLst>
                                </p:cTn>
                              </p:par>
                              <p:par>
                                <p:cTn id="329" presetID="53" presetClass="entr" presetSubtype="16" fill="hold" grpId="0" nodeType="withEffect">
                                  <p:stCondLst>
                                    <p:cond delay="0"/>
                                  </p:stCondLst>
                                  <p:childTnLst>
                                    <p:set>
                                      <p:cBhvr>
                                        <p:cTn id="330" dur="1" fill="hold">
                                          <p:stCondLst>
                                            <p:cond delay="0"/>
                                          </p:stCondLst>
                                        </p:cTn>
                                        <p:tgtEl>
                                          <p:spTgt spid="98"/>
                                        </p:tgtEl>
                                        <p:attrNameLst>
                                          <p:attrName>style.visibility</p:attrName>
                                        </p:attrNameLst>
                                      </p:cBhvr>
                                      <p:to>
                                        <p:strVal val="visible"/>
                                      </p:to>
                                    </p:set>
                                    <p:anim calcmode="lin" valueType="num">
                                      <p:cBhvr>
                                        <p:cTn id="331" dur="500" fill="hold"/>
                                        <p:tgtEl>
                                          <p:spTgt spid="98"/>
                                        </p:tgtEl>
                                        <p:attrNameLst>
                                          <p:attrName>ppt_w</p:attrName>
                                        </p:attrNameLst>
                                      </p:cBhvr>
                                      <p:tavLst>
                                        <p:tav tm="0">
                                          <p:val>
                                            <p:fltVal val="0.000000"/>
                                          </p:val>
                                        </p:tav>
                                        <p:tav tm="100000">
                                          <p:val>
                                            <p:strVal val="#ppt_w"/>
                                          </p:val>
                                        </p:tav>
                                      </p:tavLst>
                                    </p:anim>
                                    <p:anim calcmode="lin" valueType="num">
                                      <p:cBhvr>
                                        <p:cTn id="332" dur="500" fill="hold"/>
                                        <p:tgtEl>
                                          <p:spTgt spid="98"/>
                                        </p:tgtEl>
                                        <p:attrNameLst>
                                          <p:attrName>ppt_h</p:attrName>
                                        </p:attrNameLst>
                                      </p:cBhvr>
                                      <p:tavLst>
                                        <p:tav tm="0">
                                          <p:val>
                                            <p:fltVal val="0.000000"/>
                                          </p:val>
                                        </p:tav>
                                        <p:tav tm="100000">
                                          <p:val>
                                            <p:strVal val="#ppt_h"/>
                                          </p:val>
                                        </p:tav>
                                      </p:tavLst>
                                    </p:anim>
                                    <p:animEffect transition="in" filter="fade">
                                      <p:cBhvr>
                                        <p:cTn id="333" dur="500"/>
                                        <p:tgtEl>
                                          <p:spTgt spid="98"/>
                                        </p:tgtEl>
                                      </p:cBhvr>
                                    </p:animEffect>
                                  </p:childTnLst>
                                </p:cTn>
                              </p:par>
                              <p:par>
                                <p:cTn id="334" presetID="10" presetClass="exit" presetSubtype="0" fill="hold" nodeType="withEffect">
                                  <p:stCondLst>
                                    <p:cond delay="0"/>
                                  </p:stCondLst>
                                  <p:childTnLst>
                                    <p:animEffect transition="out" filter="fade">
                                      <p:cBhvr>
                                        <p:cTn id="335" dur="500"/>
                                        <p:tgtEl>
                                          <p:spTgt spid="1029"/>
                                        </p:tgtEl>
                                      </p:cBhvr>
                                    </p:animEffect>
                                    <p:set>
                                      <p:cBhvr>
                                        <p:cTn id="336" dur="1" fill="hold">
                                          <p:stCondLst>
                                            <p:cond delay="499"/>
                                          </p:stCondLst>
                                        </p:cTn>
                                        <p:tgtEl>
                                          <p:spTgt spid="1029"/>
                                        </p:tgtEl>
                                        <p:attrNameLst>
                                          <p:attrName>style.visibility</p:attrName>
                                        </p:attrNameLst>
                                      </p:cBhvr>
                                      <p:to>
                                        <p:strVal val="hidden"/>
                                      </p:to>
                                    </p:set>
                                  </p:childTnLst>
                                </p:cTn>
                              </p:par>
                            </p:childTnLst>
                          </p:cTn>
                        </p:par>
                      </p:childTnLst>
                    </p:cTn>
                  </p:par>
                  <p:par>
                    <p:cTn id="337" fill="hold">
                      <p:stCondLst>
                        <p:cond delay="indefinite"/>
                      </p:stCondLst>
                      <p:childTnLst>
                        <p:par>
                          <p:cTn id="338" fill="hold">
                            <p:stCondLst>
                              <p:cond delay="0"/>
                            </p:stCondLst>
                            <p:childTnLst>
                              <p:par>
                                <p:cTn id="339" presetID="9" presetClass="emph" presetSubtype="0" nodeType="clickEffect">
                                  <p:stCondLst>
                                    <p:cond delay="0"/>
                                  </p:stCondLst>
                                  <p:childTnLst>
                                    <p:set>
                                      <p:cBhvr rctx="PPT">
                                        <p:cTn id="340" dur="500"/>
                                        <p:tgtEl>
                                          <p:spTgt spid="82"/>
                                        </p:tgtEl>
                                        <p:attrNameLst>
                                          <p:attrName>style.opacity</p:attrName>
                                        </p:attrNameLst>
                                      </p:cBhvr>
                                      <p:to>
                                        <p:strVal val="0.5"/>
                                      </p:to>
                                    </p:set>
                                    <p:animEffect filter="image" prLst="opacity: 0.5">
                                      <p:cBhvr rctx="IE">
                                        <p:cTn id="341" dur="500"/>
                                        <p:tgtEl>
                                          <p:spTgt spid="82"/>
                                        </p:tgtEl>
                                      </p:cBhvr>
                                    </p:animEffect>
                                  </p:childTnLst>
                                </p:cTn>
                              </p:par>
                              <p:par>
                                <p:cTn id="342" presetID="22" presetClass="entr" presetSubtype="4" fill="hold" nodeType="withEffect">
                                  <p:stCondLst>
                                    <p:cond delay="0"/>
                                  </p:stCondLst>
                                  <p:childTnLst>
                                    <p:set>
                                      <p:cBhvr>
                                        <p:cTn id="343" dur="1" fill="hold">
                                          <p:stCondLst>
                                            <p:cond delay="0"/>
                                          </p:stCondLst>
                                        </p:cTn>
                                        <p:tgtEl>
                                          <p:spTgt spid="103"/>
                                        </p:tgtEl>
                                        <p:attrNameLst>
                                          <p:attrName>style.visibility</p:attrName>
                                        </p:attrNameLst>
                                      </p:cBhvr>
                                      <p:to>
                                        <p:strVal val="visible"/>
                                      </p:to>
                                    </p:set>
                                    <p:animEffect transition="in" filter="wipe(down)">
                                      <p:cBhvr>
                                        <p:cTn id="344" dur="500"/>
                                        <p:tgtEl>
                                          <p:spTgt spid="103"/>
                                        </p:tgtEl>
                                      </p:cBhvr>
                                    </p:animEffect>
                                  </p:childTnLst>
                                </p:cTn>
                              </p:par>
                              <p:par>
                                <p:cTn id="345" presetID="10" presetClass="exit" presetSubtype="0" fill="hold" nodeType="withEffect">
                                  <p:stCondLst>
                                    <p:cond delay="0"/>
                                  </p:stCondLst>
                                  <p:childTnLst>
                                    <p:animEffect transition="out" filter="fade">
                                      <p:cBhvr>
                                        <p:cTn id="346" dur="500"/>
                                        <p:tgtEl>
                                          <p:spTgt spid="1029"/>
                                        </p:tgtEl>
                                      </p:cBhvr>
                                    </p:animEffect>
                                    <p:set>
                                      <p:cBhvr>
                                        <p:cTn id="347" dur="1" fill="hold">
                                          <p:stCondLst>
                                            <p:cond delay="499"/>
                                          </p:stCondLst>
                                        </p:cTn>
                                        <p:tgtEl>
                                          <p:spTgt spid="1029"/>
                                        </p:tgtEl>
                                        <p:attrNameLst>
                                          <p:attrName>style.visibility</p:attrName>
                                        </p:attrNameLst>
                                      </p:cBhvr>
                                      <p:to>
                                        <p:strVal val="hidden"/>
                                      </p:to>
                                    </p:set>
                                  </p:childTnLst>
                                </p:cTn>
                              </p:par>
                            </p:childTnLst>
                          </p:cTn>
                        </p:par>
                      </p:childTnLst>
                    </p:cTn>
                  </p:par>
                  <p:par>
                    <p:cTn id="348" fill="hold">
                      <p:stCondLst>
                        <p:cond delay="indefinite"/>
                      </p:stCondLst>
                      <p:childTnLst>
                        <p:par>
                          <p:cTn id="349" fill="hold">
                            <p:stCondLst>
                              <p:cond delay="0"/>
                            </p:stCondLst>
                            <p:childTnLst>
                              <p:par>
                                <p:cTn id="350" presetID="9" presetClass="emph" presetSubtype="0" nodeType="clickEffect">
                                  <p:stCondLst>
                                    <p:cond delay="0"/>
                                  </p:stCondLst>
                                  <p:childTnLst>
                                    <p:set>
                                      <p:cBhvr rctx="PPT">
                                        <p:cTn id="351" dur="500"/>
                                        <p:tgtEl>
                                          <p:spTgt spid="82"/>
                                        </p:tgtEl>
                                        <p:attrNameLst>
                                          <p:attrName>style.opacity</p:attrName>
                                        </p:attrNameLst>
                                      </p:cBhvr>
                                      <p:to>
                                        <p:strVal val="0.5"/>
                                      </p:to>
                                    </p:set>
                                    <p:animEffect filter="image" prLst="opacity: 0.5">
                                      <p:cBhvr rctx="IE">
                                        <p:cTn id="352" dur="500"/>
                                        <p:tgtEl>
                                          <p:spTgt spid="82"/>
                                        </p:tgtEl>
                                      </p:cBhvr>
                                    </p:animEffect>
                                  </p:childTnLst>
                                </p:cTn>
                              </p:par>
                              <p:par>
                                <p:cTn id="353" presetID="21" presetClass="entr" presetSubtype="1" fill="hold" nodeType="withEffect">
                                  <p:stCondLst>
                                    <p:cond delay="0"/>
                                  </p:stCondLst>
                                  <p:childTnLst>
                                    <p:set>
                                      <p:cBhvr>
                                        <p:cTn id="354" dur="1" fill="hold">
                                          <p:stCondLst>
                                            <p:cond delay="0"/>
                                          </p:stCondLst>
                                        </p:cTn>
                                        <p:tgtEl>
                                          <p:spTgt spid="108"/>
                                        </p:tgtEl>
                                        <p:attrNameLst>
                                          <p:attrName>style.visibility</p:attrName>
                                        </p:attrNameLst>
                                      </p:cBhvr>
                                      <p:to>
                                        <p:strVal val="visible"/>
                                      </p:to>
                                    </p:set>
                                    <p:animEffect transition="in" filter="wheel(1)">
                                      <p:cBhvr>
                                        <p:cTn id="355" dur="500"/>
                                        <p:tgtEl>
                                          <p:spTgt spid="108"/>
                                        </p:tgtEl>
                                      </p:cBhvr>
                                    </p:animEffect>
                                  </p:childTnLst>
                                </p:cTn>
                              </p:par>
                            </p:childTnLst>
                          </p:cTn>
                        </p:par>
                        <p:par>
                          <p:cTn id="356" fill="hold">
                            <p:stCondLst>
                              <p:cond delay="500"/>
                            </p:stCondLst>
                            <p:childTnLst>
                              <p:par>
                                <p:cTn id="357" presetID="21" presetClass="entr" presetSubtype="1" fill="hold" nodeType="afterEffect">
                                  <p:stCondLst>
                                    <p:cond delay="0"/>
                                  </p:stCondLst>
                                  <p:childTnLst>
                                    <p:set>
                                      <p:cBhvr>
                                        <p:cTn id="358" dur="1" fill="hold">
                                          <p:stCondLst>
                                            <p:cond delay="0"/>
                                          </p:stCondLst>
                                        </p:cTn>
                                        <p:tgtEl>
                                          <p:spTgt spid="109"/>
                                        </p:tgtEl>
                                        <p:attrNameLst>
                                          <p:attrName>style.visibility</p:attrName>
                                        </p:attrNameLst>
                                      </p:cBhvr>
                                      <p:to>
                                        <p:strVal val="visible"/>
                                      </p:to>
                                    </p:set>
                                    <p:animEffect transition="in" filter="wheel(1)">
                                      <p:cBhvr>
                                        <p:cTn id="359" dur="500"/>
                                        <p:tgtEl>
                                          <p:spTgt spid="109"/>
                                        </p:tgtEl>
                                      </p:cBhvr>
                                    </p:animEffect>
                                  </p:childTnLst>
                                </p:cTn>
                              </p:par>
                              <p:par>
                                <p:cTn id="360" presetID="10" presetClass="exit" presetSubtype="0" fill="hold" nodeType="withEffect">
                                  <p:stCondLst>
                                    <p:cond delay="0"/>
                                  </p:stCondLst>
                                  <p:childTnLst>
                                    <p:animEffect transition="out" filter="fade">
                                      <p:cBhvr>
                                        <p:cTn id="361" dur="500"/>
                                        <p:tgtEl>
                                          <p:spTgt spid="1029"/>
                                        </p:tgtEl>
                                      </p:cBhvr>
                                    </p:animEffect>
                                    <p:set>
                                      <p:cBhvr>
                                        <p:cTn id="362" dur="1" fill="hold">
                                          <p:stCondLst>
                                            <p:cond delay="499"/>
                                          </p:stCondLst>
                                        </p:cTn>
                                        <p:tgtEl>
                                          <p:spTgt spid="1029"/>
                                        </p:tgtEl>
                                        <p:attrNameLst>
                                          <p:attrName>style.visibility</p:attrName>
                                        </p:attrNameLst>
                                      </p:cBhvr>
                                      <p:to>
                                        <p:strVal val="hidden"/>
                                      </p:to>
                                    </p:set>
                                  </p:childTnLst>
                                </p:cTn>
                              </p:par>
                            </p:childTnLst>
                          </p:cTn>
                        </p:par>
                      </p:childTnLst>
                    </p:cTn>
                  </p:par>
                  <p:par>
                    <p:cTn id="363" fill="hold">
                      <p:stCondLst>
                        <p:cond delay="indefinite"/>
                      </p:stCondLst>
                      <p:childTnLst>
                        <p:par>
                          <p:cTn id="364" fill="hold">
                            <p:stCondLst>
                              <p:cond delay="0"/>
                            </p:stCondLst>
                            <p:childTnLst>
                              <p:par>
                                <p:cTn id="365" presetID="9" presetClass="emph" presetSubtype="0" nodeType="clickEffect">
                                  <p:stCondLst>
                                    <p:cond delay="0"/>
                                  </p:stCondLst>
                                  <p:childTnLst>
                                    <p:set>
                                      <p:cBhvr rctx="PPT">
                                        <p:cTn id="366" dur="500"/>
                                        <p:tgtEl>
                                          <p:spTgt spid="82"/>
                                        </p:tgtEl>
                                        <p:attrNameLst>
                                          <p:attrName>style.opacity</p:attrName>
                                        </p:attrNameLst>
                                      </p:cBhvr>
                                      <p:to>
                                        <p:strVal val="0.5"/>
                                      </p:to>
                                    </p:set>
                                    <p:animEffect filter="image" prLst="opacity: 0.5">
                                      <p:cBhvr rctx="IE">
                                        <p:cTn id="367" dur="500"/>
                                        <p:tgtEl>
                                          <p:spTgt spid="82"/>
                                        </p:tgtEl>
                                      </p:cBhvr>
                                    </p:animEffect>
                                  </p:childTnLst>
                                </p:cTn>
                              </p:par>
                              <p:par>
                                <p:cTn id="368" presetID="22" presetClass="entr" presetSubtype="8" fill="hold" nodeType="withEffect">
                                  <p:stCondLst>
                                    <p:cond delay="0"/>
                                  </p:stCondLst>
                                  <p:childTnLst>
                                    <p:set>
                                      <p:cBhvr>
                                        <p:cTn id="369" dur="1" fill="hold">
                                          <p:stCondLst>
                                            <p:cond delay="0"/>
                                          </p:stCondLst>
                                        </p:cTn>
                                        <p:tgtEl>
                                          <p:spTgt spid="102"/>
                                        </p:tgtEl>
                                        <p:attrNameLst>
                                          <p:attrName>style.visibility</p:attrName>
                                        </p:attrNameLst>
                                      </p:cBhvr>
                                      <p:to>
                                        <p:strVal val="visible"/>
                                      </p:to>
                                    </p:set>
                                    <p:animEffect transition="in" filter="wipe(left)">
                                      <p:cBhvr>
                                        <p:cTn id="370" dur="500"/>
                                        <p:tgtEl>
                                          <p:spTgt spid="102"/>
                                        </p:tgtEl>
                                      </p:cBhvr>
                                    </p:animEffect>
                                  </p:childTnLst>
                                </p:cTn>
                              </p:par>
                              <p:par>
                                <p:cTn id="371" presetID="10" presetClass="exit" presetSubtype="0" fill="hold" nodeType="withEffect">
                                  <p:stCondLst>
                                    <p:cond delay="0"/>
                                  </p:stCondLst>
                                  <p:childTnLst>
                                    <p:animEffect transition="out" filter="fade">
                                      <p:cBhvr>
                                        <p:cTn id="372" dur="500"/>
                                        <p:tgtEl>
                                          <p:spTgt spid="1029"/>
                                        </p:tgtEl>
                                      </p:cBhvr>
                                    </p:animEffect>
                                    <p:set>
                                      <p:cBhvr>
                                        <p:cTn id="373" dur="1" fill="hold">
                                          <p:stCondLst>
                                            <p:cond delay="499"/>
                                          </p:stCondLst>
                                        </p:cTn>
                                        <p:tgtEl>
                                          <p:spTgt spid="1029"/>
                                        </p:tgtEl>
                                        <p:attrNameLst>
                                          <p:attrName>style.visibility</p:attrName>
                                        </p:attrNameLst>
                                      </p:cBhvr>
                                      <p:to>
                                        <p:strVal val="hidden"/>
                                      </p:to>
                                    </p:set>
                                  </p:childTnLst>
                                </p:cTn>
                              </p:par>
                            </p:childTnLst>
                          </p:cTn>
                        </p:par>
                      </p:childTnLst>
                    </p:cTn>
                  </p:par>
                  <p:par>
                    <p:cTn id="374" fill="hold">
                      <p:stCondLst>
                        <p:cond delay="indefinite"/>
                      </p:stCondLst>
                      <p:childTnLst>
                        <p:par>
                          <p:cTn id="375" fill="hold">
                            <p:stCondLst>
                              <p:cond delay="0"/>
                            </p:stCondLst>
                            <p:childTnLst>
                              <p:par>
                                <p:cTn id="376" presetID="9" presetClass="emph" presetSubtype="0" nodeType="clickEffect">
                                  <p:stCondLst>
                                    <p:cond delay="0"/>
                                  </p:stCondLst>
                                  <p:childTnLst>
                                    <p:set>
                                      <p:cBhvr rctx="PPT">
                                        <p:cTn id="377" dur="500"/>
                                        <p:tgtEl>
                                          <p:spTgt spid="82"/>
                                        </p:tgtEl>
                                        <p:attrNameLst>
                                          <p:attrName>style.opacity</p:attrName>
                                        </p:attrNameLst>
                                      </p:cBhvr>
                                      <p:to>
                                        <p:strVal val="0.5"/>
                                      </p:to>
                                    </p:set>
                                    <p:animEffect filter="image" prLst="opacity: 0.5">
                                      <p:cBhvr rctx="IE">
                                        <p:cTn id="378" dur="500"/>
                                        <p:tgtEl>
                                          <p:spTgt spid="82"/>
                                        </p:tgtEl>
                                      </p:cBhvr>
                                    </p:animEffect>
                                  </p:childTnLst>
                                </p:cTn>
                              </p:par>
                              <p:par>
                                <p:cTn id="379" presetID="30" presetClass="entr" presetSubtype="0" fill="hold" nodeType="withEffect">
                                  <p:stCondLst>
                                    <p:cond delay="0"/>
                                  </p:stCondLst>
                                  <p:childTnLst>
                                    <p:set>
                                      <p:cBhvr>
                                        <p:cTn id="380" dur="1" fill="hold">
                                          <p:stCondLst>
                                            <p:cond delay="0"/>
                                          </p:stCondLst>
                                        </p:cTn>
                                        <p:tgtEl>
                                          <p:spTgt spid="100"/>
                                        </p:tgtEl>
                                        <p:attrNameLst>
                                          <p:attrName>style.visibility</p:attrName>
                                        </p:attrNameLst>
                                      </p:cBhvr>
                                      <p:to>
                                        <p:strVal val="visible"/>
                                      </p:to>
                                    </p:set>
                                    <p:animEffect transition="in" filter="fade">
                                      <p:cBhvr>
                                        <p:cTn id="381" dur="800" decel="100000"/>
                                        <p:tgtEl>
                                          <p:spTgt spid="100"/>
                                        </p:tgtEl>
                                      </p:cBhvr>
                                    </p:animEffect>
                                    <p:anim calcmode="lin" valueType="num">
                                      <p:cBhvr>
                                        <p:cTn id="382"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383" dur="800" decel="100000" fill="hold"/>
                                        <p:tgtEl>
                                          <p:spTgt spid="100"/>
                                        </p:tgtEl>
                                        <p:attrNameLst>
                                          <p:attrName>ppt_x</p:attrName>
                                        </p:attrNameLst>
                                      </p:cBhvr>
                                      <p:tavLst>
                                        <p:tav tm="0">
                                          <p:val>
                                            <p:strVal val="#ppt_x+0.4"/>
                                          </p:val>
                                        </p:tav>
                                        <p:tav tm="100000">
                                          <p:val>
                                            <p:strVal val="#ppt_x-0.05"/>
                                          </p:val>
                                        </p:tav>
                                      </p:tavLst>
                                    </p:anim>
                                    <p:anim calcmode="lin" valueType="num">
                                      <p:cBhvr>
                                        <p:cTn id="384" dur="800" decel="100000" fill="hold"/>
                                        <p:tgtEl>
                                          <p:spTgt spid="100"/>
                                        </p:tgtEl>
                                        <p:attrNameLst>
                                          <p:attrName>ppt_y</p:attrName>
                                        </p:attrNameLst>
                                      </p:cBhvr>
                                      <p:tavLst>
                                        <p:tav tm="0">
                                          <p:val>
                                            <p:strVal val="#ppt_y-0.4"/>
                                          </p:val>
                                        </p:tav>
                                        <p:tav tm="100000">
                                          <p:val>
                                            <p:strVal val="#ppt_y+0.1"/>
                                          </p:val>
                                        </p:tav>
                                      </p:tavLst>
                                    </p:anim>
                                    <p:anim calcmode="lin" valueType="num">
                                      <p:cBhvr>
                                        <p:cTn id="385"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386"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387" presetID="10" presetClass="exit" presetSubtype="0" fill="hold" nodeType="withEffect">
                                  <p:stCondLst>
                                    <p:cond delay="0"/>
                                  </p:stCondLst>
                                  <p:childTnLst>
                                    <p:animEffect transition="out" filter="fade">
                                      <p:cBhvr>
                                        <p:cTn id="388" dur="500"/>
                                        <p:tgtEl>
                                          <p:spTgt spid="1029"/>
                                        </p:tgtEl>
                                      </p:cBhvr>
                                    </p:animEffect>
                                    <p:set>
                                      <p:cBhvr>
                                        <p:cTn id="389" dur="1" fill="hold">
                                          <p:stCondLst>
                                            <p:cond delay="499"/>
                                          </p:stCondLst>
                                        </p:cTn>
                                        <p:tgtEl>
                                          <p:spTgt spid="1029"/>
                                        </p:tgtEl>
                                        <p:attrNameLst>
                                          <p:attrName>style.visibility</p:attrName>
                                        </p:attrNameLst>
                                      </p:cBhvr>
                                      <p:to>
                                        <p:strVal val="hidden"/>
                                      </p:to>
                                    </p:set>
                                  </p:childTnLst>
                                </p:cTn>
                              </p:par>
                            </p:childTnLst>
                          </p:cTn>
                        </p:par>
                      </p:childTnLst>
                    </p:cTn>
                  </p:par>
                  <p:par>
                    <p:cTn id="390" fill="hold">
                      <p:stCondLst>
                        <p:cond delay="indefinite"/>
                      </p:stCondLst>
                      <p:childTnLst>
                        <p:par>
                          <p:cTn id="391" fill="hold">
                            <p:stCondLst>
                              <p:cond delay="0"/>
                            </p:stCondLst>
                            <p:childTnLst>
                              <p:par>
                                <p:cTn id="392" presetID="9" presetClass="emph" presetSubtype="0" nodeType="clickEffect">
                                  <p:stCondLst>
                                    <p:cond delay="0"/>
                                  </p:stCondLst>
                                  <p:childTnLst>
                                    <p:set>
                                      <p:cBhvr rctx="PPT">
                                        <p:cTn id="393" dur="500"/>
                                        <p:tgtEl>
                                          <p:spTgt spid="82"/>
                                        </p:tgtEl>
                                        <p:attrNameLst>
                                          <p:attrName>style.opacity</p:attrName>
                                        </p:attrNameLst>
                                      </p:cBhvr>
                                      <p:to>
                                        <p:strVal val="0.5"/>
                                      </p:to>
                                    </p:set>
                                    <p:animEffect filter="image" prLst="opacity: 0.5">
                                      <p:cBhvr rctx="IE">
                                        <p:cTn id="394" dur="500"/>
                                        <p:tgtEl>
                                          <p:spTgt spid="82"/>
                                        </p:tgtEl>
                                      </p:cBhvr>
                                    </p:animEffect>
                                  </p:childTnLst>
                                </p:cTn>
                              </p:par>
                              <p:par>
                                <p:cTn id="395" presetID="22" presetClass="entr" presetSubtype="8" fill="hold" nodeType="withEffect">
                                  <p:stCondLst>
                                    <p:cond delay="0"/>
                                  </p:stCondLst>
                                  <p:childTnLst>
                                    <p:set>
                                      <p:cBhvr>
                                        <p:cTn id="396" dur="1" fill="hold">
                                          <p:stCondLst>
                                            <p:cond delay="0"/>
                                          </p:stCondLst>
                                        </p:cTn>
                                        <p:tgtEl>
                                          <p:spTgt spid="68"/>
                                        </p:tgtEl>
                                        <p:attrNameLst>
                                          <p:attrName>style.visibility</p:attrName>
                                        </p:attrNameLst>
                                      </p:cBhvr>
                                      <p:to>
                                        <p:strVal val="visible"/>
                                      </p:to>
                                    </p:set>
                                    <p:animEffect transition="in" filter="wipe(left)">
                                      <p:cBhvr>
                                        <p:cTn id="397" dur="500"/>
                                        <p:tgtEl>
                                          <p:spTgt spid="68"/>
                                        </p:tgtEl>
                                      </p:cBhvr>
                                    </p:animEffect>
                                  </p:childTnLst>
                                </p:cTn>
                              </p:par>
                              <p:par>
                                <p:cTn id="398" presetID="10" presetClass="exit" presetSubtype="0" fill="hold" nodeType="withEffect">
                                  <p:stCondLst>
                                    <p:cond delay="0"/>
                                  </p:stCondLst>
                                  <p:childTnLst>
                                    <p:animEffect transition="out" filter="fade">
                                      <p:cBhvr>
                                        <p:cTn id="399" dur="500"/>
                                        <p:tgtEl>
                                          <p:spTgt spid="1029"/>
                                        </p:tgtEl>
                                      </p:cBhvr>
                                    </p:animEffect>
                                    <p:set>
                                      <p:cBhvr>
                                        <p:cTn id="400" dur="1" fill="hold">
                                          <p:stCondLst>
                                            <p:cond delay="499"/>
                                          </p:stCondLst>
                                        </p:cTn>
                                        <p:tgtEl>
                                          <p:spTgt spid="1029"/>
                                        </p:tgtEl>
                                        <p:attrNameLst>
                                          <p:attrName>style.visibility</p:attrName>
                                        </p:attrNameLst>
                                      </p:cBhvr>
                                      <p:to>
                                        <p:strVal val="hidden"/>
                                      </p:to>
                                    </p:set>
                                  </p:childTnLst>
                                </p:cTn>
                              </p:par>
                            </p:childTnLst>
                          </p:cTn>
                        </p:par>
                      </p:childTnLst>
                    </p:cTn>
                  </p:par>
                  <p:par>
                    <p:cTn id="401" fill="hold">
                      <p:stCondLst>
                        <p:cond delay="indefinite"/>
                      </p:stCondLst>
                      <p:childTnLst>
                        <p:par>
                          <p:cTn id="402" fill="hold">
                            <p:stCondLst>
                              <p:cond delay="0"/>
                            </p:stCondLst>
                            <p:childTnLst>
                              <p:par>
                                <p:cTn id="403" presetID="9" presetClass="emph" presetSubtype="0" nodeType="clickEffect">
                                  <p:stCondLst>
                                    <p:cond delay="0"/>
                                  </p:stCondLst>
                                  <p:childTnLst>
                                    <p:set>
                                      <p:cBhvr rctx="PPT">
                                        <p:cTn id="404" dur="500"/>
                                        <p:tgtEl>
                                          <p:spTgt spid="82"/>
                                        </p:tgtEl>
                                        <p:attrNameLst>
                                          <p:attrName>style.opacity</p:attrName>
                                        </p:attrNameLst>
                                      </p:cBhvr>
                                      <p:to>
                                        <p:strVal val="0.5"/>
                                      </p:to>
                                    </p:set>
                                    <p:animEffect filter="image" prLst="opacity: 0.5">
                                      <p:cBhvr rctx="IE">
                                        <p:cTn id="405" dur="500"/>
                                        <p:tgtEl>
                                          <p:spTgt spid="82"/>
                                        </p:tgtEl>
                                      </p:cBhvr>
                                    </p:animEffect>
                                  </p:childTnLst>
                                </p:cTn>
                              </p:par>
                              <p:par>
                                <p:cTn id="406" presetID="37" presetClass="entr" presetSubtype="0" fill="hold" nodeType="withEffect">
                                  <p:stCondLst>
                                    <p:cond delay="0"/>
                                  </p:stCondLst>
                                  <p:childTnLst>
                                    <p:set>
                                      <p:cBhvr>
                                        <p:cTn id="407" dur="1" fill="hold">
                                          <p:stCondLst>
                                            <p:cond delay="0"/>
                                          </p:stCondLst>
                                        </p:cTn>
                                        <p:tgtEl>
                                          <p:spTgt spid="110"/>
                                        </p:tgtEl>
                                        <p:attrNameLst>
                                          <p:attrName>style.visibility</p:attrName>
                                        </p:attrNameLst>
                                      </p:cBhvr>
                                      <p:to>
                                        <p:strVal val="visible"/>
                                      </p:to>
                                    </p:set>
                                    <p:animEffect transition="in" filter="fade">
                                      <p:cBhvr>
                                        <p:cTn id="408" dur="500"/>
                                        <p:tgtEl>
                                          <p:spTgt spid="110"/>
                                        </p:tgtEl>
                                      </p:cBhvr>
                                    </p:animEffect>
                                    <p:anim calcmode="lin" valueType="num">
                                      <p:cBhvr>
                                        <p:cTn id="409" dur="500" fill="hold"/>
                                        <p:tgtEl>
                                          <p:spTgt spid="110"/>
                                        </p:tgtEl>
                                        <p:attrNameLst>
                                          <p:attrName>ppt_x</p:attrName>
                                        </p:attrNameLst>
                                      </p:cBhvr>
                                      <p:tavLst>
                                        <p:tav tm="0">
                                          <p:val>
                                            <p:strVal val="#ppt_x"/>
                                          </p:val>
                                        </p:tav>
                                        <p:tav tm="100000">
                                          <p:val>
                                            <p:strVal val="#ppt_x"/>
                                          </p:val>
                                        </p:tav>
                                      </p:tavLst>
                                    </p:anim>
                                    <p:anim calcmode="lin" valueType="num">
                                      <p:cBhvr>
                                        <p:cTn id="410" dur="450" decel="100000" fill="hold"/>
                                        <p:tgtEl>
                                          <p:spTgt spid="110"/>
                                        </p:tgtEl>
                                        <p:attrNameLst>
                                          <p:attrName>ppt_y</p:attrName>
                                        </p:attrNameLst>
                                      </p:cBhvr>
                                      <p:tavLst>
                                        <p:tav tm="0">
                                          <p:val>
                                            <p:strVal val="#ppt_y+1"/>
                                          </p:val>
                                        </p:tav>
                                        <p:tav tm="100000">
                                          <p:val>
                                            <p:strVal val="#ppt_y-.03"/>
                                          </p:val>
                                        </p:tav>
                                      </p:tavLst>
                                    </p:anim>
                                    <p:anim calcmode="lin" valueType="num">
                                      <p:cBhvr>
                                        <p:cTn id="411"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12" fill="hold">
                            <p:stCondLst>
                              <p:cond delay="500"/>
                            </p:stCondLst>
                            <p:childTnLst>
                              <p:par>
                                <p:cTn id="413" presetID="37" presetClass="entr" presetSubtype="0" fill="hold" nodeType="afterEffect">
                                  <p:stCondLst>
                                    <p:cond delay="0"/>
                                  </p:stCondLst>
                                  <p:childTnLst>
                                    <p:set>
                                      <p:cBhvr>
                                        <p:cTn id="414" dur="1" fill="hold">
                                          <p:stCondLst>
                                            <p:cond delay="0"/>
                                          </p:stCondLst>
                                        </p:cTn>
                                        <p:tgtEl>
                                          <p:spTgt spid="111"/>
                                        </p:tgtEl>
                                        <p:attrNameLst>
                                          <p:attrName>style.visibility</p:attrName>
                                        </p:attrNameLst>
                                      </p:cBhvr>
                                      <p:to>
                                        <p:strVal val="visible"/>
                                      </p:to>
                                    </p:set>
                                    <p:animEffect transition="in" filter="fade">
                                      <p:cBhvr>
                                        <p:cTn id="415" dur="500"/>
                                        <p:tgtEl>
                                          <p:spTgt spid="111"/>
                                        </p:tgtEl>
                                      </p:cBhvr>
                                    </p:animEffect>
                                    <p:anim calcmode="lin" valueType="num">
                                      <p:cBhvr>
                                        <p:cTn id="416" dur="500" fill="hold"/>
                                        <p:tgtEl>
                                          <p:spTgt spid="111"/>
                                        </p:tgtEl>
                                        <p:attrNameLst>
                                          <p:attrName>ppt_x</p:attrName>
                                        </p:attrNameLst>
                                      </p:cBhvr>
                                      <p:tavLst>
                                        <p:tav tm="0">
                                          <p:val>
                                            <p:strVal val="#ppt_x"/>
                                          </p:val>
                                        </p:tav>
                                        <p:tav tm="100000">
                                          <p:val>
                                            <p:strVal val="#ppt_x"/>
                                          </p:val>
                                        </p:tav>
                                      </p:tavLst>
                                    </p:anim>
                                    <p:anim calcmode="lin" valueType="num">
                                      <p:cBhvr>
                                        <p:cTn id="417" dur="450" decel="100000" fill="hold"/>
                                        <p:tgtEl>
                                          <p:spTgt spid="111"/>
                                        </p:tgtEl>
                                        <p:attrNameLst>
                                          <p:attrName>ppt_y</p:attrName>
                                        </p:attrNameLst>
                                      </p:cBhvr>
                                      <p:tavLst>
                                        <p:tav tm="0">
                                          <p:val>
                                            <p:strVal val="#ppt_y+1"/>
                                          </p:val>
                                        </p:tav>
                                        <p:tav tm="100000">
                                          <p:val>
                                            <p:strVal val="#ppt_y-.03"/>
                                          </p:val>
                                        </p:tav>
                                      </p:tavLst>
                                    </p:anim>
                                    <p:anim calcmode="lin" valueType="num">
                                      <p:cBhvr>
                                        <p:cTn id="418"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19" presetID="10" presetClass="exit" presetSubtype="0" fill="hold" nodeType="withEffect">
                                  <p:stCondLst>
                                    <p:cond delay="0"/>
                                  </p:stCondLst>
                                  <p:childTnLst>
                                    <p:animEffect transition="out" filter="fade">
                                      <p:cBhvr>
                                        <p:cTn id="420" dur="500"/>
                                        <p:tgtEl>
                                          <p:spTgt spid="1029"/>
                                        </p:tgtEl>
                                      </p:cBhvr>
                                    </p:animEffect>
                                    <p:set>
                                      <p:cBhvr>
                                        <p:cTn id="421" dur="1" fill="hold">
                                          <p:stCondLst>
                                            <p:cond delay="499"/>
                                          </p:stCondLst>
                                        </p:cTn>
                                        <p:tgtEl>
                                          <p:spTgt spid="1029"/>
                                        </p:tgtEl>
                                        <p:attrNameLst>
                                          <p:attrName>style.visibility</p:attrName>
                                        </p:attrNameLst>
                                      </p:cBhvr>
                                      <p:to>
                                        <p:strVal val="hidden"/>
                                      </p:to>
                                    </p:set>
                                  </p:childTnLst>
                                </p:cTn>
                              </p:par>
                            </p:childTnLst>
                          </p:cTn>
                        </p:par>
                      </p:childTnLst>
                    </p:cTn>
                  </p:par>
                  <p:par>
                    <p:cTn id="422" fill="hold">
                      <p:stCondLst>
                        <p:cond delay="indefinite"/>
                      </p:stCondLst>
                      <p:childTnLst>
                        <p:par>
                          <p:cTn id="423" fill="hold">
                            <p:stCondLst>
                              <p:cond delay="0"/>
                            </p:stCondLst>
                            <p:childTnLst>
                              <p:par>
                                <p:cTn id="424" presetID="9" presetClass="emph" presetSubtype="0" nodeType="clickEffect">
                                  <p:stCondLst>
                                    <p:cond delay="0"/>
                                  </p:stCondLst>
                                  <p:childTnLst>
                                    <p:set>
                                      <p:cBhvr rctx="PPT">
                                        <p:cTn id="425" dur="500"/>
                                        <p:tgtEl>
                                          <p:spTgt spid="82"/>
                                        </p:tgtEl>
                                        <p:attrNameLst>
                                          <p:attrName>style.opacity</p:attrName>
                                        </p:attrNameLst>
                                      </p:cBhvr>
                                      <p:to>
                                        <p:strVal val="0.5"/>
                                      </p:to>
                                    </p:set>
                                    <p:animEffect filter="image" prLst="opacity: 0.5">
                                      <p:cBhvr rctx="IE">
                                        <p:cTn id="426" dur="500"/>
                                        <p:tgtEl>
                                          <p:spTgt spid="82"/>
                                        </p:tgtEl>
                                      </p:cBhvr>
                                    </p:animEffect>
                                  </p:childTnLst>
                                </p:cTn>
                              </p:par>
                              <p:par>
                                <p:cTn id="427" presetID="9" presetClass="entr" presetSubtype="0" fill="hold" nodeType="withEffect">
                                  <p:stCondLst>
                                    <p:cond delay="0"/>
                                  </p:stCondLst>
                                  <p:childTnLst>
                                    <p:set>
                                      <p:cBhvr>
                                        <p:cTn id="428" dur="1" fill="hold">
                                          <p:stCondLst>
                                            <p:cond delay="0"/>
                                          </p:stCondLst>
                                        </p:cTn>
                                        <p:tgtEl>
                                          <p:spTgt spid="107"/>
                                        </p:tgtEl>
                                        <p:attrNameLst>
                                          <p:attrName>style.visibility</p:attrName>
                                        </p:attrNameLst>
                                      </p:cBhvr>
                                      <p:to>
                                        <p:strVal val="visible"/>
                                      </p:to>
                                    </p:set>
                                    <p:animEffect transition="in" filter="dissolve">
                                      <p:cBhvr>
                                        <p:cTn id="429" dur="500"/>
                                        <p:tgtEl>
                                          <p:spTgt spid="107"/>
                                        </p:tgtEl>
                                      </p:cBhvr>
                                    </p:animEffect>
                                  </p:childTnLst>
                                </p:cTn>
                              </p:par>
                              <p:par>
                                <p:cTn id="430" presetID="10" presetClass="exit" presetSubtype="0" fill="hold" nodeType="withEffect">
                                  <p:stCondLst>
                                    <p:cond delay="0"/>
                                  </p:stCondLst>
                                  <p:childTnLst>
                                    <p:animEffect transition="out" filter="fade">
                                      <p:cBhvr>
                                        <p:cTn id="431" dur="500"/>
                                        <p:tgtEl>
                                          <p:spTgt spid="1029"/>
                                        </p:tgtEl>
                                      </p:cBhvr>
                                    </p:animEffect>
                                    <p:set>
                                      <p:cBhvr>
                                        <p:cTn id="432" dur="1" fill="hold">
                                          <p:stCondLst>
                                            <p:cond delay="499"/>
                                          </p:stCondLst>
                                        </p:cTn>
                                        <p:tgtEl>
                                          <p:spTgt spid="1029"/>
                                        </p:tgtEl>
                                        <p:attrNameLst>
                                          <p:attrName>style.visibility</p:attrName>
                                        </p:attrNameLst>
                                      </p:cBhvr>
                                      <p:to>
                                        <p:strVal val="hidden"/>
                                      </p:to>
                                    </p:set>
                                  </p:childTnLst>
                                </p:cTn>
                              </p:par>
                            </p:childTnLst>
                          </p:cTn>
                        </p:par>
                      </p:childTnLst>
                    </p:cTn>
                  </p:par>
                  <p:par>
                    <p:cTn id="433" fill="hold">
                      <p:stCondLst>
                        <p:cond delay="indefinite"/>
                      </p:stCondLst>
                      <p:childTnLst>
                        <p:par>
                          <p:cTn id="434" fill="hold">
                            <p:stCondLst>
                              <p:cond delay="0"/>
                            </p:stCondLst>
                            <p:childTnLst>
                              <p:par>
                                <p:cTn id="435" presetID="9" presetClass="emph" presetSubtype="0" nodeType="clickEffect">
                                  <p:stCondLst>
                                    <p:cond delay="0"/>
                                  </p:stCondLst>
                                  <p:childTnLst>
                                    <p:set>
                                      <p:cBhvr rctx="PPT">
                                        <p:cTn id="436" dur="500"/>
                                        <p:tgtEl>
                                          <p:spTgt spid="82"/>
                                        </p:tgtEl>
                                        <p:attrNameLst>
                                          <p:attrName>style.opacity</p:attrName>
                                        </p:attrNameLst>
                                      </p:cBhvr>
                                      <p:to>
                                        <p:strVal val="0.5"/>
                                      </p:to>
                                    </p:set>
                                    <p:animEffect filter="image" prLst="opacity: 0.5">
                                      <p:cBhvr rctx="IE">
                                        <p:cTn id="437" dur="500"/>
                                        <p:tgtEl>
                                          <p:spTgt spid="82"/>
                                        </p:tgtEl>
                                      </p:cBhvr>
                                    </p:animEffect>
                                  </p:childTnLst>
                                </p:cTn>
                              </p:par>
                              <p:par>
                                <p:cTn id="438" presetID="26" presetClass="entr" presetSubtype="0" fill="hold" nodeType="withEffect">
                                  <p:stCondLst>
                                    <p:cond delay="0"/>
                                  </p:stCondLst>
                                  <p:childTnLst>
                                    <p:set>
                                      <p:cBhvr>
                                        <p:cTn id="439" dur="1" fill="hold">
                                          <p:stCondLst>
                                            <p:cond delay="0"/>
                                          </p:stCondLst>
                                        </p:cTn>
                                        <p:tgtEl>
                                          <p:spTgt spid="99"/>
                                        </p:tgtEl>
                                        <p:attrNameLst>
                                          <p:attrName>style.visibility</p:attrName>
                                        </p:attrNameLst>
                                      </p:cBhvr>
                                      <p:to>
                                        <p:strVal val="visible"/>
                                      </p:to>
                                    </p:set>
                                    <p:animEffect transition="in" filter="wipe(down)">
                                      <p:cBhvr>
                                        <p:cTn id="440" dur="580">
                                          <p:stCondLst>
                                            <p:cond delay="0"/>
                                          </p:stCondLst>
                                        </p:cTn>
                                        <p:tgtEl>
                                          <p:spTgt spid="99"/>
                                        </p:tgtEl>
                                      </p:cBhvr>
                                    </p:animEffect>
                                    <p:anim calcmode="lin" valueType="num">
                                      <p:cBhvr>
                                        <p:cTn id="441"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42"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43"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44"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45"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46" dur="26">
                                          <p:stCondLst>
                                            <p:cond delay="650"/>
                                          </p:stCondLst>
                                        </p:cTn>
                                        <p:tgtEl>
                                          <p:spTgt spid="99"/>
                                        </p:tgtEl>
                                      </p:cBhvr>
                                      <p:to x="100000" y="60000"/>
                                    </p:animScale>
                                    <p:animScale>
                                      <p:cBhvr>
                                        <p:cTn id="447" dur="166" decel="50000">
                                          <p:stCondLst>
                                            <p:cond delay="676"/>
                                          </p:stCondLst>
                                        </p:cTn>
                                        <p:tgtEl>
                                          <p:spTgt spid="99"/>
                                        </p:tgtEl>
                                      </p:cBhvr>
                                      <p:to x="100000" y="100000"/>
                                    </p:animScale>
                                    <p:animScale>
                                      <p:cBhvr>
                                        <p:cTn id="448" dur="26">
                                          <p:stCondLst>
                                            <p:cond delay="1312"/>
                                          </p:stCondLst>
                                        </p:cTn>
                                        <p:tgtEl>
                                          <p:spTgt spid="99"/>
                                        </p:tgtEl>
                                      </p:cBhvr>
                                      <p:to x="100000" y="80000"/>
                                    </p:animScale>
                                    <p:animScale>
                                      <p:cBhvr>
                                        <p:cTn id="449" dur="166" decel="50000">
                                          <p:stCondLst>
                                            <p:cond delay="1338"/>
                                          </p:stCondLst>
                                        </p:cTn>
                                        <p:tgtEl>
                                          <p:spTgt spid="99"/>
                                        </p:tgtEl>
                                      </p:cBhvr>
                                      <p:to x="100000" y="100000"/>
                                    </p:animScale>
                                    <p:animScale>
                                      <p:cBhvr>
                                        <p:cTn id="450" dur="26">
                                          <p:stCondLst>
                                            <p:cond delay="1642"/>
                                          </p:stCondLst>
                                        </p:cTn>
                                        <p:tgtEl>
                                          <p:spTgt spid="99"/>
                                        </p:tgtEl>
                                      </p:cBhvr>
                                      <p:to x="100000" y="90000"/>
                                    </p:animScale>
                                    <p:animScale>
                                      <p:cBhvr>
                                        <p:cTn id="451" dur="166" decel="50000">
                                          <p:stCondLst>
                                            <p:cond delay="1668"/>
                                          </p:stCondLst>
                                        </p:cTn>
                                        <p:tgtEl>
                                          <p:spTgt spid="99"/>
                                        </p:tgtEl>
                                      </p:cBhvr>
                                      <p:to x="100000" y="100000"/>
                                    </p:animScale>
                                    <p:animScale>
                                      <p:cBhvr>
                                        <p:cTn id="452" dur="26">
                                          <p:stCondLst>
                                            <p:cond delay="1808"/>
                                          </p:stCondLst>
                                        </p:cTn>
                                        <p:tgtEl>
                                          <p:spTgt spid="99"/>
                                        </p:tgtEl>
                                      </p:cBhvr>
                                      <p:to x="100000" y="95000"/>
                                    </p:animScale>
                                    <p:animScale>
                                      <p:cBhvr>
                                        <p:cTn id="453" dur="166" decel="50000">
                                          <p:stCondLst>
                                            <p:cond delay="1834"/>
                                          </p:stCondLst>
                                        </p:cTn>
                                        <p:tgtEl>
                                          <p:spTgt spid="99"/>
                                        </p:tgtEl>
                                      </p:cBhvr>
                                      <p:to x="100000" y="100000"/>
                                    </p:animScale>
                                  </p:childTnLst>
                                </p:cTn>
                              </p:par>
                              <p:par>
                                <p:cTn id="454" presetID="10" presetClass="exit" presetSubtype="0" fill="hold" nodeType="withEffect">
                                  <p:stCondLst>
                                    <p:cond delay="0"/>
                                  </p:stCondLst>
                                  <p:childTnLst>
                                    <p:animEffect transition="out" filter="fade">
                                      <p:cBhvr>
                                        <p:cTn id="455" dur="500"/>
                                        <p:tgtEl>
                                          <p:spTgt spid="1029"/>
                                        </p:tgtEl>
                                      </p:cBhvr>
                                    </p:animEffect>
                                    <p:set>
                                      <p:cBhvr>
                                        <p:cTn id="456" dur="1" fill="hold">
                                          <p:stCondLst>
                                            <p:cond delay="499"/>
                                          </p:stCondLst>
                                        </p:cTn>
                                        <p:tgtEl>
                                          <p:spTgt spid="1029"/>
                                        </p:tgtEl>
                                        <p:attrNameLst>
                                          <p:attrName>style.visibility</p:attrName>
                                        </p:attrNameLst>
                                      </p:cBhvr>
                                      <p:to>
                                        <p:strVal val="hidden"/>
                                      </p:to>
                                    </p:set>
                                  </p:childTnLst>
                                </p:cTn>
                              </p:par>
                            </p:childTnLst>
                          </p:cTn>
                        </p:par>
                        <p:par>
                          <p:cTn id="457" fill="hold">
                            <p:stCondLst>
                              <p:cond delay="500"/>
                            </p:stCondLst>
                            <p:childTnLst>
                              <p:par>
                                <p:cTn id="458" presetID="42" presetClass="entr" presetSubtype="0" fill="hold" nodeType="afterEffect">
                                  <p:stCondLst>
                                    <p:cond delay="0"/>
                                  </p:stCondLst>
                                  <p:childTnLst>
                                    <p:set>
                                      <p:cBhvr>
                                        <p:cTn id="459" dur="1" fill="hold">
                                          <p:stCondLst>
                                            <p:cond delay="0"/>
                                          </p:stCondLst>
                                        </p:cTn>
                                        <p:tgtEl>
                                          <p:spTgt spid="66"/>
                                        </p:tgtEl>
                                        <p:attrNameLst>
                                          <p:attrName>style.visibility</p:attrName>
                                        </p:attrNameLst>
                                      </p:cBhvr>
                                      <p:to>
                                        <p:strVal val="visible"/>
                                      </p:to>
                                    </p:set>
                                    <p:animEffect transition="in" filter="fade">
                                      <p:cBhvr>
                                        <p:cTn id="460" dur="1000"/>
                                        <p:tgtEl>
                                          <p:spTgt spid="66"/>
                                        </p:tgtEl>
                                      </p:cBhvr>
                                    </p:animEffect>
                                    <p:anim calcmode="lin" valueType="num">
                                      <p:cBhvr>
                                        <p:cTn id="461" dur="1000" fill="hold"/>
                                        <p:tgtEl>
                                          <p:spTgt spid="66"/>
                                        </p:tgtEl>
                                        <p:attrNameLst>
                                          <p:attrName>ppt_x</p:attrName>
                                        </p:attrNameLst>
                                      </p:cBhvr>
                                      <p:tavLst>
                                        <p:tav tm="0">
                                          <p:val>
                                            <p:strVal val="#ppt_x"/>
                                          </p:val>
                                        </p:tav>
                                        <p:tav tm="100000">
                                          <p:val>
                                            <p:strVal val="#ppt_x"/>
                                          </p:val>
                                        </p:tav>
                                      </p:tavLst>
                                    </p:anim>
                                    <p:anim calcmode="lin" valueType="num">
                                      <p:cBhvr>
                                        <p:cTn id="462" dur="10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63" restart="whenNotActive" fill="hold" evtFilter="cancelBubble" nodeType="interactiveSeq">
                <p:stCondLst>
                  <p:cond evt="onClick" delay="0">
                    <p:tgtEl>
                      <p:spTgt spid="65"/>
                    </p:tgtEl>
                  </p:cond>
                </p:stCondLst>
                <p:endSync evt="end" delay="0">
                  <p:rtn val="all"/>
                </p:endSync>
                <p:childTnLst>
                  <p:par>
                    <p:cTn id="464" fill="hold">
                      <p:stCondLst>
                        <p:cond delay="0"/>
                      </p:stCondLst>
                      <p:childTnLst>
                        <p:par>
                          <p:cTn id="465" fill="hold">
                            <p:stCondLst>
                              <p:cond delay="0"/>
                            </p:stCondLst>
                            <p:childTnLst>
                              <p:par>
                                <p:cTn id="466" presetID="12" presetClass="exit" presetSubtype="1" fill="hold" nodeType="clickEffect">
                                  <p:stCondLst>
                                    <p:cond delay="0"/>
                                  </p:stCondLst>
                                  <p:childTnLst>
                                    <p:anim calcmode="lin" valueType="num">
                                      <p:cBhvr additive="base">
                                        <p:cTn id="467" dur="2000"/>
                                        <p:tgtEl>
                                          <p:spTgt spid="65"/>
                                        </p:tgtEl>
                                        <p:attrNameLst>
                                          <p:attrName>ppt_y</p:attrName>
                                        </p:attrNameLst>
                                      </p:cBhvr>
                                      <p:tavLst>
                                        <p:tav tm="0">
                                          <p:val>
                                            <p:strVal val="#ppt_y"/>
                                          </p:val>
                                        </p:tav>
                                        <p:tav tm="100000">
                                          <p:val>
                                            <p:strVal val="#ppt_y-#ppt_h*1.125000"/>
                                          </p:val>
                                        </p:tav>
                                      </p:tavLst>
                                    </p:anim>
                                    <p:animEffect transition="out" filter="wipe(up)">
                                      <p:cBhvr>
                                        <p:cTn id="468" dur="2000"/>
                                        <p:tgtEl>
                                          <p:spTgt spid="65"/>
                                        </p:tgtEl>
                                      </p:cBhvr>
                                    </p:animEffect>
                                    <p:set>
                                      <p:cBhvr>
                                        <p:cTn id="469" dur="1" fill="hold">
                                          <p:stCondLst>
                                            <p:cond delay="1999"/>
                                          </p:stCondLst>
                                        </p:cTn>
                                        <p:tgtEl>
                                          <p:spTgt spid="65"/>
                                        </p:tgtEl>
                                        <p:attrNameLst>
                                          <p:attrName>style.visibility</p:attrName>
                                        </p:attrNameLst>
                                      </p:cBhvr>
                                      <p:to>
                                        <p:strVal val="hidden"/>
                                      </p:to>
                                    </p:set>
                                  </p:childTnLst>
                                </p:cTn>
                              </p:par>
                              <p:par>
                                <p:cTn id="470" presetID="14" presetClass="exit" presetSubtype="10" fill="hold" nodeType="withEffect">
                                  <p:stCondLst>
                                    <p:cond delay="0"/>
                                  </p:stCondLst>
                                  <p:childTnLst>
                                    <p:animEffect transition="out" filter="randombar(horizontal)">
                                      <p:cBhvr>
                                        <p:cTn id="471" dur="500"/>
                                        <p:tgtEl>
                                          <p:spTgt spid="66"/>
                                        </p:tgtEl>
                                      </p:cBhvr>
                                    </p:animEffect>
                                    <p:set>
                                      <p:cBhvr>
                                        <p:cTn id="472" dur="1" fill="hold">
                                          <p:stCondLst>
                                            <p:cond delay="499"/>
                                          </p:stCondLst>
                                        </p:cTn>
                                        <p:tgtEl>
                                          <p:spTgt spid="66"/>
                                        </p:tgtEl>
                                        <p:attrNameLst>
                                          <p:attrName>style.visibility</p:attrName>
                                        </p:attrNameLst>
                                      </p:cBhvr>
                                      <p:to>
                                        <p:strVal val="hidden"/>
                                      </p:to>
                                    </p:set>
                                  </p:childTnLst>
                                </p:cTn>
                              </p:par>
                            </p:childTnLst>
                          </p:cTn>
                        </p:par>
                      </p:childTnLst>
                    </p:cTn>
                  </p:par>
                </p:childTnLst>
              </p:cTn>
              <p:nextCondLst>
                <p:cond evt="onClick" delay="0">
                  <p:tgtEl>
                    <p:spTgt spid="65"/>
                  </p:tgtEl>
                </p:cond>
              </p:nextCondLst>
            </p:seq>
          </p:childTnLst>
        </p:cTn>
      </p:par>
    </p:tnLst>
    <p:bldLst>
      <p:bldP spid="96" grpId="0" bldLvl="0" animBg="1"/>
      <p:bldP spid="97" grpId="0" bldLvl="0" animBg="1"/>
      <p:bldP spid="98" grpId="0" bldLvl="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3314"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13323" name="111 Grupo"/>
          <p:cNvGrpSpPr/>
          <p:nvPr/>
        </p:nvGrpSpPr>
        <p:grpSpPr>
          <a:xfrm>
            <a:off x="6145213" y="5602288"/>
            <a:ext cx="846137" cy="511175"/>
            <a:chOff x="6144786" y="5602991"/>
            <a:chExt cx="847014" cy="509780"/>
          </a:xfrm>
        </p:grpSpPr>
        <p:pic>
          <p:nvPicPr>
            <p:cNvPr id="13397"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13398"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3324"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13325"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66" name="65 Menos"/>
          <p:cNvSpPr/>
          <p:nvPr/>
        </p:nvSpPr>
        <p:spPr bwMode="auto">
          <a:xfrm>
            <a:off x="5666544" y="147787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8" name="87 Menos"/>
          <p:cNvSpPr/>
          <p:nvPr/>
        </p:nvSpPr>
        <p:spPr bwMode="auto">
          <a:xfrm>
            <a:off x="227296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2777016" y="1472227"/>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247686"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73055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230758"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709776" y="1470528"/>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5197139" y="1474810"/>
            <a:ext cx="504056"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3368"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13369"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2054" name="Picture 6"/>
          <p:cNvPicPr>
            <a:picLocks noChangeAspect="1"/>
          </p:cNvPicPr>
          <p:nvPr/>
        </p:nvPicPr>
        <p:blipFill>
          <a:blip r:embed="rId32"/>
          <a:stretch>
            <a:fillRect/>
          </a:stretch>
        </p:blipFill>
        <p:spPr>
          <a:xfrm>
            <a:off x="5257800" y="1177925"/>
            <a:ext cx="396875" cy="401638"/>
          </a:xfrm>
          <a:prstGeom prst="rect">
            <a:avLst/>
          </a:prstGeom>
          <a:noFill/>
          <a:ln w="9525">
            <a:noFill/>
          </a:ln>
        </p:spPr>
      </p:pic>
      <p:pic>
        <p:nvPicPr>
          <p:cNvPr id="4100" name="Picture 4"/>
          <p:cNvPicPr>
            <a:picLocks noChangeAspect="1"/>
          </p:cNvPicPr>
          <p:nvPr/>
        </p:nvPicPr>
        <p:blipFill>
          <a:blip r:embed="rId33"/>
          <a:stretch>
            <a:fillRect/>
          </a:stretch>
        </p:blipFill>
        <p:spPr>
          <a:xfrm>
            <a:off x="4886325" y="1179513"/>
            <a:ext cx="92075" cy="433387"/>
          </a:xfrm>
          <a:prstGeom prst="rect">
            <a:avLst/>
          </a:prstGeom>
          <a:noFill/>
          <a:ln w="9525">
            <a:noFill/>
          </a:ln>
        </p:spPr>
      </p:pic>
      <p:pic>
        <p:nvPicPr>
          <p:cNvPr id="8194" name="Picture 2"/>
          <p:cNvPicPr>
            <a:picLocks noChangeAspect="1"/>
          </p:cNvPicPr>
          <p:nvPr/>
        </p:nvPicPr>
        <p:blipFill>
          <a:blip r:embed="rId34"/>
          <a:stretch>
            <a:fillRect/>
          </a:stretch>
        </p:blipFill>
        <p:spPr>
          <a:xfrm>
            <a:off x="2371725" y="1169988"/>
            <a:ext cx="323850" cy="407987"/>
          </a:xfrm>
          <a:prstGeom prst="rect">
            <a:avLst/>
          </a:prstGeom>
          <a:noFill/>
          <a:ln w="9525">
            <a:noFill/>
          </a:ln>
        </p:spPr>
      </p:pic>
      <p:pic>
        <p:nvPicPr>
          <p:cNvPr id="8195" name="Picture 3"/>
          <p:cNvPicPr>
            <a:picLocks noChangeAspect="1"/>
          </p:cNvPicPr>
          <p:nvPr/>
        </p:nvPicPr>
        <p:blipFill>
          <a:blip r:embed="rId35"/>
          <a:stretch>
            <a:fillRect/>
          </a:stretch>
        </p:blipFill>
        <p:spPr>
          <a:xfrm>
            <a:off x="2857500" y="1155700"/>
            <a:ext cx="371475" cy="414338"/>
          </a:xfrm>
          <a:prstGeom prst="rect">
            <a:avLst/>
          </a:prstGeom>
          <a:noFill/>
          <a:ln w="9525">
            <a:noFill/>
          </a:ln>
        </p:spPr>
      </p:pic>
      <p:pic>
        <p:nvPicPr>
          <p:cNvPr id="8196" name="Picture 4"/>
          <p:cNvPicPr>
            <a:picLocks noChangeAspect="1"/>
          </p:cNvPicPr>
          <p:nvPr/>
        </p:nvPicPr>
        <p:blipFill>
          <a:blip r:embed="rId36"/>
          <a:stretch>
            <a:fillRect/>
          </a:stretch>
        </p:blipFill>
        <p:spPr>
          <a:xfrm>
            <a:off x="3289300" y="1169988"/>
            <a:ext cx="407988" cy="401637"/>
          </a:xfrm>
          <a:prstGeom prst="rect">
            <a:avLst/>
          </a:prstGeom>
          <a:noFill/>
          <a:ln w="9525">
            <a:noFill/>
          </a:ln>
        </p:spPr>
      </p:pic>
      <p:pic>
        <p:nvPicPr>
          <p:cNvPr id="8197" name="Picture 5"/>
          <p:cNvPicPr>
            <a:picLocks noChangeAspect="1"/>
          </p:cNvPicPr>
          <p:nvPr/>
        </p:nvPicPr>
        <p:blipFill>
          <a:blip r:embed="rId37"/>
          <a:stretch>
            <a:fillRect/>
          </a:stretch>
        </p:blipFill>
        <p:spPr>
          <a:xfrm>
            <a:off x="3751263" y="1189038"/>
            <a:ext cx="384175" cy="396875"/>
          </a:xfrm>
          <a:prstGeom prst="rect">
            <a:avLst/>
          </a:prstGeom>
          <a:noFill/>
          <a:ln w="9525">
            <a:noFill/>
          </a:ln>
        </p:spPr>
      </p:pic>
      <p:pic>
        <p:nvPicPr>
          <p:cNvPr id="8198" name="Picture 6"/>
          <p:cNvPicPr>
            <a:picLocks noChangeAspect="1"/>
          </p:cNvPicPr>
          <p:nvPr/>
        </p:nvPicPr>
        <p:blipFill>
          <a:blip r:embed="rId38"/>
          <a:stretch>
            <a:fillRect/>
          </a:stretch>
        </p:blipFill>
        <p:spPr>
          <a:xfrm>
            <a:off x="4289425" y="1158875"/>
            <a:ext cx="334963" cy="407988"/>
          </a:xfrm>
          <a:prstGeom prst="rect">
            <a:avLst/>
          </a:prstGeom>
          <a:noFill/>
          <a:ln w="9525">
            <a:noFill/>
          </a:ln>
        </p:spPr>
      </p:pic>
      <p:pic>
        <p:nvPicPr>
          <p:cNvPr id="8199" name="Picture 7"/>
          <p:cNvPicPr>
            <a:picLocks noChangeAspect="1"/>
          </p:cNvPicPr>
          <p:nvPr/>
        </p:nvPicPr>
        <p:blipFill>
          <a:blip r:embed="rId39"/>
          <a:stretch>
            <a:fillRect/>
          </a:stretch>
        </p:blipFill>
        <p:spPr>
          <a:xfrm>
            <a:off x="5710238" y="1166813"/>
            <a:ext cx="360362" cy="407987"/>
          </a:xfrm>
          <a:prstGeom prst="rect">
            <a:avLst/>
          </a:prstGeom>
          <a:noFill/>
          <a:ln w="9525">
            <a:noFill/>
          </a:ln>
        </p:spPr>
      </p:pic>
      <p:pic>
        <p:nvPicPr>
          <p:cNvPr id="13378" name="Picture 8"/>
          <p:cNvPicPr>
            <a:picLocks noChangeAspect="1"/>
          </p:cNvPicPr>
          <p:nvPr/>
        </p:nvPicPr>
        <p:blipFill>
          <a:blip r:embed="rId40"/>
          <a:stretch>
            <a:fillRect/>
          </a:stretch>
        </p:blipFill>
        <p:spPr>
          <a:xfrm>
            <a:off x="6524625" y="1355725"/>
            <a:ext cx="1150938" cy="2157413"/>
          </a:xfrm>
          <a:prstGeom prst="rect">
            <a:avLst/>
          </a:prstGeom>
          <a:noFill/>
          <a:ln w="9525">
            <a:noFill/>
          </a:ln>
        </p:spPr>
      </p:pic>
      <p:pic>
        <p:nvPicPr>
          <p:cNvPr id="71" name="Picture 3" descr="D:\Material escolar\Fichas inglés\Clip Arts\My Cute Graphics\Christmas\christmas-gift-with-big-bow.png"/>
          <p:cNvPicPr>
            <a:picLocks noChangeAspect="1"/>
          </p:cNvPicPr>
          <p:nvPr/>
        </p:nvPicPr>
        <p:blipFill>
          <a:blip r:embed="rId41"/>
          <a:stretch>
            <a:fillRect/>
          </a:stretch>
        </p:blipFill>
        <p:spPr>
          <a:xfrm>
            <a:off x="6145213" y="620713"/>
            <a:ext cx="1981200" cy="3005137"/>
          </a:xfrm>
          <a:prstGeom prst="rect">
            <a:avLst/>
          </a:prstGeom>
          <a:noFill/>
          <a:ln w="9525">
            <a:noFill/>
          </a:ln>
        </p:spPr>
      </p:pic>
      <p:pic>
        <p:nvPicPr>
          <p:cNvPr id="72" name="Picture 9"/>
          <p:cNvPicPr>
            <a:picLocks noChangeAspect="1"/>
          </p:cNvPicPr>
          <p:nvPr/>
        </p:nvPicPr>
        <p:blipFill>
          <a:blip r:embed="rId42"/>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43"/>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4"/>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4"/>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5"/>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6"/>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7"/>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8"/>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9"/>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50"/>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51"/>
          <a:stretch>
            <a:fillRect/>
          </a:stretch>
        </p:blipFill>
        <p:spPr>
          <a:xfrm>
            <a:off x="1881188" y="1290638"/>
            <a:ext cx="92075" cy="87312"/>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500"/>
                                        <p:tgtEl>
                                          <p:spTgt spid="66"/>
                                        </p:tgtEl>
                                      </p:cBhvr>
                                    </p:animEffect>
                                    <p:anim calcmode="lin" valueType="num">
                                      <p:cBhvr>
                                        <p:cTn id="50" dur="500" fill="hold"/>
                                        <p:tgtEl>
                                          <p:spTgt spid="66"/>
                                        </p:tgtEl>
                                        <p:attrNameLst>
                                          <p:attrName>ppt_x</p:attrName>
                                        </p:attrNameLst>
                                      </p:cBhvr>
                                      <p:tavLst>
                                        <p:tav tm="0">
                                          <p:val>
                                            <p:strVal val="#ppt_x"/>
                                          </p:val>
                                        </p:tav>
                                        <p:tav tm="100000">
                                          <p:val>
                                            <p:strVal val="#ppt_x"/>
                                          </p:val>
                                        </p:tav>
                                      </p:tavLst>
                                    </p:anim>
                                    <p:anim calcmode="lin" valueType="num">
                                      <p:cBhvr>
                                        <p:cTn id="51" dur="5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2" restart="whenNotActive" fill="hold" evtFilter="cancelBubble" nodeType="interactiveSeq">
                <p:stCondLst>
                  <p:cond evt="onClick" delay="0">
                    <p:tgtEl>
                      <p:spTgt spid="4"/>
                    </p:tgtEl>
                  </p:cond>
                </p:stCondLst>
                <p:endSync evt="end" delay="0">
                  <p:rtn val="all"/>
                </p:endSync>
                <p:childTnLst>
                  <p:par>
                    <p:cTn id="53" fill="hold">
                      <p:stCondLst>
                        <p:cond delay="0"/>
                      </p:stCondLst>
                      <p:childTnLst>
                        <p:par>
                          <p:cTn id="54" fill="hold">
                            <p:stCondLst>
                              <p:cond delay="0"/>
                            </p:stCondLst>
                            <p:childTnLst>
                              <p:par>
                                <p:cTn id="55" presetID="2" presetClass="exit" presetSubtype="4" fill="hold" nodeType="clickEffect">
                                  <p:stCondLst>
                                    <p:cond delay="0"/>
                                  </p:stCondLst>
                                  <p:childTnLst>
                                    <p:anim calcmode="lin" valueType="num">
                                      <p:cBhvr additive="base">
                                        <p:cTn id="56" dur="1000"/>
                                        <p:tgtEl>
                                          <p:spTgt spid="4"/>
                                        </p:tgtEl>
                                        <p:attrNameLst>
                                          <p:attrName>ppt_x</p:attrName>
                                        </p:attrNameLst>
                                      </p:cBhvr>
                                      <p:tavLst>
                                        <p:tav tm="0">
                                          <p:val>
                                            <p:strVal val="ppt_x"/>
                                          </p:val>
                                        </p:tav>
                                        <p:tav tm="100000">
                                          <p:val>
                                            <p:strVal val="ppt_x"/>
                                          </p:val>
                                        </p:tav>
                                      </p:tavLst>
                                    </p:anim>
                                    <p:anim calcmode="lin" valueType="num">
                                      <p:cBhvr additive="base">
                                        <p:cTn id="57" dur="1000"/>
                                        <p:tgtEl>
                                          <p:spTgt spid="4"/>
                                        </p:tgtEl>
                                        <p:attrNameLst>
                                          <p:attrName>ppt_y</p:attrName>
                                        </p:attrNameLst>
                                      </p:cBhvr>
                                      <p:tavLst>
                                        <p:tav tm="0">
                                          <p:val>
                                            <p:strVal val="ppt_y"/>
                                          </p:val>
                                        </p:tav>
                                        <p:tav tm="100000">
                                          <p:val>
                                            <p:strVal val="1+ppt_h/2"/>
                                          </p:val>
                                        </p:tav>
                                      </p:tavLst>
                                    </p:anim>
                                    <p:set>
                                      <p:cBhvr>
                                        <p:cTn id="58" dur="1" fill="hold">
                                          <p:stCondLst>
                                            <p:cond delay="999"/>
                                          </p:stCondLst>
                                        </p:cTn>
                                        <p:tgtEl>
                                          <p:spTgt spid="4"/>
                                        </p:tgtEl>
                                        <p:attrNameLst>
                                          <p:attrName>style.visibility</p:attrName>
                                        </p:attrNameLst>
                                      </p:cBhvr>
                                      <p:to>
                                        <p:strVal val="hidden"/>
                                      </p:to>
                                    </p:set>
                                  </p:childTnLst>
                                </p:cTn>
                              </p:par>
                              <p:par>
                                <p:cTn id="59" presetID="10" presetClass="entr" presetSubtype="0" fill="hold" nodeType="withEffect">
                                  <p:stCondLst>
                                    <p:cond delay="0"/>
                                  </p:stCondLst>
                                  <p:childTnLst>
                                    <p:set>
                                      <p:cBhvr>
                                        <p:cTn id="60" dur="1" fill="hold">
                                          <p:stCondLst>
                                            <p:cond delay="0"/>
                                          </p:stCondLst>
                                        </p:cTn>
                                        <p:tgtEl>
                                          <p:spTgt spid="1029"/>
                                        </p:tgtEl>
                                        <p:attrNameLst>
                                          <p:attrName>style.visibility</p:attrName>
                                        </p:attrNameLst>
                                      </p:cBhvr>
                                      <p:to>
                                        <p:strVal val="visible"/>
                                      </p:to>
                                    </p:set>
                                    <p:animEffect transition="in" filter="fade">
                                      <p:cBhvr>
                                        <p:cTn id="61" dur="500"/>
                                        <p:tgtEl>
                                          <p:spTgt spid="1029"/>
                                        </p:tgtEl>
                                      </p:cBhvr>
                                    </p:animEffect>
                                  </p:childTnLst>
                                </p:cTn>
                              </p:par>
                            </p:childTnLst>
                          </p:cTn>
                        </p:par>
                      </p:childTnLst>
                    </p:cTn>
                  </p:par>
                </p:childTnLst>
              </p:cTn>
              <p:nextCondLst>
                <p:cond evt="onClick" delay="0">
                  <p:tgtEl>
                    <p:spTgt spid="4"/>
                  </p:tgtEl>
                </p:cond>
              </p:nextCondLst>
            </p:seq>
            <p:seq concurrent="1" nextAc="seek">
              <p:cTn id="62" restart="whenNotActive" fill="hold" evtFilter="cancelBubble" nodeType="interactiveSeq">
                <p:stCondLst>
                  <p:cond evt="onClick" delay="0">
                    <p:tgtEl>
                      <p:spTgt spid="5"/>
                    </p:tgtEl>
                  </p:cond>
                </p:stCondLst>
                <p:endSync evt="end" delay="0">
                  <p:rtn val="all"/>
                </p:endSync>
                <p:childTnLst>
                  <p:par>
                    <p:cTn id="63" fill="hold">
                      <p:stCondLst>
                        <p:cond delay="0"/>
                      </p:stCondLst>
                      <p:childTnLst>
                        <p:par>
                          <p:cTn id="64" fill="hold">
                            <p:stCondLst>
                              <p:cond delay="0"/>
                            </p:stCondLst>
                            <p:childTnLst>
                              <p:par>
                                <p:cTn id="65" presetID="2" presetClass="exit" presetSubtype="4" fill="hold" nodeType="clickEffect">
                                  <p:stCondLst>
                                    <p:cond delay="0"/>
                                  </p:stCondLst>
                                  <p:childTnLst>
                                    <p:anim calcmode="lin" valueType="num">
                                      <p:cBhvr additive="base">
                                        <p:cTn id="66" dur="1000"/>
                                        <p:tgtEl>
                                          <p:spTgt spid="5"/>
                                        </p:tgtEl>
                                        <p:attrNameLst>
                                          <p:attrName>ppt_x</p:attrName>
                                        </p:attrNameLst>
                                      </p:cBhvr>
                                      <p:tavLst>
                                        <p:tav tm="0">
                                          <p:val>
                                            <p:strVal val="ppt_x"/>
                                          </p:val>
                                        </p:tav>
                                        <p:tav tm="100000">
                                          <p:val>
                                            <p:strVal val="ppt_x"/>
                                          </p:val>
                                        </p:tav>
                                      </p:tavLst>
                                    </p:anim>
                                    <p:anim calcmode="lin" valueType="num">
                                      <p:cBhvr additive="base">
                                        <p:cTn id="67" dur="1000"/>
                                        <p:tgtEl>
                                          <p:spTgt spid="5"/>
                                        </p:tgtEl>
                                        <p:attrNameLst>
                                          <p:attrName>ppt_y</p:attrName>
                                        </p:attrNameLst>
                                      </p:cBhvr>
                                      <p:tavLst>
                                        <p:tav tm="0">
                                          <p:val>
                                            <p:strVal val="ppt_y"/>
                                          </p:val>
                                        </p:tav>
                                        <p:tav tm="100000">
                                          <p:val>
                                            <p:strVal val="1+ppt_h/2"/>
                                          </p:val>
                                        </p:tav>
                                      </p:tavLst>
                                    </p:anim>
                                    <p:set>
                                      <p:cBhvr>
                                        <p:cTn id="68" dur="1" fill="hold">
                                          <p:stCondLst>
                                            <p:cond delay="999"/>
                                          </p:stCondLst>
                                        </p:cTn>
                                        <p:tgtEl>
                                          <p:spTgt spid="5"/>
                                        </p:tgtEl>
                                        <p:attrNameLst>
                                          <p:attrName>style.visibility</p:attrName>
                                        </p:attrNameLst>
                                      </p:cBhvr>
                                      <p:to>
                                        <p:strVal val="hidden"/>
                                      </p:to>
                                    </p:set>
                                  </p:childTnLst>
                                </p:cTn>
                              </p:par>
                              <p:par>
                                <p:cTn id="69" presetID="10" presetClass="entr" presetSubtype="0" fill="hold" nodeType="withEffect">
                                  <p:stCondLst>
                                    <p:cond delay="0"/>
                                  </p:stCondLst>
                                  <p:childTnLst>
                                    <p:set>
                                      <p:cBhvr>
                                        <p:cTn id="70" dur="1" fill="hold">
                                          <p:stCondLst>
                                            <p:cond delay="0"/>
                                          </p:stCondLst>
                                        </p:cTn>
                                        <p:tgtEl>
                                          <p:spTgt spid="1029"/>
                                        </p:tgtEl>
                                        <p:attrNameLst>
                                          <p:attrName>style.visibility</p:attrName>
                                        </p:attrNameLst>
                                      </p:cBhvr>
                                      <p:to>
                                        <p:strVal val="visible"/>
                                      </p:to>
                                    </p:set>
                                    <p:animEffect transition="in" filter="fade">
                                      <p:cBhvr>
                                        <p:cTn id="71" dur="500"/>
                                        <p:tgtEl>
                                          <p:spTgt spid="1029"/>
                                        </p:tgtEl>
                                      </p:cBhvr>
                                    </p:animEffect>
                                  </p:childTnLst>
                                </p:cTn>
                              </p:par>
                            </p:childTnLst>
                          </p:cTn>
                        </p:par>
                      </p:childTnLst>
                    </p:cTn>
                  </p:par>
                </p:childTnLst>
              </p:cTn>
              <p:nextCondLst>
                <p:cond evt="onClick" delay="0">
                  <p:tgtEl>
                    <p:spTgt spid="5"/>
                  </p:tgtEl>
                </p:cond>
              </p:nextCondLst>
            </p:seq>
            <p:seq concurrent="1" nextAc="seek">
              <p:cTn id="72" restart="whenNotActive" fill="hold" evtFilter="cancelBubble" nodeType="interactiveSeq">
                <p:stCondLst>
                  <p:cond evt="onClick" delay="0">
                    <p:tgtEl>
                      <p:spTgt spid="6"/>
                    </p:tgtEl>
                  </p:cond>
                </p:stCondLst>
                <p:endSync evt="end" delay="0">
                  <p:rtn val="all"/>
                </p:endSync>
                <p:childTnLst>
                  <p:par>
                    <p:cTn id="73" fill="hold">
                      <p:stCondLst>
                        <p:cond delay="0"/>
                      </p:stCondLst>
                      <p:childTnLst>
                        <p:par>
                          <p:cTn id="74" fill="hold">
                            <p:stCondLst>
                              <p:cond delay="0"/>
                            </p:stCondLst>
                            <p:childTnLst>
                              <p:par>
                                <p:cTn id="75" presetID="2" presetClass="exit" presetSubtype="4" fill="hold" nodeType="clickEffect">
                                  <p:stCondLst>
                                    <p:cond delay="0"/>
                                  </p:stCondLst>
                                  <p:childTnLst>
                                    <p:anim calcmode="lin" valueType="num">
                                      <p:cBhvr additive="base">
                                        <p:cTn id="76" dur="1000"/>
                                        <p:tgtEl>
                                          <p:spTgt spid="6"/>
                                        </p:tgtEl>
                                        <p:attrNameLst>
                                          <p:attrName>ppt_x</p:attrName>
                                        </p:attrNameLst>
                                      </p:cBhvr>
                                      <p:tavLst>
                                        <p:tav tm="0">
                                          <p:val>
                                            <p:strVal val="ppt_x"/>
                                          </p:val>
                                        </p:tav>
                                        <p:tav tm="100000">
                                          <p:val>
                                            <p:strVal val="ppt_x"/>
                                          </p:val>
                                        </p:tav>
                                      </p:tavLst>
                                    </p:anim>
                                    <p:anim calcmode="lin" valueType="num">
                                      <p:cBhvr additive="base">
                                        <p:cTn id="77" dur="1000"/>
                                        <p:tgtEl>
                                          <p:spTgt spid="6"/>
                                        </p:tgtEl>
                                        <p:attrNameLst>
                                          <p:attrName>ppt_y</p:attrName>
                                        </p:attrNameLst>
                                      </p:cBhvr>
                                      <p:tavLst>
                                        <p:tav tm="0">
                                          <p:val>
                                            <p:strVal val="ppt_y"/>
                                          </p:val>
                                        </p:tav>
                                        <p:tav tm="100000">
                                          <p:val>
                                            <p:strVal val="1+ppt_h/2"/>
                                          </p:val>
                                        </p:tav>
                                      </p:tavLst>
                                    </p:anim>
                                    <p:set>
                                      <p:cBhvr>
                                        <p:cTn id="78" dur="1" fill="hold">
                                          <p:stCondLst>
                                            <p:cond delay="999"/>
                                          </p:stCondLst>
                                        </p:cTn>
                                        <p:tgtEl>
                                          <p:spTgt spid="6"/>
                                        </p:tgtEl>
                                        <p:attrNameLst>
                                          <p:attrName>style.visibility</p:attrName>
                                        </p:attrNameLst>
                                      </p:cBhvr>
                                      <p:to>
                                        <p:strVal val="hidden"/>
                                      </p:to>
                                    </p:set>
                                  </p:childTnLst>
                                </p:cTn>
                              </p:par>
                              <p:par>
                                <p:cTn id="79" presetID="10" presetClass="entr" presetSubtype="0" fill="hold" nodeType="withEffect">
                                  <p:stCondLst>
                                    <p:cond delay="0"/>
                                  </p:stCondLst>
                                  <p:childTnLst>
                                    <p:set>
                                      <p:cBhvr>
                                        <p:cTn id="80" dur="1" fill="hold">
                                          <p:stCondLst>
                                            <p:cond delay="0"/>
                                          </p:stCondLst>
                                        </p:cTn>
                                        <p:tgtEl>
                                          <p:spTgt spid="8197"/>
                                        </p:tgtEl>
                                        <p:attrNameLst>
                                          <p:attrName>style.visibility</p:attrName>
                                        </p:attrNameLst>
                                      </p:cBhvr>
                                      <p:to>
                                        <p:strVal val="visible"/>
                                      </p:to>
                                    </p:set>
                                    <p:animEffect transition="in" filter="fade">
                                      <p:cBhvr>
                                        <p:cTn id="81" dur="500"/>
                                        <p:tgtEl>
                                          <p:spTgt spid="8197"/>
                                        </p:tgtEl>
                                      </p:cBhvr>
                                    </p:animEffect>
                                  </p:childTnLst>
                                </p:cTn>
                              </p:par>
                            </p:childTnLst>
                          </p:cTn>
                        </p:par>
                      </p:childTnLst>
                    </p:cTn>
                  </p:par>
                </p:childTnLst>
              </p:cTn>
              <p:nextCondLst>
                <p:cond evt="onClick" delay="0">
                  <p:tgtEl>
                    <p:spTgt spid="6"/>
                  </p:tgtEl>
                </p:cond>
              </p:nextCondLst>
            </p:seq>
            <p:seq concurrent="1" nextAc="seek">
              <p:cTn id="82" restart="whenNotActive" fill="hold" evtFilter="cancelBubble" nodeType="interactiveSeq">
                <p:stCondLst>
                  <p:cond evt="onClick" delay="0">
                    <p:tgtEl>
                      <p:spTgt spid="1030"/>
                    </p:tgtEl>
                  </p:cond>
                </p:stCondLst>
                <p:endSync evt="end" delay="0">
                  <p:rtn val="all"/>
                </p:endSync>
                <p:childTnLst>
                  <p:par>
                    <p:cTn id="83" fill="hold">
                      <p:stCondLst>
                        <p:cond delay="0"/>
                      </p:stCondLst>
                      <p:childTnLst>
                        <p:par>
                          <p:cTn id="84" fill="hold">
                            <p:stCondLst>
                              <p:cond delay="0"/>
                            </p:stCondLst>
                            <p:childTnLst>
                              <p:par>
                                <p:cTn id="85" presetID="2" presetClass="exit" presetSubtype="4" fill="hold" nodeType="clickEffect">
                                  <p:stCondLst>
                                    <p:cond delay="0"/>
                                  </p:stCondLst>
                                  <p:childTnLst>
                                    <p:anim calcmode="lin" valueType="num">
                                      <p:cBhvr additive="base">
                                        <p:cTn id="86" dur="1000"/>
                                        <p:tgtEl>
                                          <p:spTgt spid="1030"/>
                                        </p:tgtEl>
                                        <p:attrNameLst>
                                          <p:attrName>ppt_x</p:attrName>
                                        </p:attrNameLst>
                                      </p:cBhvr>
                                      <p:tavLst>
                                        <p:tav tm="0">
                                          <p:val>
                                            <p:strVal val="ppt_x"/>
                                          </p:val>
                                        </p:tav>
                                        <p:tav tm="100000">
                                          <p:val>
                                            <p:strVal val="ppt_x"/>
                                          </p:val>
                                        </p:tav>
                                      </p:tavLst>
                                    </p:anim>
                                    <p:anim calcmode="lin" valueType="num">
                                      <p:cBhvr additive="base">
                                        <p:cTn id="87" dur="1000"/>
                                        <p:tgtEl>
                                          <p:spTgt spid="1030"/>
                                        </p:tgtEl>
                                        <p:attrNameLst>
                                          <p:attrName>ppt_y</p:attrName>
                                        </p:attrNameLst>
                                      </p:cBhvr>
                                      <p:tavLst>
                                        <p:tav tm="0">
                                          <p:val>
                                            <p:strVal val="ppt_y"/>
                                          </p:val>
                                        </p:tav>
                                        <p:tav tm="100000">
                                          <p:val>
                                            <p:strVal val="1+ppt_h/2"/>
                                          </p:val>
                                        </p:tav>
                                      </p:tavLst>
                                    </p:anim>
                                    <p:set>
                                      <p:cBhvr>
                                        <p:cTn id="88" dur="1" fill="hold">
                                          <p:stCondLst>
                                            <p:cond delay="999"/>
                                          </p:stCondLst>
                                        </p:cTn>
                                        <p:tgtEl>
                                          <p:spTgt spid="1030"/>
                                        </p:tgtEl>
                                        <p:attrNameLst>
                                          <p:attrName>style.visibility</p:attrName>
                                        </p:attrNameLst>
                                      </p:cBhvr>
                                      <p:to>
                                        <p:strVal val="hidden"/>
                                      </p:to>
                                    </p:set>
                                  </p:childTnLst>
                                </p:cTn>
                              </p:par>
                              <p:par>
                                <p:cTn id="89" presetID="10" presetClass="entr" presetSubtype="0" fill="hold" nodeType="withEffect">
                                  <p:stCondLst>
                                    <p:cond delay="0"/>
                                  </p:stCondLst>
                                  <p:childTnLst>
                                    <p:set>
                                      <p:cBhvr>
                                        <p:cTn id="90" dur="1" fill="hold">
                                          <p:stCondLst>
                                            <p:cond delay="0"/>
                                          </p:stCondLst>
                                        </p:cTn>
                                        <p:tgtEl>
                                          <p:spTgt spid="1029"/>
                                        </p:tgtEl>
                                        <p:attrNameLst>
                                          <p:attrName>style.visibility</p:attrName>
                                        </p:attrNameLst>
                                      </p:cBhvr>
                                      <p:to>
                                        <p:strVal val="visible"/>
                                      </p:to>
                                    </p:set>
                                    <p:animEffect transition="in" filter="fade">
                                      <p:cBhvr>
                                        <p:cTn id="91" dur="500"/>
                                        <p:tgtEl>
                                          <p:spTgt spid="1029"/>
                                        </p:tgtEl>
                                      </p:cBhvr>
                                    </p:animEffect>
                                  </p:childTnLst>
                                </p:cTn>
                              </p:par>
                            </p:childTnLst>
                          </p:cTn>
                        </p:par>
                      </p:childTnLst>
                    </p:cTn>
                  </p:par>
                </p:childTnLst>
              </p:cTn>
              <p:nextCondLst>
                <p:cond evt="onClick" delay="0">
                  <p:tgtEl>
                    <p:spTgt spid="1030"/>
                  </p:tgtEl>
                </p:cond>
              </p:nextCondLst>
            </p:seq>
            <p:seq concurrent="1" nextAc="seek">
              <p:cTn id="92" restart="whenNotActive" fill="hold" evtFilter="cancelBubble" nodeType="interactiveSeq">
                <p:stCondLst>
                  <p:cond evt="onClick" delay="0">
                    <p:tgtEl>
                      <p:spTgt spid="1031"/>
                    </p:tgtEl>
                  </p:cond>
                </p:stCondLst>
                <p:endSync evt="end" delay="0">
                  <p:rtn val="all"/>
                </p:endSync>
                <p:childTnLst>
                  <p:par>
                    <p:cTn id="93" fill="hold">
                      <p:stCondLst>
                        <p:cond delay="0"/>
                      </p:stCondLst>
                      <p:childTnLst>
                        <p:par>
                          <p:cTn id="94" fill="hold">
                            <p:stCondLst>
                              <p:cond delay="0"/>
                            </p:stCondLst>
                            <p:childTnLst>
                              <p:par>
                                <p:cTn id="95" presetID="2" presetClass="exit" presetSubtype="4" fill="hold" nodeType="clickEffect">
                                  <p:stCondLst>
                                    <p:cond delay="0"/>
                                  </p:stCondLst>
                                  <p:childTnLst>
                                    <p:anim calcmode="lin" valueType="num">
                                      <p:cBhvr additive="base">
                                        <p:cTn id="96" dur="1000"/>
                                        <p:tgtEl>
                                          <p:spTgt spid="1031"/>
                                        </p:tgtEl>
                                        <p:attrNameLst>
                                          <p:attrName>ppt_x</p:attrName>
                                        </p:attrNameLst>
                                      </p:cBhvr>
                                      <p:tavLst>
                                        <p:tav tm="0">
                                          <p:val>
                                            <p:strVal val="ppt_x"/>
                                          </p:val>
                                        </p:tav>
                                        <p:tav tm="100000">
                                          <p:val>
                                            <p:strVal val="ppt_x"/>
                                          </p:val>
                                        </p:tav>
                                      </p:tavLst>
                                    </p:anim>
                                    <p:anim calcmode="lin" valueType="num">
                                      <p:cBhvr additive="base">
                                        <p:cTn id="97" dur="1000"/>
                                        <p:tgtEl>
                                          <p:spTgt spid="1031"/>
                                        </p:tgtEl>
                                        <p:attrNameLst>
                                          <p:attrName>ppt_y</p:attrName>
                                        </p:attrNameLst>
                                      </p:cBhvr>
                                      <p:tavLst>
                                        <p:tav tm="0">
                                          <p:val>
                                            <p:strVal val="ppt_y"/>
                                          </p:val>
                                        </p:tav>
                                        <p:tav tm="100000">
                                          <p:val>
                                            <p:strVal val="1+ppt_h/2"/>
                                          </p:val>
                                        </p:tav>
                                      </p:tavLst>
                                    </p:anim>
                                    <p:set>
                                      <p:cBhvr>
                                        <p:cTn id="98" dur="1" fill="hold">
                                          <p:stCondLst>
                                            <p:cond delay="999"/>
                                          </p:stCondLst>
                                        </p:cTn>
                                        <p:tgtEl>
                                          <p:spTgt spid="1031"/>
                                        </p:tgtEl>
                                        <p:attrNameLst>
                                          <p:attrName>style.visibility</p:attrName>
                                        </p:attrNameLst>
                                      </p:cBhvr>
                                      <p:to>
                                        <p:strVal val="hidden"/>
                                      </p:to>
                                    </p:set>
                                  </p:childTnLst>
                                </p:cTn>
                              </p:par>
                              <p:par>
                                <p:cTn id="99" presetID="10" presetClass="entr" presetSubtype="0" fill="hold" nodeType="withEffect">
                                  <p:stCondLst>
                                    <p:cond delay="0"/>
                                  </p:stCondLst>
                                  <p:childTnLst>
                                    <p:set>
                                      <p:cBhvr>
                                        <p:cTn id="100" dur="1" fill="hold">
                                          <p:stCondLst>
                                            <p:cond delay="0"/>
                                          </p:stCondLst>
                                        </p:cTn>
                                        <p:tgtEl>
                                          <p:spTgt spid="1029"/>
                                        </p:tgtEl>
                                        <p:attrNameLst>
                                          <p:attrName>style.visibility</p:attrName>
                                        </p:attrNameLst>
                                      </p:cBhvr>
                                      <p:to>
                                        <p:strVal val="visible"/>
                                      </p:to>
                                    </p:set>
                                    <p:animEffect transition="in" filter="fade">
                                      <p:cBhvr>
                                        <p:cTn id="101" dur="500"/>
                                        <p:tgtEl>
                                          <p:spTgt spid="1029"/>
                                        </p:tgtEl>
                                      </p:cBhvr>
                                    </p:animEffect>
                                  </p:childTnLst>
                                </p:cTn>
                              </p:par>
                            </p:childTnLst>
                          </p:cTn>
                        </p:par>
                      </p:childTnLst>
                    </p:cTn>
                  </p:par>
                </p:childTnLst>
              </p:cTn>
              <p:nextCondLst>
                <p:cond evt="onClick" delay="0">
                  <p:tgtEl>
                    <p:spTgt spid="1031"/>
                  </p:tgtEl>
                </p:cond>
              </p:nextCondLst>
            </p:seq>
            <p:seq concurrent="1" nextAc="seek">
              <p:cTn id="102" restart="whenNotActive" fill="hold" evtFilter="cancelBubble" nodeType="interactiveSeq">
                <p:stCondLst>
                  <p:cond evt="onClick" delay="0">
                    <p:tgtEl>
                      <p:spTgt spid="1032"/>
                    </p:tgtEl>
                  </p:cond>
                </p:stCondLst>
                <p:endSync evt="end" delay="0">
                  <p:rtn val="all"/>
                </p:endSync>
                <p:childTnLst>
                  <p:par>
                    <p:cTn id="103" fill="hold">
                      <p:stCondLst>
                        <p:cond delay="0"/>
                      </p:stCondLst>
                      <p:childTnLst>
                        <p:par>
                          <p:cTn id="104" fill="hold">
                            <p:stCondLst>
                              <p:cond delay="0"/>
                            </p:stCondLst>
                            <p:childTnLst>
                              <p:par>
                                <p:cTn id="105" presetID="2" presetClass="exit" presetSubtype="4" fill="hold" nodeType="clickEffect">
                                  <p:stCondLst>
                                    <p:cond delay="0"/>
                                  </p:stCondLst>
                                  <p:childTnLst>
                                    <p:anim calcmode="lin" valueType="num">
                                      <p:cBhvr additive="base">
                                        <p:cTn id="106" dur="1000"/>
                                        <p:tgtEl>
                                          <p:spTgt spid="1032"/>
                                        </p:tgtEl>
                                        <p:attrNameLst>
                                          <p:attrName>ppt_x</p:attrName>
                                        </p:attrNameLst>
                                      </p:cBhvr>
                                      <p:tavLst>
                                        <p:tav tm="0">
                                          <p:val>
                                            <p:strVal val="ppt_x"/>
                                          </p:val>
                                        </p:tav>
                                        <p:tav tm="100000">
                                          <p:val>
                                            <p:strVal val="ppt_x"/>
                                          </p:val>
                                        </p:tav>
                                      </p:tavLst>
                                    </p:anim>
                                    <p:anim calcmode="lin" valueType="num">
                                      <p:cBhvr additive="base">
                                        <p:cTn id="107" dur="1000"/>
                                        <p:tgtEl>
                                          <p:spTgt spid="1032"/>
                                        </p:tgtEl>
                                        <p:attrNameLst>
                                          <p:attrName>ppt_y</p:attrName>
                                        </p:attrNameLst>
                                      </p:cBhvr>
                                      <p:tavLst>
                                        <p:tav tm="0">
                                          <p:val>
                                            <p:strVal val="ppt_y"/>
                                          </p:val>
                                        </p:tav>
                                        <p:tav tm="100000">
                                          <p:val>
                                            <p:strVal val="1+ppt_h/2"/>
                                          </p:val>
                                        </p:tav>
                                      </p:tavLst>
                                    </p:anim>
                                    <p:set>
                                      <p:cBhvr>
                                        <p:cTn id="108" dur="1" fill="hold">
                                          <p:stCondLst>
                                            <p:cond delay="999"/>
                                          </p:stCondLst>
                                        </p:cTn>
                                        <p:tgtEl>
                                          <p:spTgt spid="1032"/>
                                        </p:tgtEl>
                                        <p:attrNameLst>
                                          <p:attrName>style.visibility</p:attrName>
                                        </p:attrNameLst>
                                      </p:cBhvr>
                                      <p:to>
                                        <p:strVal val="hidden"/>
                                      </p:to>
                                    </p:set>
                                  </p:childTnLst>
                                </p:cTn>
                              </p:par>
                              <p:par>
                                <p:cTn id="109" presetID="10" presetClass="entr" presetSubtype="0" fill="hold" nodeType="withEffect">
                                  <p:stCondLst>
                                    <p:cond delay="0"/>
                                  </p:stCondLst>
                                  <p:childTnLst>
                                    <p:set>
                                      <p:cBhvr>
                                        <p:cTn id="110" dur="1" fill="hold">
                                          <p:stCondLst>
                                            <p:cond delay="0"/>
                                          </p:stCondLst>
                                        </p:cTn>
                                        <p:tgtEl>
                                          <p:spTgt spid="1029"/>
                                        </p:tgtEl>
                                        <p:attrNameLst>
                                          <p:attrName>style.visibility</p:attrName>
                                        </p:attrNameLst>
                                      </p:cBhvr>
                                      <p:to>
                                        <p:strVal val="visible"/>
                                      </p:to>
                                    </p:set>
                                    <p:animEffect transition="in" filter="fade">
                                      <p:cBhvr>
                                        <p:cTn id="111" dur="500"/>
                                        <p:tgtEl>
                                          <p:spTgt spid="1029"/>
                                        </p:tgtEl>
                                      </p:cBhvr>
                                    </p:animEffect>
                                  </p:childTnLst>
                                </p:cTn>
                              </p:par>
                            </p:childTnLst>
                          </p:cTn>
                        </p:par>
                      </p:childTnLst>
                    </p:cTn>
                  </p:par>
                </p:childTnLst>
              </p:cTn>
              <p:nextCondLst>
                <p:cond evt="onClick" delay="0">
                  <p:tgtEl>
                    <p:spTgt spid="1032"/>
                  </p:tgtEl>
                </p:cond>
              </p:nextCondLst>
            </p:seq>
            <p:seq concurrent="1" nextAc="seek">
              <p:cTn id="112" restart="whenNotActive" fill="hold" evtFilter="cancelBubble" nodeType="interactiveSeq">
                <p:stCondLst>
                  <p:cond evt="onClick" delay="0">
                    <p:tgtEl>
                      <p:spTgt spid="1033"/>
                    </p:tgtEl>
                  </p:cond>
                </p:stCondLst>
                <p:endSync evt="end" delay="0">
                  <p:rtn val="all"/>
                </p:endSync>
                <p:childTnLst>
                  <p:par>
                    <p:cTn id="113" fill="hold">
                      <p:stCondLst>
                        <p:cond delay="0"/>
                      </p:stCondLst>
                      <p:childTnLst>
                        <p:par>
                          <p:cTn id="114" fill="hold">
                            <p:stCondLst>
                              <p:cond delay="0"/>
                            </p:stCondLst>
                            <p:childTnLst>
                              <p:par>
                                <p:cTn id="115" presetID="2" presetClass="exit" presetSubtype="4" fill="hold" nodeType="clickEffect">
                                  <p:stCondLst>
                                    <p:cond delay="0"/>
                                  </p:stCondLst>
                                  <p:childTnLst>
                                    <p:anim calcmode="lin" valueType="num">
                                      <p:cBhvr additive="base">
                                        <p:cTn id="116" dur="1000"/>
                                        <p:tgtEl>
                                          <p:spTgt spid="1033"/>
                                        </p:tgtEl>
                                        <p:attrNameLst>
                                          <p:attrName>ppt_x</p:attrName>
                                        </p:attrNameLst>
                                      </p:cBhvr>
                                      <p:tavLst>
                                        <p:tav tm="0">
                                          <p:val>
                                            <p:strVal val="ppt_x"/>
                                          </p:val>
                                        </p:tav>
                                        <p:tav tm="100000">
                                          <p:val>
                                            <p:strVal val="ppt_x"/>
                                          </p:val>
                                        </p:tav>
                                      </p:tavLst>
                                    </p:anim>
                                    <p:anim calcmode="lin" valueType="num">
                                      <p:cBhvr additive="base">
                                        <p:cTn id="117" dur="1000"/>
                                        <p:tgtEl>
                                          <p:spTgt spid="1033"/>
                                        </p:tgtEl>
                                        <p:attrNameLst>
                                          <p:attrName>ppt_y</p:attrName>
                                        </p:attrNameLst>
                                      </p:cBhvr>
                                      <p:tavLst>
                                        <p:tav tm="0">
                                          <p:val>
                                            <p:strVal val="ppt_y"/>
                                          </p:val>
                                        </p:tav>
                                        <p:tav tm="100000">
                                          <p:val>
                                            <p:strVal val="1+ppt_h/2"/>
                                          </p:val>
                                        </p:tav>
                                      </p:tavLst>
                                    </p:anim>
                                    <p:set>
                                      <p:cBhvr>
                                        <p:cTn id="118" dur="1" fill="hold">
                                          <p:stCondLst>
                                            <p:cond delay="999"/>
                                          </p:stCondLst>
                                        </p:cTn>
                                        <p:tgtEl>
                                          <p:spTgt spid="1033"/>
                                        </p:tgtEl>
                                        <p:attrNameLst>
                                          <p:attrName>style.visibility</p:attrName>
                                        </p:attrNameLst>
                                      </p:cBhvr>
                                      <p:to>
                                        <p:strVal val="hidden"/>
                                      </p:to>
                                    </p:set>
                                  </p:childTnLst>
                                </p:cTn>
                              </p:par>
                              <p:par>
                                <p:cTn id="119" presetID="10" presetClass="entr" presetSubtype="0" fill="hold" nodeType="withEffect">
                                  <p:stCondLst>
                                    <p:cond delay="0"/>
                                  </p:stCondLst>
                                  <p:childTnLst>
                                    <p:set>
                                      <p:cBhvr>
                                        <p:cTn id="120" dur="1" fill="hold">
                                          <p:stCondLst>
                                            <p:cond delay="0"/>
                                          </p:stCondLst>
                                        </p:cTn>
                                        <p:tgtEl>
                                          <p:spTgt spid="8199"/>
                                        </p:tgtEl>
                                        <p:attrNameLst>
                                          <p:attrName>style.visibility</p:attrName>
                                        </p:attrNameLst>
                                      </p:cBhvr>
                                      <p:to>
                                        <p:strVal val="visible"/>
                                      </p:to>
                                    </p:set>
                                    <p:animEffect transition="in" filter="fade">
                                      <p:cBhvr>
                                        <p:cTn id="121" dur="500"/>
                                        <p:tgtEl>
                                          <p:spTgt spid="8199"/>
                                        </p:tgtEl>
                                      </p:cBhvr>
                                    </p:animEffect>
                                  </p:childTnLst>
                                </p:cTn>
                              </p:par>
                            </p:childTnLst>
                          </p:cTn>
                        </p:par>
                      </p:childTnLst>
                    </p:cTn>
                  </p:par>
                </p:childTnLst>
              </p:cTn>
              <p:nextCondLst>
                <p:cond evt="onClick" delay="0">
                  <p:tgtEl>
                    <p:spTgt spid="1033"/>
                  </p:tgtEl>
                </p:cond>
              </p:nextCondLst>
            </p:seq>
            <p:seq concurrent="1" nextAc="seek">
              <p:cTn id="122" restart="whenNotActive" fill="hold" evtFilter="cancelBubble" nodeType="interactiveSeq">
                <p:stCondLst>
                  <p:cond evt="onClick" delay="0">
                    <p:tgtEl>
                      <p:spTgt spid="1034"/>
                    </p:tgtEl>
                  </p:cond>
                </p:stCondLst>
                <p:endSync evt="end" delay="0">
                  <p:rtn val="all"/>
                </p:endSync>
                <p:childTnLst>
                  <p:par>
                    <p:cTn id="123" fill="hold">
                      <p:stCondLst>
                        <p:cond delay="0"/>
                      </p:stCondLst>
                      <p:childTnLst>
                        <p:par>
                          <p:cTn id="124" fill="hold">
                            <p:stCondLst>
                              <p:cond delay="0"/>
                            </p:stCondLst>
                            <p:childTnLst>
                              <p:par>
                                <p:cTn id="125" presetID="2" presetClass="exit" presetSubtype="4" fill="hold" nodeType="clickEffect">
                                  <p:stCondLst>
                                    <p:cond delay="0"/>
                                  </p:stCondLst>
                                  <p:childTnLst>
                                    <p:anim calcmode="lin" valueType="num">
                                      <p:cBhvr additive="base">
                                        <p:cTn id="126" dur="1000"/>
                                        <p:tgtEl>
                                          <p:spTgt spid="1034"/>
                                        </p:tgtEl>
                                        <p:attrNameLst>
                                          <p:attrName>ppt_x</p:attrName>
                                        </p:attrNameLst>
                                      </p:cBhvr>
                                      <p:tavLst>
                                        <p:tav tm="0">
                                          <p:val>
                                            <p:strVal val="ppt_x"/>
                                          </p:val>
                                        </p:tav>
                                        <p:tav tm="100000">
                                          <p:val>
                                            <p:strVal val="ppt_x"/>
                                          </p:val>
                                        </p:tav>
                                      </p:tavLst>
                                    </p:anim>
                                    <p:anim calcmode="lin" valueType="num">
                                      <p:cBhvr additive="base">
                                        <p:cTn id="127" dur="1000"/>
                                        <p:tgtEl>
                                          <p:spTgt spid="1034"/>
                                        </p:tgtEl>
                                        <p:attrNameLst>
                                          <p:attrName>ppt_y</p:attrName>
                                        </p:attrNameLst>
                                      </p:cBhvr>
                                      <p:tavLst>
                                        <p:tav tm="0">
                                          <p:val>
                                            <p:strVal val="ppt_y"/>
                                          </p:val>
                                        </p:tav>
                                        <p:tav tm="100000">
                                          <p:val>
                                            <p:strVal val="1+ppt_h/2"/>
                                          </p:val>
                                        </p:tav>
                                      </p:tavLst>
                                    </p:anim>
                                    <p:set>
                                      <p:cBhvr>
                                        <p:cTn id="128" dur="1" fill="hold">
                                          <p:stCondLst>
                                            <p:cond delay="999"/>
                                          </p:stCondLst>
                                        </p:cTn>
                                        <p:tgtEl>
                                          <p:spTgt spid="1034"/>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1029"/>
                                        </p:tgtEl>
                                        <p:attrNameLst>
                                          <p:attrName>style.visibility</p:attrName>
                                        </p:attrNameLst>
                                      </p:cBhvr>
                                      <p:to>
                                        <p:strVal val="visible"/>
                                      </p:to>
                                    </p:set>
                                    <p:animEffect transition="in" filter="fade">
                                      <p:cBhvr>
                                        <p:cTn id="131" dur="500"/>
                                        <p:tgtEl>
                                          <p:spTgt spid="1029"/>
                                        </p:tgtEl>
                                      </p:cBhvr>
                                    </p:animEffect>
                                  </p:childTnLst>
                                </p:cTn>
                              </p:par>
                            </p:childTnLst>
                          </p:cTn>
                        </p:par>
                      </p:childTnLst>
                    </p:cTn>
                  </p:par>
                </p:childTnLst>
              </p:cTn>
              <p:nextCondLst>
                <p:cond evt="onClick" delay="0">
                  <p:tgtEl>
                    <p:spTgt spid="1034"/>
                  </p:tgtEl>
                </p:cond>
              </p:nextCondLst>
            </p:seq>
            <p:seq concurrent="1" nextAc="seek">
              <p:cTn id="132" restart="whenNotActive" fill="hold" evtFilter="cancelBubble" nodeType="interactiveSeq">
                <p:stCondLst>
                  <p:cond evt="onClick" delay="0">
                    <p:tgtEl>
                      <p:spTgt spid="1035"/>
                    </p:tgtEl>
                  </p:cond>
                </p:stCondLst>
                <p:endSync evt="end" delay="0">
                  <p:rtn val="all"/>
                </p:endSync>
                <p:childTnLst>
                  <p:par>
                    <p:cTn id="133" fill="hold">
                      <p:stCondLst>
                        <p:cond delay="0"/>
                      </p:stCondLst>
                      <p:childTnLst>
                        <p:par>
                          <p:cTn id="134" fill="hold">
                            <p:stCondLst>
                              <p:cond delay="0"/>
                            </p:stCondLst>
                            <p:childTnLst>
                              <p:par>
                                <p:cTn id="135" presetID="2" presetClass="exit" presetSubtype="4" fill="hold" nodeType="clickEffect">
                                  <p:stCondLst>
                                    <p:cond delay="0"/>
                                  </p:stCondLst>
                                  <p:childTnLst>
                                    <p:anim calcmode="lin" valueType="num">
                                      <p:cBhvr additive="base">
                                        <p:cTn id="136" dur="1000"/>
                                        <p:tgtEl>
                                          <p:spTgt spid="1035"/>
                                        </p:tgtEl>
                                        <p:attrNameLst>
                                          <p:attrName>ppt_x</p:attrName>
                                        </p:attrNameLst>
                                      </p:cBhvr>
                                      <p:tavLst>
                                        <p:tav tm="0">
                                          <p:val>
                                            <p:strVal val="ppt_x"/>
                                          </p:val>
                                        </p:tav>
                                        <p:tav tm="100000">
                                          <p:val>
                                            <p:strVal val="ppt_x"/>
                                          </p:val>
                                        </p:tav>
                                      </p:tavLst>
                                    </p:anim>
                                    <p:anim calcmode="lin" valueType="num">
                                      <p:cBhvr additive="base">
                                        <p:cTn id="137" dur="1000"/>
                                        <p:tgtEl>
                                          <p:spTgt spid="1035"/>
                                        </p:tgtEl>
                                        <p:attrNameLst>
                                          <p:attrName>ppt_y</p:attrName>
                                        </p:attrNameLst>
                                      </p:cBhvr>
                                      <p:tavLst>
                                        <p:tav tm="0">
                                          <p:val>
                                            <p:strVal val="ppt_y"/>
                                          </p:val>
                                        </p:tav>
                                        <p:tav tm="100000">
                                          <p:val>
                                            <p:strVal val="1+ppt_h/2"/>
                                          </p:val>
                                        </p:tav>
                                      </p:tavLst>
                                    </p:anim>
                                    <p:set>
                                      <p:cBhvr>
                                        <p:cTn id="138" dur="1" fill="hold">
                                          <p:stCondLst>
                                            <p:cond delay="999"/>
                                          </p:stCondLst>
                                        </p:cTn>
                                        <p:tgtEl>
                                          <p:spTgt spid="1035"/>
                                        </p:tgtEl>
                                        <p:attrNameLst>
                                          <p:attrName>style.visibility</p:attrName>
                                        </p:attrNameLst>
                                      </p:cBhvr>
                                      <p:to>
                                        <p:strVal val="hidden"/>
                                      </p:to>
                                    </p:set>
                                  </p:childTnLst>
                                </p:cTn>
                              </p:par>
                              <p:par>
                                <p:cTn id="139" presetID="10" presetClass="entr" presetSubtype="0" fill="hold" nodeType="withEffect">
                                  <p:stCondLst>
                                    <p:cond delay="0"/>
                                  </p:stCondLst>
                                  <p:childTnLst>
                                    <p:set>
                                      <p:cBhvr>
                                        <p:cTn id="140" dur="1" fill="hold">
                                          <p:stCondLst>
                                            <p:cond delay="0"/>
                                          </p:stCondLst>
                                        </p:cTn>
                                        <p:tgtEl>
                                          <p:spTgt spid="4100"/>
                                        </p:tgtEl>
                                        <p:attrNameLst>
                                          <p:attrName>style.visibility</p:attrName>
                                        </p:attrNameLst>
                                      </p:cBhvr>
                                      <p:to>
                                        <p:strVal val="visible"/>
                                      </p:to>
                                    </p:set>
                                    <p:animEffect transition="in" filter="fade">
                                      <p:cBhvr>
                                        <p:cTn id="141" dur="500"/>
                                        <p:tgtEl>
                                          <p:spTgt spid="4100"/>
                                        </p:tgtEl>
                                      </p:cBhvr>
                                    </p:animEffect>
                                  </p:childTnLst>
                                </p:cTn>
                              </p:par>
                            </p:childTnLst>
                          </p:cTn>
                        </p:par>
                      </p:childTnLst>
                    </p:cTn>
                  </p:par>
                </p:childTnLst>
              </p:cTn>
              <p:nextCondLst>
                <p:cond evt="onClick" delay="0">
                  <p:tgtEl>
                    <p:spTgt spid="1035"/>
                  </p:tgtEl>
                </p:cond>
              </p:nextCondLst>
            </p:seq>
            <p:seq concurrent="1" nextAc="seek">
              <p:cTn id="142" restart="whenNotActive" fill="hold" evtFilter="cancelBubble" nodeType="interactiveSeq">
                <p:stCondLst>
                  <p:cond evt="onClick" delay="0">
                    <p:tgtEl>
                      <p:spTgt spid="1036"/>
                    </p:tgtEl>
                  </p:cond>
                </p:stCondLst>
                <p:endSync evt="end" delay="0">
                  <p:rtn val="all"/>
                </p:endSync>
                <p:childTnLst>
                  <p:par>
                    <p:cTn id="143" fill="hold">
                      <p:stCondLst>
                        <p:cond delay="0"/>
                      </p:stCondLst>
                      <p:childTnLst>
                        <p:par>
                          <p:cTn id="144" fill="hold">
                            <p:stCondLst>
                              <p:cond delay="0"/>
                            </p:stCondLst>
                            <p:childTnLst>
                              <p:par>
                                <p:cTn id="145" presetID="2" presetClass="exit" presetSubtype="4" fill="hold" nodeType="clickEffect">
                                  <p:stCondLst>
                                    <p:cond delay="0"/>
                                  </p:stCondLst>
                                  <p:childTnLst>
                                    <p:anim calcmode="lin" valueType="num">
                                      <p:cBhvr additive="base">
                                        <p:cTn id="146" dur="1000"/>
                                        <p:tgtEl>
                                          <p:spTgt spid="1036"/>
                                        </p:tgtEl>
                                        <p:attrNameLst>
                                          <p:attrName>ppt_x</p:attrName>
                                        </p:attrNameLst>
                                      </p:cBhvr>
                                      <p:tavLst>
                                        <p:tav tm="0">
                                          <p:val>
                                            <p:strVal val="ppt_x"/>
                                          </p:val>
                                        </p:tav>
                                        <p:tav tm="100000">
                                          <p:val>
                                            <p:strVal val="ppt_x"/>
                                          </p:val>
                                        </p:tav>
                                      </p:tavLst>
                                    </p:anim>
                                    <p:anim calcmode="lin" valueType="num">
                                      <p:cBhvr additive="base">
                                        <p:cTn id="147" dur="1000"/>
                                        <p:tgtEl>
                                          <p:spTgt spid="1036"/>
                                        </p:tgtEl>
                                        <p:attrNameLst>
                                          <p:attrName>ppt_y</p:attrName>
                                        </p:attrNameLst>
                                      </p:cBhvr>
                                      <p:tavLst>
                                        <p:tav tm="0">
                                          <p:val>
                                            <p:strVal val="ppt_y"/>
                                          </p:val>
                                        </p:tav>
                                        <p:tav tm="100000">
                                          <p:val>
                                            <p:strVal val="1+ppt_h/2"/>
                                          </p:val>
                                        </p:tav>
                                      </p:tavLst>
                                    </p:anim>
                                    <p:set>
                                      <p:cBhvr>
                                        <p:cTn id="148" dur="1" fill="hold">
                                          <p:stCondLst>
                                            <p:cond delay="999"/>
                                          </p:stCondLst>
                                        </p:cTn>
                                        <p:tgtEl>
                                          <p:spTgt spid="1036"/>
                                        </p:tgtEl>
                                        <p:attrNameLst>
                                          <p:attrName>style.visibility</p:attrName>
                                        </p:attrNameLst>
                                      </p:cBhvr>
                                      <p:to>
                                        <p:strVal val="hidden"/>
                                      </p:to>
                                    </p:set>
                                  </p:childTnLst>
                                </p:cTn>
                              </p:par>
                              <p:par>
                                <p:cTn id="149" presetID="10" presetClass="entr" presetSubtype="0" fill="hold" nodeType="withEffect">
                                  <p:stCondLst>
                                    <p:cond delay="0"/>
                                  </p:stCondLst>
                                  <p:childTnLst>
                                    <p:set>
                                      <p:cBhvr>
                                        <p:cTn id="150" dur="1" fill="hold">
                                          <p:stCondLst>
                                            <p:cond delay="0"/>
                                          </p:stCondLst>
                                        </p:cTn>
                                        <p:tgtEl>
                                          <p:spTgt spid="1029"/>
                                        </p:tgtEl>
                                        <p:attrNameLst>
                                          <p:attrName>style.visibility</p:attrName>
                                        </p:attrNameLst>
                                      </p:cBhvr>
                                      <p:to>
                                        <p:strVal val="visible"/>
                                      </p:to>
                                    </p:set>
                                    <p:animEffect transition="in" filter="fade">
                                      <p:cBhvr>
                                        <p:cTn id="151" dur="500"/>
                                        <p:tgtEl>
                                          <p:spTgt spid="1029"/>
                                        </p:tgtEl>
                                      </p:cBhvr>
                                    </p:animEffect>
                                  </p:childTnLst>
                                </p:cTn>
                              </p:par>
                            </p:childTnLst>
                          </p:cTn>
                        </p:par>
                      </p:childTnLst>
                    </p:cTn>
                  </p:par>
                </p:childTnLst>
              </p:cTn>
              <p:nextCondLst>
                <p:cond evt="onClick" delay="0">
                  <p:tgtEl>
                    <p:spTgt spid="1036"/>
                  </p:tgtEl>
                </p:cond>
              </p:nextCondLst>
            </p:seq>
            <p:seq concurrent="1" nextAc="seek">
              <p:cTn id="152" restart="whenNotActive" fill="hold" evtFilter="cancelBubble" nodeType="interactiveSeq">
                <p:stCondLst>
                  <p:cond evt="onClick" delay="0">
                    <p:tgtEl>
                      <p:spTgt spid="1037"/>
                    </p:tgtEl>
                  </p:cond>
                </p:stCondLst>
                <p:endSync evt="end" delay="0">
                  <p:rtn val="all"/>
                </p:endSync>
                <p:childTnLst>
                  <p:par>
                    <p:cTn id="153" fill="hold">
                      <p:stCondLst>
                        <p:cond delay="0"/>
                      </p:stCondLst>
                      <p:childTnLst>
                        <p:par>
                          <p:cTn id="154" fill="hold">
                            <p:stCondLst>
                              <p:cond delay="0"/>
                            </p:stCondLst>
                            <p:childTnLst>
                              <p:par>
                                <p:cTn id="155" presetID="2" presetClass="exit" presetSubtype="4" fill="hold" nodeType="clickEffect">
                                  <p:stCondLst>
                                    <p:cond delay="0"/>
                                  </p:stCondLst>
                                  <p:childTnLst>
                                    <p:anim calcmode="lin" valueType="num">
                                      <p:cBhvr additive="base">
                                        <p:cTn id="156" dur="1000"/>
                                        <p:tgtEl>
                                          <p:spTgt spid="1037"/>
                                        </p:tgtEl>
                                        <p:attrNameLst>
                                          <p:attrName>ppt_x</p:attrName>
                                        </p:attrNameLst>
                                      </p:cBhvr>
                                      <p:tavLst>
                                        <p:tav tm="0">
                                          <p:val>
                                            <p:strVal val="ppt_x"/>
                                          </p:val>
                                        </p:tav>
                                        <p:tav tm="100000">
                                          <p:val>
                                            <p:strVal val="ppt_x"/>
                                          </p:val>
                                        </p:tav>
                                      </p:tavLst>
                                    </p:anim>
                                    <p:anim calcmode="lin" valueType="num">
                                      <p:cBhvr additive="base">
                                        <p:cTn id="157" dur="1000"/>
                                        <p:tgtEl>
                                          <p:spTgt spid="1037"/>
                                        </p:tgtEl>
                                        <p:attrNameLst>
                                          <p:attrName>ppt_y</p:attrName>
                                        </p:attrNameLst>
                                      </p:cBhvr>
                                      <p:tavLst>
                                        <p:tav tm="0">
                                          <p:val>
                                            <p:strVal val="ppt_y"/>
                                          </p:val>
                                        </p:tav>
                                        <p:tav tm="100000">
                                          <p:val>
                                            <p:strVal val="1+ppt_h/2"/>
                                          </p:val>
                                        </p:tav>
                                      </p:tavLst>
                                    </p:anim>
                                    <p:set>
                                      <p:cBhvr>
                                        <p:cTn id="158" dur="1" fill="hold">
                                          <p:stCondLst>
                                            <p:cond delay="999"/>
                                          </p:stCondLst>
                                        </p:cTn>
                                        <p:tgtEl>
                                          <p:spTgt spid="1037"/>
                                        </p:tgtEl>
                                        <p:attrNameLst>
                                          <p:attrName>style.visibility</p:attrName>
                                        </p:attrNameLst>
                                      </p:cBhvr>
                                      <p:to>
                                        <p:strVal val="hidden"/>
                                      </p:to>
                                    </p:set>
                                  </p:childTnLst>
                                </p:cTn>
                              </p:par>
                              <p:par>
                                <p:cTn id="159" presetID="10" presetClass="entr" presetSubtype="0" fill="hold" nodeType="withEffect">
                                  <p:stCondLst>
                                    <p:cond delay="0"/>
                                  </p:stCondLst>
                                  <p:childTnLst>
                                    <p:set>
                                      <p:cBhvr>
                                        <p:cTn id="160" dur="1" fill="hold">
                                          <p:stCondLst>
                                            <p:cond delay="0"/>
                                          </p:stCondLst>
                                        </p:cTn>
                                        <p:tgtEl>
                                          <p:spTgt spid="8198"/>
                                        </p:tgtEl>
                                        <p:attrNameLst>
                                          <p:attrName>style.visibility</p:attrName>
                                        </p:attrNameLst>
                                      </p:cBhvr>
                                      <p:to>
                                        <p:strVal val="visible"/>
                                      </p:to>
                                    </p:set>
                                    <p:animEffect transition="in" filter="fade">
                                      <p:cBhvr>
                                        <p:cTn id="161" dur="500"/>
                                        <p:tgtEl>
                                          <p:spTgt spid="8198"/>
                                        </p:tgtEl>
                                      </p:cBhvr>
                                    </p:animEffect>
                                  </p:childTnLst>
                                </p:cTn>
                              </p:par>
                            </p:childTnLst>
                          </p:cTn>
                        </p:par>
                      </p:childTnLst>
                    </p:cTn>
                  </p:par>
                </p:childTnLst>
              </p:cTn>
              <p:nextCondLst>
                <p:cond evt="onClick" delay="0">
                  <p:tgtEl>
                    <p:spTgt spid="1037"/>
                  </p:tgtEl>
                </p:cond>
              </p:nextCondLst>
            </p:seq>
            <p:seq concurrent="1" nextAc="seek">
              <p:cTn id="162" restart="whenNotActive" fill="hold" evtFilter="cancelBubble" nodeType="interactiveSeq">
                <p:stCondLst>
                  <p:cond evt="onClick" delay="0">
                    <p:tgtEl>
                      <p:spTgt spid="1038"/>
                    </p:tgtEl>
                  </p:cond>
                </p:stCondLst>
                <p:endSync evt="end" delay="0">
                  <p:rtn val="all"/>
                </p:endSync>
                <p:childTnLst>
                  <p:par>
                    <p:cTn id="163" fill="hold">
                      <p:stCondLst>
                        <p:cond delay="0"/>
                      </p:stCondLst>
                      <p:childTnLst>
                        <p:par>
                          <p:cTn id="164" fill="hold">
                            <p:stCondLst>
                              <p:cond delay="0"/>
                            </p:stCondLst>
                            <p:childTnLst>
                              <p:par>
                                <p:cTn id="165" presetID="2" presetClass="exit" presetSubtype="4" fill="hold" nodeType="clickEffect">
                                  <p:stCondLst>
                                    <p:cond delay="0"/>
                                  </p:stCondLst>
                                  <p:childTnLst>
                                    <p:anim calcmode="lin" valueType="num">
                                      <p:cBhvr additive="base">
                                        <p:cTn id="166" dur="1000"/>
                                        <p:tgtEl>
                                          <p:spTgt spid="1038"/>
                                        </p:tgtEl>
                                        <p:attrNameLst>
                                          <p:attrName>ppt_x</p:attrName>
                                        </p:attrNameLst>
                                      </p:cBhvr>
                                      <p:tavLst>
                                        <p:tav tm="0">
                                          <p:val>
                                            <p:strVal val="ppt_x"/>
                                          </p:val>
                                        </p:tav>
                                        <p:tav tm="100000">
                                          <p:val>
                                            <p:strVal val="ppt_x"/>
                                          </p:val>
                                        </p:tav>
                                      </p:tavLst>
                                    </p:anim>
                                    <p:anim calcmode="lin" valueType="num">
                                      <p:cBhvr additive="base">
                                        <p:cTn id="167" dur="1000"/>
                                        <p:tgtEl>
                                          <p:spTgt spid="1038"/>
                                        </p:tgtEl>
                                        <p:attrNameLst>
                                          <p:attrName>ppt_y</p:attrName>
                                        </p:attrNameLst>
                                      </p:cBhvr>
                                      <p:tavLst>
                                        <p:tav tm="0">
                                          <p:val>
                                            <p:strVal val="ppt_y"/>
                                          </p:val>
                                        </p:tav>
                                        <p:tav tm="100000">
                                          <p:val>
                                            <p:strVal val="1+ppt_h/2"/>
                                          </p:val>
                                        </p:tav>
                                      </p:tavLst>
                                    </p:anim>
                                    <p:set>
                                      <p:cBhvr>
                                        <p:cTn id="168" dur="1" fill="hold">
                                          <p:stCondLst>
                                            <p:cond delay="999"/>
                                          </p:stCondLst>
                                        </p:cTn>
                                        <p:tgtEl>
                                          <p:spTgt spid="1038"/>
                                        </p:tgtEl>
                                        <p:attrNameLst>
                                          <p:attrName>style.visibility</p:attrName>
                                        </p:attrNameLst>
                                      </p:cBhvr>
                                      <p:to>
                                        <p:strVal val="hidden"/>
                                      </p:to>
                                    </p:set>
                                  </p:childTnLst>
                                </p:cTn>
                              </p:par>
                              <p:par>
                                <p:cTn id="169" presetID="10" presetClass="entr" presetSubtype="0" fill="hold" nodeType="withEffect">
                                  <p:stCondLst>
                                    <p:cond delay="0"/>
                                  </p:stCondLst>
                                  <p:childTnLst>
                                    <p:set>
                                      <p:cBhvr>
                                        <p:cTn id="170" dur="1" fill="hold">
                                          <p:stCondLst>
                                            <p:cond delay="0"/>
                                          </p:stCondLst>
                                        </p:cTn>
                                        <p:tgtEl>
                                          <p:spTgt spid="1029"/>
                                        </p:tgtEl>
                                        <p:attrNameLst>
                                          <p:attrName>style.visibility</p:attrName>
                                        </p:attrNameLst>
                                      </p:cBhvr>
                                      <p:to>
                                        <p:strVal val="visible"/>
                                      </p:to>
                                    </p:set>
                                    <p:animEffect transition="in" filter="fade">
                                      <p:cBhvr>
                                        <p:cTn id="171" dur="500"/>
                                        <p:tgtEl>
                                          <p:spTgt spid="1029"/>
                                        </p:tgtEl>
                                      </p:cBhvr>
                                    </p:animEffect>
                                  </p:childTnLst>
                                </p:cTn>
                              </p:par>
                            </p:childTnLst>
                          </p:cTn>
                        </p:par>
                      </p:childTnLst>
                    </p:cTn>
                  </p:par>
                </p:childTnLst>
              </p:cTn>
              <p:nextCondLst>
                <p:cond evt="onClick" delay="0">
                  <p:tgtEl>
                    <p:spTgt spid="1038"/>
                  </p:tgtEl>
                </p:cond>
              </p:nextCondLst>
            </p:seq>
            <p:seq concurrent="1" nextAc="seek">
              <p:cTn id="172" restart="whenNotActive" fill="hold" evtFilter="cancelBubble" nodeType="interactiveSeq">
                <p:stCondLst>
                  <p:cond evt="onClick" delay="0">
                    <p:tgtEl>
                      <p:spTgt spid="1039"/>
                    </p:tgtEl>
                  </p:cond>
                </p:stCondLst>
                <p:endSync evt="end" delay="0">
                  <p:rtn val="all"/>
                </p:endSync>
                <p:childTnLst>
                  <p:par>
                    <p:cTn id="173" fill="hold">
                      <p:stCondLst>
                        <p:cond delay="0"/>
                      </p:stCondLst>
                      <p:childTnLst>
                        <p:par>
                          <p:cTn id="174" fill="hold">
                            <p:stCondLst>
                              <p:cond delay="0"/>
                            </p:stCondLst>
                            <p:childTnLst>
                              <p:par>
                                <p:cTn id="175" presetID="2" presetClass="exit" presetSubtype="4" fill="hold" nodeType="clickEffect">
                                  <p:stCondLst>
                                    <p:cond delay="0"/>
                                  </p:stCondLst>
                                  <p:childTnLst>
                                    <p:anim calcmode="lin" valueType="num">
                                      <p:cBhvr additive="base">
                                        <p:cTn id="176" dur="1000"/>
                                        <p:tgtEl>
                                          <p:spTgt spid="1039"/>
                                        </p:tgtEl>
                                        <p:attrNameLst>
                                          <p:attrName>ppt_x</p:attrName>
                                        </p:attrNameLst>
                                      </p:cBhvr>
                                      <p:tavLst>
                                        <p:tav tm="0">
                                          <p:val>
                                            <p:strVal val="ppt_x"/>
                                          </p:val>
                                        </p:tav>
                                        <p:tav tm="100000">
                                          <p:val>
                                            <p:strVal val="ppt_x"/>
                                          </p:val>
                                        </p:tav>
                                      </p:tavLst>
                                    </p:anim>
                                    <p:anim calcmode="lin" valueType="num">
                                      <p:cBhvr additive="base">
                                        <p:cTn id="177" dur="1000"/>
                                        <p:tgtEl>
                                          <p:spTgt spid="1039"/>
                                        </p:tgtEl>
                                        <p:attrNameLst>
                                          <p:attrName>ppt_y</p:attrName>
                                        </p:attrNameLst>
                                      </p:cBhvr>
                                      <p:tavLst>
                                        <p:tav tm="0">
                                          <p:val>
                                            <p:strVal val="ppt_y"/>
                                          </p:val>
                                        </p:tav>
                                        <p:tav tm="100000">
                                          <p:val>
                                            <p:strVal val="1+ppt_h/2"/>
                                          </p:val>
                                        </p:tav>
                                      </p:tavLst>
                                    </p:anim>
                                    <p:set>
                                      <p:cBhvr>
                                        <p:cTn id="178" dur="1" fill="hold">
                                          <p:stCondLst>
                                            <p:cond delay="999"/>
                                          </p:stCondLst>
                                        </p:cTn>
                                        <p:tgtEl>
                                          <p:spTgt spid="1039"/>
                                        </p:tgtEl>
                                        <p:attrNameLst>
                                          <p:attrName>style.visibility</p:attrName>
                                        </p:attrNameLst>
                                      </p:cBhvr>
                                      <p:to>
                                        <p:strVal val="hidden"/>
                                      </p:to>
                                    </p:set>
                                  </p:childTnLst>
                                </p:cTn>
                              </p:par>
                              <p:par>
                                <p:cTn id="179" presetID="10" presetClass="entr" presetSubtype="0" fill="hold" nodeType="withEffect">
                                  <p:stCondLst>
                                    <p:cond delay="0"/>
                                  </p:stCondLst>
                                  <p:childTnLst>
                                    <p:set>
                                      <p:cBhvr>
                                        <p:cTn id="180" dur="1" fill="hold">
                                          <p:stCondLst>
                                            <p:cond delay="0"/>
                                          </p:stCondLst>
                                        </p:cTn>
                                        <p:tgtEl>
                                          <p:spTgt spid="1029"/>
                                        </p:tgtEl>
                                        <p:attrNameLst>
                                          <p:attrName>style.visibility</p:attrName>
                                        </p:attrNameLst>
                                      </p:cBhvr>
                                      <p:to>
                                        <p:strVal val="visible"/>
                                      </p:to>
                                    </p:set>
                                    <p:animEffect transition="in" filter="fade">
                                      <p:cBhvr>
                                        <p:cTn id="181" dur="500"/>
                                        <p:tgtEl>
                                          <p:spTgt spid="1029"/>
                                        </p:tgtEl>
                                      </p:cBhvr>
                                    </p:animEffect>
                                  </p:childTnLst>
                                </p:cTn>
                              </p:par>
                            </p:childTnLst>
                          </p:cTn>
                        </p:par>
                      </p:childTnLst>
                    </p:cTn>
                  </p:par>
                </p:childTnLst>
              </p:cTn>
              <p:nextCondLst>
                <p:cond evt="onClick" delay="0">
                  <p:tgtEl>
                    <p:spTgt spid="1039"/>
                  </p:tgtEl>
                </p:cond>
              </p:nextCondLst>
            </p:seq>
            <p:seq concurrent="1" nextAc="seek">
              <p:cTn id="182" restart="whenNotActive" fill="hold" evtFilter="cancelBubble" nodeType="interactiveSeq">
                <p:stCondLst>
                  <p:cond evt="onClick" delay="0">
                    <p:tgtEl>
                      <p:spTgt spid="1040"/>
                    </p:tgtEl>
                  </p:cond>
                </p:stCondLst>
                <p:endSync evt="end" delay="0">
                  <p:rtn val="all"/>
                </p:endSync>
                <p:childTnLst>
                  <p:par>
                    <p:cTn id="183" fill="hold">
                      <p:stCondLst>
                        <p:cond delay="0"/>
                      </p:stCondLst>
                      <p:childTnLst>
                        <p:par>
                          <p:cTn id="184" fill="hold">
                            <p:stCondLst>
                              <p:cond delay="0"/>
                            </p:stCondLst>
                            <p:childTnLst>
                              <p:par>
                                <p:cTn id="185" presetID="2" presetClass="exit" presetSubtype="4" fill="hold" nodeType="clickEffect">
                                  <p:stCondLst>
                                    <p:cond delay="0"/>
                                  </p:stCondLst>
                                  <p:childTnLst>
                                    <p:anim calcmode="lin" valueType="num">
                                      <p:cBhvr additive="base">
                                        <p:cTn id="186" dur="1000"/>
                                        <p:tgtEl>
                                          <p:spTgt spid="1040"/>
                                        </p:tgtEl>
                                        <p:attrNameLst>
                                          <p:attrName>ppt_x</p:attrName>
                                        </p:attrNameLst>
                                      </p:cBhvr>
                                      <p:tavLst>
                                        <p:tav tm="0">
                                          <p:val>
                                            <p:strVal val="ppt_x"/>
                                          </p:val>
                                        </p:tav>
                                        <p:tav tm="100000">
                                          <p:val>
                                            <p:strVal val="ppt_x"/>
                                          </p:val>
                                        </p:tav>
                                      </p:tavLst>
                                    </p:anim>
                                    <p:anim calcmode="lin" valueType="num">
                                      <p:cBhvr additive="base">
                                        <p:cTn id="187" dur="1000"/>
                                        <p:tgtEl>
                                          <p:spTgt spid="1040"/>
                                        </p:tgtEl>
                                        <p:attrNameLst>
                                          <p:attrName>ppt_y</p:attrName>
                                        </p:attrNameLst>
                                      </p:cBhvr>
                                      <p:tavLst>
                                        <p:tav tm="0">
                                          <p:val>
                                            <p:strVal val="ppt_y"/>
                                          </p:val>
                                        </p:tav>
                                        <p:tav tm="100000">
                                          <p:val>
                                            <p:strVal val="1+ppt_h/2"/>
                                          </p:val>
                                        </p:tav>
                                      </p:tavLst>
                                    </p:anim>
                                    <p:set>
                                      <p:cBhvr>
                                        <p:cTn id="188" dur="1" fill="hold">
                                          <p:stCondLst>
                                            <p:cond delay="999"/>
                                          </p:stCondLst>
                                        </p:cTn>
                                        <p:tgtEl>
                                          <p:spTgt spid="1040"/>
                                        </p:tgtEl>
                                        <p:attrNameLst>
                                          <p:attrName>style.visibility</p:attrName>
                                        </p:attrNameLst>
                                      </p:cBhvr>
                                      <p:to>
                                        <p:strVal val="hidden"/>
                                      </p:to>
                                    </p:set>
                                  </p:childTnLst>
                                </p:cTn>
                              </p:par>
                              <p:par>
                                <p:cTn id="189" presetID="10" presetClass="entr" presetSubtype="0" fill="hold" nodeType="withEffect">
                                  <p:stCondLst>
                                    <p:cond delay="0"/>
                                  </p:stCondLst>
                                  <p:childTnLst>
                                    <p:set>
                                      <p:cBhvr>
                                        <p:cTn id="190" dur="1" fill="hold">
                                          <p:stCondLst>
                                            <p:cond delay="0"/>
                                          </p:stCondLst>
                                        </p:cTn>
                                        <p:tgtEl>
                                          <p:spTgt spid="2054"/>
                                        </p:tgtEl>
                                        <p:attrNameLst>
                                          <p:attrName>style.visibility</p:attrName>
                                        </p:attrNameLst>
                                      </p:cBhvr>
                                      <p:to>
                                        <p:strVal val="visible"/>
                                      </p:to>
                                    </p:set>
                                    <p:animEffect transition="in" filter="fade">
                                      <p:cBhvr>
                                        <p:cTn id="191" dur="500"/>
                                        <p:tgtEl>
                                          <p:spTgt spid="2054"/>
                                        </p:tgtEl>
                                      </p:cBhvr>
                                    </p:animEffect>
                                  </p:childTnLst>
                                </p:cTn>
                              </p:par>
                            </p:childTnLst>
                          </p:cTn>
                        </p:par>
                      </p:childTnLst>
                    </p:cTn>
                  </p:par>
                </p:childTnLst>
              </p:cTn>
              <p:nextCondLst>
                <p:cond evt="onClick" delay="0">
                  <p:tgtEl>
                    <p:spTgt spid="1040"/>
                  </p:tgtEl>
                </p:cond>
              </p:nextCondLst>
            </p:seq>
            <p:seq concurrent="1" nextAc="seek">
              <p:cTn id="192" restart="whenNotActive" fill="hold" evtFilter="cancelBubble" nodeType="interactiveSeq">
                <p:stCondLst>
                  <p:cond evt="onClick" delay="0">
                    <p:tgtEl>
                      <p:spTgt spid="1041"/>
                    </p:tgtEl>
                  </p:cond>
                </p:stCondLst>
                <p:endSync evt="end" delay="0">
                  <p:rtn val="all"/>
                </p:endSync>
                <p:childTnLst>
                  <p:par>
                    <p:cTn id="193" fill="hold">
                      <p:stCondLst>
                        <p:cond delay="0"/>
                      </p:stCondLst>
                      <p:childTnLst>
                        <p:par>
                          <p:cTn id="194" fill="hold">
                            <p:stCondLst>
                              <p:cond delay="0"/>
                            </p:stCondLst>
                            <p:childTnLst>
                              <p:par>
                                <p:cTn id="195" presetID="2" presetClass="exit" presetSubtype="4" fill="hold" nodeType="clickEffect">
                                  <p:stCondLst>
                                    <p:cond delay="0"/>
                                  </p:stCondLst>
                                  <p:childTnLst>
                                    <p:anim calcmode="lin" valueType="num">
                                      <p:cBhvr additive="base">
                                        <p:cTn id="196" dur="1000"/>
                                        <p:tgtEl>
                                          <p:spTgt spid="1041"/>
                                        </p:tgtEl>
                                        <p:attrNameLst>
                                          <p:attrName>ppt_x</p:attrName>
                                        </p:attrNameLst>
                                      </p:cBhvr>
                                      <p:tavLst>
                                        <p:tav tm="0">
                                          <p:val>
                                            <p:strVal val="ppt_x"/>
                                          </p:val>
                                        </p:tav>
                                        <p:tav tm="100000">
                                          <p:val>
                                            <p:strVal val="ppt_x"/>
                                          </p:val>
                                        </p:tav>
                                      </p:tavLst>
                                    </p:anim>
                                    <p:anim calcmode="lin" valueType="num">
                                      <p:cBhvr additive="base">
                                        <p:cTn id="197" dur="1000"/>
                                        <p:tgtEl>
                                          <p:spTgt spid="1041"/>
                                        </p:tgtEl>
                                        <p:attrNameLst>
                                          <p:attrName>ppt_y</p:attrName>
                                        </p:attrNameLst>
                                      </p:cBhvr>
                                      <p:tavLst>
                                        <p:tav tm="0">
                                          <p:val>
                                            <p:strVal val="ppt_y"/>
                                          </p:val>
                                        </p:tav>
                                        <p:tav tm="100000">
                                          <p:val>
                                            <p:strVal val="1+ppt_h/2"/>
                                          </p:val>
                                        </p:tav>
                                      </p:tavLst>
                                    </p:anim>
                                    <p:set>
                                      <p:cBhvr>
                                        <p:cTn id="198" dur="1" fill="hold">
                                          <p:stCondLst>
                                            <p:cond delay="999"/>
                                          </p:stCondLst>
                                        </p:cTn>
                                        <p:tgtEl>
                                          <p:spTgt spid="1041"/>
                                        </p:tgtEl>
                                        <p:attrNameLst>
                                          <p:attrName>style.visibility</p:attrName>
                                        </p:attrNameLst>
                                      </p:cBhvr>
                                      <p:to>
                                        <p:strVal val="hidden"/>
                                      </p:to>
                                    </p:set>
                                  </p:childTnLst>
                                </p:cTn>
                              </p:par>
                              <p:par>
                                <p:cTn id="199" presetID="10" presetClass="entr" presetSubtype="0" fill="hold" nodeType="withEffect">
                                  <p:stCondLst>
                                    <p:cond delay="0"/>
                                  </p:stCondLst>
                                  <p:childTnLst>
                                    <p:set>
                                      <p:cBhvr>
                                        <p:cTn id="200" dur="1" fill="hold">
                                          <p:stCondLst>
                                            <p:cond delay="0"/>
                                          </p:stCondLst>
                                        </p:cTn>
                                        <p:tgtEl>
                                          <p:spTgt spid="8196"/>
                                        </p:tgtEl>
                                        <p:attrNameLst>
                                          <p:attrName>style.visibility</p:attrName>
                                        </p:attrNameLst>
                                      </p:cBhvr>
                                      <p:to>
                                        <p:strVal val="visible"/>
                                      </p:to>
                                    </p:set>
                                    <p:animEffect transition="in" filter="fade">
                                      <p:cBhvr>
                                        <p:cTn id="201" dur="500"/>
                                        <p:tgtEl>
                                          <p:spTgt spid="8196"/>
                                        </p:tgtEl>
                                      </p:cBhvr>
                                    </p:animEffect>
                                  </p:childTnLst>
                                </p:cTn>
                              </p:par>
                            </p:childTnLst>
                          </p:cTn>
                        </p:par>
                      </p:childTnLst>
                    </p:cTn>
                  </p:par>
                </p:childTnLst>
              </p:cTn>
              <p:nextCondLst>
                <p:cond evt="onClick" delay="0">
                  <p:tgtEl>
                    <p:spTgt spid="1041"/>
                  </p:tgtEl>
                </p:cond>
              </p:nextCondLst>
            </p:seq>
            <p:seq concurrent="1" nextAc="seek">
              <p:cTn id="202" restart="whenNotActive" fill="hold" evtFilter="cancelBubble" nodeType="interactiveSeq">
                <p:stCondLst>
                  <p:cond evt="onClick" delay="0">
                    <p:tgtEl>
                      <p:spTgt spid="1042"/>
                    </p:tgtEl>
                  </p:cond>
                </p:stCondLst>
                <p:endSync evt="end" delay="0">
                  <p:rtn val="all"/>
                </p:endSync>
                <p:childTnLst>
                  <p:par>
                    <p:cTn id="203" fill="hold">
                      <p:stCondLst>
                        <p:cond delay="0"/>
                      </p:stCondLst>
                      <p:childTnLst>
                        <p:par>
                          <p:cTn id="204" fill="hold">
                            <p:stCondLst>
                              <p:cond delay="0"/>
                            </p:stCondLst>
                            <p:childTnLst>
                              <p:par>
                                <p:cTn id="205" presetID="2" presetClass="exit" presetSubtype="4" fill="hold" nodeType="clickEffect">
                                  <p:stCondLst>
                                    <p:cond delay="0"/>
                                  </p:stCondLst>
                                  <p:childTnLst>
                                    <p:anim calcmode="lin" valueType="num">
                                      <p:cBhvr additive="base">
                                        <p:cTn id="206" dur="1000"/>
                                        <p:tgtEl>
                                          <p:spTgt spid="1042"/>
                                        </p:tgtEl>
                                        <p:attrNameLst>
                                          <p:attrName>ppt_x</p:attrName>
                                        </p:attrNameLst>
                                      </p:cBhvr>
                                      <p:tavLst>
                                        <p:tav tm="0">
                                          <p:val>
                                            <p:strVal val="ppt_x"/>
                                          </p:val>
                                        </p:tav>
                                        <p:tav tm="100000">
                                          <p:val>
                                            <p:strVal val="ppt_x"/>
                                          </p:val>
                                        </p:tav>
                                      </p:tavLst>
                                    </p:anim>
                                    <p:anim calcmode="lin" valueType="num">
                                      <p:cBhvr additive="base">
                                        <p:cTn id="207" dur="1000"/>
                                        <p:tgtEl>
                                          <p:spTgt spid="1042"/>
                                        </p:tgtEl>
                                        <p:attrNameLst>
                                          <p:attrName>ppt_y</p:attrName>
                                        </p:attrNameLst>
                                      </p:cBhvr>
                                      <p:tavLst>
                                        <p:tav tm="0">
                                          <p:val>
                                            <p:strVal val="ppt_y"/>
                                          </p:val>
                                        </p:tav>
                                        <p:tav tm="100000">
                                          <p:val>
                                            <p:strVal val="1+ppt_h/2"/>
                                          </p:val>
                                        </p:tav>
                                      </p:tavLst>
                                    </p:anim>
                                    <p:set>
                                      <p:cBhvr>
                                        <p:cTn id="208" dur="1" fill="hold">
                                          <p:stCondLst>
                                            <p:cond delay="999"/>
                                          </p:stCondLst>
                                        </p:cTn>
                                        <p:tgtEl>
                                          <p:spTgt spid="1042"/>
                                        </p:tgtEl>
                                        <p:attrNameLst>
                                          <p:attrName>style.visibility</p:attrName>
                                        </p:attrNameLst>
                                      </p:cBhvr>
                                      <p:to>
                                        <p:strVal val="hidden"/>
                                      </p:to>
                                    </p:set>
                                  </p:childTnLst>
                                </p:cTn>
                              </p:par>
                              <p:par>
                                <p:cTn id="209" presetID="10" presetClass="entr" presetSubtype="0" fill="hold" nodeType="withEffect">
                                  <p:stCondLst>
                                    <p:cond delay="0"/>
                                  </p:stCondLst>
                                  <p:childTnLst>
                                    <p:set>
                                      <p:cBhvr>
                                        <p:cTn id="210" dur="1" fill="hold">
                                          <p:stCondLst>
                                            <p:cond delay="0"/>
                                          </p:stCondLst>
                                        </p:cTn>
                                        <p:tgtEl>
                                          <p:spTgt spid="1029"/>
                                        </p:tgtEl>
                                        <p:attrNameLst>
                                          <p:attrName>style.visibility</p:attrName>
                                        </p:attrNameLst>
                                      </p:cBhvr>
                                      <p:to>
                                        <p:strVal val="visible"/>
                                      </p:to>
                                    </p:set>
                                    <p:animEffect transition="in" filter="fade">
                                      <p:cBhvr>
                                        <p:cTn id="211" dur="500"/>
                                        <p:tgtEl>
                                          <p:spTgt spid="1029"/>
                                        </p:tgtEl>
                                      </p:cBhvr>
                                    </p:animEffect>
                                  </p:childTnLst>
                                </p:cTn>
                              </p:par>
                            </p:childTnLst>
                          </p:cTn>
                        </p:par>
                      </p:childTnLst>
                    </p:cTn>
                  </p:par>
                </p:childTnLst>
              </p:cTn>
              <p:nextCondLst>
                <p:cond evt="onClick" delay="0">
                  <p:tgtEl>
                    <p:spTgt spid="1042"/>
                  </p:tgtEl>
                </p:cond>
              </p:nextCondLst>
            </p:seq>
            <p:seq concurrent="1" nextAc="seek">
              <p:cTn id="212" restart="whenNotActive" fill="hold" evtFilter="cancelBubble" nodeType="interactiveSeq">
                <p:stCondLst>
                  <p:cond evt="onClick" delay="0">
                    <p:tgtEl>
                      <p:spTgt spid="1043"/>
                    </p:tgtEl>
                  </p:cond>
                </p:stCondLst>
                <p:endSync evt="end" delay="0">
                  <p:rtn val="all"/>
                </p:endSync>
                <p:childTnLst>
                  <p:par>
                    <p:cTn id="213" fill="hold">
                      <p:stCondLst>
                        <p:cond delay="0"/>
                      </p:stCondLst>
                      <p:childTnLst>
                        <p:par>
                          <p:cTn id="214" fill="hold">
                            <p:stCondLst>
                              <p:cond delay="0"/>
                            </p:stCondLst>
                            <p:childTnLst>
                              <p:par>
                                <p:cTn id="215" presetID="2" presetClass="exit" presetSubtype="4" fill="hold" nodeType="clickEffect">
                                  <p:stCondLst>
                                    <p:cond delay="0"/>
                                  </p:stCondLst>
                                  <p:childTnLst>
                                    <p:anim calcmode="lin" valueType="num">
                                      <p:cBhvr additive="base">
                                        <p:cTn id="216" dur="1000"/>
                                        <p:tgtEl>
                                          <p:spTgt spid="1043"/>
                                        </p:tgtEl>
                                        <p:attrNameLst>
                                          <p:attrName>ppt_x</p:attrName>
                                        </p:attrNameLst>
                                      </p:cBhvr>
                                      <p:tavLst>
                                        <p:tav tm="0">
                                          <p:val>
                                            <p:strVal val="ppt_x"/>
                                          </p:val>
                                        </p:tav>
                                        <p:tav tm="100000">
                                          <p:val>
                                            <p:strVal val="ppt_x"/>
                                          </p:val>
                                        </p:tav>
                                      </p:tavLst>
                                    </p:anim>
                                    <p:anim calcmode="lin" valueType="num">
                                      <p:cBhvr additive="base">
                                        <p:cTn id="217" dur="1000"/>
                                        <p:tgtEl>
                                          <p:spTgt spid="1043"/>
                                        </p:tgtEl>
                                        <p:attrNameLst>
                                          <p:attrName>ppt_y</p:attrName>
                                        </p:attrNameLst>
                                      </p:cBhvr>
                                      <p:tavLst>
                                        <p:tav tm="0">
                                          <p:val>
                                            <p:strVal val="ppt_y"/>
                                          </p:val>
                                        </p:tav>
                                        <p:tav tm="100000">
                                          <p:val>
                                            <p:strVal val="1+ppt_h/2"/>
                                          </p:val>
                                        </p:tav>
                                      </p:tavLst>
                                    </p:anim>
                                    <p:set>
                                      <p:cBhvr>
                                        <p:cTn id="218" dur="1" fill="hold">
                                          <p:stCondLst>
                                            <p:cond delay="999"/>
                                          </p:stCondLst>
                                        </p:cTn>
                                        <p:tgtEl>
                                          <p:spTgt spid="1043"/>
                                        </p:tgtEl>
                                        <p:attrNameLst>
                                          <p:attrName>style.visibility</p:attrName>
                                        </p:attrNameLst>
                                      </p:cBhvr>
                                      <p:to>
                                        <p:strVal val="hidden"/>
                                      </p:to>
                                    </p:set>
                                  </p:childTnLst>
                                </p:cTn>
                              </p:par>
                              <p:par>
                                <p:cTn id="219" presetID="10" presetClass="entr" presetSubtype="0" fill="hold" nodeType="withEffect">
                                  <p:stCondLst>
                                    <p:cond delay="0"/>
                                  </p:stCondLst>
                                  <p:childTnLst>
                                    <p:set>
                                      <p:cBhvr>
                                        <p:cTn id="220" dur="1" fill="hold">
                                          <p:stCondLst>
                                            <p:cond delay="0"/>
                                          </p:stCondLst>
                                        </p:cTn>
                                        <p:tgtEl>
                                          <p:spTgt spid="1029"/>
                                        </p:tgtEl>
                                        <p:attrNameLst>
                                          <p:attrName>style.visibility</p:attrName>
                                        </p:attrNameLst>
                                      </p:cBhvr>
                                      <p:to>
                                        <p:strVal val="visible"/>
                                      </p:to>
                                    </p:set>
                                    <p:animEffect transition="in" filter="fade">
                                      <p:cBhvr>
                                        <p:cTn id="221" dur="500"/>
                                        <p:tgtEl>
                                          <p:spTgt spid="1029"/>
                                        </p:tgtEl>
                                      </p:cBhvr>
                                    </p:animEffect>
                                  </p:childTnLst>
                                </p:cTn>
                              </p:par>
                            </p:childTnLst>
                          </p:cTn>
                        </p:par>
                      </p:childTnLst>
                    </p:cTn>
                  </p:par>
                </p:childTnLst>
              </p:cTn>
              <p:nextCondLst>
                <p:cond evt="onClick" delay="0">
                  <p:tgtEl>
                    <p:spTgt spid="1043"/>
                  </p:tgtEl>
                </p:cond>
              </p:nextCondLst>
            </p:seq>
            <p:seq concurrent="1" nextAc="seek">
              <p:cTn id="222" restart="whenNotActive" fill="hold" evtFilter="cancelBubble" nodeType="interactiveSeq">
                <p:stCondLst>
                  <p:cond evt="onClick" delay="0">
                    <p:tgtEl>
                      <p:spTgt spid="1044"/>
                    </p:tgtEl>
                  </p:cond>
                </p:stCondLst>
                <p:endSync evt="end" delay="0">
                  <p:rtn val="all"/>
                </p:endSync>
                <p:childTnLst>
                  <p:par>
                    <p:cTn id="223" fill="hold">
                      <p:stCondLst>
                        <p:cond delay="0"/>
                      </p:stCondLst>
                      <p:childTnLst>
                        <p:par>
                          <p:cTn id="224" fill="hold">
                            <p:stCondLst>
                              <p:cond delay="0"/>
                            </p:stCondLst>
                            <p:childTnLst>
                              <p:par>
                                <p:cTn id="225" presetID="2" presetClass="exit" presetSubtype="4" fill="hold" nodeType="clickEffect">
                                  <p:stCondLst>
                                    <p:cond delay="0"/>
                                  </p:stCondLst>
                                  <p:childTnLst>
                                    <p:anim calcmode="lin" valueType="num">
                                      <p:cBhvr additive="base">
                                        <p:cTn id="226" dur="1000"/>
                                        <p:tgtEl>
                                          <p:spTgt spid="1044"/>
                                        </p:tgtEl>
                                        <p:attrNameLst>
                                          <p:attrName>ppt_x</p:attrName>
                                        </p:attrNameLst>
                                      </p:cBhvr>
                                      <p:tavLst>
                                        <p:tav tm="0">
                                          <p:val>
                                            <p:strVal val="ppt_x"/>
                                          </p:val>
                                        </p:tav>
                                        <p:tav tm="100000">
                                          <p:val>
                                            <p:strVal val="ppt_x"/>
                                          </p:val>
                                        </p:tav>
                                      </p:tavLst>
                                    </p:anim>
                                    <p:anim calcmode="lin" valueType="num">
                                      <p:cBhvr additive="base">
                                        <p:cTn id="227" dur="1000"/>
                                        <p:tgtEl>
                                          <p:spTgt spid="1044"/>
                                        </p:tgtEl>
                                        <p:attrNameLst>
                                          <p:attrName>ppt_y</p:attrName>
                                        </p:attrNameLst>
                                      </p:cBhvr>
                                      <p:tavLst>
                                        <p:tav tm="0">
                                          <p:val>
                                            <p:strVal val="ppt_y"/>
                                          </p:val>
                                        </p:tav>
                                        <p:tav tm="100000">
                                          <p:val>
                                            <p:strVal val="1+ppt_h/2"/>
                                          </p:val>
                                        </p:tav>
                                      </p:tavLst>
                                    </p:anim>
                                    <p:set>
                                      <p:cBhvr>
                                        <p:cTn id="228" dur="1" fill="hold">
                                          <p:stCondLst>
                                            <p:cond delay="999"/>
                                          </p:stCondLst>
                                        </p:cTn>
                                        <p:tgtEl>
                                          <p:spTgt spid="1044"/>
                                        </p:tgtEl>
                                        <p:attrNameLst>
                                          <p:attrName>style.visibility</p:attrName>
                                        </p:attrNameLst>
                                      </p:cBhvr>
                                      <p:to>
                                        <p:strVal val="hidden"/>
                                      </p:to>
                                    </p:set>
                                  </p:childTnLst>
                                </p:cTn>
                              </p:par>
                              <p:par>
                                <p:cTn id="229" presetID="10" presetClass="entr" presetSubtype="0" fill="hold" nodeType="withEffect">
                                  <p:stCondLst>
                                    <p:cond delay="0"/>
                                  </p:stCondLst>
                                  <p:childTnLst>
                                    <p:set>
                                      <p:cBhvr>
                                        <p:cTn id="230" dur="1" fill="hold">
                                          <p:stCondLst>
                                            <p:cond delay="0"/>
                                          </p:stCondLst>
                                        </p:cTn>
                                        <p:tgtEl>
                                          <p:spTgt spid="1029"/>
                                        </p:tgtEl>
                                        <p:attrNameLst>
                                          <p:attrName>style.visibility</p:attrName>
                                        </p:attrNameLst>
                                      </p:cBhvr>
                                      <p:to>
                                        <p:strVal val="visible"/>
                                      </p:to>
                                    </p:set>
                                    <p:animEffect transition="in" filter="fade">
                                      <p:cBhvr>
                                        <p:cTn id="231" dur="500"/>
                                        <p:tgtEl>
                                          <p:spTgt spid="1029"/>
                                        </p:tgtEl>
                                      </p:cBhvr>
                                    </p:animEffect>
                                  </p:childTnLst>
                                </p:cTn>
                              </p:par>
                            </p:childTnLst>
                          </p:cTn>
                        </p:par>
                      </p:childTnLst>
                    </p:cTn>
                  </p:par>
                </p:childTnLst>
              </p:cTn>
              <p:nextCondLst>
                <p:cond evt="onClick" delay="0">
                  <p:tgtEl>
                    <p:spTgt spid="1044"/>
                  </p:tgtEl>
                </p:cond>
              </p:nextCondLst>
            </p:seq>
            <p:seq concurrent="1" nextAc="seek">
              <p:cTn id="232" restart="whenNotActive" fill="hold" evtFilter="cancelBubble" nodeType="interactiveSeq">
                <p:stCondLst>
                  <p:cond evt="onClick" delay="0">
                    <p:tgtEl>
                      <p:spTgt spid="1045"/>
                    </p:tgtEl>
                  </p:cond>
                </p:stCondLst>
                <p:endSync evt="end" delay="0">
                  <p:rtn val="all"/>
                </p:endSync>
                <p:childTnLst>
                  <p:par>
                    <p:cTn id="233" fill="hold">
                      <p:stCondLst>
                        <p:cond delay="0"/>
                      </p:stCondLst>
                      <p:childTnLst>
                        <p:par>
                          <p:cTn id="234" fill="hold">
                            <p:stCondLst>
                              <p:cond delay="0"/>
                            </p:stCondLst>
                            <p:childTnLst>
                              <p:par>
                                <p:cTn id="235" presetID="2" presetClass="exit" presetSubtype="4" fill="hold" nodeType="clickEffect">
                                  <p:stCondLst>
                                    <p:cond delay="0"/>
                                  </p:stCondLst>
                                  <p:childTnLst>
                                    <p:anim calcmode="lin" valueType="num">
                                      <p:cBhvr additive="base">
                                        <p:cTn id="236" dur="1000"/>
                                        <p:tgtEl>
                                          <p:spTgt spid="1045"/>
                                        </p:tgtEl>
                                        <p:attrNameLst>
                                          <p:attrName>ppt_x</p:attrName>
                                        </p:attrNameLst>
                                      </p:cBhvr>
                                      <p:tavLst>
                                        <p:tav tm="0">
                                          <p:val>
                                            <p:strVal val="ppt_x"/>
                                          </p:val>
                                        </p:tav>
                                        <p:tav tm="100000">
                                          <p:val>
                                            <p:strVal val="ppt_x"/>
                                          </p:val>
                                        </p:tav>
                                      </p:tavLst>
                                    </p:anim>
                                    <p:anim calcmode="lin" valueType="num">
                                      <p:cBhvr additive="base">
                                        <p:cTn id="237" dur="1000"/>
                                        <p:tgtEl>
                                          <p:spTgt spid="1045"/>
                                        </p:tgtEl>
                                        <p:attrNameLst>
                                          <p:attrName>ppt_y</p:attrName>
                                        </p:attrNameLst>
                                      </p:cBhvr>
                                      <p:tavLst>
                                        <p:tav tm="0">
                                          <p:val>
                                            <p:strVal val="ppt_y"/>
                                          </p:val>
                                        </p:tav>
                                        <p:tav tm="100000">
                                          <p:val>
                                            <p:strVal val="1+ppt_h/2"/>
                                          </p:val>
                                        </p:tav>
                                      </p:tavLst>
                                    </p:anim>
                                    <p:set>
                                      <p:cBhvr>
                                        <p:cTn id="238" dur="1" fill="hold">
                                          <p:stCondLst>
                                            <p:cond delay="999"/>
                                          </p:stCondLst>
                                        </p:cTn>
                                        <p:tgtEl>
                                          <p:spTgt spid="1045"/>
                                        </p:tgtEl>
                                        <p:attrNameLst>
                                          <p:attrName>style.visibility</p:attrName>
                                        </p:attrNameLst>
                                      </p:cBhvr>
                                      <p:to>
                                        <p:strVal val="hidden"/>
                                      </p:to>
                                    </p:set>
                                  </p:childTnLst>
                                </p:cTn>
                              </p:par>
                              <p:par>
                                <p:cTn id="239" presetID="10" presetClass="entr" presetSubtype="0" fill="hold" nodeType="withEffect">
                                  <p:stCondLst>
                                    <p:cond delay="0"/>
                                  </p:stCondLst>
                                  <p:childTnLst>
                                    <p:set>
                                      <p:cBhvr>
                                        <p:cTn id="240" dur="1" fill="hold">
                                          <p:stCondLst>
                                            <p:cond delay="0"/>
                                          </p:stCondLst>
                                        </p:cTn>
                                        <p:tgtEl>
                                          <p:spTgt spid="8194"/>
                                        </p:tgtEl>
                                        <p:attrNameLst>
                                          <p:attrName>style.visibility</p:attrName>
                                        </p:attrNameLst>
                                      </p:cBhvr>
                                      <p:to>
                                        <p:strVal val="visible"/>
                                      </p:to>
                                    </p:set>
                                    <p:animEffect transition="in" filter="fade">
                                      <p:cBhvr>
                                        <p:cTn id="241" dur="500"/>
                                        <p:tgtEl>
                                          <p:spTgt spid="8194"/>
                                        </p:tgtEl>
                                      </p:cBhvr>
                                    </p:animEffect>
                                  </p:childTnLst>
                                </p:cTn>
                              </p:par>
                            </p:childTnLst>
                          </p:cTn>
                        </p:par>
                      </p:childTnLst>
                    </p:cTn>
                  </p:par>
                </p:childTnLst>
              </p:cTn>
              <p:nextCondLst>
                <p:cond evt="onClick" delay="0">
                  <p:tgtEl>
                    <p:spTgt spid="1045"/>
                  </p:tgtEl>
                </p:cond>
              </p:nextCondLst>
            </p:seq>
            <p:seq concurrent="1" nextAc="seek">
              <p:cTn id="242" restart="whenNotActive" fill="hold" evtFilter="cancelBubble" nodeType="interactiveSeq">
                <p:stCondLst>
                  <p:cond evt="onClick" delay="0">
                    <p:tgtEl>
                      <p:spTgt spid="1046"/>
                    </p:tgtEl>
                  </p:cond>
                </p:stCondLst>
                <p:endSync evt="end" delay="0">
                  <p:rtn val="all"/>
                </p:endSync>
                <p:childTnLst>
                  <p:par>
                    <p:cTn id="243" fill="hold">
                      <p:stCondLst>
                        <p:cond delay="0"/>
                      </p:stCondLst>
                      <p:childTnLst>
                        <p:par>
                          <p:cTn id="244" fill="hold">
                            <p:stCondLst>
                              <p:cond delay="0"/>
                            </p:stCondLst>
                            <p:childTnLst>
                              <p:par>
                                <p:cTn id="245" presetID="2" presetClass="exit" presetSubtype="4" fill="hold" nodeType="clickEffect">
                                  <p:stCondLst>
                                    <p:cond delay="0"/>
                                  </p:stCondLst>
                                  <p:childTnLst>
                                    <p:anim calcmode="lin" valueType="num">
                                      <p:cBhvr additive="base">
                                        <p:cTn id="246" dur="1000"/>
                                        <p:tgtEl>
                                          <p:spTgt spid="1046"/>
                                        </p:tgtEl>
                                        <p:attrNameLst>
                                          <p:attrName>ppt_x</p:attrName>
                                        </p:attrNameLst>
                                      </p:cBhvr>
                                      <p:tavLst>
                                        <p:tav tm="0">
                                          <p:val>
                                            <p:strVal val="ppt_x"/>
                                          </p:val>
                                        </p:tav>
                                        <p:tav tm="100000">
                                          <p:val>
                                            <p:strVal val="ppt_x"/>
                                          </p:val>
                                        </p:tav>
                                      </p:tavLst>
                                    </p:anim>
                                    <p:anim calcmode="lin" valueType="num">
                                      <p:cBhvr additive="base">
                                        <p:cTn id="247" dur="1000"/>
                                        <p:tgtEl>
                                          <p:spTgt spid="1046"/>
                                        </p:tgtEl>
                                        <p:attrNameLst>
                                          <p:attrName>ppt_y</p:attrName>
                                        </p:attrNameLst>
                                      </p:cBhvr>
                                      <p:tavLst>
                                        <p:tav tm="0">
                                          <p:val>
                                            <p:strVal val="ppt_y"/>
                                          </p:val>
                                        </p:tav>
                                        <p:tav tm="100000">
                                          <p:val>
                                            <p:strVal val="1+ppt_h/2"/>
                                          </p:val>
                                        </p:tav>
                                      </p:tavLst>
                                    </p:anim>
                                    <p:set>
                                      <p:cBhvr>
                                        <p:cTn id="248" dur="1" fill="hold">
                                          <p:stCondLst>
                                            <p:cond delay="999"/>
                                          </p:stCondLst>
                                        </p:cTn>
                                        <p:tgtEl>
                                          <p:spTgt spid="1046"/>
                                        </p:tgtEl>
                                        <p:attrNameLst>
                                          <p:attrName>style.visibility</p:attrName>
                                        </p:attrNameLst>
                                      </p:cBhvr>
                                      <p:to>
                                        <p:strVal val="hidden"/>
                                      </p:to>
                                    </p:set>
                                  </p:childTnLst>
                                </p:cTn>
                              </p:par>
                              <p:par>
                                <p:cTn id="249" presetID="10" presetClass="entr" presetSubtype="0" fill="hold" nodeType="withEffect">
                                  <p:stCondLst>
                                    <p:cond delay="0"/>
                                  </p:stCondLst>
                                  <p:childTnLst>
                                    <p:set>
                                      <p:cBhvr>
                                        <p:cTn id="250" dur="1" fill="hold">
                                          <p:stCondLst>
                                            <p:cond delay="0"/>
                                          </p:stCondLst>
                                        </p:cTn>
                                        <p:tgtEl>
                                          <p:spTgt spid="8195"/>
                                        </p:tgtEl>
                                        <p:attrNameLst>
                                          <p:attrName>style.visibility</p:attrName>
                                        </p:attrNameLst>
                                      </p:cBhvr>
                                      <p:to>
                                        <p:strVal val="visible"/>
                                      </p:to>
                                    </p:set>
                                    <p:animEffect transition="in" filter="fade">
                                      <p:cBhvr>
                                        <p:cTn id="251" dur="500"/>
                                        <p:tgtEl>
                                          <p:spTgt spid="8195"/>
                                        </p:tgtEl>
                                      </p:cBhvr>
                                    </p:animEffect>
                                  </p:childTnLst>
                                </p:cTn>
                              </p:par>
                            </p:childTnLst>
                          </p:cTn>
                        </p:par>
                      </p:childTnLst>
                    </p:cTn>
                  </p:par>
                </p:childTnLst>
              </p:cTn>
              <p:nextCondLst>
                <p:cond evt="onClick" delay="0">
                  <p:tgtEl>
                    <p:spTgt spid="1046"/>
                  </p:tgtEl>
                </p:cond>
              </p:nextCondLst>
            </p:seq>
            <p:seq concurrent="1" nextAc="seek">
              <p:cTn id="252" restart="whenNotActive" fill="hold" evtFilter="cancelBubble" nodeType="interactiveSeq">
                <p:stCondLst>
                  <p:cond evt="onClick" delay="0">
                    <p:tgtEl>
                      <p:spTgt spid="104"/>
                    </p:tgtEl>
                  </p:cond>
                </p:stCondLst>
                <p:endSync evt="end" delay="0">
                  <p:rtn val="all"/>
                </p:endSync>
                <p:childTnLst>
                  <p:par>
                    <p:cTn id="253" fill="hold">
                      <p:stCondLst>
                        <p:cond delay="0"/>
                      </p:stCondLst>
                      <p:childTnLst>
                        <p:par>
                          <p:cTn id="254" fill="hold">
                            <p:stCondLst>
                              <p:cond delay="0"/>
                            </p:stCondLst>
                            <p:childTnLst>
                              <p:par>
                                <p:cTn id="255" presetID="2" presetClass="exit" presetSubtype="4" fill="hold" nodeType="clickEffect">
                                  <p:stCondLst>
                                    <p:cond delay="0"/>
                                  </p:stCondLst>
                                  <p:childTnLst>
                                    <p:anim calcmode="lin" valueType="num">
                                      <p:cBhvr additive="base">
                                        <p:cTn id="256" dur="1000"/>
                                        <p:tgtEl>
                                          <p:spTgt spid="104"/>
                                        </p:tgtEl>
                                        <p:attrNameLst>
                                          <p:attrName>ppt_x</p:attrName>
                                        </p:attrNameLst>
                                      </p:cBhvr>
                                      <p:tavLst>
                                        <p:tav tm="0">
                                          <p:val>
                                            <p:strVal val="ppt_x"/>
                                          </p:val>
                                        </p:tav>
                                        <p:tav tm="100000">
                                          <p:val>
                                            <p:strVal val="ppt_x"/>
                                          </p:val>
                                        </p:tav>
                                      </p:tavLst>
                                    </p:anim>
                                    <p:anim calcmode="lin" valueType="num">
                                      <p:cBhvr additive="base">
                                        <p:cTn id="257" dur="1000"/>
                                        <p:tgtEl>
                                          <p:spTgt spid="104"/>
                                        </p:tgtEl>
                                        <p:attrNameLst>
                                          <p:attrName>ppt_y</p:attrName>
                                        </p:attrNameLst>
                                      </p:cBhvr>
                                      <p:tavLst>
                                        <p:tav tm="0">
                                          <p:val>
                                            <p:strVal val="ppt_y"/>
                                          </p:val>
                                        </p:tav>
                                        <p:tav tm="100000">
                                          <p:val>
                                            <p:strVal val="1+ppt_h/2"/>
                                          </p:val>
                                        </p:tav>
                                      </p:tavLst>
                                    </p:anim>
                                    <p:set>
                                      <p:cBhvr>
                                        <p:cTn id="258" dur="1" fill="hold">
                                          <p:stCondLst>
                                            <p:cond delay="999"/>
                                          </p:stCondLst>
                                        </p:cTn>
                                        <p:tgtEl>
                                          <p:spTgt spid="104"/>
                                        </p:tgtEl>
                                        <p:attrNameLst>
                                          <p:attrName>style.visibility</p:attrName>
                                        </p:attrNameLst>
                                      </p:cBhvr>
                                      <p:to>
                                        <p:strVal val="hidden"/>
                                      </p:to>
                                    </p:set>
                                  </p:childTnLst>
                                </p:cTn>
                              </p:par>
                              <p:par>
                                <p:cTn id="259" presetID="10" presetClass="entr" presetSubtype="0" fill="hold" nodeType="withEffect">
                                  <p:stCondLst>
                                    <p:cond delay="0"/>
                                  </p:stCondLst>
                                  <p:childTnLst>
                                    <p:set>
                                      <p:cBhvr>
                                        <p:cTn id="260" dur="1" fill="hold">
                                          <p:stCondLst>
                                            <p:cond delay="0"/>
                                          </p:stCondLst>
                                        </p:cTn>
                                        <p:tgtEl>
                                          <p:spTgt spid="1029"/>
                                        </p:tgtEl>
                                        <p:attrNameLst>
                                          <p:attrName>style.visibility</p:attrName>
                                        </p:attrNameLst>
                                      </p:cBhvr>
                                      <p:to>
                                        <p:strVal val="visible"/>
                                      </p:to>
                                    </p:set>
                                    <p:animEffect transition="in" filter="fade">
                                      <p:cBhvr>
                                        <p:cTn id="261" dur="500"/>
                                        <p:tgtEl>
                                          <p:spTgt spid="1029"/>
                                        </p:tgtEl>
                                      </p:cBhvr>
                                    </p:animEffect>
                                  </p:childTnLst>
                                </p:cTn>
                              </p:par>
                            </p:childTnLst>
                          </p:cTn>
                        </p:par>
                      </p:childTnLst>
                    </p:cTn>
                  </p:par>
                </p:childTnLst>
              </p:cTn>
              <p:nextCondLst>
                <p:cond evt="onClick" delay="0">
                  <p:tgtEl>
                    <p:spTgt spid="104"/>
                  </p:tgtEl>
                </p:cond>
              </p:nextCondLst>
            </p:seq>
            <p:seq concurrent="1" nextAc="seek">
              <p:cTn id="262" restart="whenNotActive" fill="hold" evtFilter="cancelBubble" nodeType="interactiveSeq">
                <p:stCondLst>
                  <p:cond evt="onClick" delay="0">
                    <p:tgtEl>
                      <p:spTgt spid="105"/>
                    </p:tgtEl>
                  </p:cond>
                </p:stCondLst>
                <p:endSync evt="end" delay="0">
                  <p:rtn val="all"/>
                </p:endSync>
                <p:childTnLst>
                  <p:par>
                    <p:cTn id="263" fill="hold">
                      <p:stCondLst>
                        <p:cond delay="0"/>
                      </p:stCondLst>
                      <p:childTnLst>
                        <p:par>
                          <p:cTn id="264" fill="hold">
                            <p:stCondLst>
                              <p:cond delay="0"/>
                            </p:stCondLst>
                            <p:childTnLst>
                              <p:par>
                                <p:cTn id="265" presetID="2" presetClass="exit" presetSubtype="4" fill="hold" nodeType="clickEffect">
                                  <p:stCondLst>
                                    <p:cond delay="0"/>
                                  </p:stCondLst>
                                  <p:childTnLst>
                                    <p:anim calcmode="lin" valueType="num">
                                      <p:cBhvr additive="base">
                                        <p:cTn id="266" dur="1000"/>
                                        <p:tgtEl>
                                          <p:spTgt spid="105"/>
                                        </p:tgtEl>
                                        <p:attrNameLst>
                                          <p:attrName>ppt_x</p:attrName>
                                        </p:attrNameLst>
                                      </p:cBhvr>
                                      <p:tavLst>
                                        <p:tav tm="0">
                                          <p:val>
                                            <p:strVal val="ppt_x"/>
                                          </p:val>
                                        </p:tav>
                                        <p:tav tm="100000">
                                          <p:val>
                                            <p:strVal val="ppt_x"/>
                                          </p:val>
                                        </p:tav>
                                      </p:tavLst>
                                    </p:anim>
                                    <p:anim calcmode="lin" valueType="num">
                                      <p:cBhvr additive="base">
                                        <p:cTn id="267" dur="1000"/>
                                        <p:tgtEl>
                                          <p:spTgt spid="105"/>
                                        </p:tgtEl>
                                        <p:attrNameLst>
                                          <p:attrName>ppt_y</p:attrName>
                                        </p:attrNameLst>
                                      </p:cBhvr>
                                      <p:tavLst>
                                        <p:tav tm="0">
                                          <p:val>
                                            <p:strVal val="ppt_y"/>
                                          </p:val>
                                        </p:tav>
                                        <p:tav tm="100000">
                                          <p:val>
                                            <p:strVal val="1+ppt_h/2"/>
                                          </p:val>
                                        </p:tav>
                                      </p:tavLst>
                                    </p:anim>
                                    <p:set>
                                      <p:cBhvr>
                                        <p:cTn id="268" dur="1" fill="hold">
                                          <p:stCondLst>
                                            <p:cond delay="999"/>
                                          </p:stCondLst>
                                        </p:cTn>
                                        <p:tgtEl>
                                          <p:spTgt spid="105"/>
                                        </p:tgtEl>
                                        <p:attrNameLst>
                                          <p:attrName>style.visibility</p:attrName>
                                        </p:attrNameLst>
                                      </p:cBhvr>
                                      <p:to>
                                        <p:strVal val="hidden"/>
                                      </p:to>
                                    </p:set>
                                  </p:childTnLst>
                                </p:cTn>
                              </p:par>
                              <p:par>
                                <p:cTn id="269" presetID="10" presetClass="entr" presetSubtype="0" fill="hold" nodeType="withEffect">
                                  <p:stCondLst>
                                    <p:cond delay="0"/>
                                  </p:stCondLst>
                                  <p:childTnLst>
                                    <p:set>
                                      <p:cBhvr>
                                        <p:cTn id="270" dur="1" fill="hold">
                                          <p:stCondLst>
                                            <p:cond delay="0"/>
                                          </p:stCondLst>
                                        </p:cTn>
                                        <p:tgtEl>
                                          <p:spTgt spid="1029"/>
                                        </p:tgtEl>
                                        <p:attrNameLst>
                                          <p:attrName>style.visibility</p:attrName>
                                        </p:attrNameLst>
                                      </p:cBhvr>
                                      <p:to>
                                        <p:strVal val="visible"/>
                                      </p:to>
                                    </p:set>
                                    <p:animEffect transition="in" filter="fade">
                                      <p:cBhvr>
                                        <p:cTn id="271" dur="500"/>
                                        <p:tgtEl>
                                          <p:spTgt spid="1029"/>
                                        </p:tgtEl>
                                      </p:cBhvr>
                                    </p:animEffect>
                                  </p:childTnLst>
                                </p:cTn>
                              </p:par>
                            </p:childTnLst>
                          </p:cTn>
                        </p:par>
                      </p:childTnLst>
                    </p:cTn>
                  </p:par>
                </p:childTnLst>
              </p:cTn>
              <p:nextCondLst>
                <p:cond evt="onClick" delay="0">
                  <p:tgtEl>
                    <p:spTgt spid="105"/>
                  </p:tgtEl>
                </p:cond>
              </p:nextCondLst>
            </p:seq>
            <p:seq concurrent="1" nextAc="seek">
              <p:cTn id="272" restart="whenNotActive" fill="hold" evtFilter="cancelBubble" nodeType="interactiveSeq">
                <p:stCondLst>
                  <p:cond evt="onClick" delay="0">
                    <p:tgtEl>
                      <p:spTgt spid="1047"/>
                    </p:tgtEl>
                  </p:cond>
                </p:stCondLst>
                <p:endSync evt="end" delay="0">
                  <p:rtn val="all"/>
                </p:endSync>
                <p:childTnLst>
                  <p:par>
                    <p:cTn id="273" fill="hold">
                      <p:stCondLst>
                        <p:cond delay="0"/>
                      </p:stCondLst>
                      <p:childTnLst>
                        <p:par>
                          <p:cTn id="274" fill="hold">
                            <p:stCondLst>
                              <p:cond delay="0"/>
                            </p:stCondLst>
                            <p:childTnLst>
                              <p:par>
                                <p:cTn id="275" presetID="2" presetClass="exit" presetSubtype="4" fill="hold" nodeType="clickEffect">
                                  <p:stCondLst>
                                    <p:cond delay="0"/>
                                  </p:stCondLst>
                                  <p:childTnLst>
                                    <p:anim calcmode="lin" valueType="num">
                                      <p:cBhvr additive="base">
                                        <p:cTn id="276" dur="1000"/>
                                        <p:tgtEl>
                                          <p:spTgt spid="1047"/>
                                        </p:tgtEl>
                                        <p:attrNameLst>
                                          <p:attrName>ppt_x</p:attrName>
                                        </p:attrNameLst>
                                      </p:cBhvr>
                                      <p:tavLst>
                                        <p:tav tm="0">
                                          <p:val>
                                            <p:strVal val="ppt_x"/>
                                          </p:val>
                                        </p:tav>
                                        <p:tav tm="100000">
                                          <p:val>
                                            <p:strVal val="ppt_x"/>
                                          </p:val>
                                        </p:tav>
                                      </p:tavLst>
                                    </p:anim>
                                    <p:anim calcmode="lin" valueType="num">
                                      <p:cBhvr additive="base">
                                        <p:cTn id="277" dur="1000"/>
                                        <p:tgtEl>
                                          <p:spTgt spid="1047"/>
                                        </p:tgtEl>
                                        <p:attrNameLst>
                                          <p:attrName>ppt_y</p:attrName>
                                        </p:attrNameLst>
                                      </p:cBhvr>
                                      <p:tavLst>
                                        <p:tav tm="0">
                                          <p:val>
                                            <p:strVal val="ppt_y"/>
                                          </p:val>
                                        </p:tav>
                                        <p:tav tm="100000">
                                          <p:val>
                                            <p:strVal val="1+ppt_h/2"/>
                                          </p:val>
                                        </p:tav>
                                      </p:tavLst>
                                    </p:anim>
                                    <p:set>
                                      <p:cBhvr>
                                        <p:cTn id="278" dur="1" fill="hold">
                                          <p:stCondLst>
                                            <p:cond delay="999"/>
                                          </p:stCondLst>
                                        </p:cTn>
                                        <p:tgtEl>
                                          <p:spTgt spid="1047"/>
                                        </p:tgtEl>
                                        <p:attrNameLst>
                                          <p:attrName>style.visibility</p:attrName>
                                        </p:attrNameLst>
                                      </p:cBhvr>
                                      <p:to>
                                        <p:strVal val="hidden"/>
                                      </p:to>
                                    </p:set>
                                  </p:childTnLst>
                                </p:cTn>
                              </p:par>
                              <p:par>
                                <p:cTn id="279" presetID="10" presetClass="entr" presetSubtype="0" fill="hold" nodeType="withEffect">
                                  <p:stCondLst>
                                    <p:cond delay="0"/>
                                  </p:stCondLst>
                                  <p:childTnLst>
                                    <p:set>
                                      <p:cBhvr>
                                        <p:cTn id="280" dur="1" fill="hold">
                                          <p:stCondLst>
                                            <p:cond delay="0"/>
                                          </p:stCondLst>
                                        </p:cTn>
                                        <p:tgtEl>
                                          <p:spTgt spid="1029"/>
                                        </p:tgtEl>
                                        <p:attrNameLst>
                                          <p:attrName>style.visibility</p:attrName>
                                        </p:attrNameLst>
                                      </p:cBhvr>
                                      <p:to>
                                        <p:strVal val="visible"/>
                                      </p:to>
                                    </p:set>
                                    <p:animEffect transition="in" filter="fade">
                                      <p:cBhvr>
                                        <p:cTn id="281" dur="500"/>
                                        <p:tgtEl>
                                          <p:spTgt spid="1029"/>
                                        </p:tgtEl>
                                      </p:cBhvr>
                                    </p:animEffect>
                                  </p:childTnLst>
                                </p:cTn>
                              </p:par>
                            </p:childTnLst>
                          </p:cTn>
                        </p:par>
                      </p:childTnLst>
                    </p:cTn>
                  </p:par>
                </p:childTnLst>
              </p:cTn>
              <p:nextCondLst>
                <p:cond evt="onClick" delay="0">
                  <p:tgtEl>
                    <p:spTgt spid="1047"/>
                  </p:tgtEl>
                </p:cond>
              </p:nextCondLst>
            </p:seq>
            <p:seq concurrent="1" nextAc="seek">
              <p:cTn id="282" restart="whenNotActive" fill="hold" evtFilter="cancelBubble" nodeType="interactiveSeq">
                <p:stCondLst>
                  <p:cond evt="onClick" delay="0">
                    <p:tgtEl>
                      <p:spTgt spid="1048"/>
                    </p:tgtEl>
                  </p:cond>
                </p:stCondLst>
                <p:endSync evt="end" delay="0">
                  <p:rtn val="all"/>
                </p:endSync>
                <p:childTnLst>
                  <p:par>
                    <p:cTn id="283" fill="hold">
                      <p:stCondLst>
                        <p:cond delay="0"/>
                      </p:stCondLst>
                      <p:childTnLst>
                        <p:par>
                          <p:cTn id="284" fill="hold">
                            <p:stCondLst>
                              <p:cond delay="0"/>
                            </p:stCondLst>
                            <p:childTnLst>
                              <p:par>
                                <p:cTn id="285" presetID="2" presetClass="exit" presetSubtype="4" fill="hold" nodeType="clickEffect">
                                  <p:stCondLst>
                                    <p:cond delay="0"/>
                                  </p:stCondLst>
                                  <p:childTnLst>
                                    <p:anim calcmode="lin" valueType="num">
                                      <p:cBhvr additive="base">
                                        <p:cTn id="286" dur="1000"/>
                                        <p:tgtEl>
                                          <p:spTgt spid="1048"/>
                                        </p:tgtEl>
                                        <p:attrNameLst>
                                          <p:attrName>ppt_x</p:attrName>
                                        </p:attrNameLst>
                                      </p:cBhvr>
                                      <p:tavLst>
                                        <p:tav tm="0">
                                          <p:val>
                                            <p:strVal val="ppt_x"/>
                                          </p:val>
                                        </p:tav>
                                        <p:tav tm="100000">
                                          <p:val>
                                            <p:strVal val="ppt_x"/>
                                          </p:val>
                                        </p:tav>
                                      </p:tavLst>
                                    </p:anim>
                                    <p:anim calcmode="lin" valueType="num">
                                      <p:cBhvr additive="base">
                                        <p:cTn id="287" dur="1000"/>
                                        <p:tgtEl>
                                          <p:spTgt spid="1048"/>
                                        </p:tgtEl>
                                        <p:attrNameLst>
                                          <p:attrName>ppt_y</p:attrName>
                                        </p:attrNameLst>
                                      </p:cBhvr>
                                      <p:tavLst>
                                        <p:tav tm="0">
                                          <p:val>
                                            <p:strVal val="ppt_y"/>
                                          </p:val>
                                        </p:tav>
                                        <p:tav tm="100000">
                                          <p:val>
                                            <p:strVal val="1+ppt_h/2"/>
                                          </p:val>
                                        </p:tav>
                                      </p:tavLst>
                                    </p:anim>
                                    <p:set>
                                      <p:cBhvr>
                                        <p:cTn id="288" dur="1" fill="hold">
                                          <p:stCondLst>
                                            <p:cond delay="999"/>
                                          </p:stCondLst>
                                        </p:cTn>
                                        <p:tgtEl>
                                          <p:spTgt spid="1048"/>
                                        </p:tgtEl>
                                        <p:attrNameLst>
                                          <p:attrName>style.visibility</p:attrName>
                                        </p:attrNameLst>
                                      </p:cBhvr>
                                      <p:to>
                                        <p:strVal val="hidden"/>
                                      </p:to>
                                    </p:set>
                                  </p:childTnLst>
                                </p:cTn>
                              </p:par>
                              <p:par>
                                <p:cTn id="289" presetID="10" presetClass="entr" presetSubtype="0" fill="hold" nodeType="withEffect">
                                  <p:stCondLst>
                                    <p:cond delay="0"/>
                                  </p:stCondLst>
                                  <p:childTnLst>
                                    <p:set>
                                      <p:cBhvr>
                                        <p:cTn id="290" dur="1" fill="hold">
                                          <p:stCondLst>
                                            <p:cond delay="0"/>
                                          </p:stCondLst>
                                        </p:cTn>
                                        <p:tgtEl>
                                          <p:spTgt spid="1029"/>
                                        </p:tgtEl>
                                        <p:attrNameLst>
                                          <p:attrName>style.visibility</p:attrName>
                                        </p:attrNameLst>
                                      </p:cBhvr>
                                      <p:to>
                                        <p:strVal val="visible"/>
                                      </p:to>
                                    </p:set>
                                    <p:animEffect transition="in" filter="fade">
                                      <p:cBhvr>
                                        <p:cTn id="291" dur="500"/>
                                        <p:tgtEl>
                                          <p:spTgt spid="1029"/>
                                        </p:tgtEl>
                                      </p:cBhvr>
                                    </p:animEffect>
                                  </p:childTnLst>
                                </p:cTn>
                              </p:par>
                            </p:childTnLst>
                          </p:cTn>
                        </p:par>
                      </p:childTnLst>
                    </p:cTn>
                  </p:par>
                </p:childTnLst>
              </p:cTn>
              <p:nextCondLst>
                <p:cond evt="onClick" delay="0">
                  <p:tgtEl>
                    <p:spTgt spid="1048"/>
                  </p:tgtEl>
                </p:cond>
              </p:nextCondLst>
            </p:seq>
            <p:seq concurrent="1" nextAc="seek">
              <p:cTn id="292" restart="whenNotActive" fill="hold" evtFilter="cancelBubble" nodeType="interactiveSeq">
                <p:stCondLst>
                  <p:cond evt="onClick" delay="0">
                    <p:tgtEl>
                      <p:spTgt spid="1049"/>
                    </p:tgtEl>
                  </p:cond>
                </p:stCondLst>
                <p:endSync evt="end" delay="0">
                  <p:rtn val="all"/>
                </p:endSync>
                <p:childTnLst>
                  <p:par>
                    <p:cTn id="293" fill="hold">
                      <p:stCondLst>
                        <p:cond delay="0"/>
                      </p:stCondLst>
                      <p:childTnLst>
                        <p:par>
                          <p:cTn id="294" fill="hold">
                            <p:stCondLst>
                              <p:cond delay="0"/>
                            </p:stCondLst>
                            <p:childTnLst>
                              <p:par>
                                <p:cTn id="295" presetID="2" presetClass="exit" presetSubtype="4" fill="hold" nodeType="clickEffect">
                                  <p:stCondLst>
                                    <p:cond delay="0"/>
                                  </p:stCondLst>
                                  <p:childTnLst>
                                    <p:anim calcmode="lin" valueType="num">
                                      <p:cBhvr additive="base">
                                        <p:cTn id="296" dur="1000"/>
                                        <p:tgtEl>
                                          <p:spTgt spid="1049"/>
                                        </p:tgtEl>
                                        <p:attrNameLst>
                                          <p:attrName>ppt_x</p:attrName>
                                        </p:attrNameLst>
                                      </p:cBhvr>
                                      <p:tavLst>
                                        <p:tav tm="0">
                                          <p:val>
                                            <p:strVal val="ppt_x"/>
                                          </p:val>
                                        </p:tav>
                                        <p:tav tm="100000">
                                          <p:val>
                                            <p:strVal val="ppt_x"/>
                                          </p:val>
                                        </p:tav>
                                      </p:tavLst>
                                    </p:anim>
                                    <p:anim calcmode="lin" valueType="num">
                                      <p:cBhvr additive="base">
                                        <p:cTn id="297" dur="1000"/>
                                        <p:tgtEl>
                                          <p:spTgt spid="1049"/>
                                        </p:tgtEl>
                                        <p:attrNameLst>
                                          <p:attrName>ppt_y</p:attrName>
                                        </p:attrNameLst>
                                      </p:cBhvr>
                                      <p:tavLst>
                                        <p:tav tm="0">
                                          <p:val>
                                            <p:strVal val="ppt_y"/>
                                          </p:val>
                                        </p:tav>
                                        <p:tav tm="100000">
                                          <p:val>
                                            <p:strVal val="1+ppt_h/2"/>
                                          </p:val>
                                        </p:tav>
                                      </p:tavLst>
                                    </p:anim>
                                    <p:set>
                                      <p:cBhvr>
                                        <p:cTn id="298" dur="1" fill="hold">
                                          <p:stCondLst>
                                            <p:cond delay="999"/>
                                          </p:stCondLst>
                                        </p:cTn>
                                        <p:tgtEl>
                                          <p:spTgt spid="1049"/>
                                        </p:tgtEl>
                                        <p:attrNameLst>
                                          <p:attrName>style.visibility</p:attrName>
                                        </p:attrNameLst>
                                      </p:cBhvr>
                                      <p:to>
                                        <p:strVal val="hidden"/>
                                      </p:to>
                                    </p:set>
                                  </p:childTnLst>
                                </p:cTn>
                              </p:par>
                              <p:par>
                                <p:cTn id="299" presetID="10" presetClass="entr" presetSubtype="0" fill="hold" nodeType="withEffect">
                                  <p:stCondLst>
                                    <p:cond delay="0"/>
                                  </p:stCondLst>
                                  <p:childTnLst>
                                    <p:set>
                                      <p:cBhvr>
                                        <p:cTn id="300" dur="1" fill="hold">
                                          <p:stCondLst>
                                            <p:cond delay="0"/>
                                          </p:stCondLst>
                                        </p:cTn>
                                        <p:tgtEl>
                                          <p:spTgt spid="1029"/>
                                        </p:tgtEl>
                                        <p:attrNameLst>
                                          <p:attrName>style.visibility</p:attrName>
                                        </p:attrNameLst>
                                      </p:cBhvr>
                                      <p:to>
                                        <p:strVal val="visible"/>
                                      </p:to>
                                    </p:set>
                                    <p:animEffect transition="in" filter="fade">
                                      <p:cBhvr>
                                        <p:cTn id="301" dur="500"/>
                                        <p:tgtEl>
                                          <p:spTgt spid="1029"/>
                                        </p:tgtEl>
                                      </p:cBhvr>
                                    </p:animEffect>
                                  </p:childTnLst>
                                </p:cTn>
                              </p:par>
                            </p:childTnLst>
                          </p:cTn>
                        </p:par>
                      </p:childTnLst>
                    </p:cTn>
                  </p:par>
                </p:childTnLst>
              </p:cTn>
              <p:nextCondLst>
                <p:cond evt="onClick" delay="0">
                  <p:tgtEl>
                    <p:spTgt spid="1049"/>
                  </p:tgtEl>
                </p:cond>
              </p:nextCondLst>
            </p:seq>
            <p:seq concurrent="1" nextAc="seek">
              <p:cTn id="302" restart="whenNotActive" fill="hold" evtFilter="cancelBubble" nodeType="interactiveSeq">
                <p:stCondLst>
                  <p:cond evt="onClick" delay="0">
                    <p:tgtEl>
                      <p:spTgt spid="106"/>
                    </p:tgtEl>
                  </p:cond>
                </p:stCondLst>
                <p:endSync evt="end" delay="0">
                  <p:rtn val="all"/>
                </p:endSync>
                <p:childTnLst>
                  <p:par>
                    <p:cTn id="303" fill="hold">
                      <p:stCondLst>
                        <p:cond delay="0"/>
                      </p:stCondLst>
                      <p:childTnLst>
                        <p:par>
                          <p:cTn id="304" fill="hold">
                            <p:stCondLst>
                              <p:cond delay="0"/>
                            </p:stCondLst>
                            <p:childTnLst>
                              <p:par>
                                <p:cTn id="305" presetID="2" presetClass="exit" presetSubtype="4" fill="hold" nodeType="clickEffect">
                                  <p:stCondLst>
                                    <p:cond delay="0"/>
                                  </p:stCondLst>
                                  <p:childTnLst>
                                    <p:anim calcmode="lin" valueType="num">
                                      <p:cBhvr additive="base">
                                        <p:cTn id="306" dur="1000"/>
                                        <p:tgtEl>
                                          <p:spTgt spid="106"/>
                                        </p:tgtEl>
                                        <p:attrNameLst>
                                          <p:attrName>ppt_x</p:attrName>
                                        </p:attrNameLst>
                                      </p:cBhvr>
                                      <p:tavLst>
                                        <p:tav tm="0">
                                          <p:val>
                                            <p:strVal val="ppt_x"/>
                                          </p:val>
                                        </p:tav>
                                        <p:tav tm="100000">
                                          <p:val>
                                            <p:strVal val="ppt_x"/>
                                          </p:val>
                                        </p:tav>
                                      </p:tavLst>
                                    </p:anim>
                                    <p:anim calcmode="lin" valueType="num">
                                      <p:cBhvr additive="base">
                                        <p:cTn id="307" dur="1000"/>
                                        <p:tgtEl>
                                          <p:spTgt spid="106"/>
                                        </p:tgtEl>
                                        <p:attrNameLst>
                                          <p:attrName>ppt_y</p:attrName>
                                        </p:attrNameLst>
                                      </p:cBhvr>
                                      <p:tavLst>
                                        <p:tav tm="0">
                                          <p:val>
                                            <p:strVal val="ppt_y"/>
                                          </p:val>
                                        </p:tav>
                                        <p:tav tm="100000">
                                          <p:val>
                                            <p:strVal val="1+ppt_h/2"/>
                                          </p:val>
                                        </p:tav>
                                      </p:tavLst>
                                    </p:anim>
                                    <p:set>
                                      <p:cBhvr>
                                        <p:cTn id="308" dur="1" fill="hold">
                                          <p:stCondLst>
                                            <p:cond delay="999"/>
                                          </p:stCondLst>
                                        </p:cTn>
                                        <p:tgtEl>
                                          <p:spTgt spid="106"/>
                                        </p:tgtEl>
                                        <p:attrNameLst>
                                          <p:attrName>style.visibility</p:attrName>
                                        </p:attrNameLst>
                                      </p:cBhvr>
                                      <p:to>
                                        <p:strVal val="hidden"/>
                                      </p:to>
                                    </p:set>
                                  </p:childTnLst>
                                </p:cTn>
                              </p:par>
                              <p:par>
                                <p:cTn id="309" presetID="10" presetClass="entr" presetSubtype="0" fill="hold" nodeType="withEffect">
                                  <p:stCondLst>
                                    <p:cond delay="0"/>
                                  </p:stCondLst>
                                  <p:childTnLst>
                                    <p:set>
                                      <p:cBhvr>
                                        <p:cTn id="310" dur="1" fill="hold">
                                          <p:stCondLst>
                                            <p:cond delay="0"/>
                                          </p:stCondLst>
                                        </p:cTn>
                                        <p:tgtEl>
                                          <p:spTgt spid="1029"/>
                                        </p:tgtEl>
                                        <p:attrNameLst>
                                          <p:attrName>style.visibility</p:attrName>
                                        </p:attrNameLst>
                                      </p:cBhvr>
                                      <p:to>
                                        <p:strVal val="visible"/>
                                      </p:to>
                                    </p:set>
                                    <p:animEffect transition="in" filter="fade">
                                      <p:cBhvr>
                                        <p:cTn id="311" dur="500"/>
                                        <p:tgtEl>
                                          <p:spTgt spid="1029"/>
                                        </p:tgtEl>
                                      </p:cBhvr>
                                    </p:animEffect>
                                  </p:childTnLst>
                                </p:cTn>
                              </p:par>
                            </p:childTnLst>
                          </p:cTn>
                        </p:par>
                      </p:childTnLst>
                    </p:cTn>
                  </p:par>
                </p:childTnLst>
              </p:cTn>
              <p:nextCondLst>
                <p:cond evt="onClick" delay="0">
                  <p:tgtEl>
                    <p:spTgt spid="106"/>
                  </p:tgtEl>
                </p:cond>
              </p:nextCondLst>
            </p:seq>
            <p:seq concurrent="1" nextAc="seek">
              <p:cTn id="312" restart="whenNotActive" fill="hold" evtFilter="cancelBubble" nodeType="interactiveSeq">
                <p:stCondLst>
                  <p:cond evt="onClick" delay="0">
                    <p:tgtEl>
                      <p:spTgt spid="82"/>
                    </p:tgtEl>
                  </p:cond>
                </p:stCondLst>
                <p:endSync evt="end" delay="0">
                  <p:rtn val="all"/>
                </p:endSync>
                <p:childTnLst>
                  <p:par>
                    <p:cTn id="313" fill="hold">
                      <p:stCondLst>
                        <p:cond delay="0"/>
                      </p:stCondLst>
                      <p:childTnLst>
                        <p:par>
                          <p:cTn id="314" fill="hold">
                            <p:stCondLst>
                              <p:cond delay="0"/>
                            </p:stCondLst>
                            <p:childTnLst>
                              <p:par>
                                <p:cTn id="315" presetID="9" presetClass="emph" presetSubtype="0" nodeType="clickEffect">
                                  <p:stCondLst>
                                    <p:cond delay="0"/>
                                  </p:stCondLst>
                                  <p:childTnLst>
                                    <p:set>
                                      <p:cBhvr rctx="PPT">
                                        <p:cTn id="316" dur="500"/>
                                        <p:tgtEl>
                                          <p:spTgt spid="82"/>
                                        </p:tgtEl>
                                        <p:attrNameLst>
                                          <p:attrName>style.opacity</p:attrName>
                                        </p:attrNameLst>
                                      </p:cBhvr>
                                      <p:to>
                                        <p:strVal val="0.5"/>
                                      </p:to>
                                    </p:set>
                                    <p:animEffect filter="image" prLst="opacity: 0.5">
                                      <p:cBhvr rctx="IE">
                                        <p:cTn id="317" dur="500"/>
                                        <p:tgtEl>
                                          <p:spTgt spid="82"/>
                                        </p:tgtEl>
                                      </p:cBhvr>
                                    </p:animEffect>
                                  </p:childTnLst>
                                </p:cTn>
                              </p:par>
                              <p:par>
                                <p:cTn id="318" presetID="53" presetClass="entr" presetSubtype="16" fill="hold" grpId="0" nodeType="withEffect">
                                  <p:stCondLst>
                                    <p:cond delay="0"/>
                                  </p:stCondLst>
                                  <p:childTnLst>
                                    <p:set>
                                      <p:cBhvr>
                                        <p:cTn id="319" dur="1" fill="hold">
                                          <p:stCondLst>
                                            <p:cond delay="0"/>
                                          </p:stCondLst>
                                        </p:cTn>
                                        <p:tgtEl>
                                          <p:spTgt spid="96"/>
                                        </p:tgtEl>
                                        <p:attrNameLst>
                                          <p:attrName>style.visibility</p:attrName>
                                        </p:attrNameLst>
                                      </p:cBhvr>
                                      <p:to>
                                        <p:strVal val="visible"/>
                                      </p:to>
                                    </p:set>
                                    <p:anim calcmode="lin" valueType="num">
                                      <p:cBhvr>
                                        <p:cTn id="320" dur="500" fill="hold"/>
                                        <p:tgtEl>
                                          <p:spTgt spid="96"/>
                                        </p:tgtEl>
                                        <p:attrNameLst>
                                          <p:attrName>ppt_w</p:attrName>
                                        </p:attrNameLst>
                                      </p:cBhvr>
                                      <p:tavLst>
                                        <p:tav tm="0">
                                          <p:val>
                                            <p:fltVal val="0.000000"/>
                                          </p:val>
                                        </p:tav>
                                        <p:tav tm="100000">
                                          <p:val>
                                            <p:strVal val="#ppt_w"/>
                                          </p:val>
                                        </p:tav>
                                      </p:tavLst>
                                    </p:anim>
                                    <p:anim calcmode="lin" valueType="num">
                                      <p:cBhvr>
                                        <p:cTn id="321" dur="500" fill="hold"/>
                                        <p:tgtEl>
                                          <p:spTgt spid="96"/>
                                        </p:tgtEl>
                                        <p:attrNameLst>
                                          <p:attrName>ppt_h</p:attrName>
                                        </p:attrNameLst>
                                      </p:cBhvr>
                                      <p:tavLst>
                                        <p:tav tm="0">
                                          <p:val>
                                            <p:fltVal val="0.000000"/>
                                          </p:val>
                                        </p:tav>
                                        <p:tav tm="100000">
                                          <p:val>
                                            <p:strVal val="#ppt_h"/>
                                          </p:val>
                                        </p:tav>
                                      </p:tavLst>
                                    </p:anim>
                                    <p:animEffect transition="in" filter="fade">
                                      <p:cBhvr>
                                        <p:cTn id="322" dur="500"/>
                                        <p:tgtEl>
                                          <p:spTgt spid="96"/>
                                        </p:tgtEl>
                                      </p:cBhvr>
                                    </p:animEffect>
                                  </p:childTnLst>
                                </p:cTn>
                              </p:par>
                              <p:par>
                                <p:cTn id="323" presetID="10" presetClass="exit" presetSubtype="0" fill="hold" nodeType="withEffect">
                                  <p:stCondLst>
                                    <p:cond delay="0"/>
                                  </p:stCondLst>
                                  <p:childTnLst>
                                    <p:animEffect transition="out" filter="fade">
                                      <p:cBhvr>
                                        <p:cTn id="324" dur="500"/>
                                        <p:tgtEl>
                                          <p:spTgt spid="1029"/>
                                        </p:tgtEl>
                                      </p:cBhvr>
                                    </p:animEffect>
                                    <p:set>
                                      <p:cBhvr>
                                        <p:cTn id="325" dur="1" fill="hold">
                                          <p:stCondLst>
                                            <p:cond delay="499"/>
                                          </p:stCondLst>
                                        </p:cTn>
                                        <p:tgtEl>
                                          <p:spTgt spid="1029"/>
                                        </p:tgtEl>
                                        <p:attrNameLst>
                                          <p:attrName>style.visibility</p:attrName>
                                        </p:attrNameLst>
                                      </p:cBhvr>
                                      <p:to>
                                        <p:strVal val="hidden"/>
                                      </p:to>
                                    </p:set>
                                  </p:childTnLst>
                                </p:cTn>
                              </p:par>
                            </p:childTnLst>
                          </p:cTn>
                        </p:par>
                      </p:childTnLst>
                    </p:cTn>
                  </p:par>
                  <p:par>
                    <p:cTn id="326" fill="hold">
                      <p:stCondLst>
                        <p:cond delay="indefinite"/>
                      </p:stCondLst>
                      <p:childTnLst>
                        <p:par>
                          <p:cTn id="327" fill="hold">
                            <p:stCondLst>
                              <p:cond delay="0"/>
                            </p:stCondLst>
                            <p:childTnLst>
                              <p:par>
                                <p:cTn id="328" presetID="9" presetClass="emph" presetSubtype="0" nodeType="clickEffect">
                                  <p:stCondLst>
                                    <p:cond delay="0"/>
                                  </p:stCondLst>
                                  <p:childTnLst>
                                    <p:set>
                                      <p:cBhvr rctx="PPT">
                                        <p:cTn id="329" dur="500"/>
                                        <p:tgtEl>
                                          <p:spTgt spid="82"/>
                                        </p:tgtEl>
                                        <p:attrNameLst>
                                          <p:attrName>style.opacity</p:attrName>
                                        </p:attrNameLst>
                                      </p:cBhvr>
                                      <p:to>
                                        <p:strVal val="0.5"/>
                                      </p:to>
                                    </p:set>
                                    <p:animEffect filter="image" prLst="opacity: 0.5">
                                      <p:cBhvr rctx="IE">
                                        <p:cTn id="330" dur="500"/>
                                        <p:tgtEl>
                                          <p:spTgt spid="82"/>
                                        </p:tgtEl>
                                      </p:cBhvr>
                                    </p:animEffect>
                                  </p:childTnLst>
                                </p:cTn>
                              </p:par>
                              <p:par>
                                <p:cTn id="331" presetID="53" presetClass="entr" presetSubtype="16" fill="hold" grpId="0" nodeType="withEffect">
                                  <p:stCondLst>
                                    <p:cond delay="0"/>
                                  </p:stCondLst>
                                  <p:childTnLst>
                                    <p:set>
                                      <p:cBhvr>
                                        <p:cTn id="332" dur="1" fill="hold">
                                          <p:stCondLst>
                                            <p:cond delay="0"/>
                                          </p:stCondLst>
                                        </p:cTn>
                                        <p:tgtEl>
                                          <p:spTgt spid="97"/>
                                        </p:tgtEl>
                                        <p:attrNameLst>
                                          <p:attrName>style.visibility</p:attrName>
                                        </p:attrNameLst>
                                      </p:cBhvr>
                                      <p:to>
                                        <p:strVal val="visible"/>
                                      </p:to>
                                    </p:set>
                                    <p:anim calcmode="lin" valueType="num">
                                      <p:cBhvr>
                                        <p:cTn id="333" dur="500" fill="hold"/>
                                        <p:tgtEl>
                                          <p:spTgt spid="97"/>
                                        </p:tgtEl>
                                        <p:attrNameLst>
                                          <p:attrName>ppt_w</p:attrName>
                                        </p:attrNameLst>
                                      </p:cBhvr>
                                      <p:tavLst>
                                        <p:tav tm="0">
                                          <p:val>
                                            <p:fltVal val="0.000000"/>
                                          </p:val>
                                        </p:tav>
                                        <p:tav tm="100000">
                                          <p:val>
                                            <p:strVal val="#ppt_w"/>
                                          </p:val>
                                        </p:tav>
                                      </p:tavLst>
                                    </p:anim>
                                    <p:anim calcmode="lin" valueType="num">
                                      <p:cBhvr>
                                        <p:cTn id="334" dur="500" fill="hold"/>
                                        <p:tgtEl>
                                          <p:spTgt spid="97"/>
                                        </p:tgtEl>
                                        <p:attrNameLst>
                                          <p:attrName>ppt_h</p:attrName>
                                        </p:attrNameLst>
                                      </p:cBhvr>
                                      <p:tavLst>
                                        <p:tav tm="0">
                                          <p:val>
                                            <p:fltVal val="0.000000"/>
                                          </p:val>
                                        </p:tav>
                                        <p:tav tm="100000">
                                          <p:val>
                                            <p:strVal val="#ppt_h"/>
                                          </p:val>
                                        </p:tav>
                                      </p:tavLst>
                                    </p:anim>
                                    <p:animEffect transition="in" filter="fade">
                                      <p:cBhvr>
                                        <p:cTn id="335" dur="500"/>
                                        <p:tgtEl>
                                          <p:spTgt spid="97"/>
                                        </p:tgtEl>
                                      </p:cBhvr>
                                    </p:animEffect>
                                  </p:childTnLst>
                                </p:cTn>
                              </p:par>
                              <p:par>
                                <p:cTn id="336" presetID="10" presetClass="exit" presetSubtype="0" fill="hold" nodeType="withEffect">
                                  <p:stCondLst>
                                    <p:cond delay="0"/>
                                  </p:stCondLst>
                                  <p:childTnLst>
                                    <p:animEffect transition="out" filter="fade">
                                      <p:cBhvr>
                                        <p:cTn id="337" dur="500"/>
                                        <p:tgtEl>
                                          <p:spTgt spid="1029"/>
                                        </p:tgtEl>
                                      </p:cBhvr>
                                    </p:animEffect>
                                    <p:set>
                                      <p:cBhvr>
                                        <p:cTn id="338" dur="1" fill="hold">
                                          <p:stCondLst>
                                            <p:cond delay="499"/>
                                          </p:stCondLst>
                                        </p:cTn>
                                        <p:tgtEl>
                                          <p:spTgt spid="1029"/>
                                        </p:tgtEl>
                                        <p:attrNameLst>
                                          <p:attrName>style.visibility</p:attrName>
                                        </p:attrNameLst>
                                      </p:cBhvr>
                                      <p:to>
                                        <p:strVal val="hidden"/>
                                      </p:to>
                                    </p:set>
                                  </p:childTnLst>
                                </p:cTn>
                              </p:par>
                            </p:childTnLst>
                          </p:cTn>
                        </p:par>
                      </p:childTnLst>
                    </p:cTn>
                  </p:par>
                  <p:par>
                    <p:cTn id="339" fill="hold">
                      <p:stCondLst>
                        <p:cond delay="indefinite"/>
                      </p:stCondLst>
                      <p:childTnLst>
                        <p:par>
                          <p:cTn id="340" fill="hold">
                            <p:stCondLst>
                              <p:cond delay="0"/>
                            </p:stCondLst>
                            <p:childTnLst>
                              <p:par>
                                <p:cTn id="341" presetID="9" presetClass="emph" presetSubtype="0" nodeType="clickEffect">
                                  <p:stCondLst>
                                    <p:cond delay="0"/>
                                  </p:stCondLst>
                                  <p:childTnLst>
                                    <p:set>
                                      <p:cBhvr rctx="PPT">
                                        <p:cTn id="342" dur="500"/>
                                        <p:tgtEl>
                                          <p:spTgt spid="82"/>
                                        </p:tgtEl>
                                        <p:attrNameLst>
                                          <p:attrName>style.opacity</p:attrName>
                                        </p:attrNameLst>
                                      </p:cBhvr>
                                      <p:to>
                                        <p:strVal val="0.5"/>
                                      </p:to>
                                    </p:set>
                                    <p:animEffect filter="image" prLst="opacity: 0.5">
                                      <p:cBhvr rctx="IE">
                                        <p:cTn id="343" dur="500"/>
                                        <p:tgtEl>
                                          <p:spTgt spid="82"/>
                                        </p:tgtEl>
                                      </p:cBhvr>
                                    </p:animEffect>
                                  </p:childTnLst>
                                </p:cTn>
                              </p:par>
                              <p:par>
                                <p:cTn id="344" presetID="53" presetClass="entr" presetSubtype="16" fill="hold" grpId="0" nodeType="withEffect">
                                  <p:stCondLst>
                                    <p:cond delay="0"/>
                                  </p:stCondLst>
                                  <p:childTnLst>
                                    <p:set>
                                      <p:cBhvr>
                                        <p:cTn id="345" dur="1" fill="hold">
                                          <p:stCondLst>
                                            <p:cond delay="0"/>
                                          </p:stCondLst>
                                        </p:cTn>
                                        <p:tgtEl>
                                          <p:spTgt spid="98"/>
                                        </p:tgtEl>
                                        <p:attrNameLst>
                                          <p:attrName>style.visibility</p:attrName>
                                        </p:attrNameLst>
                                      </p:cBhvr>
                                      <p:to>
                                        <p:strVal val="visible"/>
                                      </p:to>
                                    </p:set>
                                    <p:anim calcmode="lin" valueType="num">
                                      <p:cBhvr>
                                        <p:cTn id="346" dur="500" fill="hold"/>
                                        <p:tgtEl>
                                          <p:spTgt spid="98"/>
                                        </p:tgtEl>
                                        <p:attrNameLst>
                                          <p:attrName>ppt_w</p:attrName>
                                        </p:attrNameLst>
                                      </p:cBhvr>
                                      <p:tavLst>
                                        <p:tav tm="0">
                                          <p:val>
                                            <p:fltVal val="0.000000"/>
                                          </p:val>
                                        </p:tav>
                                        <p:tav tm="100000">
                                          <p:val>
                                            <p:strVal val="#ppt_w"/>
                                          </p:val>
                                        </p:tav>
                                      </p:tavLst>
                                    </p:anim>
                                    <p:anim calcmode="lin" valueType="num">
                                      <p:cBhvr>
                                        <p:cTn id="347" dur="500" fill="hold"/>
                                        <p:tgtEl>
                                          <p:spTgt spid="98"/>
                                        </p:tgtEl>
                                        <p:attrNameLst>
                                          <p:attrName>ppt_h</p:attrName>
                                        </p:attrNameLst>
                                      </p:cBhvr>
                                      <p:tavLst>
                                        <p:tav tm="0">
                                          <p:val>
                                            <p:fltVal val="0.000000"/>
                                          </p:val>
                                        </p:tav>
                                        <p:tav tm="100000">
                                          <p:val>
                                            <p:strVal val="#ppt_h"/>
                                          </p:val>
                                        </p:tav>
                                      </p:tavLst>
                                    </p:anim>
                                    <p:animEffect transition="in" filter="fade">
                                      <p:cBhvr>
                                        <p:cTn id="348" dur="500"/>
                                        <p:tgtEl>
                                          <p:spTgt spid="98"/>
                                        </p:tgtEl>
                                      </p:cBhvr>
                                    </p:animEffect>
                                  </p:childTnLst>
                                </p:cTn>
                              </p:par>
                              <p:par>
                                <p:cTn id="349" presetID="10" presetClass="exit" presetSubtype="0" fill="hold" nodeType="withEffect">
                                  <p:stCondLst>
                                    <p:cond delay="0"/>
                                  </p:stCondLst>
                                  <p:childTnLst>
                                    <p:animEffect transition="out" filter="fade">
                                      <p:cBhvr>
                                        <p:cTn id="350" dur="500"/>
                                        <p:tgtEl>
                                          <p:spTgt spid="1029"/>
                                        </p:tgtEl>
                                      </p:cBhvr>
                                    </p:animEffect>
                                    <p:set>
                                      <p:cBhvr>
                                        <p:cTn id="351" dur="1" fill="hold">
                                          <p:stCondLst>
                                            <p:cond delay="499"/>
                                          </p:stCondLst>
                                        </p:cTn>
                                        <p:tgtEl>
                                          <p:spTgt spid="1029"/>
                                        </p:tgtEl>
                                        <p:attrNameLst>
                                          <p:attrName>style.visibility</p:attrName>
                                        </p:attrNameLst>
                                      </p:cBhvr>
                                      <p:to>
                                        <p:strVal val="hidden"/>
                                      </p:to>
                                    </p:set>
                                  </p:childTnLst>
                                </p:cTn>
                              </p:par>
                            </p:childTnLst>
                          </p:cTn>
                        </p:par>
                      </p:childTnLst>
                    </p:cTn>
                  </p:par>
                  <p:par>
                    <p:cTn id="352" fill="hold">
                      <p:stCondLst>
                        <p:cond delay="indefinite"/>
                      </p:stCondLst>
                      <p:childTnLst>
                        <p:par>
                          <p:cTn id="353" fill="hold">
                            <p:stCondLst>
                              <p:cond delay="0"/>
                            </p:stCondLst>
                            <p:childTnLst>
                              <p:par>
                                <p:cTn id="354" presetID="9" presetClass="emph" presetSubtype="0" nodeType="clickEffect">
                                  <p:stCondLst>
                                    <p:cond delay="0"/>
                                  </p:stCondLst>
                                  <p:childTnLst>
                                    <p:set>
                                      <p:cBhvr rctx="PPT">
                                        <p:cTn id="355" dur="500"/>
                                        <p:tgtEl>
                                          <p:spTgt spid="82"/>
                                        </p:tgtEl>
                                        <p:attrNameLst>
                                          <p:attrName>style.opacity</p:attrName>
                                        </p:attrNameLst>
                                      </p:cBhvr>
                                      <p:to>
                                        <p:strVal val="0.5"/>
                                      </p:to>
                                    </p:set>
                                    <p:animEffect filter="image" prLst="opacity: 0.5">
                                      <p:cBhvr rctx="IE">
                                        <p:cTn id="356" dur="500"/>
                                        <p:tgtEl>
                                          <p:spTgt spid="82"/>
                                        </p:tgtEl>
                                      </p:cBhvr>
                                    </p:animEffect>
                                  </p:childTnLst>
                                </p:cTn>
                              </p:par>
                              <p:par>
                                <p:cTn id="357" presetID="22" presetClass="entr" presetSubtype="4" fill="hold" nodeType="withEffect">
                                  <p:stCondLst>
                                    <p:cond delay="0"/>
                                  </p:stCondLst>
                                  <p:childTnLst>
                                    <p:set>
                                      <p:cBhvr>
                                        <p:cTn id="358" dur="1" fill="hold">
                                          <p:stCondLst>
                                            <p:cond delay="0"/>
                                          </p:stCondLst>
                                        </p:cTn>
                                        <p:tgtEl>
                                          <p:spTgt spid="103"/>
                                        </p:tgtEl>
                                        <p:attrNameLst>
                                          <p:attrName>style.visibility</p:attrName>
                                        </p:attrNameLst>
                                      </p:cBhvr>
                                      <p:to>
                                        <p:strVal val="visible"/>
                                      </p:to>
                                    </p:set>
                                    <p:animEffect transition="in" filter="wipe(down)">
                                      <p:cBhvr>
                                        <p:cTn id="359" dur="500"/>
                                        <p:tgtEl>
                                          <p:spTgt spid="103"/>
                                        </p:tgtEl>
                                      </p:cBhvr>
                                    </p:animEffect>
                                  </p:childTnLst>
                                </p:cTn>
                              </p:par>
                              <p:par>
                                <p:cTn id="360" presetID="10" presetClass="exit" presetSubtype="0" fill="hold" nodeType="withEffect">
                                  <p:stCondLst>
                                    <p:cond delay="0"/>
                                  </p:stCondLst>
                                  <p:childTnLst>
                                    <p:animEffect transition="out" filter="fade">
                                      <p:cBhvr>
                                        <p:cTn id="361" dur="500"/>
                                        <p:tgtEl>
                                          <p:spTgt spid="1029"/>
                                        </p:tgtEl>
                                      </p:cBhvr>
                                    </p:animEffect>
                                    <p:set>
                                      <p:cBhvr>
                                        <p:cTn id="362" dur="1" fill="hold">
                                          <p:stCondLst>
                                            <p:cond delay="499"/>
                                          </p:stCondLst>
                                        </p:cTn>
                                        <p:tgtEl>
                                          <p:spTgt spid="1029"/>
                                        </p:tgtEl>
                                        <p:attrNameLst>
                                          <p:attrName>style.visibility</p:attrName>
                                        </p:attrNameLst>
                                      </p:cBhvr>
                                      <p:to>
                                        <p:strVal val="hidden"/>
                                      </p:to>
                                    </p:set>
                                  </p:childTnLst>
                                </p:cTn>
                              </p:par>
                            </p:childTnLst>
                          </p:cTn>
                        </p:par>
                      </p:childTnLst>
                    </p:cTn>
                  </p:par>
                  <p:par>
                    <p:cTn id="363" fill="hold">
                      <p:stCondLst>
                        <p:cond delay="indefinite"/>
                      </p:stCondLst>
                      <p:childTnLst>
                        <p:par>
                          <p:cTn id="364" fill="hold">
                            <p:stCondLst>
                              <p:cond delay="0"/>
                            </p:stCondLst>
                            <p:childTnLst>
                              <p:par>
                                <p:cTn id="365" presetID="9" presetClass="emph" presetSubtype="0" nodeType="clickEffect">
                                  <p:stCondLst>
                                    <p:cond delay="0"/>
                                  </p:stCondLst>
                                  <p:childTnLst>
                                    <p:set>
                                      <p:cBhvr rctx="PPT">
                                        <p:cTn id="366" dur="500"/>
                                        <p:tgtEl>
                                          <p:spTgt spid="82"/>
                                        </p:tgtEl>
                                        <p:attrNameLst>
                                          <p:attrName>style.opacity</p:attrName>
                                        </p:attrNameLst>
                                      </p:cBhvr>
                                      <p:to>
                                        <p:strVal val="0.5"/>
                                      </p:to>
                                    </p:set>
                                    <p:animEffect filter="image" prLst="opacity: 0.5">
                                      <p:cBhvr rctx="IE">
                                        <p:cTn id="367" dur="500"/>
                                        <p:tgtEl>
                                          <p:spTgt spid="82"/>
                                        </p:tgtEl>
                                      </p:cBhvr>
                                    </p:animEffect>
                                  </p:childTnLst>
                                </p:cTn>
                              </p:par>
                              <p:par>
                                <p:cTn id="368" presetID="21" presetClass="entr" presetSubtype="1" fill="hold" nodeType="withEffect">
                                  <p:stCondLst>
                                    <p:cond delay="0"/>
                                  </p:stCondLst>
                                  <p:childTnLst>
                                    <p:set>
                                      <p:cBhvr>
                                        <p:cTn id="369" dur="1" fill="hold">
                                          <p:stCondLst>
                                            <p:cond delay="0"/>
                                          </p:stCondLst>
                                        </p:cTn>
                                        <p:tgtEl>
                                          <p:spTgt spid="108"/>
                                        </p:tgtEl>
                                        <p:attrNameLst>
                                          <p:attrName>style.visibility</p:attrName>
                                        </p:attrNameLst>
                                      </p:cBhvr>
                                      <p:to>
                                        <p:strVal val="visible"/>
                                      </p:to>
                                    </p:set>
                                    <p:animEffect transition="in" filter="wheel(1)">
                                      <p:cBhvr>
                                        <p:cTn id="370" dur="500"/>
                                        <p:tgtEl>
                                          <p:spTgt spid="108"/>
                                        </p:tgtEl>
                                      </p:cBhvr>
                                    </p:animEffect>
                                  </p:childTnLst>
                                </p:cTn>
                              </p:par>
                            </p:childTnLst>
                          </p:cTn>
                        </p:par>
                        <p:par>
                          <p:cTn id="371" fill="hold">
                            <p:stCondLst>
                              <p:cond delay="500"/>
                            </p:stCondLst>
                            <p:childTnLst>
                              <p:par>
                                <p:cTn id="372" presetID="21" presetClass="entr" presetSubtype="1" fill="hold" nodeType="afterEffect">
                                  <p:stCondLst>
                                    <p:cond delay="0"/>
                                  </p:stCondLst>
                                  <p:childTnLst>
                                    <p:set>
                                      <p:cBhvr>
                                        <p:cTn id="373" dur="1" fill="hold">
                                          <p:stCondLst>
                                            <p:cond delay="0"/>
                                          </p:stCondLst>
                                        </p:cTn>
                                        <p:tgtEl>
                                          <p:spTgt spid="109"/>
                                        </p:tgtEl>
                                        <p:attrNameLst>
                                          <p:attrName>style.visibility</p:attrName>
                                        </p:attrNameLst>
                                      </p:cBhvr>
                                      <p:to>
                                        <p:strVal val="visible"/>
                                      </p:to>
                                    </p:set>
                                    <p:animEffect transition="in" filter="wheel(1)">
                                      <p:cBhvr>
                                        <p:cTn id="374" dur="500"/>
                                        <p:tgtEl>
                                          <p:spTgt spid="109"/>
                                        </p:tgtEl>
                                      </p:cBhvr>
                                    </p:animEffect>
                                  </p:childTnLst>
                                </p:cTn>
                              </p:par>
                              <p:par>
                                <p:cTn id="375" presetID="10" presetClass="exit" presetSubtype="0" fill="hold" nodeType="withEffect">
                                  <p:stCondLst>
                                    <p:cond delay="0"/>
                                  </p:stCondLst>
                                  <p:childTnLst>
                                    <p:animEffect transition="out" filter="fade">
                                      <p:cBhvr>
                                        <p:cTn id="376" dur="500"/>
                                        <p:tgtEl>
                                          <p:spTgt spid="1029"/>
                                        </p:tgtEl>
                                      </p:cBhvr>
                                    </p:animEffect>
                                    <p:set>
                                      <p:cBhvr>
                                        <p:cTn id="377" dur="1" fill="hold">
                                          <p:stCondLst>
                                            <p:cond delay="499"/>
                                          </p:stCondLst>
                                        </p:cTn>
                                        <p:tgtEl>
                                          <p:spTgt spid="1029"/>
                                        </p:tgtEl>
                                        <p:attrNameLst>
                                          <p:attrName>style.visibility</p:attrName>
                                        </p:attrNameLst>
                                      </p:cBhvr>
                                      <p:to>
                                        <p:strVal val="hidden"/>
                                      </p:to>
                                    </p:set>
                                  </p:childTnLst>
                                </p:cTn>
                              </p:par>
                            </p:childTnLst>
                          </p:cTn>
                        </p:par>
                      </p:childTnLst>
                    </p:cTn>
                  </p:par>
                  <p:par>
                    <p:cTn id="378" fill="hold">
                      <p:stCondLst>
                        <p:cond delay="indefinite"/>
                      </p:stCondLst>
                      <p:childTnLst>
                        <p:par>
                          <p:cTn id="379" fill="hold">
                            <p:stCondLst>
                              <p:cond delay="0"/>
                            </p:stCondLst>
                            <p:childTnLst>
                              <p:par>
                                <p:cTn id="380" presetID="9" presetClass="emph" presetSubtype="0" nodeType="clickEffect">
                                  <p:stCondLst>
                                    <p:cond delay="0"/>
                                  </p:stCondLst>
                                  <p:childTnLst>
                                    <p:set>
                                      <p:cBhvr rctx="PPT">
                                        <p:cTn id="381" dur="500"/>
                                        <p:tgtEl>
                                          <p:spTgt spid="82"/>
                                        </p:tgtEl>
                                        <p:attrNameLst>
                                          <p:attrName>style.opacity</p:attrName>
                                        </p:attrNameLst>
                                      </p:cBhvr>
                                      <p:to>
                                        <p:strVal val="0.5"/>
                                      </p:to>
                                    </p:set>
                                    <p:animEffect filter="image" prLst="opacity: 0.5">
                                      <p:cBhvr rctx="IE">
                                        <p:cTn id="382" dur="500"/>
                                        <p:tgtEl>
                                          <p:spTgt spid="82"/>
                                        </p:tgtEl>
                                      </p:cBhvr>
                                    </p:animEffect>
                                  </p:childTnLst>
                                </p:cTn>
                              </p:par>
                              <p:par>
                                <p:cTn id="383" presetID="22" presetClass="entr" presetSubtype="8" fill="hold" nodeType="withEffect">
                                  <p:stCondLst>
                                    <p:cond delay="0"/>
                                  </p:stCondLst>
                                  <p:childTnLst>
                                    <p:set>
                                      <p:cBhvr>
                                        <p:cTn id="384" dur="1" fill="hold">
                                          <p:stCondLst>
                                            <p:cond delay="0"/>
                                          </p:stCondLst>
                                        </p:cTn>
                                        <p:tgtEl>
                                          <p:spTgt spid="102"/>
                                        </p:tgtEl>
                                        <p:attrNameLst>
                                          <p:attrName>style.visibility</p:attrName>
                                        </p:attrNameLst>
                                      </p:cBhvr>
                                      <p:to>
                                        <p:strVal val="visible"/>
                                      </p:to>
                                    </p:set>
                                    <p:animEffect transition="in" filter="wipe(left)">
                                      <p:cBhvr>
                                        <p:cTn id="385" dur="500"/>
                                        <p:tgtEl>
                                          <p:spTgt spid="102"/>
                                        </p:tgtEl>
                                      </p:cBhvr>
                                    </p:animEffect>
                                  </p:childTnLst>
                                </p:cTn>
                              </p:par>
                              <p:par>
                                <p:cTn id="386" presetID="10" presetClass="exit" presetSubtype="0" fill="hold" nodeType="withEffect">
                                  <p:stCondLst>
                                    <p:cond delay="0"/>
                                  </p:stCondLst>
                                  <p:childTnLst>
                                    <p:animEffect transition="out" filter="fade">
                                      <p:cBhvr>
                                        <p:cTn id="387" dur="500"/>
                                        <p:tgtEl>
                                          <p:spTgt spid="1029"/>
                                        </p:tgtEl>
                                      </p:cBhvr>
                                    </p:animEffect>
                                    <p:set>
                                      <p:cBhvr>
                                        <p:cTn id="388" dur="1" fill="hold">
                                          <p:stCondLst>
                                            <p:cond delay="499"/>
                                          </p:stCondLst>
                                        </p:cTn>
                                        <p:tgtEl>
                                          <p:spTgt spid="1029"/>
                                        </p:tgtEl>
                                        <p:attrNameLst>
                                          <p:attrName>style.visibility</p:attrName>
                                        </p:attrNameLst>
                                      </p:cBhvr>
                                      <p:to>
                                        <p:strVal val="hidden"/>
                                      </p:to>
                                    </p:set>
                                  </p:childTnLst>
                                </p:cTn>
                              </p:par>
                            </p:childTnLst>
                          </p:cTn>
                        </p:par>
                      </p:childTnLst>
                    </p:cTn>
                  </p:par>
                  <p:par>
                    <p:cTn id="389" fill="hold">
                      <p:stCondLst>
                        <p:cond delay="indefinite"/>
                      </p:stCondLst>
                      <p:childTnLst>
                        <p:par>
                          <p:cTn id="390" fill="hold">
                            <p:stCondLst>
                              <p:cond delay="0"/>
                            </p:stCondLst>
                            <p:childTnLst>
                              <p:par>
                                <p:cTn id="391" presetID="9" presetClass="emph" presetSubtype="0" nodeType="clickEffect">
                                  <p:stCondLst>
                                    <p:cond delay="0"/>
                                  </p:stCondLst>
                                  <p:childTnLst>
                                    <p:set>
                                      <p:cBhvr rctx="PPT">
                                        <p:cTn id="392" dur="500"/>
                                        <p:tgtEl>
                                          <p:spTgt spid="82"/>
                                        </p:tgtEl>
                                        <p:attrNameLst>
                                          <p:attrName>style.opacity</p:attrName>
                                        </p:attrNameLst>
                                      </p:cBhvr>
                                      <p:to>
                                        <p:strVal val="0.5"/>
                                      </p:to>
                                    </p:set>
                                    <p:animEffect filter="image" prLst="opacity: 0.5">
                                      <p:cBhvr rctx="IE">
                                        <p:cTn id="393" dur="500"/>
                                        <p:tgtEl>
                                          <p:spTgt spid="82"/>
                                        </p:tgtEl>
                                      </p:cBhvr>
                                    </p:animEffect>
                                  </p:childTnLst>
                                </p:cTn>
                              </p:par>
                              <p:par>
                                <p:cTn id="394" presetID="30" presetClass="entr" presetSubtype="0" fill="hold" nodeType="withEffect">
                                  <p:stCondLst>
                                    <p:cond delay="0"/>
                                  </p:stCondLst>
                                  <p:childTnLst>
                                    <p:set>
                                      <p:cBhvr>
                                        <p:cTn id="395" dur="1" fill="hold">
                                          <p:stCondLst>
                                            <p:cond delay="0"/>
                                          </p:stCondLst>
                                        </p:cTn>
                                        <p:tgtEl>
                                          <p:spTgt spid="100"/>
                                        </p:tgtEl>
                                        <p:attrNameLst>
                                          <p:attrName>style.visibility</p:attrName>
                                        </p:attrNameLst>
                                      </p:cBhvr>
                                      <p:to>
                                        <p:strVal val="visible"/>
                                      </p:to>
                                    </p:set>
                                    <p:animEffect transition="in" filter="fade">
                                      <p:cBhvr>
                                        <p:cTn id="396" dur="800" decel="100000"/>
                                        <p:tgtEl>
                                          <p:spTgt spid="100"/>
                                        </p:tgtEl>
                                      </p:cBhvr>
                                    </p:animEffect>
                                    <p:anim calcmode="lin" valueType="num">
                                      <p:cBhvr>
                                        <p:cTn id="397"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398" dur="800" decel="100000" fill="hold"/>
                                        <p:tgtEl>
                                          <p:spTgt spid="100"/>
                                        </p:tgtEl>
                                        <p:attrNameLst>
                                          <p:attrName>ppt_x</p:attrName>
                                        </p:attrNameLst>
                                      </p:cBhvr>
                                      <p:tavLst>
                                        <p:tav tm="0">
                                          <p:val>
                                            <p:strVal val="#ppt_x+0.4"/>
                                          </p:val>
                                        </p:tav>
                                        <p:tav tm="100000">
                                          <p:val>
                                            <p:strVal val="#ppt_x-0.05"/>
                                          </p:val>
                                        </p:tav>
                                      </p:tavLst>
                                    </p:anim>
                                    <p:anim calcmode="lin" valueType="num">
                                      <p:cBhvr>
                                        <p:cTn id="399" dur="800" decel="100000" fill="hold"/>
                                        <p:tgtEl>
                                          <p:spTgt spid="100"/>
                                        </p:tgtEl>
                                        <p:attrNameLst>
                                          <p:attrName>ppt_y</p:attrName>
                                        </p:attrNameLst>
                                      </p:cBhvr>
                                      <p:tavLst>
                                        <p:tav tm="0">
                                          <p:val>
                                            <p:strVal val="#ppt_y-0.4"/>
                                          </p:val>
                                        </p:tav>
                                        <p:tav tm="100000">
                                          <p:val>
                                            <p:strVal val="#ppt_y+0.1"/>
                                          </p:val>
                                        </p:tav>
                                      </p:tavLst>
                                    </p:anim>
                                    <p:anim calcmode="lin" valueType="num">
                                      <p:cBhvr>
                                        <p:cTn id="400"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01"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02" presetID="10" presetClass="exit" presetSubtype="0" fill="hold" nodeType="withEffect">
                                  <p:stCondLst>
                                    <p:cond delay="0"/>
                                  </p:stCondLst>
                                  <p:childTnLst>
                                    <p:animEffect transition="out" filter="fade">
                                      <p:cBhvr>
                                        <p:cTn id="403" dur="500"/>
                                        <p:tgtEl>
                                          <p:spTgt spid="1029"/>
                                        </p:tgtEl>
                                      </p:cBhvr>
                                    </p:animEffect>
                                    <p:set>
                                      <p:cBhvr>
                                        <p:cTn id="404" dur="1" fill="hold">
                                          <p:stCondLst>
                                            <p:cond delay="499"/>
                                          </p:stCondLst>
                                        </p:cTn>
                                        <p:tgtEl>
                                          <p:spTgt spid="1029"/>
                                        </p:tgtEl>
                                        <p:attrNameLst>
                                          <p:attrName>style.visibility</p:attrName>
                                        </p:attrNameLst>
                                      </p:cBhvr>
                                      <p:to>
                                        <p:strVal val="hidden"/>
                                      </p:to>
                                    </p:set>
                                  </p:childTnLst>
                                </p:cTn>
                              </p:par>
                            </p:childTnLst>
                          </p:cTn>
                        </p:par>
                      </p:childTnLst>
                    </p:cTn>
                  </p:par>
                  <p:par>
                    <p:cTn id="405" fill="hold">
                      <p:stCondLst>
                        <p:cond delay="indefinite"/>
                      </p:stCondLst>
                      <p:childTnLst>
                        <p:par>
                          <p:cTn id="406" fill="hold">
                            <p:stCondLst>
                              <p:cond delay="0"/>
                            </p:stCondLst>
                            <p:childTnLst>
                              <p:par>
                                <p:cTn id="407" presetID="9" presetClass="emph" presetSubtype="0" nodeType="clickEffect">
                                  <p:stCondLst>
                                    <p:cond delay="0"/>
                                  </p:stCondLst>
                                  <p:childTnLst>
                                    <p:set>
                                      <p:cBhvr rctx="PPT">
                                        <p:cTn id="408" dur="500"/>
                                        <p:tgtEl>
                                          <p:spTgt spid="82"/>
                                        </p:tgtEl>
                                        <p:attrNameLst>
                                          <p:attrName>style.opacity</p:attrName>
                                        </p:attrNameLst>
                                      </p:cBhvr>
                                      <p:to>
                                        <p:strVal val="0.5"/>
                                      </p:to>
                                    </p:set>
                                    <p:animEffect filter="image" prLst="opacity: 0.5">
                                      <p:cBhvr rctx="IE">
                                        <p:cTn id="409" dur="500"/>
                                        <p:tgtEl>
                                          <p:spTgt spid="82"/>
                                        </p:tgtEl>
                                      </p:cBhvr>
                                    </p:animEffect>
                                  </p:childTnLst>
                                </p:cTn>
                              </p:par>
                              <p:par>
                                <p:cTn id="410" presetID="22" presetClass="entr" presetSubtype="8" fill="hold" nodeType="withEffect">
                                  <p:stCondLst>
                                    <p:cond delay="0"/>
                                  </p:stCondLst>
                                  <p:childTnLst>
                                    <p:set>
                                      <p:cBhvr>
                                        <p:cTn id="411" dur="1" fill="hold">
                                          <p:stCondLst>
                                            <p:cond delay="0"/>
                                          </p:stCondLst>
                                        </p:cTn>
                                        <p:tgtEl>
                                          <p:spTgt spid="68"/>
                                        </p:tgtEl>
                                        <p:attrNameLst>
                                          <p:attrName>style.visibility</p:attrName>
                                        </p:attrNameLst>
                                      </p:cBhvr>
                                      <p:to>
                                        <p:strVal val="visible"/>
                                      </p:to>
                                    </p:set>
                                    <p:animEffect transition="in" filter="wipe(left)">
                                      <p:cBhvr>
                                        <p:cTn id="412" dur="500"/>
                                        <p:tgtEl>
                                          <p:spTgt spid="68"/>
                                        </p:tgtEl>
                                      </p:cBhvr>
                                    </p:animEffect>
                                  </p:childTnLst>
                                </p:cTn>
                              </p:par>
                              <p:par>
                                <p:cTn id="413" presetID="10" presetClass="exit" presetSubtype="0" fill="hold" nodeType="withEffect">
                                  <p:stCondLst>
                                    <p:cond delay="0"/>
                                  </p:stCondLst>
                                  <p:childTnLst>
                                    <p:animEffect transition="out" filter="fade">
                                      <p:cBhvr>
                                        <p:cTn id="414" dur="500"/>
                                        <p:tgtEl>
                                          <p:spTgt spid="1029"/>
                                        </p:tgtEl>
                                      </p:cBhvr>
                                    </p:animEffect>
                                    <p:set>
                                      <p:cBhvr>
                                        <p:cTn id="415" dur="1" fill="hold">
                                          <p:stCondLst>
                                            <p:cond delay="499"/>
                                          </p:stCondLst>
                                        </p:cTn>
                                        <p:tgtEl>
                                          <p:spTgt spid="1029"/>
                                        </p:tgtEl>
                                        <p:attrNameLst>
                                          <p:attrName>style.visibility</p:attrName>
                                        </p:attrNameLst>
                                      </p:cBhvr>
                                      <p:to>
                                        <p:strVal val="hidden"/>
                                      </p:to>
                                    </p:set>
                                  </p:childTnLst>
                                </p:cTn>
                              </p:par>
                            </p:childTnLst>
                          </p:cTn>
                        </p:par>
                      </p:childTnLst>
                    </p:cTn>
                  </p:par>
                  <p:par>
                    <p:cTn id="416" fill="hold">
                      <p:stCondLst>
                        <p:cond delay="indefinite"/>
                      </p:stCondLst>
                      <p:childTnLst>
                        <p:par>
                          <p:cTn id="417" fill="hold">
                            <p:stCondLst>
                              <p:cond delay="0"/>
                            </p:stCondLst>
                            <p:childTnLst>
                              <p:par>
                                <p:cTn id="418" presetID="9" presetClass="emph" presetSubtype="0" nodeType="clickEffect">
                                  <p:stCondLst>
                                    <p:cond delay="0"/>
                                  </p:stCondLst>
                                  <p:childTnLst>
                                    <p:set>
                                      <p:cBhvr rctx="PPT">
                                        <p:cTn id="419" dur="500"/>
                                        <p:tgtEl>
                                          <p:spTgt spid="82"/>
                                        </p:tgtEl>
                                        <p:attrNameLst>
                                          <p:attrName>style.opacity</p:attrName>
                                        </p:attrNameLst>
                                      </p:cBhvr>
                                      <p:to>
                                        <p:strVal val="0.5"/>
                                      </p:to>
                                    </p:set>
                                    <p:animEffect filter="image" prLst="opacity: 0.5">
                                      <p:cBhvr rctx="IE">
                                        <p:cTn id="420" dur="500"/>
                                        <p:tgtEl>
                                          <p:spTgt spid="82"/>
                                        </p:tgtEl>
                                      </p:cBhvr>
                                    </p:animEffect>
                                  </p:childTnLst>
                                </p:cTn>
                              </p:par>
                              <p:par>
                                <p:cTn id="421" presetID="37" presetClass="entr" presetSubtype="0" fill="hold" nodeType="withEffect">
                                  <p:stCondLst>
                                    <p:cond delay="0"/>
                                  </p:stCondLst>
                                  <p:childTnLst>
                                    <p:set>
                                      <p:cBhvr>
                                        <p:cTn id="422" dur="1" fill="hold">
                                          <p:stCondLst>
                                            <p:cond delay="0"/>
                                          </p:stCondLst>
                                        </p:cTn>
                                        <p:tgtEl>
                                          <p:spTgt spid="110"/>
                                        </p:tgtEl>
                                        <p:attrNameLst>
                                          <p:attrName>style.visibility</p:attrName>
                                        </p:attrNameLst>
                                      </p:cBhvr>
                                      <p:to>
                                        <p:strVal val="visible"/>
                                      </p:to>
                                    </p:set>
                                    <p:animEffect transition="in" filter="fade">
                                      <p:cBhvr>
                                        <p:cTn id="423" dur="500"/>
                                        <p:tgtEl>
                                          <p:spTgt spid="110"/>
                                        </p:tgtEl>
                                      </p:cBhvr>
                                    </p:animEffect>
                                    <p:anim calcmode="lin" valueType="num">
                                      <p:cBhvr>
                                        <p:cTn id="424" dur="500" fill="hold"/>
                                        <p:tgtEl>
                                          <p:spTgt spid="110"/>
                                        </p:tgtEl>
                                        <p:attrNameLst>
                                          <p:attrName>ppt_x</p:attrName>
                                        </p:attrNameLst>
                                      </p:cBhvr>
                                      <p:tavLst>
                                        <p:tav tm="0">
                                          <p:val>
                                            <p:strVal val="#ppt_x"/>
                                          </p:val>
                                        </p:tav>
                                        <p:tav tm="100000">
                                          <p:val>
                                            <p:strVal val="#ppt_x"/>
                                          </p:val>
                                        </p:tav>
                                      </p:tavLst>
                                    </p:anim>
                                    <p:anim calcmode="lin" valueType="num">
                                      <p:cBhvr>
                                        <p:cTn id="425" dur="450" decel="100000" fill="hold"/>
                                        <p:tgtEl>
                                          <p:spTgt spid="110"/>
                                        </p:tgtEl>
                                        <p:attrNameLst>
                                          <p:attrName>ppt_y</p:attrName>
                                        </p:attrNameLst>
                                      </p:cBhvr>
                                      <p:tavLst>
                                        <p:tav tm="0">
                                          <p:val>
                                            <p:strVal val="#ppt_y+1"/>
                                          </p:val>
                                        </p:tav>
                                        <p:tav tm="100000">
                                          <p:val>
                                            <p:strVal val="#ppt_y-.03"/>
                                          </p:val>
                                        </p:tav>
                                      </p:tavLst>
                                    </p:anim>
                                    <p:anim calcmode="lin" valueType="num">
                                      <p:cBhvr>
                                        <p:cTn id="426"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27" fill="hold">
                            <p:stCondLst>
                              <p:cond delay="500"/>
                            </p:stCondLst>
                            <p:childTnLst>
                              <p:par>
                                <p:cTn id="428" presetID="37" presetClass="entr" presetSubtype="0" fill="hold" nodeType="afterEffect">
                                  <p:stCondLst>
                                    <p:cond delay="0"/>
                                  </p:stCondLst>
                                  <p:childTnLst>
                                    <p:set>
                                      <p:cBhvr>
                                        <p:cTn id="429" dur="1" fill="hold">
                                          <p:stCondLst>
                                            <p:cond delay="0"/>
                                          </p:stCondLst>
                                        </p:cTn>
                                        <p:tgtEl>
                                          <p:spTgt spid="111"/>
                                        </p:tgtEl>
                                        <p:attrNameLst>
                                          <p:attrName>style.visibility</p:attrName>
                                        </p:attrNameLst>
                                      </p:cBhvr>
                                      <p:to>
                                        <p:strVal val="visible"/>
                                      </p:to>
                                    </p:set>
                                    <p:animEffect transition="in" filter="fade">
                                      <p:cBhvr>
                                        <p:cTn id="430" dur="500"/>
                                        <p:tgtEl>
                                          <p:spTgt spid="111"/>
                                        </p:tgtEl>
                                      </p:cBhvr>
                                    </p:animEffect>
                                    <p:anim calcmode="lin" valueType="num">
                                      <p:cBhvr>
                                        <p:cTn id="431" dur="500" fill="hold"/>
                                        <p:tgtEl>
                                          <p:spTgt spid="111"/>
                                        </p:tgtEl>
                                        <p:attrNameLst>
                                          <p:attrName>ppt_x</p:attrName>
                                        </p:attrNameLst>
                                      </p:cBhvr>
                                      <p:tavLst>
                                        <p:tav tm="0">
                                          <p:val>
                                            <p:strVal val="#ppt_x"/>
                                          </p:val>
                                        </p:tav>
                                        <p:tav tm="100000">
                                          <p:val>
                                            <p:strVal val="#ppt_x"/>
                                          </p:val>
                                        </p:tav>
                                      </p:tavLst>
                                    </p:anim>
                                    <p:anim calcmode="lin" valueType="num">
                                      <p:cBhvr>
                                        <p:cTn id="432" dur="450" decel="100000" fill="hold"/>
                                        <p:tgtEl>
                                          <p:spTgt spid="111"/>
                                        </p:tgtEl>
                                        <p:attrNameLst>
                                          <p:attrName>ppt_y</p:attrName>
                                        </p:attrNameLst>
                                      </p:cBhvr>
                                      <p:tavLst>
                                        <p:tav tm="0">
                                          <p:val>
                                            <p:strVal val="#ppt_y+1"/>
                                          </p:val>
                                        </p:tav>
                                        <p:tav tm="100000">
                                          <p:val>
                                            <p:strVal val="#ppt_y-.03"/>
                                          </p:val>
                                        </p:tav>
                                      </p:tavLst>
                                    </p:anim>
                                    <p:anim calcmode="lin" valueType="num">
                                      <p:cBhvr>
                                        <p:cTn id="433"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34" presetID="10" presetClass="exit" presetSubtype="0" fill="hold" nodeType="withEffect">
                                  <p:stCondLst>
                                    <p:cond delay="0"/>
                                  </p:stCondLst>
                                  <p:childTnLst>
                                    <p:animEffect transition="out" filter="fade">
                                      <p:cBhvr>
                                        <p:cTn id="435" dur="500"/>
                                        <p:tgtEl>
                                          <p:spTgt spid="1029"/>
                                        </p:tgtEl>
                                      </p:cBhvr>
                                    </p:animEffect>
                                    <p:set>
                                      <p:cBhvr>
                                        <p:cTn id="436" dur="1" fill="hold">
                                          <p:stCondLst>
                                            <p:cond delay="499"/>
                                          </p:stCondLst>
                                        </p:cTn>
                                        <p:tgtEl>
                                          <p:spTgt spid="1029"/>
                                        </p:tgtEl>
                                        <p:attrNameLst>
                                          <p:attrName>style.visibility</p:attrName>
                                        </p:attrNameLst>
                                      </p:cBhvr>
                                      <p:to>
                                        <p:strVal val="hidden"/>
                                      </p:to>
                                    </p:set>
                                  </p:childTnLst>
                                </p:cTn>
                              </p:par>
                            </p:childTnLst>
                          </p:cTn>
                        </p:par>
                      </p:childTnLst>
                    </p:cTn>
                  </p:par>
                  <p:par>
                    <p:cTn id="437" fill="hold">
                      <p:stCondLst>
                        <p:cond delay="indefinite"/>
                      </p:stCondLst>
                      <p:childTnLst>
                        <p:par>
                          <p:cTn id="438" fill="hold">
                            <p:stCondLst>
                              <p:cond delay="0"/>
                            </p:stCondLst>
                            <p:childTnLst>
                              <p:par>
                                <p:cTn id="439" presetID="9" presetClass="emph" presetSubtype="0" nodeType="clickEffect">
                                  <p:stCondLst>
                                    <p:cond delay="0"/>
                                  </p:stCondLst>
                                  <p:childTnLst>
                                    <p:set>
                                      <p:cBhvr rctx="PPT">
                                        <p:cTn id="440" dur="500"/>
                                        <p:tgtEl>
                                          <p:spTgt spid="82"/>
                                        </p:tgtEl>
                                        <p:attrNameLst>
                                          <p:attrName>style.opacity</p:attrName>
                                        </p:attrNameLst>
                                      </p:cBhvr>
                                      <p:to>
                                        <p:strVal val="0.5"/>
                                      </p:to>
                                    </p:set>
                                    <p:animEffect filter="image" prLst="opacity: 0.5">
                                      <p:cBhvr rctx="IE">
                                        <p:cTn id="441" dur="500"/>
                                        <p:tgtEl>
                                          <p:spTgt spid="82"/>
                                        </p:tgtEl>
                                      </p:cBhvr>
                                    </p:animEffect>
                                  </p:childTnLst>
                                </p:cTn>
                              </p:par>
                              <p:par>
                                <p:cTn id="442" presetID="9" presetClass="entr" presetSubtype="0" fill="hold" nodeType="withEffect">
                                  <p:stCondLst>
                                    <p:cond delay="0"/>
                                  </p:stCondLst>
                                  <p:childTnLst>
                                    <p:set>
                                      <p:cBhvr>
                                        <p:cTn id="443" dur="1" fill="hold">
                                          <p:stCondLst>
                                            <p:cond delay="0"/>
                                          </p:stCondLst>
                                        </p:cTn>
                                        <p:tgtEl>
                                          <p:spTgt spid="107"/>
                                        </p:tgtEl>
                                        <p:attrNameLst>
                                          <p:attrName>style.visibility</p:attrName>
                                        </p:attrNameLst>
                                      </p:cBhvr>
                                      <p:to>
                                        <p:strVal val="visible"/>
                                      </p:to>
                                    </p:set>
                                    <p:animEffect transition="in" filter="dissolve">
                                      <p:cBhvr>
                                        <p:cTn id="444" dur="500"/>
                                        <p:tgtEl>
                                          <p:spTgt spid="107"/>
                                        </p:tgtEl>
                                      </p:cBhvr>
                                    </p:animEffect>
                                  </p:childTnLst>
                                </p:cTn>
                              </p:par>
                              <p:par>
                                <p:cTn id="445" presetID="10" presetClass="exit" presetSubtype="0" fill="hold" nodeType="withEffect">
                                  <p:stCondLst>
                                    <p:cond delay="0"/>
                                  </p:stCondLst>
                                  <p:childTnLst>
                                    <p:animEffect transition="out" filter="fade">
                                      <p:cBhvr>
                                        <p:cTn id="446" dur="500"/>
                                        <p:tgtEl>
                                          <p:spTgt spid="1029"/>
                                        </p:tgtEl>
                                      </p:cBhvr>
                                    </p:animEffect>
                                    <p:set>
                                      <p:cBhvr>
                                        <p:cTn id="447" dur="1" fill="hold">
                                          <p:stCondLst>
                                            <p:cond delay="499"/>
                                          </p:stCondLst>
                                        </p:cTn>
                                        <p:tgtEl>
                                          <p:spTgt spid="1029"/>
                                        </p:tgtEl>
                                        <p:attrNameLst>
                                          <p:attrName>style.visibility</p:attrName>
                                        </p:attrNameLst>
                                      </p:cBhvr>
                                      <p:to>
                                        <p:strVal val="hidden"/>
                                      </p:to>
                                    </p:set>
                                  </p:childTnLst>
                                </p:cTn>
                              </p:par>
                            </p:childTnLst>
                          </p:cTn>
                        </p:par>
                      </p:childTnLst>
                    </p:cTn>
                  </p:par>
                  <p:par>
                    <p:cTn id="448" fill="hold">
                      <p:stCondLst>
                        <p:cond delay="indefinite"/>
                      </p:stCondLst>
                      <p:childTnLst>
                        <p:par>
                          <p:cTn id="449" fill="hold">
                            <p:stCondLst>
                              <p:cond delay="0"/>
                            </p:stCondLst>
                            <p:childTnLst>
                              <p:par>
                                <p:cTn id="450" presetID="9" presetClass="emph" presetSubtype="0" nodeType="clickEffect">
                                  <p:stCondLst>
                                    <p:cond delay="0"/>
                                  </p:stCondLst>
                                  <p:childTnLst>
                                    <p:set>
                                      <p:cBhvr rctx="PPT">
                                        <p:cTn id="451" dur="500"/>
                                        <p:tgtEl>
                                          <p:spTgt spid="82"/>
                                        </p:tgtEl>
                                        <p:attrNameLst>
                                          <p:attrName>style.opacity</p:attrName>
                                        </p:attrNameLst>
                                      </p:cBhvr>
                                      <p:to>
                                        <p:strVal val="0.5"/>
                                      </p:to>
                                    </p:set>
                                    <p:animEffect filter="image" prLst="opacity: 0.5">
                                      <p:cBhvr rctx="IE">
                                        <p:cTn id="452" dur="500"/>
                                        <p:tgtEl>
                                          <p:spTgt spid="82"/>
                                        </p:tgtEl>
                                      </p:cBhvr>
                                    </p:animEffect>
                                  </p:childTnLst>
                                </p:cTn>
                              </p:par>
                              <p:par>
                                <p:cTn id="453" presetID="26" presetClass="entr" presetSubtype="0" fill="hold" nodeType="withEffect">
                                  <p:stCondLst>
                                    <p:cond delay="0"/>
                                  </p:stCondLst>
                                  <p:childTnLst>
                                    <p:set>
                                      <p:cBhvr>
                                        <p:cTn id="454" dur="1" fill="hold">
                                          <p:stCondLst>
                                            <p:cond delay="0"/>
                                          </p:stCondLst>
                                        </p:cTn>
                                        <p:tgtEl>
                                          <p:spTgt spid="99"/>
                                        </p:tgtEl>
                                        <p:attrNameLst>
                                          <p:attrName>style.visibility</p:attrName>
                                        </p:attrNameLst>
                                      </p:cBhvr>
                                      <p:to>
                                        <p:strVal val="visible"/>
                                      </p:to>
                                    </p:set>
                                    <p:animEffect transition="in" filter="wipe(down)">
                                      <p:cBhvr>
                                        <p:cTn id="455" dur="580">
                                          <p:stCondLst>
                                            <p:cond delay="0"/>
                                          </p:stCondLst>
                                        </p:cTn>
                                        <p:tgtEl>
                                          <p:spTgt spid="99"/>
                                        </p:tgtEl>
                                      </p:cBhvr>
                                    </p:animEffect>
                                    <p:anim calcmode="lin" valueType="num">
                                      <p:cBhvr>
                                        <p:cTn id="456"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57"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58"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59"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60"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61" dur="26">
                                          <p:stCondLst>
                                            <p:cond delay="650"/>
                                          </p:stCondLst>
                                        </p:cTn>
                                        <p:tgtEl>
                                          <p:spTgt spid="99"/>
                                        </p:tgtEl>
                                      </p:cBhvr>
                                      <p:to x="100000" y="60000"/>
                                    </p:animScale>
                                    <p:animScale>
                                      <p:cBhvr>
                                        <p:cTn id="462" dur="166" decel="50000">
                                          <p:stCondLst>
                                            <p:cond delay="676"/>
                                          </p:stCondLst>
                                        </p:cTn>
                                        <p:tgtEl>
                                          <p:spTgt spid="99"/>
                                        </p:tgtEl>
                                      </p:cBhvr>
                                      <p:to x="100000" y="100000"/>
                                    </p:animScale>
                                    <p:animScale>
                                      <p:cBhvr>
                                        <p:cTn id="463" dur="26">
                                          <p:stCondLst>
                                            <p:cond delay="1312"/>
                                          </p:stCondLst>
                                        </p:cTn>
                                        <p:tgtEl>
                                          <p:spTgt spid="99"/>
                                        </p:tgtEl>
                                      </p:cBhvr>
                                      <p:to x="100000" y="80000"/>
                                    </p:animScale>
                                    <p:animScale>
                                      <p:cBhvr>
                                        <p:cTn id="464" dur="166" decel="50000">
                                          <p:stCondLst>
                                            <p:cond delay="1338"/>
                                          </p:stCondLst>
                                        </p:cTn>
                                        <p:tgtEl>
                                          <p:spTgt spid="99"/>
                                        </p:tgtEl>
                                      </p:cBhvr>
                                      <p:to x="100000" y="100000"/>
                                    </p:animScale>
                                    <p:animScale>
                                      <p:cBhvr>
                                        <p:cTn id="465" dur="26">
                                          <p:stCondLst>
                                            <p:cond delay="1642"/>
                                          </p:stCondLst>
                                        </p:cTn>
                                        <p:tgtEl>
                                          <p:spTgt spid="99"/>
                                        </p:tgtEl>
                                      </p:cBhvr>
                                      <p:to x="100000" y="90000"/>
                                    </p:animScale>
                                    <p:animScale>
                                      <p:cBhvr>
                                        <p:cTn id="466" dur="166" decel="50000">
                                          <p:stCondLst>
                                            <p:cond delay="1668"/>
                                          </p:stCondLst>
                                        </p:cTn>
                                        <p:tgtEl>
                                          <p:spTgt spid="99"/>
                                        </p:tgtEl>
                                      </p:cBhvr>
                                      <p:to x="100000" y="100000"/>
                                    </p:animScale>
                                    <p:animScale>
                                      <p:cBhvr>
                                        <p:cTn id="467" dur="26">
                                          <p:stCondLst>
                                            <p:cond delay="1808"/>
                                          </p:stCondLst>
                                        </p:cTn>
                                        <p:tgtEl>
                                          <p:spTgt spid="99"/>
                                        </p:tgtEl>
                                      </p:cBhvr>
                                      <p:to x="100000" y="95000"/>
                                    </p:animScale>
                                    <p:animScale>
                                      <p:cBhvr>
                                        <p:cTn id="468" dur="166" decel="50000">
                                          <p:stCondLst>
                                            <p:cond delay="1834"/>
                                          </p:stCondLst>
                                        </p:cTn>
                                        <p:tgtEl>
                                          <p:spTgt spid="99"/>
                                        </p:tgtEl>
                                      </p:cBhvr>
                                      <p:to x="100000" y="100000"/>
                                    </p:animScale>
                                  </p:childTnLst>
                                </p:cTn>
                              </p:par>
                              <p:par>
                                <p:cTn id="469" presetID="10" presetClass="exit" presetSubtype="0" fill="hold" nodeType="withEffect">
                                  <p:stCondLst>
                                    <p:cond delay="0"/>
                                  </p:stCondLst>
                                  <p:childTnLst>
                                    <p:animEffect transition="out" filter="fade">
                                      <p:cBhvr>
                                        <p:cTn id="470" dur="500"/>
                                        <p:tgtEl>
                                          <p:spTgt spid="1029"/>
                                        </p:tgtEl>
                                      </p:cBhvr>
                                    </p:animEffect>
                                    <p:set>
                                      <p:cBhvr>
                                        <p:cTn id="471" dur="1" fill="hold">
                                          <p:stCondLst>
                                            <p:cond delay="499"/>
                                          </p:stCondLst>
                                        </p:cTn>
                                        <p:tgtEl>
                                          <p:spTgt spid="1029"/>
                                        </p:tgtEl>
                                        <p:attrNameLst>
                                          <p:attrName>style.visibility</p:attrName>
                                        </p:attrNameLst>
                                      </p:cBhvr>
                                      <p:to>
                                        <p:strVal val="hidden"/>
                                      </p:to>
                                    </p:set>
                                  </p:childTnLst>
                                </p:cTn>
                              </p:par>
                            </p:childTnLst>
                          </p:cTn>
                        </p:par>
                        <p:par>
                          <p:cTn id="472" fill="hold">
                            <p:stCondLst>
                              <p:cond delay="500"/>
                            </p:stCondLst>
                            <p:childTnLst>
                              <p:par>
                                <p:cTn id="473" presetID="42" presetClass="entr" presetSubtype="0" fill="hold" nodeType="afterEffect">
                                  <p:stCondLst>
                                    <p:cond delay="0"/>
                                  </p:stCondLst>
                                  <p:childTnLst>
                                    <p:set>
                                      <p:cBhvr>
                                        <p:cTn id="474" dur="1" fill="hold">
                                          <p:stCondLst>
                                            <p:cond delay="0"/>
                                          </p:stCondLst>
                                        </p:cTn>
                                        <p:tgtEl>
                                          <p:spTgt spid="72"/>
                                        </p:tgtEl>
                                        <p:attrNameLst>
                                          <p:attrName>style.visibility</p:attrName>
                                        </p:attrNameLst>
                                      </p:cBhvr>
                                      <p:to>
                                        <p:strVal val="visible"/>
                                      </p:to>
                                    </p:set>
                                    <p:animEffect transition="in" filter="fade">
                                      <p:cBhvr>
                                        <p:cTn id="475" dur="1000"/>
                                        <p:tgtEl>
                                          <p:spTgt spid="72"/>
                                        </p:tgtEl>
                                      </p:cBhvr>
                                    </p:animEffect>
                                    <p:anim calcmode="lin" valueType="num">
                                      <p:cBhvr>
                                        <p:cTn id="476" dur="1000" fill="hold"/>
                                        <p:tgtEl>
                                          <p:spTgt spid="72"/>
                                        </p:tgtEl>
                                        <p:attrNameLst>
                                          <p:attrName>ppt_x</p:attrName>
                                        </p:attrNameLst>
                                      </p:cBhvr>
                                      <p:tavLst>
                                        <p:tav tm="0">
                                          <p:val>
                                            <p:strVal val="#ppt_x"/>
                                          </p:val>
                                        </p:tav>
                                        <p:tav tm="100000">
                                          <p:val>
                                            <p:strVal val="#ppt_x"/>
                                          </p:val>
                                        </p:tav>
                                      </p:tavLst>
                                    </p:anim>
                                    <p:anim calcmode="lin" valueType="num">
                                      <p:cBhvr>
                                        <p:cTn id="477" dur="1000" fill="hold"/>
                                        <p:tgtEl>
                                          <p:spTgt spid="72"/>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78" restart="whenNotActive" fill="hold" evtFilter="cancelBubble" nodeType="interactiveSeq">
                <p:stCondLst>
                  <p:cond evt="onClick" delay="0">
                    <p:tgtEl>
                      <p:spTgt spid="71"/>
                    </p:tgtEl>
                  </p:cond>
                </p:stCondLst>
                <p:endSync evt="end" delay="0">
                  <p:rtn val="all"/>
                </p:endSync>
                <p:childTnLst>
                  <p:par>
                    <p:cTn id="479" fill="hold">
                      <p:stCondLst>
                        <p:cond delay="0"/>
                      </p:stCondLst>
                      <p:childTnLst>
                        <p:par>
                          <p:cTn id="480" fill="hold">
                            <p:stCondLst>
                              <p:cond delay="0"/>
                            </p:stCondLst>
                            <p:childTnLst>
                              <p:par>
                                <p:cTn id="481" presetID="12" presetClass="exit" presetSubtype="1" fill="hold" nodeType="clickEffect">
                                  <p:stCondLst>
                                    <p:cond delay="0"/>
                                  </p:stCondLst>
                                  <p:childTnLst>
                                    <p:anim calcmode="lin" valueType="num">
                                      <p:cBhvr additive="base">
                                        <p:cTn id="482" dur="2000"/>
                                        <p:tgtEl>
                                          <p:spTgt spid="71"/>
                                        </p:tgtEl>
                                        <p:attrNameLst>
                                          <p:attrName>ppt_y</p:attrName>
                                        </p:attrNameLst>
                                      </p:cBhvr>
                                      <p:tavLst>
                                        <p:tav tm="0">
                                          <p:val>
                                            <p:strVal val="#ppt_y"/>
                                          </p:val>
                                        </p:tav>
                                        <p:tav tm="100000">
                                          <p:val>
                                            <p:strVal val="#ppt_y-#ppt_h*1.125000"/>
                                          </p:val>
                                        </p:tav>
                                      </p:tavLst>
                                    </p:anim>
                                    <p:animEffect transition="out" filter="wipe(up)">
                                      <p:cBhvr>
                                        <p:cTn id="483" dur="2000"/>
                                        <p:tgtEl>
                                          <p:spTgt spid="71"/>
                                        </p:tgtEl>
                                      </p:cBhvr>
                                    </p:animEffect>
                                    <p:set>
                                      <p:cBhvr>
                                        <p:cTn id="484" dur="1" fill="hold">
                                          <p:stCondLst>
                                            <p:cond delay="1999"/>
                                          </p:stCondLst>
                                        </p:cTn>
                                        <p:tgtEl>
                                          <p:spTgt spid="71"/>
                                        </p:tgtEl>
                                        <p:attrNameLst>
                                          <p:attrName>style.visibility</p:attrName>
                                        </p:attrNameLst>
                                      </p:cBhvr>
                                      <p:to>
                                        <p:strVal val="hidden"/>
                                      </p:to>
                                    </p:set>
                                  </p:childTnLst>
                                </p:cTn>
                              </p:par>
                              <p:par>
                                <p:cTn id="485" presetID="14" presetClass="exit" presetSubtype="10" fill="hold" nodeType="withEffect">
                                  <p:stCondLst>
                                    <p:cond delay="0"/>
                                  </p:stCondLst>
                                  <p:childTnLst>
                                    <p:animEffect transition="out" filter="randombar(horizontal)">
                                      <p:cBhvr>
                                        <p:cTn id="486" dur="500"/>
                                        <p:tgtEl>
                                          <p:spTgt spid="72"/>
                                        </p:tgtEl>
                                      </p:cBhvr>
                                    </p:animEffect>
                                    <p:set>
                                      <p:cBhvr>
                                        <p:cTn id="487" dur="1" fill="hold">
                                          <p:stCondLst>
                                            <p:cond delay="499"/>
                                          </p:stCondLst>
                                        </p:cTn>
                                        <p:tgtEl>
                                          <p:spTgt spid="72"/>
                                        </p:tgtEl>
                                        <p:attrNameLst>
                                          <p:attrName>style.visibility</p:attrName>
                                        </p:attrNameLst>
                                      </p:cBhvr>
                                      <p:to>
                                        <p:strVal val="hidden"/>
                                      </p:to>
                                    </p:set>
                                  </p:childTnLst>
                                </p:cTn>
                              </p:par>
                            </p:childTnLst>
                          </p:cTn>
                        </p:par>
                      </p:childTnLst>
                    </p:cTn>
                  </p:par>
                </p:childTnLst>
              </p:cTn>
              <p:nextCondLst>
                <p:cond evt="onClick" delay="0">
                  <p:tgtEl>
                    <p:spTgt spid="71"/>
                  </p:tgtEl>
                </p:cond>
              </p:nextCondLst>
            </p:seq>
          </p:childTnLst>
        </p:cTn>
      </p:par>
    </p:tnLst>
    <p:bldLst>
      <p:bldP spid="96" grpId="0" bldLvl="0" animBg="1"/>
      <p:bldP spid="97" grpId="0" bldLvl="0" animBg="1"/>
      <p:bldP spid="98" grpId="0" bldLvl="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4338"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14347" name="111 Grupo"/>
          <p:cNvGrpSpPr/>
          <p:nvPr/>
        </p:nvGrpSpPr>
        <p:grpSpPr>
          <a:xfrm>
            <a:off x="6145213" y="5602288"/>
            <a:ext cx="846137" cy="511175"/>
            <a:chOff x="6144786" y="5602991"/>
            <a:chExt cx="847014" cy="509780"/>
          </a:xfrm>
        </p:grpSpPr>
        <p:pic>
          <p:nvPicPr>
            <p:cNvPr id="14425"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14426"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4348"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14349"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pic>
        <p:nvPicPr>
          <p:cNvPr id="14368"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14369"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sp>
        <p:nvSpPr>
          <p:cNvPr id="70" name="69 Menos"/>
          <p:cNvSpPr/>
          <p:nvPr/>
        </p:nvSpPr>
        <p:spPr bwMode="auto">
          <a:xfrm>
            <a:off x="3293030" y="2229677"/>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1" name="70 Menos"/>
          <p:cNvSpPr/>
          <p:nvPr/>
        </p:nvSpPr>
        <p:spPr bwMode="auto">
          <a:xfrm>
            <a:off x="3763700" y="2232260"/>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2" name="71 Menos"/>
          <p:cNvSpPr/>
          <p:nvPr/>
        </p:nvSpPr>
        <p:spPr bwMode="auto">
          <a:xfrm>
            <a:off x="4246565" y="2232260"/>
            <a:ext cx="504056"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3" name="72 Menos"/>
          <p:cNvSpPr/>
          <p:nvPr/>
        </p:nvSpPr>
        <p:spPr bwMode="auto">
          <a:xfrm>
            <a:off x="4746772" y="2232260"/>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6" name="75 Menos"/>
          <p:cNvSpPr/>
          <p:nvPr/>
        </p:nvSpPr>
        <p:spPr bwMode="auto">
          <a:xfrm>
            <a:off x="3041003" y="1473307"/>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7" name="76 Menos"/>
          <p:cNvSpPr/>
          <p:nvPr/>
        </p:nvSpPr>
        <p:spPr bwMode="auto">
          <a:xfrm>
            <a:off x="3511673"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8" name="77 Menos"/>
          <p:cNvSpPr/>
          <p:nvPr/>
        </p:nvSpPr>
        <p:spPr bwMode="auto">
          <a:xfrm>
            <a:off x="399453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9" name="78 Menos"/>
          <p:cNvSpPr/>
          <p:nvPr/>
        </p:nvSpPr>
        <p:spPr bwMode="auto">
          <a:xfrm>
            <a:off x="4494745"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0" name="79 Menos"/>
          <p:cNvSpPr/>
          <p:nvPr/>
        </p:nvSpPr>
        <p:spPr bwMode="auto">
          <a:xfrm>
            <a:off x="4973761" y="147160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4397" name="Picture 2"/>
          <p:cNvPicPr>
            <a:picLocks noChangeAspect="1"/>
          </p:cNvPicPr>
          <p:nvPr/>
        </p:nvPicPr>
        <p:blipFill>
          <a:blip r:embed="rId32"/>
          <a:stretch>
            <a:fillRect/>
          </a:stretch>
        </p:blipFill>
        <p:spPr>
          <a:xfrm rot="584053" flipH="1">
            <a:off x="6542088" y="1403350"/>
            <a:ext cx="1517650" cy="2216150"/>
          </a:xfrm>
          <a:prstGeom prst="rect">
            <a:avLst/>
          </a:prstGeom>
          <a:noFill/>
          <a:ln w="9525">
            <a:noFill/>
          </a:ln>
        </p:spPr>
      </p:pic>
      <p:pic>
        <p:nvPicPr>
          <p:cNvPr id="11267" name="Picture 3"/>
          <p:cNvPicPr>
            <a:picLocks noChangeAspect="1"/>
          </p:cNvPicPr>
          <p:nvPr/>
        </p:nvPicPr>
        <p:blipFill>
          <a:blip r:embed="rId33"/>
          <a:stretch>
            <a:fillRect/>
          </a:stretch>
        </p:blipFill>
        <p:spPr>
          <a:xfrm>
            <a:off x="3073400" y="1198563"/>
            <a:ext cx="384175" cy="396875"/>
          </a:xfrm>
          <a:prstGeom prst="rect">
            <a:avLst/>
          </a:prstGeom>
          <a:noFill/>
          <a:ln w="9525">
            <a:noFill/>
          </a:ln>
        </p:spPr>
      </p:pic>
      <p:pic>
        <p:nvPicPr>
          <p:cNvPr id="11268" name="Picture 4"/>
          <p:cNvPicPr>
            <a:picLocks noChangeAspect="1"/>
          </p:cNvPicPr>
          <p:nvPr/>
        </p:nvPicPr>
        <p:blipFill>
          <a:blip r:embed="rId33"/>
          <a:stretch>
            <a:fillRect/>
          </a:stretch>
        </p:blipFill>
        <p:spPr>
          <a:xfrm>
            <a:off x="3321050" y="1957388"/>
            <a:ext cx="384175" cy="396875"/>
          </a:xfrm>
          <a:prstGeom prst="rect">
            <a:avLst/>
          </a:prstGeom>
          <a:noFill/>
          <a:ln w="9525">
            <a:noFill/>
          </a:ln>
        </p:spPr>
      </p:pic>
      <p:pic>
        <p:nvPicPr>
          <p:cNvPr id="11269" name="Picture 5"/>
          <p:cNvPicPr>
            <a:picLocks noChangeAspect="1"/>
          </p:cNvPicPr>
          <p:nvPr/>
        </p:nvPicPr>
        <p:blipFill>
          <a:blip r:embed="rId34"/>
          <a:stretch>
            <a:fillRect/>
          </a:stretch>
        </p:blipFill>
        <p:spPr>
          <a:xfrm>
            <a:off x="3595688" y="1187450"/>
            <a:ext cx="365125" cy="407988"/>
          </a:xfrm>
          <a:prstGeom prst="rect">
            <a:avLst/>
          </a:prstGeom>
          <a:noFill/>
          <a:ln w="9525">
            <a:noFill/>
          </a:ln>
        </p:spPr>
      </p:pic>
      <p:pic>
        <p:nvPicPr>
          <p:cNvPr id="11270" name="Picture 6"/>
          <p:cNvPicPr>
            <a:picLocks noChangeAspect="1"/>
          </p:cNvPicPr>
          <p:nvPr/>
        </p:nvPicPr>
        <p:blipFill>
          <a:blip r:embed="rId34"/>
          <a:stretch>
            <a:fillRect/>
          </a:stretch>
        </p:blipFill>
        <p:spPr>
          <a:xfrm>
            <a:off x="3863975" y="1946275"/>
            <a:ext cx="365125" cy="407988"/>
          </a:xfrm>
          <a:prstGeom prst="rect">
            <a:avLst/>
          </a:prstGeom>
          <a:noFill/>
          <a:ln w="9525">
            <a:noFill/>
          </a:ln>
        </p:spPr>
      </p:pic>
      <p:pic>
        <p:nvPicPr>
          <p:cNvPr id="11271" name="Picture 7"/>
          <p:cNvPicPr>
            <a:picLocks noChangeAspect="1"/>
          </p:cNvPicPr>
          <p:nvPr/>
        </p:nvPicPr>
        <p:blipFill>
          <a:blip r:embed="rId35"/>
          <a:stretch>
            <a:fillRect/>
          </a:stretch>
        </p:blipFill>
        <p:spPr>
          <a:xfrm>
            <a:off x="4048125" y="1171575"/>
            <a:ext cx="396875" cy="401638"/>
          </a:xfrm>
          <a:prstGeom prst="rect">
            <a:avLst/>
          </a:prstGeom>
          <a:noFill/>
          <a:ln w="9525">
            <a:noFill/>
          </a:ln>
        </p:spPr>
      </p:pic>
      <p:pic>
        <p:nvPicPr>
          <p:cNvPr id="11272" name="Picture 8"/>
          <p:cNvPicPr>
            <a:picLocks noChangeAspect="1"/>
          </p:cNvPicPr>
          <p:nvPr/>
        </p:nvPicPr>
        <p:blipFill>
          <a:blip r:embed="rId35"/>
          <a:stretch>
            <a:fillRect/>
          </a:stretch>
        </p:blipFill>
        <p:spPr>
          <a:xfrm>
            <a:off x="4308475" y="1949450"/>
            <a:ext cx="396875" cy="401638"/>
          </a:xfrm>
          <a:prstGeom prst="rect">
            <a:avLst/>
          </a:prstGeom>
          <a:noFill/>
          <a:ln w="9525">
            <a:noFill/>
          </a:ln>
        </p:spPr>
      </p:pic>
      <p:pic>
        <p:nvPicPr>
          <p:cNvPr id="11273" name="Picture 9"/>
          <p:cNvPicPr>
            <a:picLocks noChangeAspect="1"/>
          </p:cNvPicPr>
          <p:nvPr/>
        </p:nvPicPr>
        <p:blipFill>
          <a:blip r:embed="rId36"/>
          <a:stretch>
            <a:fillRect/>
          </a:stretch>
        </p:blipFill>
        <p:spPr>
          <a:xfrm>
            <a:off x="4548188" y="1173163"/>
            <a:ext cx="396875" cy="414337"/>
          </a:xfrm>
          <a:prstGeom prst="rect">
            <a:avLst/>
          </a:prstGeom>
          <a:noFill/>
          <a:ln w="9525">
            <a:noFill/>
          </a:ln>
        </p:spPr>
      </p:pic>
      <p:pic>
        <p:nvPicPr>
          <p:cNvPr id="11274" name="Picture 10"/>
          <p:cNvPicPr>
            <a:picLocks noChangeAspect="1"/>
          </p:cNvPicPr>
          <p:nvPr/>
        </p:nvPicPr>
        <p:blipFill>
          <a:blip r:embed="rId37"/>
          <a:stretch>
            <a:fillRect/>
          </a:stretch>
        </p:blipFill>
        <p:spPr>
          <a:xfrm>
            <a:off x="5030788" y="1179513"/>
            <a:ext cx="317500" cy="401637"/>
          </a:xfrm>
          <a:prstGeom prst="rect">
            <a:avLst/>
          </a:prstGeom>
          <a:noFill/>
          <a:ln w="9525">
            <a:noFill/>
          </a:ln>
        </p:spPr>
      </p:pic>
      <p:pic>
        <p:nvPicPr>
          <p:cNvPr id="11275" name="Picture 11"/>
          <p:cNvPicPr>
            <a:picLocks noChangeAspect="1"/>
          </p:cNvPicPr>
          <p:nvPr/>
        </p:nvPicPr>
        <p:blipFill>
          <a:blip r:embed="rId38"/>
          <a:stretch>
            <a:fillRect/>
          </a:stretch>
        </p:blipFill>
        <p:spPr>
          <a:xfrm>
            <a:off x="4824413" y="1914525"/>
            <a:ext cx="334962" cy="414338"/>
          </a:xfrm>
          <a:prstGeom prst="rect">
            <a:avLst/>
          </a:prstGeom>
          <a:noFill/>
          <a:ln w="9525">
            <a:noFill/>
          </a:ln>
        </p:spPr>
      </p:pic>
      <p:pic>
        <p:nvPicPr>
          <p:cNvPr id="81" name="Picture 3" descr="D:\Material escolar\Fichas inglés\Clip Arts\My Cute Graphics\Christmas\christmas-gift-with-big-bow.png"/>
          <p:cNvPicPr>
            <a:picLocks noChangeAspect="1"/>
          </p:cNvPicPr>
          <p:nvPr/>
        </p:nvPicPr>
        <p:blipFill>
          <a:blip r:embed="rId39"/>
          <a:stretch>
            <a:fillRect/>
          </a:stretch>
        </p:blipFill>
        <p:spPr>
          <a:xfrm>
            <a:off x="6145213" y="620713"/>
            <a:ext cx="1981200" cy="3005137"/>
          </a:xfrm>
          <a:prstGeom prst="rect">
            <a:avLst/>
          </a:prstGeom>
          <a:noFill/>
          <a:ln w="9525">
            <a:noFill/>
          </a:ln>
        </p:spPr>
      </p:pic>
      <p:pic>
        <p:nvPicPr>
          <p:cNvPr id="84" name="Picture 9"/>
          <p:cNvPicPr>
            <a:picLocks noChangeAspect="1"/>
          </p:cNvPicPr>
          <p:nvPr/>
        </p:nvPicPr>
        <p:blipFill>
          <a:blip r:embed="rId40"/>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1"/>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1"/>
          <a:stretch>
            <a:fillRect/>
          </a:stretch>
        </p:blipFill>
        <p:spPr>
          <a:xfrm>
            <a:off x="1720850" y="2249488"/>
            <a:ext cx="160338" cy="150812"/>
          </a:xfrm>
          <a:prstGeom prst="rect">
            <a:avLst/>
          </a:prstGeom>
          <a:noFill/>
          <a:ln w="9525">
            <a:noFill/>
          </a:ln>
        </p:spPr>
      </p:pic>
      <p:pic>
        <p:nvPicPr>
          <p:cNvPr id="107" name="Picture 7"/>
          <p:cNvPicPr>
            <a:picLocks noChangeAspect="1"/>
          </p:cNvPicPr>
          <p:nvPr/>
        </p:nvPicPr>
        <p:blipFill>
          <a:blip r:embed="rId42"/>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3"/>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4"/>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5"/>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6"/>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7"/>
          <a:stretch>
            <a:fillRect/>
          </a:stretch>
        </p:blipFill>
        <p:spPr>
          <a:xfrm>
            <a:off x="1881188" y="1290638"/>
            <a:ext cx="92075" cy="87312"/>
          </a:xfrm>
          <a:prstGeom prst="rect">
            <a:avLst/>
          </a:prstGeom>
          <a:noFill/>
          <a:ln w="9525">
            <a:noFill/>
          </a:ln>
        </p:spPr>
      </p:pic>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pic>
        <p:nvPicPr>
          <p:cNvPr id="1029" name="Picture 5"/>
          <p:cNvPicPr>
            <a:picLocks noChangeAspect="1"/>
          </p:cNvPicPr>
          <p:nvPr/>
        </p:nvPicPr>
        <p:blipFill>
          <a:blip r:embed="rId48"/>
          <a:stretch>
            <a:fillRect/>
          </a:stretch>
        </p:blipFill>
        <p:spPr>
          <a:xfrm rot="-277708">
            <a:off x="1987550" y="3081338"/>
            <a:ext cx="944563" cy="573087"/>
          </a:xfrm>
          <a:prstGeom prst="rect">
            <a:avLst/>
          </a:prstGeom>
          <a:noFill/>
          <a:ln w="9525">
            <a:noFill/>
          </a:ln>
        </p:spPr>
      </p:pic>
      <p:pic>
        <p:nvPicPr>
          <p:cNvPr id="82" name="Picture 28"/>
          <p:cNvPicPr>
            <a:picLocks noChangeAspect="1"/>
          </p:cNvPicPr>
          <p:nvPr/>
        </p:nvPicPr>
        <p:blipFill>
          <a:blip r:embed="rId49"/>
          <a:srcRect l="9059" t="-2" r="12019" b="8586"/>
          <a:stretch>
            <a:fillRect/>
          </a:stretch>
        </p:blipFill>
        <p:spPr>
          <a:xfrm>
            <a:off x="1381125" y="2921000"/>
            <a:ext cx="687388" cy="779463"/>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500"/>
                                        <p:tgtEl>
                                          <p:spTgt spid="76"/>
                                        </p:tgtEl>
                                      </p:cBhvr>
                                    </p:animEffect>
                                    <p:anim calcmode="lin" valueType="num">
                                      <p:cBhvr>
                                        <p:cTn id="8" dur="500" fill="hold"/>
                                        <p:tgtEl>
                                          <p:spTgt spid="76"/>
                                        </p:tgtEl>
                                        <p:attrNameLst>
                                          <p:attrName>ppt_x</p:attrName>
                                        </p:attrNameLst>
                                      </p:cBhvr>
                                      <p:tavLst>
                                        <p:tav tm="0">
                                          <p:val>
                                            <p:strVal val="#ppt_x"/>
                                          </p:val>
                                        </p:tav>
                                        <p:tav tm="100000">
                                          <p:val>
                                            <p:strVal val="#ppt_x"/>
                                          </p:val>
                                        </p:tav>
                                      </p:tavLst>
                                    </p:anim>
                                    <p:anim calcmode="lin" valueType="num">
                                      <p:cBhvr>
                                        <p:cTn id="9" dur="5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fade">
                                      <p:cBhvr>
                                        <p:cTn id="13" dur="500"/>
                                        <p:tgtEl>
                                          <p:spTgt spid="77"/>
                                        </p:tgtEl>
                                      </p:cBhvr>
                                    </p:animEffect>
                                    <p:anim calcmode="lin" valueType="num">
                                      <p:cBhvr>
                                        <p:cTn id="14" dur="500" fill="hold"/>
                                        <p:tgtEl>
                                          <p:spTgt spid="77"/>
                                        </p:tgtEl>
                                        <p:attrNameLst>
                                          <p:attrName>ppt_x</p:attrName>
                                        </p:attrNameLst>
                                      </p:cBhvr>
                                      <p:tavLst>
                                        <p:tav tm="0">
                                          <p:val>
                                            <p:strVal val="#ppt_x"/>
                                          </p:val>
                                        </p:tav>
                                        <p:tav tm="100000">
                                          <p:val>
                                            <p:strVal val="#ppt_x"/>
                                          </p:val>
                                        </p:tav>
                                      </p:tavLst>
                                    </p:anim>
                                    <p:anim calcmode="lin" valueType="num">
                                      <p:cBhvr>
                                        <p:cTn id="15" dur="500" fill="hold"/>
                                        <p:tgtEl>
                                          <p:spTgt spid="77"/>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78"/>
                                        </p:tgtEl>
                                        <p:attrNameLst>
                                          <p:attrName>style.visibility</p:attrName>
                                        </p:attrNameLst>
                                      </p:cBhvr>
                                      <p:to>
                                        <p:strVal val="visible"/>
                                      </p:to>
                                    </p:set>
                                    <p:animEffect transition="in" filter="fade">
                                      <p:cBhvr>
                                        <p:cTn id="19" dur="500"/>
                                        <p:tgtEl>
                                          <p:spTgt spid="78"/>
                                        </p:tgtEl>
                                      </p:cBhvr>
                                    </p:animEffect>
                                    <p:anim calcmode="lin" valueType="num">
                                      <p:cBhvr>
                                        <p:cTn id="20" dur="500" fill="hold"/>
                                        <p:tgtEl>
                                          <p:spTgt spid="78"/>
                                        </p:tgtEl>
                                        <p:attrNameLst>
                                          <p:attrName>ppt_x</p:attrName>
                                        </p:attrNameLst>
                                      </p:cBhvr>
                                      <p:tavLst>
                                        <p:tav tm="0">
                                          <p:val>
                                            <p:strVal val="#ppt_x"/>
                                          </p:val>
                                        </p:tav>
                                        <p:tav tm="100000">
                                          <p:val>
                                            <p:strVal val="#ppt_x"/>
                                          </p:val>
                                        </p:tav>
                                      </p:tavLst>
                                    </p:anim>
                                    <p:anim calcmode="lin" valueType="num">
                                      <p:cBhvr>
                                        <p:cTn id="21" dur="500" fill="hold"/>
                                        <p:tgtEl>
                                          <p:spTgt spid="78"/>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79"/>
                                        </p:tgtEl>
                                        <p:attrNameLst>
                                          <p:attrName>style.visibility</p:attrName>
                                        </p:attrNameLst>
                                      </p:cBhvr>
                                      <p:to>
                                        <p:strVal val="visible"/>
                                      </p:to>
                                    </p:set>
                                    <p:animEffect transition="in" filter="fade">
                                      <p:cBhvr>
                                        <p:cTn id="25" dur="500"/>
                                        <p:tgtEl>
                                          <p:spTgt spid="79"/>
                                        </p:tgtEl>
                                      </p:cBhvr>
                                    </p:animEffect>
                                    <p:anim calcmode="lin" valueType="num">
                                      <p:cBhvr>
                                        <p:cTn id="26" dur="500" fill="hold"/>
                                        <p:tgtEl>
                                          <p:spTgt spid="79"/>
                                        </p:tgtEl>
                                        <p:attrNameLst>
                                          <p:attrName>ppt_x</p:attrName>
                                        </p:attrNameLst>
                                      </p:cBhvr>
                                      <p:tavLst>
                                        <p:tav tm="0">
                                          <p:val>
                                            <p:strVal val="#ppt_x"/>
                                          </p:val>
                                        </p:tav>
                                        <p:tav tm="100000">
                                          <p:val>
                                            <p:strVal val="#ppt_x"/>
                                          </p:val>
                                        </p:tav>
                                      </p:tavLst>
                                    </p:anim>
                                    <p:anim calcmode="lin" valueType="num">
                                      <p:cBhvr>
                                        <p:cTn id="27" dur="500" fill="hold"/>
                                        <p:tgtEl>
                                          <p:spTgt spid="79"/>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80"/>
                                        </p:tgtEl>
                                        <p:attrNameLst>
                                          <p:attrName>style.visibility</p:attrName>
                                        </p:attrNameLst>
                                      </p:cBhvr>
                                      <p:to>
                                        <p:strVal val="visible"/>
                                      </p:to>
                                    </p:set>
                                    <p:animEffect transition="in" filter="fade">
                                      <p:cBhvr>
                                        <p:cTn id="31" dur="500"/>
                                        <p:tgtEl>
                                          <p:spTgt spid="80"/>
                                        </p:tgtEl>
                                      </p:cBhvr>
                                    </p:animEffect>
                                    <p:anim calcmode="lin" valueType="num">
                                      <p:cBhvr>
                                        <p:cTn id="32" dur="500" fill="hold"/>
                                        <p:tgtEl>
                                          <p:spTgt spid="80"/>
                                        </p:tgtEl>
                                        <p:attrNameLst>
                                          <p:attrName>ppt_x</p:attrName>
                                        </p:attrNameLst>
                                      </p:cBhvr>
                                      <p:tavLst>
                                        <p:tav tm="0">
                                          <p:val>
                                            <p:strVal val="#ppt_x"/>
                                          </p:val>
                                        </p:tav>
                                        <p:tav tm="100000">
                                          <p:val>
                                            <p:strVal val="#ppt_x"/>
                                          </p:val>
                                        </p:tav>
                                      </p:tavLst>
                                    </p:anim>
                                    <p:anim calcmode="lin" valueType="num">
                                      <p:cBhvr>
                                        <p:cTn id="33" dur="500" fill="hold"/>
                                        <p:tgtEl>
                                          <p:spTgt spid="80"/>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70"/>
                                        </p:tgtEl>
                                        <p:attrNameLst>
                                          <p:attrName>style.visibility</p:attrName>
                                        </p:attrNameLst>
                                      </p:cBhvr>
                                      <p:to>
                                        <p:strVal val="visible"/>
                                      </p:to>
                                    </p:set>
                                    <p:animEffect transition="in" filter="fade">
                                      <p:cBhvr>
                                        <p:cTn id="37" dur="500"/>
                                        <p:tgtEl>
                                          <p:spTgt spid="70"/>
                                        </p:tgtEl>
                                      </p:cBhvr>
                                    </p:animEffect>
                                    <p:anim calcmode="lin" valueType="num">
                                      <p:cBhvr>
                                        <p:cTn id="38" dur="500" fill="hold"/>
                                        <p:tgtEl>
                                          <p:spTgt spid="70"/>
                                        </p:tgtEl>
                                        <p:attrNameLst>
                                          <p:attrName>ppt_x</p:attrName>
                                        </p:attrNameLst>
                                      </p:cBhvr>
                                      <p:tavLst>
                                        <p:tav tm="0">
                                          <p:val>
                                            <p:strVal val="#ppt_x"/>
                                          </p:val>
                                        </p:tav>
                                        <p:tav tm="100000">
                                          <p:val>
                                            <p:strVal val="#ppt_x"/>
                                          </p:val>
                                        </p:tav>
                                      </p:tavLst>
                                    </p:anim>
                                    <p:anim calcmode="lin" valueType="num">
                                      <p:cBhvr>
                                        <p:cTn id="39" dur="500" fill="hold"/>
                                        <p:tgtEl>
                                          <p:spTgt spid="70"/>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fade">
                                      <p:cBhvr>
                                        <p:cTn id="43" dur="500"/>
                                        <p:tgtEl>
                                          <p:spTgt spid="71"/>
                                        </p:tgtEl>
                                      </p:cBhvr>
                                    </p:animEffect>
                                    <p:anim calcmode="lin" valueType="num">
                                      <p:cBhvr>
                                        <p:cTn id="44" dur="500" fill="hold"/>
                                        <p:tgtEl>
                                          <p:spTgt spid="71"/>
                                        </p:tgtEl>
                                        <p:attrNameLst>
                                          <p:attrName>ppt_x</p:attrName>
                                        </p:attrNameLst>
                                      </p:cBhvr>
                                      <p:tavLst>
                                        <p:tav tm="0">
                                          <p:val>
                                            <p:strVal val="#ppt_x"/>
                                          </p:val>
                                        </p:tav>
                                        <p:tav tm="100000">
                                          <p:val>
                                            <p:strVal val="#ppt_x"/>
                                          </p:val>
                                        </p:tav>
                                      </p:tavLst>
                                    </p:anim>
                                    <p:anim calcmode="lin" valueType="num">
                                      <p:cBhvr>
                                        <p:cTn id="45" dur="500" fill="hold"/>
                                        <p:tgtEl>
                                          <p:spTgt spid="71"/>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72"/>
                                        </p:tgtEl>
                                        <p:attrNameLst>
                                          <p:attrName>style.visibility</p:attrName>
                                        </p:attrNameLst>
                                      </p:cBhvr>
                                      <p:to>
                                        <p:strVal val="visible"/>
                                      </p:to>
                                    </p:set>
                                    <p:animEffect transition="in" filter="fade">
                                      <p:cBhvr>
                                        <p:cTn id="49" dur="500"/>
                                        <p:tgtEl>
                                          <p:spTgt spid="72"/>
                                        </p:tgtEl>
                                      </p:cBhvr>
                                    </p:animEffect>
                                    <p:anim calcmode="lin" valueType="num">
                                      <p:cBhvr>
                                        <p:cTn id="50" dur="500" fill="hold"/>
                                        <p:tgtEl>
                                          <p:spTgt spid="72"/>
                                        </p:tgtEl>
                                        <p:attrNameLst>
                                          <p:attrName>ppt_x</p:attrName>
                                        </p:attrNameLst>
                                      </p:cBhvr>
                                      <p:tavLst>
                                        <p:tav tm="0">
                                          <p:val>
                                            <p:strVal val="#ppt_x"/>
                                          </p:val>
                                        </p:tav>
                                        <p:tav tm="100000">
                                          <p:val>
                                            <p:strVal val="#ppt_x"/>
                                          </p:val>
                                        </p:tav>
                                      </p:tavLst>
                                    </p:anim>
                                    <p:anim calcmode="lin" valueType="num">
                                      <p:cBhvr>
                                        <p:cTn id="51" dur="500" fill="hold"/>
                                        <p:tgtEl>
                                          <p:spTgt spid="72"/>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fade">
                                      <p:cBhvr>
                                        <p:cTn id="55" dur="500"/>
                                        <p:tgtEl>
                                          <p:spTgt spid="73"/>
                                        </p:tgtEl>
                                      </p:cBhvr>
                                    </p:animEffect>
                                    <p:anim calcmode="lin" valueType="num">
                                      <p:cBhvr>
                                        <p:cTn id="56" dur="500" fill="hold"/>
                                        <p:tgtEl>
                                          <p:spTgt spid="73"/>
                                        </p:tgtEl>
                                        <p:attrNameLst>
                                          <p:attrName>ppt_x</p:attrName>
                                        </p:attrNameLst>
                                      </p:cBhvr>
                                      <p:tavLst>
                                        <p:tav tm="0">
                                          <p:val>
                                            <p:strVal val="#ppt_x"/>
                                          </p:val>
                                        </p:tav>
                                        <p:tav tm="100000">
                                          <p:val>
                                            <p:strVal val="#ppt_x"/>
                                          </p:val>
                                        </p:tav>
                                      </p:tavLst>
                                    </p:anim>
                                    <p:anim calcmode="lin" valueType="num">
                                      <p:cBhvr>
                                        <p:cTn id="57" dur="500" fill="hold"/>
                                        <p:tgtEl>
                                          <p:spTgt spid="7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8" restart="whenNotActive" fill="hold" evtFilter="cancelBubble" nodeType="interactiveSeq">
                <p:stCondLst>
                  <p:cond evt="onClick" delay="0">
                    <p:tgtEl>
                      <p:spTgt spid="4"/>
                    </p:tgtEl>
                  </p:cond>
                </p:stCondLst>
                <p:endSync evt="end" delay="0">
                  <p:rtn val="all"/>
                </p:endSync>
                <p:childTnLst>
                  <p:par>
                    <p:cTn id="59" fill="hold">
                      <p:stCondLst>
                        <p:cond delay="0"/>
                      </p:stCondLst>
                      <p:childTnLst>
                        <p:par>
                          <p:cTn id="60" fill="hold">
                            <p:stCondLst>
                              <p:cond delay="0"/>
                            </p:stCondLst>
                            <p:childTnLst>
                              <p:par>
                                <p:cTn id="61" presetID="2" presetClass="exit" presetSubtype="4" fill="hold" nodeType="clickEffect">
                                  <p:stCondLst>
                                    <p:cond delay="0"/>
                                  </p:stCondLst>
                                  <p:childTnLst>
                                    <p:anim calcmode="lin" valueType="num">
                                      <p:cBhvr additive="base">
                                        <p:cTn id="62" dur="1000"/>
                                        <p:tgtEl>
                                          <p:spTgt spid="4"/>
                                        </p:tgtEl>
                                        <p:attrNameLst>
                                          <p:attrName>ppt_x</p:attrName>
                                        </p:attrNameLst>
                                      </p:cBhvr>
                                      <p:tavLst>
                                        <p:tav tm="0">
                                          <p:val>
                                            <p:strVal val="ppt_x"/>
                                          </p:val>
                                        </p:tav>
                                        <p:tav tm="100000">
                                          <p:val>
                                            <p:strVal val="ppt_x"/>
                                          </p:val>
                                        </p:tav>
                                      </p:tavLst>
                                    </p:anim>
                                    <p:anim calcmode="lin" valueType="num">
                                      <p:cBhvr additive="base">
                                        <p:cTn id="63" dur="1000"/>
                                        <p:tgtEl>
                                          <p:spTgt spid="4"/>
                                        </p:tgtEl>
                                        <p:attrNameLst>
                                          <p:attrName>ppt_y</p:attrName>
                                        </p:attrNameLst>
                                      </p:cBhvr>
                                      <p:tavLst>
                                        <p:tav tm="0">
                                          <p:val>
                                            <p:strVal val="ppt_y"/>
                                          </p:val>
                                        </p:tav>
                                        <p:tav tm="100000">
                                          <p:val>
                                            <p:strVal val="1+ppt_h/2"/>
                                          </p:val>
                                        </p:tav>
                                      </p:tavLst>
                                    </p:anim>
                                    <p:set>
                                      <p:cBhvr>
                                        <p:cTn id="64" dur="1" fill="hold">
                                          <p:stCondLst>
                                            <p:cond delay="999"/>
                                          </p:stCondLst>
                                        </p:cTn>
                                        <p:tgtEl>
                                          <p:spTgt spid="4"/>
                                        </p:tgtEl>
                                        <p:attrNameLst>
                                          <p:attrName>style.visibility</p:attrName>
                                        </p:attrNameLst>
                                      </p:cBhvr>
                                      <p:to>
                                        <p:strVal val="hidden"/>
                                      </p:to>
                                    </p:set>
                                  </p:childTnLst>
                                </p:cTn>
                              </p:par>
                              <p:par>
                                <p:cTn id="65" presetID="10" presetClass="entr" presetSubtype="0" fill="hold" nodeType="withEffect">
                                  <p:stCondLst>
                                    <p:cond delay="0"/>
                                  </p:stCondLst>
                                  <p:childTnLst>
                                    <p:set>
                                      <p:cBhvr>
                                        <p:cTn id="66" dur="1" fill="hold">
                                          <p:stCondLst>
                                            <p:cond delay="0"/>
                                          </p:stCondLst>
                                        </p:cTn>
                                        <p:tgtEl>
                                          <p:spTgt spid="11269"/>
                                        </p:tgtEl>
                                        <p:attrNameLst>
                                          <p:attrName>style.visibility</p:attrName>
                                        </p:attrNameLst>
                                      </p:cBhvr>
                                      <p:to>
                                        <p:strVal val="visible"/>
                                      </p:to>
                                    </p:set>
                                    <p:animEffect transition="in" filter="fade">
                                      <p:cBhvr>
                                        <p:cTn id="67" dur="500"/>
                                        <p:tgtEl>
                                          <p:spTgt spid="11269"/>
                                        </p:tgtEl>
                                      </p:cBhvr>
                                    </p:animEffect>
                                  </p:childTnLst>
                                </p:cTn>
                              </p:par>
                              <p:par>
                                <p:cTn id="68" presetID="10" presetClass="entr" presetSubtype="0" fill="hold" nodeType="withEffect">
                                  <p:stCondLst>
                                    <p:cond delay="0"/>
                                  </p:stCondLst>
                                  <p:childTnLst>
                                    <p:set>
                                      <p:cBhvr>
                                        <p:cTn id="69" dur="1" fill="hold">
                                          <p:stCondLst>
                                            <p:cond delay="0"/>
                                          </p:stCondLst>
                                        </p:cTn>
                                        <p:tgtEl>
                                          <p:spTgt spid="11270"/>
                                        </p:tgtEl>
                                        <p:attrNameLst>
                                          <p:attrName>style.visibility</p:attrName>
                                        </p:attrNameLst>
                                      </p:cBhvr>
                                      <p:to>
                                        <p:strVal val="visible"/>
                                      </p:to>
                                    </p:set>
                                    <p:animEffect transition="in" filter="fade">
                                      <p:cBhvr>
                                        <p:cTn id="70" dur="500"/>
                                        <p:tgtEl>
                                          <p:spTgt spid="11270"/>
                                        </p:tgtEl>
                                      </p:cBhvr>
                                    </p:animEffect>
                                  </p:childTnLst>
                                </p:cTn>
                              </p:par>
                            </p:childTnLst>
                          </p:cTn>
                        </p:par>
                      </p:childTnLst>
                    </p:cTn>
                  </p:par>
                </p:childTnLst>
              </p:cTn>
              <p:nextCondLst>
                <p:cond evt="onClick" delay="0">
                  <p:tgtEl>
                    <p:spTgt spid="4"/>
                  </p:tgtEl>
                </p:cond>
              </p:nextCondLst>
            </p:seq>
            <p:seq concurrent="1" nextAc="seek">
              <p:cTn id="71" restart="whenNotActive" fill="hold" evtFilter="cancelBubble" nodeType="interactiveSeq">
                <p:stCondLst>
                  <p:cond evt="onClick" delay="0">
                    <p:tgtEl>
                      <p:spTgt spid="5"/>
                    </p:tgtEl>
                  </p:cond>
                </p:stCondLst>
                <p:endSync evt="end" delay="0">
                  <p:rtn val="all"/>
                </p:endSync>
                <p:childTnLst>
                  <p:par>
                    <p:cTn id="72" fill="hold">
                      <p:stCondLst>
                        <p:cond delay="0"/>
                      </p:stCondLst>
                      <p:childTnLst>
                        <p:par>
                          <p:cTn id="73" fill="hold">
                            <p:stCondLst>
                              <p:cond delay="0"/>
                            </p:stCondLst>
                            <p:childTnLst>
                              <p:par>
                                <p:cTn id="74" presetID="2" presetClass="exit" presetSubtype="4" fill="hold" nodeType="clickEffect">
                                  <p:stCondLst>
                                    <p:cond delay="0"/>
                                  </p:stCondLst>
                                  <p:childTnLst>
                                    <p:anim calcmode="lin" valueType="num">
                                      <p:cBhvr additive="base">
                                        <p:cTn id="75" dur="1000"/>
                                        <p:tgtEl>
                                          <p:spTgt spid="5"/>
                                        </p:tgtEl>
                                        <p:attrNameLst>
                                          <p:attrName>ppt_x</p:attrName>
                                        </p:attrNameLst>
                                      </p:cBhvr>
                                      <p:tavLst>
                                        <p:tav tm="0">
                                          <p:val>
                                            <p:strVal val="ppt_x"/>
                                          </p:val>
                                        </p:tav>
                                        <p:tav tm="100000">
                                          <p:val>
                                            <p:strVal val="ppt_x"/>
                                          </p:val>
                                        </p:tav>
                                      </p:tavLst>
                                    </p:anim>
                                    <p:anim calcmode="lin" valueType="num">
                                      <p:cBhvr additive="base">
                                        <p:cTn id="76" dur="1000"/>
                                        <p:tgtEl>
                                          <p:spTgt spid="5"/>
                                        </p:tgtEl>
                                        <p:attrNameLst>
                                          <p:attrName>ppt_y</p:attrName>
                                        </p:attrNameLst>
                                      </p:cBhvr>
                                      <p:tavLst>
                                        <p:tav tm="0">
                                          <p:val>
                                            <p:strVal val="ppt_y"/>
                                          </p:val>
                                        </p:tav>
                                        <p:tav tm="100000">
                                          <p:val>
                                            <p:strVal val="1+ppt_h/2"/>
                                          </p:val>
                                        </p:tav>
                                      </p:tavLst>
                                    </p:anim>
                                    <p:set>
                                      <p:cBhvr>
                                        <p:cTn id="77" dur="1" fill="hold">
                                          <p:stCondLst>
                                            <p:cond delay="999"/>
                                          </p:stCondLst>
                                        </p:cTn>
                                        <p:tgtEl>
                                          <p:spTgt spid="5"/>
                                        </p:tgtEl>
                                        <p:attrNameLst>
                                          <p:attrName>style.visibility</p:attrName>
                                        </p:attrNameLst>
                                      </p:cBhvr>
                                      <p:to>
                                        <p:strVal val="hidden"/>
                                      </p:to>
                                    </p:set>
                                  </p:childTnLst>
                                </p:cTn>
                              </p:par>
                              <p:par>
                                <p:cTn id="78" presetID="10" presetClass="entr" presetSubtype="0" fill="hold" nodeType="withEffect">
                                  <p:stCondLst>
                                    <p:cond delay="0"/>
                                  </p:stCondLst>
                                  <p:childTnLst>
                                    <p:set>
                                      <p:cBhvr>
                                        <p:cTn id="79" dur="1" fill="hold">
                                          <p:stCondLst>
                                            <p:cond delay="0"/>
                                          </p:stCondLst>
                                        </p:cTn>
                                        <p:tgtEl>
                                          <p:spTgt spid="1029"/>
                                        </p:tgtEl>
                                        <p:attrNameLst>
                                          <p:attrName>style.visibility</p:attrName>
                                        </p:attrNameLst>
                                      </p:cBhvr>
                                      <p:to>
                                        <p:strVal val="visible"/>
                                      </p:to>
                                    </p:set>
                                    <p:animEffect transition="in" filter="fade">
                                      <p:cBhvr>
                                        <p:cTn id="80" dur="500"/>
                                        <p:tgtEl>
                                          <p:spTgt spid="1029"/>
                                        </p:tgtEl>
                                      </p:cBhvr>
                                    </p:animEffect>
                                  </p:childTnLst>
                                </p:cTn>
                              </p:par>
                            </p:childTnLst>
                          </p:cTn>
                        </p:par>
                      </p:childTnLst>
                    </p:cTn>
                  </p:par>
                </p:childTnLst>
              </p:cTn>
              <p:nextCondLst>
                <p:cond evt="onClick" delay="0">
                  <p:tgtEl>
                    <p:spTgt spid="5"/>
                  </p:tgtEl>
                </p:cond>
              </p:nextCondLst>
            </p:seq>
            <p:seq concurrent="1" nextAc="seek">
              <p:cTn id="81" restart="whenNotActive" fill="hold" evtFilter="cancelBubble" nodeType="interactiveSeq">
                <p:stCondLst>
                  <p:cond evt="onClick" delay="0">
                    <p:tgtEl>
                      <p:spTgt spid="6"/>
                    </p:tgtEl>
                  </p:cond>
                </p:stCondLst>
                <p:endSync evt="end" delay="0">
                  <p:rtn val="all"/>
                </p:endSync>
                <p:childTnLst>
                  <p:par>
                    <p:cTn id="82" fill="hold">
                      <p:stCondLst>
                        <p:cond delay="0"/>
                      </p:stCondLst>
                      <p:childTnLst>
                        <p:par>
                          <p:cTn id="83" fill="hold">
                            <p:stCondLst>
                              <p:cond delay="0"/>
                            </p:stCondLst>
                            <p:childTnLst>
                              <p:par>
                                <p:cTn id="84" presetID="2" presetClass="exit" presetSubtype="4" fill="hold" nodeType="clickEffect">
                                  <p:stCondLst>
                                    <p:cond delay="0"/>
                                  </p:stCondLst>
                                  <p:childTnLst>
                                    <p:anim calcmode="lin" valueType="num">
                                      <p:cBhvr additive="base">
                                        <p:cTn id="85" dur="1000"/>
                                        <p:tgtEl>
                                          <p:spTgt spid="6"/>
                                        </p:tgtEl>
                                        <p:attrNameLst>
                                          <p:attrName>ppt_x</p:attrName>
                                        </p:attrNameLst>
                                      </p:cBhvr>
                                      <p:tavLst>
                                        <p:tav tm="0">
                                          <p:val>
                                            <p:strVal val="ppt_x"/>
                                          </p:val>
                                        </p:tav>
                                        <p:tav tm="100000">
                                          <p:val>
                                            <p:strVal val="ppt_x"/>
                                          </p:val>
                                        </p:tav>
                                      </p:tavLst>
                                    </p:anim>
                                    <p:anim calcmode="lin" valueType="num">
                                      <p:cBhvr additive="base">
                                        <p:cTn id="86" dur="1000"/>
                                        <p:tgtEl>
                                          <p:spTgt spid="6"/>
                                        </p:tgtEl>
                                        <p:attrNameLst>
                                          <p:attrName>ppt_y</p:attrName>
                                        </p:attrNameLst>
                                      </p:cBhvr>
                                      <p:tavLst>
                                        <p:tav tm="0">
                                          <p:val>
                                            <p:strVal val="ppt_y"/>
                                          </p:val>
                                        </p:tav>
                                        <p:tav tm="100000">
                                          <p:val>
                                            <p:strVal val="1+ppt_h/2"/>
                                          </p:val>
                                        </p:tav>
                                      </p:tavLst>
                                    </p:anim>
                                    <p:set>
                                      <p:cBhvr>
                                        <p:cTn id="87" dur="1" fill="hold">
                                          <p:stCondLst>
                                            <p:cond delay="999"/>
                                          </p:stCondLst>
                                        </p:cTn>
                                        <p:tgtEl>
                                          <p:spTgt spid="6"/>
                                        </p:tgtEl>
                                        <p:attrNameLst>
                                          <p:attrName>style.visibility</p:attrName>
                                        </p:attrNameLst>
                                      </p:cBhvr>
                                      <p:to>
                                        <p:strVal val="hidden"/>
                                      </p:to>
                                    </p:set>
                                  </p:childTnLst>
                                </p:cTn>
                              </p:par>
                              <p:par>
                                <p:cTn id="88" presetID="10" presetClass="entr" presetSubtype="0" fill="hold" nodeType="withEffect">
                                  <p:stCondLst>
                                    <p:cond delay="0"/>
                                  </p:stCondLst>
                                  <p:childTnLst>
                                    <p:set>
                                      <p:cBhvr>
                                        <p:cTn id="89" dur="1" fill="hold">
                                          <p:stCondLst>
                                            <p:cond delay="0"/>
                                          </p:stCondLst>
                                        </p:cTn>
                                        <p:tgtEl>
                                          <p:spTgt spid="11267"/>
                                        </p:tgtEl>
                                        <p:attrNameLst>
                                          <p:attrName>style.visibility</p:attrName>
                                        </p:attrNameLst>
                                      </p:cBhvr>
                                      <p:to>
                                        <p:strVal val="visible"/>
                                      </p:to>
                                    </p:set>
                                    <p:animEffect transition="in" filter="fade">
                                      <p:cBhvr>
                                        <p:cTn id="90" dur="500"/>
                                        <p:tgtEl>
                                          <p:spTgt spid="11267"/>
                                        </p:tgtEl>
                                      </p:cBhvr>
                                    </p:animEffect>
                                  </p:childTnLst>
                                </p:cTn>
                              </p:par>
                              <p:par>
                                <p:cTn id="91" presetID="10" presetClass="entr" presetSubtype="0" fill="hold" nodeType="withEffect">
                                  <p:stCondLst>
                                    <p:cond delay="0"/>
                                  </p:stCondLst>
                                  <p:childTnLst>
                                    <p:set>
                                      <p:cBhvr>
                                        <p:cTn id="92" dur="1" fill="hold">
                                          <p:stCondLst>
                                            <p:cond delay="0"/>
                                          </p:stCondLst>
                                        </p:cTn>
                                        <p:tgtEl>
                                          <p:spTgt spid="11268"/>
                                        </p:tgtEl>
                                        <p:attrNameLst>
                                          <p:attrName>style.visibility</p:attrName>
                                        </p:attrNameLst>
                                      </p:cBhvr>
                                      <p:to>
                                        <p:strVal val="visible"/>
                                      </p:to>
                                    </p:set>
                                    <p:animEffect transition="in" filter="fade">
                                      <p:cBhvr>
                                        <p:cTn id="93" dur="500"/>
                                        <p:tgtEl>
                                          <p:spTgt spid="11268"/>
                                        </p:tgtEl>
                                      </p:cBhvr>
                                    </p:animEffect>
                                  </p:childTnLst>
                                </p:cTn>
                              </p:par>
                            </p:childTnLst>
                          </p:cTn>
                        </p:par>
                      </p:childTnLst>
                    </p:cTn>
                  </p:par>
                </p:childTnLst>
              </p:cTn>
              <p:nextCondLst>
                <p:cond evt="onClick" delay="0">
                  <p:tgtEl>
                    <p:spTgt spid="6"/>
                  </p:tgtEl>
                </p:cond>
              </p:nextCondLst>
            </p:seq>
            <p:seq concurrent="1" nextAc="seek">
              <p:cTn id="94" restart="whenNotActive" fill="hold" evtFilter="cancelBubble" nodeType="interactiveSeq">
                <p:stCondLst>
                  <p:cond evt="onClick" delay="0">
                    <p:tgtEl>
                      <p:spTgt spid="1030"/>
                    </p:tgtEl>
                  </p:cond>
                </p:stCondLst>
                <p:endSync evt="end" delay="0">
                  <p:rtn val="all"/>
                </p:endSync>
                <p:childTnLst>
                  <p:par>
                    <p:cTn id="95" fill="hold">
                      <p:stCondLst>
                        <p:cond delay="0"/>
                      </p:stCondLst>
                      <p:childTnLst>
                        <p:par>
                          <p:cTn id="96" fill="hold">
                            <p:stCondLst>
                              <p:cond delay="0"/>
                            </p:stCondLst>
                            <p:childTnLst>
                              <p:par>
                                <p:cTn id="97" presetID="2" presetClass="exit" presetSubtype="4" fill="hold" nodeType="clickEffect">
                                  <p:stCondLst>
                                    <p:cond delay="0"/>
                                  </p:stCondLst>
                                  <p:childTnLst>
                                    <p:anim calcmode="lin" valueType="num">
                                      <p:cBhvr additive="base">
                                        <p:cTn id="98" dur="1000"/>
                                        <p:tgtEl>
                                          <p:spTgt spid="1030"/>
                                        </p:tgtEl>
                                        <p:attrNameLst>
                                          <p:attrName>ppt_x</p:attrName>
                                        </p:attrNameLst>
                                      </p:cBhvr>
                                      <p:tavLst>
                                        <p:tav tm="0">
                                          <p:val>
                                            <p:strVal val="ppt_x"/>
                                          </p:val>
                                        </p:tav>
                                        <p:tav tm="100000">
                                          <p:val>
                                            <p:strVal val="ppt_x"/>
                                          </p:val>
                                        </p:tav>
                                      </p:tavLst>
                                    </p:anim>
                                    <p:anim calcmode="lin" valueType="num">
                                      <p:cBhvr additive="base">
                                        <p:cTn id="99" dur="1000"/>
                                        <p:tgtEl>
                                          <p:spTgt spid="1030"/>
                                        </p:tgtEl>
                                        <p:attrNameLst>
                                          <p:attrName>ppt_y</p:attrName>
                                        </p:attrNameLst>
                                      </p:cBhvr>
                                      <p:tavLst>
                                        <p:tav tm="0">
                                          <p:val>
                                            <p:strVal val="ppt_y"/>
                                          </p:val>
                                        </p:tav>
                                        <p:tav tm="100000">
                                          <p:val>
                                            <p:strVal val="1+ppt_h/2"/>
                                          </p:val>
                                        </p:tav>
                                      </p:tavLst>
                                    </p:anim>
                                    <p:set>
                                      <p:cBhvr>
                                        <p:cTn id="100" dur="1" fill="hold">
                                          <p:stCondLst>
                                            <p:cond delay="999"/>
                                          </p:stCondLst>
                                        </p:cTn>
                                        <p:tgtEl>
                                          <p:spTgt spid="1030"/>
                                        </p:tgtEl>
                                        <p:attrNameLst>
                                          <p:attrName>style.visibility</p:attrName>
                                        </p:attrNameLst>
                                      </p:cBhvr>
                                      <p:to>
                                        <p:strVal val="hidden"/>
                                      </p:to>
                                    </p:set>
                                  </p:childTnLst>
                                </p:cTn>
                              </p:par>
                              <p:par>
                                <p:cTn id="101" presetID="10" presetClass="entr" presetSubtype="0" fill="hold" nodeType="withEffect">
                                  <p:stCondLst>
                                    <p:cond delay="0"/>
                                  </p:stCondLst>
                                  <p:childTnLst>
                                    <p:set>
                                      <p:cBhvr>
                                        <p:cTn id="102" dur="1" fill="hold">
                                          <p:stCondLst>
                                            <p:cond delay="0"/>
                                          </p:stCondLst>
                                        </p:cTn>
                                        <p:tgtEl>
                                          <p:spTgt spid="11273"/>
                                        </p:tgtEl>
                                        <p:attrNameLst>
                                          <p:attrName>style.visibility</p:attrName>
                                        </p:attrNameLst>
                                      </p:cBhvr>
                                      <p:to>
                                        <p:strVal val="visible"/>
                                      </p:to>
                                    </p:set>
                                    <p:animEffect transition="in" filter="fade">
                                      <p:cBhvr>
                                        <p:cTn id="103" dur="500"/>
                                        <p:tgtEl>
                                          <p:spTgt spid="11273"/>
                                        </p:tgtEl>
                                      </p:cBhvr>
                                    </p:animEffect>
                                  </p:childTnLst>
                                </p:cTn>
                              </p:par>
                            </p:childTnLst>
                          </p:cTn>
                        </p:par>
                      </p:childTnLst>
                    </p:cTn>
                  </p:par>
                </p:childTnLst>
              </p:cTn>
              <p:nextCondLst>
                <p:cond evt="onClick" delay="0">
                  <p:tgtEl>
                    <p:spTgt spid="1030"/>
                  </p:tgtEl>
                </p:cond>
              </p:nextCondLst>
            </p:seq>
            <p:seq concurrent="1" nextAc="seek">
              <p:cTn id="104" restart="whenNotActive" fill="hold" evtFilter="cancelBubble" nodeType="interactiveSeq">
                <p:stCondLst>
                  <p:cond evt="onClick" delay="0">
                    <p:tgtEl>
                      <p:spTgt spid="1031"/>
                    </p:tgtEl>
                  </p:cond>
                </p:stCondLst>
                <p:endSync evt="end" delay="0">
                  <p:rtn val="all"/>
                </p:endSync>
                <p:childTnLst>
                  <p:par>
                    <p:cTn id="105" fill="hold">
                      <p:stCondLst>
                        <p:cond delay="0"/>
                      </p:stCondLst>
                      <p:childTnLst>
                        <p:par>
                          <p:cTn id="106" fill="hold">
                            <p:stCondLst>
                              <p:cond delay="0"/>
                            </p:stCondLst>
                            <p:childTnLst>
                              <p:par>
                                <p:cTn id="107" presetID="2" presetClass="exit" presetSubtype="4" fill="hold" nodeType="clickEffect">
                                  <p:stCondLst>
                                    <p:cond delay="0"/>
                                  </p:stCondLst>
                                  <p:childTnLst>
                                    <p:anim calcmode="lin" valueType="num">
                                      <p:cBhvr additive="base">
                                        <p:cTn id="108" dur="1000"/>
                                        <p:tgtEl>
                                          <p:spTgt spid="1031"/>
                                        </p:tgtEl>
                                        <p:attrNameLst>
                                          <p:attrName>ppt_x</p:attrName>
                                        </p:attrNameLst>
                                      </p:cBhvr>
                                      <p:tavLst>
                                        <p:tav tm="0">
                                          <p:val>
                                            <p:strVal val="ppt_x"/>
                                          </p:val>
                                        </p:tav>
                                        <p:tav tm="100000">
                                          <p:val>
                                            <p:strVal val="ppt_x"/>
                                          </p:val>
                                        </p:tav>
                                      </p:tavLst>
                                    </p:anim>
                                    <p:anim calcmode="lin" valueType="num">
                                      <p:cBhvr additive="base">
                                        <p:cTn id="109" dur="1000"/>
                                        <p:tgtEl>
                                          <p:spTgt spid="1031"/>
                                        </p:tgtEl>
                                        <p:attrNameLst>
                                          <p:attrName>ppt_y</p:attrName>
                                        </p:attrNameLst>
                                      </p:cBhvr>
                                      <p:tavLst>
                                        <p:tav tm="0">
                                          <p:val>
                                            <p:strVal val="ppt_y"/>
                                          </p:val>
                                        </p:tav>
                                        <p:tav tm="100000">
                                          <p:val>
                                            <p:strVal val="1+ppt_h/2"/>
                                          </p:val>
                                        </p:tav>
                                      </p:tavLst>
                                    </p:anim>
                                    <p:set>
                                      <p:cBhvr>
                                        <p:cTn id="110" dur="1" fill="hold">
                                          <p:stCondLst>
                                            <p:cond delay="999"/>
                                          </p:stCondLst>
                                        </p:cTn>
                                        <p:tgtEl>
                                          <p:spTgt spid="1031"/>
                                        </p:tgtEl>
                                        <p:attrNameLst>
                                          <p:attrName>style.visibility</p:attrName>
                                        </p:attrNameLst>
                                      </p:cBhvr>
                                      <p:to>
                                        <p:strVal val="hidden"/>
                                      </p:to>
                                    </p:set>
                                  </p:childTnLst>
                                </p:cTn>
                              </p:par>
                              <p:par>
                                <p:cTn id="111" presetID="10" presetClass="entr" presetSubtype="0" fill="hold" nodeType="withEffect">
                                  <p:stCondLst>
                                    <p:cond delay="0"/>
                                  </p:stCondLst>
                                  <p:childTnLst>
                                    <p:set>
                                      <p:cBhvr>
                                        <p:cTn id="112" dur="1" fill="hold">
                                          <p:stCondLst>
                                            <p:cond delay="0"/>
                                          </p:stCondLst>
                                        </p:cTn>
                                        <p:tgtEl>
                                          <p:spTgt spid="11275"/>
                                        </p:tgtEl>
                                        <p:attrNameLst>
                                          <p:attrName>style.visibility</p:attrName>
                                        </p:attrNameLst>
                                      </p:cBhvr>
                                      <p:to>
                                        <p:strVal val="visible"/>
                                      </p:to>
                                    </p:set>
                                    <p:animEffect transition="in" filter="fade">
                                      <p:cBhvr>
                                        <p:cTn id="113" dur="500"/>
                                        <p:tgtEl>
                                          <p:spTgt spid="11275"/>
                                        </p:tgtEl>
                                      </p:cBhvr>
                                    </p:animEffect>
                                  </p:childTnLst>
                                </p:cTn>
                              </p:par>
                            </p:childTnLst>
                          </p:cTn>
                        </p:par>
                      </p:childTnLst>
                    </p:cTn>
                  </p:par>
                </p:childTnLst>
              </p:cTn>
              <p:nextCondLst>
                <p:cond evt="onClick" delay="0">
                  <p:tgtEl>
                    <p:spTgt spid="1031"/>
                  </p:tgtEl>
                </p:cond>
              </p:nextCondLst>
            </p:seq>
            <p:seq concurrent="1" nextAc="seek">
              <p:cTn id="114" restart="whenNotActive" fill="hold" evtFilter="cancelBubble" nodeType="interactiveSeq">
                <p:stCondLst>
                  <p:cond evt="onClick" delay="0">
                    <p:tgtEl>
                      <p:spTgt spid="1032"/>
                    </p:tgtEl>
                  </p:cond>
                </p:stCondLst>
                <p:endSync evt="end" delay="0">
                  <p:rtn val="all"/>
                </p:endSync>
                <p:childTnLst>
                  <p:par>
                    <p:cTn id="115" fill="hold">
                      <p:stCondLst>
                        <p:cond delay="0"/>
                      </p:stCondLst>
                      <p:childTnLst>
                        <p:par>
                          <p:cTn id="116" fill="hold">
                            <p:stCondLst>
                              <p:cond delay="0"/>
                            </p:stCondLst>
                            <p:childTnLst>
                              <p:par>
                                <p:cTn id="117" presetID="2" presetClass="exit" presetSubtype="4" fill="hold" nodeType="clickEffect">
                                  <p:stCondLst>
                                    <p:cond delay="0"/>
                                  </p:stCondLst>
                                  <p:childTnLst>
                                    <p:anim calcmode="lin" valueType="num">
                                      <p:cBhvr additive="base">
                                        <p:cTn id="118" dur="1000"/>
                                        <p:tgtEl>
                                          <p:spTgt spid="1032"/>
                                        </p:tgtEl>
                                        <p:attrNameLst>
                                          <p:attrName>ppt_x</p:attrName>
                                        </p:attrNameLst>
                                      </p:cBhvr>
                                      <p:tavLst>
                                        <p:tav tm="0">
                                          <p:val>
                                            <p:strVal val="ppt_x"/>
                                          </p:val>
                                        </p:tav>
                                        <p:tav tm="100000">
                                          <p:val>
                                            <p:strVal val="ppt_x"/>
                                          </p:val>
                                        </p:tav>
                                      </p:tavLst>
                                    </p:anim>
                                    <p:anim calcmode="lin" valueType="num">
                                      <p:cBhvr additive="base">
                                        <p:cTn id="119" dur="1000"/>
                                        <p:tgtEl>
                                          <p:spTgt spid="1032"/>
                                        </p:tgtEl>
                                        <p:attrNameLst>
                                          <p:attrName>ppt_y</p:attrName>
                                        </p:attrNameLst>
                                      </p:cBhvr>
                                      <p:tavLst>
                                        <p:tav tm="0">
                                          <p:val>
                                            <p:strVal val="ppt_y"/>
                                          </p:val>
                                        </p:tav>
                                        <p:tav tm="100000">
                                          <p:val>
                                            <p:strVal val="1+ppt_h/2"/>
                                          </p:val>
                                        </p:tav>
                                      </p:tavLst>
                                    </p:anim>
                                    <p:set>
                                      <p:cBhvr>
                                        <p:cTn id="120" dur="1" fill="hold">
                                          <p:stCondLst>
                                            <p:cond delay="999"/>
                                          </p:stCondLst>
                                        </p:cTn>
                                        <p:tgtEl>
                                          <p:spTgt spid="1032"/>
                                        </p:tgtEl>
                                        <p:attrNameLst>
                                          <p:attrName>style.visibility</p:attrName>
                                        </p:attrNameLst>
                                      </p:cBhvr>
                                      <p:to>
                                        <p:strVal val="hidden"/>
                                      </p:to>
                                    </p:set>
                                  </p:childTnLst>
                                </p:cTn>
                              </p:par>
                              <p:par>
                                <p:cTn id="121" presetID="10" presetClass="entr" presetSubtype="0" fill="hold" nodeType="withEffect">
                                  <p:stCondLst>
                                    <p:cond delay="0"/>
                                  </p:stCondLst>
                                  <p:childTnLst>
                                    <p:set>
                                      <p:cBhvr>
                                        <p:cTn id="122" dur="1" fill="hold">
                                          <p:stCondLst>
                                            <p:cond delay="0"/>
                                          </p:stCondLst>
                                        </p:cTn>
                                        <p:tgtEl>
                                          <p:spTgt spid="1029"/>
                                        </p:tgtEl>
                                        <p:attrNameLst>
                                          <p:attrName>style.visibility</p:attrName>
                                        </p:attrNameLst>
                                      </p:cBhvr>
                                      <p:to>
                                        <p:strVal val="visible"/>
                                      </p:to>
                                    </p:set>
                                    <p:animEffect transition="in" filter="fade">
                                      <p:cBhvr>
                                        <p:cTn id="123" dur="500"/>
                                        <p:tgtEl>
                                          <p:spTgt spid="1029"/>
                                        </p:tgtEl>
                                      </p:cBhvr>
                                    </p:animEffect>
                                  </p:childTnLst>
                                </p:cTn>
                              </p:par>
                            </p:childTnLst>
                          </p:cTn>
                        </p:par>
                      </p:childTnLst>
                    </p:cTn>
                  </p:par>
                </p:childTnLst>
              </p:cTn>
              <p:nextCondLst>
                <p:cond evt="onClick" delay="0">
                  <p:tgtEl>
                    <p:spTgt spid="1032"/>
                  </p:tgtEl>
                </p:cond>
              </p:nextCondLst>
            </p:seq>
            <p:seq concurrent="1" nextAc="seek">
              <p:cTn id="124" restart="whenNotActive" fill="hold" evtFilter="cancelBubble" nodeType="interactiveSeq">
                <p:stCondLst>
                  <p:cond evt="onClick" delay="0">
                    <p:tgtEl>
                      <p:spTgt spid="1033"/>
                    </p:tgtEl>
                  </p:cond>
                </p:stCondLst>
                <p:endSync evt="end" delay="0">
                  <p:rtn val="all"/>
                </p:endSync>
                <p:childTnLst>
                  <p:par>
                    <p:cTn id="125" fill="hold">
                      <p:stCondLst>
                        <p:cond delay="0"/>
                      </p:stCondLst>
                      <p:childTnLst>
                        <p:par>
                          <p:cTn id="126" fill="hold">
                            <p:stCondLst>
                              <p:cond delay="0"/>
                            </p:stCondLst>
                            <p:childTnLst>
                              <p:par>
                                <p:cTn id="127" presetID="2" presetClass="exit" presetSubtype="4" fill="hold" nodeType="clickEffect">
                                  <p:stCondLst>
                                    <p:cond delay="0"/>
                                  </p:stCondLst>
                                  <p:childTnLst>
                                    <p:anim calcmode="lin" valueType="num">
                                      <p:cBhvr additive="base">
                                        <p:cTn id="128" dur="1000"/>
                                        <p:tgtEl>
                                          <p:spTgt spid="1033"/>
                                        </p:tgtEl>
                                        <p:attrNameLst>
                                          <p:attrName>ppt_x</p:attrName>
                                        </p:attrNameLst>
                                      </p:cBhvr>
                                      <p:tavLst>
                                        <p:tav tm="0">
                                          <p:val>
                                            <p:strVal val="ppt_x"/>
                                          </p:val>
                                        </p:tav>
                                        <p:tav tm="100000">
                                          <p:val>
                                            <p:strVal val="ppt_x"/>
                                          </p:val>
                                        </p:tav>
                                      </p:tavLst>
                                    </p:anim>
                                    <p:anim calcmode="lin" valueType="num">
                                      <p:cBhvr additive="base">
                                        <p:cTn id="129" dur="1000"/>
                                        <p:tgtEl>
                                          <p:spTgt spid="1033"/>
                                        </p:tgtEl>
                                        <p:attrNameLst>
                                          <p:attrName>ppt_y</p:attrName>
                                        </p:attrNameLst>
                                      </p:cBhvr>
                                      <p:tavLst>
                                        <p:tav tm="0">
                                          <p:val>
                                            <p:strVal val="ppt_y"/>
                                          </p:val>
                                        </p:tav>
                                        <p:tav tm="100000">
                                          <p:val>
                                            <p:strVal val="1+ppt_h/2"/>
                                          </p:val>
                                        </p:tav>
                                      </p:tavLst>
                                    </p:anim>
                                    <p:set>
                                      <p:cBhvr>
                                        <p:cTn id="130" dur="1" fill="hold">
                                          <p:stCondLst>
                                            <p:cond delay="999"/>
                                          </p:stCondLst>
                                        </p:cTn>
                                        <p:tgtEl>
                                          <p:spTgt spid="1033"/>
                                        </p:tgtEl>
                                        <p:attrNameLst>
                                          <p:attrName>style.visibility</p:attrName>
                                        </p:attrNameLst>
                                      </p:cBhvr>
                                      <p:to>
                                        <p:strVal val="hidden"/>
                                      </p:to>
                                    </p:set>
                                  </p:childTnLst>
                                </p:cTn>
                              </p:par>
                              <p:par>
                                <p:cTn id="131" presetID="10" presetClass="entr" presetSubtype="0" fill="hold" nodeType="withEffect">
                                  <p:stCondLst>
                                    <p:cond delay="0"/>
                                  </p:stCondLst>
                                  <p:childTnLst>
                                    <p:set>
                                      <p:cBhvr>
                                        <p:cTn id="132" dur="1" fill="hold">
                                          <p:stCondLst>
                                            <p:cond delay="0"/>
                                          </p:stCondLst>
                                        </p:cTn>
                                        <p:tgtEl>
                                          <p:spTgt spid="1029"/>
                                        </p:tgtEl>
                                        <p:attrNameLst>
                                          <p:attrName>style.visibility</p:attrName>
                                        </p:attrNameLst>
                                      </p:cBhvr>
                                      <p:to>
                                        <p:strVal val="visible"/>
                                      </p:to>
                                    </p:set>
                                    <p:animEffect transition="in" filter="fade">
                                      <p:cBhvr>
                                        <p:cTn id="133" dur="500"/>
                                        <p:tgtEl>
                                          <p:spTgt spid="1029"/>
                                        </p:tgtEl>
                                      </p:cBhvr>
                                    </p:animEffect>
                                  </p:childTnLst>
                                </p:cTn>
                              </p:par>
                            </p:childTnLst>
                          </p:cTn>
                        </p:par>
                      </p:childTnLst>
                    </p:cTn>
                  </p:par>
                </p:childTnLst>
              </p:cTn>
              <p:nextCondLst>
                <p:cond evt="onClick" delay="0">
                  <p:tgtEl>
                    <p:spTgt spid="1033"/>
                  </p:tgtEl>
                </p:cond>
              </p:nextCondLst>
            </p:seq>
            <p:seq concurrent="1" nextAc="seek">
              <p:cTn id="134" restart="whenNotActive" fill="hold" evtFilter="cancelBubble" nodeType="interactiveSeq">
                <p:stCondLst>
                  <p:cond evt="onClick" delay="0">
                    <p:tgtEl>
                      <p:spTgt spid="1034"/>
                    </p:tgtEl>
                  </p:cond>
                </p:stCondLst>
                <p:endSync evt="end" delay="0">
                  <p:rtn val="all"/>
                </p:endSync>
                <p:childTnLst>
                  <p:par>
                    <p:cTn id="135" fill="hold">
                      <p:stCondLst>
                        <p:cond delay="0"/>
                      </p:stCondLst>
                      <p:childTnLst>
                        <p:par>
                          <p:cTn id="136" fill="hold">
                            <p:stCondLst>
                              <p:cond delay="0"/>
                            </p:stCondLst>
                            <p:childTnLst>
                              <p:par>
                                <p:cTn id="137" presetID="2" presetClass="exit" presetSubtype="4" fill="hold" nodeType="clickEffect">
                                  <p:stCondLst>
                                    <p:cond delay="0"/>
                                  </p:stCondLst>
                                  <p:childTnLst>
                                    <p:anim calcmode="lin" valueType="num">
                                      <p:cBhvr additive="base">
                                        <p:cTn id="138" dur="1000"/>
                                        <p:tgtEl>
                                          <p:spTgt spid="1034"/>
                                        </p:tgtEl>
                                        <p:attrNameLst>
                                          <p:attrName>ppt_x</p:attrName>
                                        </p:attrNameLst>
                                      </p:cBhvr>
                                      <p:tavLst>
                                        <p:tav tm="0">
                                          <p:val>
                                            <p:strVal val="ppt_x"/>
                                          </p:val>
                                        </p:tav>
                                        <p:tav tm="100000">
                                          <p:val>
                                            <p:strVal val="ppt_x"/>
                                          </p:val>
                                        </p:tav>
                                      </p:tavLst>
                                    </p:anim>
                                    <p:anim calcmode="lin" valueType="num">
                                      <p:cBhvr additive="base">
                                        <p:cTn id="139" dur="1000"/>
                                        <p:tgtEl>
                                          <p:spTgt spid="1034"/>
                                        </p:tgtEl>
                                        <p:attrNameLst>
                                          <p:attrName>ppt_y</p:attrName>
                                        </p:attrNameLst>
                                      </p:cBhvr>
                                      <p:tavLst>
                                        <p:tav tm="0">
                                          <p:val>
                                            <p:strVal val="ppt_y"/>
                                          </p:val>
                                        </p:tav>
                                        <p:tav tm="100000">
                                          <p:val>
                                            <p:strVal val="1+ppt_h/2"/>
                                          </p:val>
                                        </p:tav>
                                      </p:tavLst>
                                    </p:anim>
                                    <p:set>
                                      <p:cBhvr>
                                        <p:cTn id="140" dur="1" fill="hold">
                                          <p:stCondLst>
                                            <p:cond delay="999"/>
                                          </p:stCondLst>
                                        </p:cTn>
                                        <p:tgtEl>
                                          <p:spTgt spid="1034"/>
                                        </p:tgtEl>
                                        <p:attrNameLst>
                                          <p:attrName>style.visibility</p:attrName>
                                        </p:attrNameLst>
                                      </p:cBhvr>
                                      <p:to>
                                        <p:strVal val="hidden"/>
                                      </p:to>
                                    </p:set>
                                  </p:childTnLst>
                                </p:cTn>
                              </p:par>
                              <p:par>
                                <p:cTn id="141" presetID="10" presetClass="entr" presetSubtype="0" fill="hold" nodeType="withEffect">
                                  <p:stCondLst>
                                    <p:cond delay="0"/>
                                  </p:stCondLst>
                                  <p:childTnLst>
                                    <p:set>
                                      <p:cBhvr>
                                        <p:cTn id="142" dur="1" fill="hold">
                                          <p:stCondLst>
                                            <p:cond delay="0"/>
                                          </p:stCondLst>
                                        </p:cTn>
                                        <p:tgtEl>
                                          <p:spTgt spid="1029"/>
                                        </p:tgtEl>
                                        <p:attrNameLst>
                                          <p:attrName>style.visibility</p:attrName>
                                        </p:attrNameLst>
                                      </p:cBhvr>
                                      <p:to>
                                        <p:strVal val="visible"/>
                                      </p:to>
                                    </p:set>
                                    <p:animEffect transition="in" filter="fade">
                                      <p:cBhvr>
                                        <p:cTn id="143" dur="500"/>
                                        <p:tgtEl>
                                          <p:spTgt spid="1029"/>
                                        </p:tgtEl>
                                      </p:cBhvr>
                                    </p:animEffect>
                                  </p:childTnLst>
                                </p:cTn>
                              </p:par>
                            </p:childTnLst>
                          </p:cTn>
                        </p:par>
                      </p:childTnLst>
                    </p:cTn>
                  </p:par>
                </p:childTnLst>
              </p:cTn>
              <p:nextCondLst>
                <p:cond evt="onClick" delay="0">
                  <p:tgtEl>
                    <p:spTgt spid="1034"/>
                  </p:tgtEl>
                </p:cond>
              </p:nextCondLst>
            </p:seq>
            <p:seq concurrent="1" nextAc="seek">
              <p:cTn id="144" restart="whenNotActive" fill="hold" evtFilter="cancelBubble" nodeType="interactiveSeq">
                <p:stCondLst>
                  <p:cond evt="onClick" delay="0">
                    <p:tgtEl>
                      <p:spTgt spid="1035"/>
                    </p:tgtEl>
                  </p:cond>
                </p:stCondLst>
                <p:endSync evt="end" delay="0">
                  <p:rtn val="all"/>
                </p:endSync>
                <p:childTnLst>
                  <p:par>
                    <p:cTn id="145" fill="hold">
                      <p:stCondLst>
                        <p:cond delay="0"/>
                      </p:stCondLst>
                      <p:childTnLst>
                        <p:par>
                          <p:cTn id="146" fill="hold">
                            <p:stCondLst>
                              <p:cond delay="0"/>
                            </p:stCondLst>
                            <p:childTnLst>
                              <p:par>
                                <p:cTn id="147" presetID="2" presetClass="exit" presetSubtype="4" fill="hold" nodeType="clickEffect">
                                  <p:stCondLst>
                                    <p:cond delay="0"/>
                                  </p:stCondLst>
                                  <p:childTnLst>
                                    <p:anim calcmode="lin" valueType="num">
                                      <p:cBhvr additive="base">
                                        <p:cTn id="148" dur="1000"/>
                                        <p:tgtEl>
                                          <p:spTgt spid="1035"/>
                                        </p:tgtEl>
                                        <p:attrNameLst>
                                          <p:attrName>ppt_x</p:attrName>
                                        </p:attrNameLst>
                                      </p:cBhvr>
                                      <p:tavLst>
                                        <p:tav tm="0">
                                          <p:val>
                                            <p:strVal val="ppt_x"/>
                                          </p:val>
                                        </p:tav>
                                        <p:tav tm="100000">
                                          <p:val>
                                            <p:strVal val="ppt_x"/>
                                          </p:val>
                                        </p:tav>
                                      </p:tavLst>
                                    </p:anim>
                                    <p:anim calcmode="lin" valueType="num">
                                      <p:cBhvr additive="base">
                                        <p:cTn id="149" dur="1000"/>
                                        <p:tgtEl>
                                          <p:spTgt spid="1035"/>
                                        </p:tgtEl>
                                        <p:attrNameLst>
                                          <p:attrName>ppt_y</p:attrName>
                                        </p:attrNameLst>
                                      </p:cBhvr>
                                      <p:tavLst>
                                        <p:tav tm="0">
                                          <p:val>
                                            <p:strVal val="ppt_y"/>
                                          </p:val>
                                        </p:tav>
                                        <p:tav tm="100000">
                                          <p:val>
                                            <p:strVal val="1+ppt_h/2"/>
                                          </p:val>
                                        </p:tav>
                                      </p:tavLst>
                                    </p:anim>
                                    <p:set>
                                      <p:cBhvr>
                                        <p:cTn id="150" dur="1" fill="hold">
                                          <p:stCondLst>
                                            <p:cond delay="999"/>
                                          </p:stCondLst>
                                        </p:cTn>
                                        <p:tgtEl>
                                          <p:spTgt spid="1035"/>
                                        </p:tgtEl>
                                        <p:attrNameLst>
                                          <p:attrName>style.visibility</p:attrName>
                                        </p:attrNameLst>
                                      </p:cBhvr>
                                      <p:to>
                                        <p:strVal val="hidden"/>
                                      </p:to>
                                    </p:set>
                                  </p:childTnLst>
                                </p:cTn>
                              </p:par>
                              <p:par>
                                <p:cTn id="151" presetID="10" presetClass="entr" presetSubtype="0" fill="hold" nodeType="withEffect">
                                  <p:stCondLst>
                                    <p:cond delay="0"/>
                                  </p:stCondLst>
                                  <p:childTnLst>
                                    <p:set>
                                      <p:cBhvr>
                                        <p:cTn id="152" dur="1" fill="hold">
                                          <p:stCondLst>
                                            <p:cond delay="0"/>
                                          </p:stCondLst>
                                        </p:cTn>
                                        <p:tgtEl>
                                          <p:spTgt spid="1029"/>
                                        </p:tgtEl>
                                        <p:attrNameLst>
                                          <p:attrName>style.visibility</p:attrName>
                                        </p:attrNameLst>
                                      </p:cBhvr>
                                      <p:to>
                                        <p:strVal val="visible"/>
                                      </p:to>
                                    </p:set>
                                    <p:animEffect transition="in" filter="fade">
                                      <p:cBhvr>
                                        <p:cTn id="153" dur="500"/>
                                        <p:tgtEl>
                                          <p:spTgt spid="1029"/>
                                        </p:tgtEl>
                                      </p:cBhvr>
                                    </p:animEffect>
                                  </p:childTnLst>
                                </p:cTn>
                              </p:par>
                            </p:childTnLst>
                          </p:cTn>
                        </p:par>
                      </p:childTnLst>
                    </p:cTn>
                  </p:par>
                </p:childTnLst>
              </p:cTn>
              <p:nextCondLst>
                <p:cond evt="onClick" delay="0">
                  <p:tgtEl>
                    <p:spTgt spid="1035"/>
                  </p:tgtEl>
                </p:cond>
              </p:nextCondLst>
            </p:seq>
            <p:seq concurrent="1" nextAc="seek">
              <p:cTn id="154" restart="whenNotActive" fill="hold" evtFilter="cancelBubble" nodeType="interactiveSeq">
                <p:stCondLst>
                  <p:cond evt="onClick" delay="0">
                    <p:tgtEl>
                      <p:spTgt spid="1036"/>
                    </p:tgtEl>
                  </p:cond>
                </p:stCondLst>
                <p:endSync evt="end" delay="0">
                  <p:rtn val="all"/>
                </p:endSync>
                <p:childTnLst>
                  <p:par>
                    <p:cTn id="155" fill="hold">
                      <p:stCondLst>
                        <p:cond delay="0"/>
                      </p:stCondLst>
                      <p:childTnLst>
                        <p:par>
                          <p:cTn id="156" fill="hold">
                            <p:stCondLst>
                              <p:cond delay="0"/>
                            </p:stCondLst>
                            <p:childTnLst>
                              <p:par>
                                <p:cTn id="157" presetID="2" presetClass="exit" presetSubtype="4" fill="hold" nodeType="clickEffect">
                                  <p:stCondLst>
                                    <p:cond delay="0"/>
                                  </p:stCondLst>
                                  <p:childTnLst>
                                    <p:anim calcmode="lin" valueType="num">
                                      <p:cBhvr additive="base">
                                        <p:cTn id="158" dur="1000"/>
                                        <p:tgtEl>
                                          <p:spTgt spid="1036"/>
                                        </p:tgtEl>
                                        <p:attrNameLst>
                                          <p:attrName>ppt_x</p:attrName>
                                        </p:attrNameLst>
                                      </p:cBhvr>
                                      <p:tavLst>
                                        <p:tav tm="0">
                                          <p:val>
                                            <p:strVal val="ppt_x"/>
                                          </p:val>
                                        </p:tav>
                                        <p:tav tm="100000">
                                          <p:val>
                                            <p:strVal val="ppt_x"/>
                                          </p:val>
                                        </p:tav>
                                      </p:tavLst>
                                    </p:anim>
                                    <p:anim calcmode="lin" valueType="num">
                                      <p:cBhvr additive="base">
                                        <p:cTn id="159" dur="1000"/>
                                        <p:tgtEl>
                                          <p:spTgt spid="1036"/>
                                        </p:tgtEl>
                                        <p:attrNameLst>
                                          <p:attrName>ppt_y</p:attrName>
                                        </p:attrNameLst>
                                      </p:cBhvr>
                                      <p:tavLst>
                                        <p:tav tm="0">
                                          <p:val>
                                            <p:strVal val="ppt_y"/>
                                          </p:val>
                                        </p:tav>
                                        <p:tav tm="100000">
                                          <p:val>
                                            <p:strVal val="1+ppt_h/2"/>
                                          </p:val>
                                        </p:tav>
                                      </p:tavLst>
                                    </p:anim>
                                    <p:set>
                                      <p:cBhvr>
                                        <p:cTn id="160" dur="1" fill="hold">
                                          <p:stCondLst>
                                            <p:cond delay="999"/>
                                          </p:stCondLst>
                                        </p:cTn>
                                        <p:tgtEl>
                                          <p:spTgt spid="1036"/>
                                        </p:tgtEl>
                                        <p:attrNameLst>
                                          <p:attrName>style.visibility</p:attrName>
                                        </p:attrNameLst>
                                      </p:cBhvr>
                                      <p:to>
                                        <p:strVal val="hidden"/>
                                      </p:to>
                                    </p:set>
                                  </p:childTnLst>
                                </p:cTn>
                              </p:par>
                              <p:par>
                                <p:cTn id="161" presetID="10" presetClass="entr" presetSubtype="0" fill="hold" nodeType="withEffect">
                                  <p:stCondLst>
                                    <p:cond delay="0"/>
                                  </p:stCondLst>
                                  <p:childTnLst>
                                    <p:set>
                                      <p:cBhvr>
                                        <p:cTn id="162" dur="1" fill="hold">
                                          <p:stCondLst>
                                            <p:cond delay="0"/>
                                          </p:stCondLst>
                                        </p:cTn>
                                        <p:tgtEl>
                                          <p:spTgt spid="1029"/>
                                        </p:tgtEl>
                                        <p:attrNameLst>
                                          <p:attrName>style.visibility</p:attrName>
                                        </p:attrNameLst>
                                      </p:cBhvr>
                                      <p:to>
                                        <p:strVal val="visible"/>
                                      </p:to>
                                    </p:set>
                                    <p:animEffect transition="in" filter="fade">
                                      <p:cBhvr>
                                        <p:cTn id="163" dur="500"/>
                                        <p:tgtEl>
                                          <p:spTgt spid="1029"/>
                                        </p:tgtEl>
                                      </p:cBhvr>
                                    </p:animEffect>
                                  </p:childTnLst>
                                </p:cTn>
                              </p:par>
                            </p:childTnLst>
                          </p:cTn>
                        </p:par>
                      </p:childTnLst>
                    </p:cTn>
                  </p:par>
                </p:childTnLst>
              </p:cTn>
              <p:nextCondLst>
                <p:cond evt="onClick" delay="0">
                  <p:tgtEl>
                    <p:spTgt spid="1036"/>
                  </p:tgtEl>
                </p:cond>
              </p:nextCondLst>
            </p:seq>
            <p:seq concurrent="1" nextAc="seek">
              <p:cTn id="164" restart="whenNotActive" fill="hold" evtFilter="cancelBubble" nodeType="interactiveSeq">
                <p:stCondLst>
                  <p:cond evt="onClick" delay="0">
                    <p:tgtEl>
                      <p:spTgt spid="1037"/>
                    </p:tgtEl>
                  </p:cond>
                </p:stCondLst>
                <p:endSync evt="end" delay="0">
                  <p:rtn val="all"/>
                </p:endSync>
                <p:childTnLst>
                  <p:par>
                    <p:cTn id="165" fill="hold">
                      <p:stCondLst>
                        <p:cond delay="0"/>
                      </p:stCondLst>
                      <p:childTnLst>
                        <p:par>
                          <p:cTn id="166" fill="hold">
                            <p:stCondLst>
                              <p:cond delay="0"/>
                            </p:stCondLst>
                            <p:childTnLst>
                              <p:par>
                                <p:cTn id="167" presetID="2" presetClass="exit" presetSubtype="4" fill="hold" nodeType="clickEffect">
                                  <p:stCondLst>
                                    <p:cond delay="0"/>
                                  </p:stCondLst>
                                  <p:childTnLst>
                                    <p:anim calcmode="lin" valueType="num">
                                      <p:cBhvr additive="base">
                                        <p:cTn id="168" dur="1000"/>
                                        <p:tgtEl>
                                          <p:spTgt spid="1037"/>
                                        </p:tgtEl>
                                        <p:attrNameLst>
                                          <p:attrName>ppt_x</p:attrName>
                                        </p:attrNameLst>
                                      </p:cBhvr>
                                      <p:tavLst>
                                        <p:tav tm="0">
                                          <p:val>
                                            <p:strVal val="ppt_x"/>
                                          </p:val>
                                        </p:tav>
                                        <p:tav tm="100000">
                                          <p:val>
                                            <p:strVal val="ppt_x"/>
                                          </p:val>
                                        </p:tav>
                                      </p:tavLst>
                                    </p:anim>
                                    <p:anim calcmode="lin" valueType="num">
                                      <p:cBhvr additive="base">
                                        <p:cTn id="169" dur="1000"/>
                                        <p:tgtEl>
                                          <p:spTgt spid="1037"/>
                                        </p:tgtEl>
                                        <p:attrNameLst>
                                          <p:attrName>ppt_y</p:attrName>
                                        </p:attrNameLst>
                                      </p:cBhvr>
                                      <p:tavLst>
                                        <p:tav tm="0">
                                          <p:val>
                                            <p:strVal val="ppt_y"/>
                                          </p:val>
                                        </p:tav>
                                        <p:tav tm="100000">
                                          <p:val>
                                            <p:strVal val="1+ppt_h/2"/>
                                          </p:val>
                                        </p:tav>
                                      </p:tavLst>
                                    </p:anim>
                                    <p:set>
                                      <p:cBhvr>
                                        <p:cTn id="170" dur="1" fill="hold">
                                          <p:stCondLst>
                                            <p:cond delay="999"/>
                                          </p:stCondLst>
                                        </p:cTn>
                                        <p:tgtEl>
                                          <p:spTgt spid="1037"/>
                                        </p:tgtEl>
                                        <p:attrNameLst>
                                          <p:attrName>style.visibility</p:attrName>
                                        </p:attrNameLst>
                                      </p:cBhvr>
                                      <p:to>
                                        <p:strVal val="hidden"/>
                                      </p:to>
                                    </p:set>
                                  </p:childTnLst>
                                </p:cTn>
                              </p:par>
                              <p:par>
                                <p:cTn id="171" presetID="10" presetClass="entr" presetSubtype="0" fill="hold" nodeType="withEffect">
                                  <p:stCondLst>
                                    <p:cond delay="0"/>
                                  </p:stCondLst>
                                  <p:childTnLst>
                                    <p:set>
                                      <p:cBhvr>
                                        <p:cTn id="172" dur="1" fill="hold">
                                          <p:stCondLst>
                                            <p:cond delay="0"/>
                                          </p:stCondLst>
                                        </p:cTn>
                                        <p:tgtEl>
                                          <p:spTgt spid="1029"/>
                                        </p:tgtEl>
                                        <p:attrNameLst>
                                          <p:attrName>style.visibility</p:attrName>
                                        </p:attrNameLst>
                                      </p:cBhvr>
                                      <p:to>
                                        <p:strVal val="visible"/>
                                      </p:to>
                                    </p:set>
                                    <p:animEffect transition="in" filter="fade">
                                      <p:cBhvr>
                                        <p:cTn id="173" dur="500"/>
                                        <p:tgtEl>
                                          <p:spTgt spid="1029"/>
                                        </p:tgtEl>
                                      </p:cBhvr>
                                    </p:animEffect>
                                  </p:childTnLst>
                                </p:cTn>
                              </p:par>
                            </p:childTnLst>
                          </p:cTn>
                        </p:par>
                      </p:childTnLst>
                    </p:cTn>
                  </p:par>
                </p:childTnLst>
              </p:cTn>
              <p:nextCondLst>
                <p:cond evt="onClick" delay="0">
                  <p:tgtEl>
                    <p:spTgt spid="1037"/>
                  </p:tgtEl>
                </p:cond>
              </p:nextCondLst>
            </p:seq>
            <p:seq concurrent="1" nextAc="seek">
              <p:cTn id="174" restart="whenNotActive" fill="hold" evtFilter="cancelBubble" nodeType="interactiveSeq">
                <p:stCondLst>
                  <p:cond evt="onClick" delay="0">
                    <p:tgtEl>
                      <p:spTgt spid="1038"/>
                    </p:tgtEl>
                  </p:cond>
                </p:stCondLst>
                <p:endSync evt="end" delay="0">
                  <p:rtn val="all"/>
                </p:endSync>
                <p:childTnLst>
                  <p:par>
                    <p:cTn id="175" fill="hold">
                      <p:stCondLst>
                        <p:cond delay="0"/>
                      </p:stCondLst>
                      <p:childTnLst>
                        <p:par>
                          <p:cTn id="176" fill="hold">
                            <p:stCondLst>
                              <p:cond delay="0"/>
                            </p:stCondLst>
                            <p:childTnLst>
                              <p:par>
                                <p:cTn id="177" presetID="2" presetClass="exit" presetSubtype="4" fill="hold" nodeType="clickEffect">
                                  <p:stCondLst>
                                    <p:cond delay="0"/>
                                  </p:stCondLst>
                                  <p:childTnLst>
                                    <p:anim calcmode="lin" valueType="num">
                                      <p:cBhvr additive="base">
                                        <p:cTn id="178" dur="1000"/>
                                        <p:tgtEl>
                                          <p:spTgt spid="1038"/>
                                        </p:tgtEl>
                                        <p:attrNameLst>
                                          <p:attrName>ppt_x</p:attrName>
                                        </p:attrNameLst>
                                      </p:cBhvr>
                                      <p:tavLst>
                                        <p:tav tm="0">
                                          <p:val>
                                            <p:strVal val="ppt_x"/>
                                          </p:val>
                                        </p:tav>
                                        <p:tav tm="100000">
                                          <p:val>
                                            <p:strVal val="ppt_x"/>
                                          </p:val>
                                        </p:tav>
                                      </p:tavLst>
                                    </p:anim>
                                    <p:anim calcmode="lin" valueType="num">
                                      <p:cBhvr additive="base">
                                        <p:cTn id="179" dur="1000"/>
                                        <p:tgtEl>
                                          <p:spTgt spid="1038"/>
                                        </p:tgtEl>
                                        <p:attrNameLst>
                                          <p:attrName>ppt_y</p:attrName>
                                        </p:attrNameLst>
                                      </p:cBhvr>
                                      <p:tavLst>
                                        <p:tav tm="0">
                                          <p:val>
                                            <p:strVal val="ppt_y"/>
                                          </p:val>
                                        </p:tav>
                                        <p:tav tm="100000">
                                          <p:val>
                                            <p:strVal val="1+ppt_h/2"/>
                                          </p:val>
                                        </p:tav>
                                      </p:tavLst>
                                    </p:anim>
                                    <p:set>
                                      <p:cBhvr>
                                        <p:cTn id="180" dur="1" fill="hold">
                                          <p:stCondLst>
                                            <p:cond delay="999"/>
                                          </p:stCondLst>
                                        </p:cTn>
                                        <p:tgtEl>
                                          <p:spTgt spid="1038"/>
                                        </p:tgtEl>
                                        <p:attrNameLst>
                                          <p:attrName>style.visibility</p:attrName>
                                        </p:attrNameLst>
                                      </p:cBhvr>
                                      <p:to>
                                        <p:strVal val="hidden"/>
                                      </p:to>
                                    </p:set>
                                  </p:childTnLst>
                                </p:cTn>
                              </p:par>
                              <p:par>
                                <p:cTn id="181" presetID="10" presetClass="entr" presetSubtype="0" fill="hold" nodeType="withEffect">
                                  <p:stCondLst>
                                    <p:cond delay="0"/>
                                  </p:stCondLst>
                                  <p:childTnLst>
                                    <p:set>
                                      <p:cBhvr>
                                        <p:cTn id="182" dur="1" fill="hold">
                                          <p:stCondLst>
                                            <p:cond delay="0"/>
                                          </p:stCondLst>
                                        </p:cTn>
                                        <p:tgtEl>
                                          <p:spTgt spid="1029"/>
                                        </p:tgtEl>
                                        <p:attrNameLst>
                                          <p:attrName>style.visibility</p:attrName>
                                        </p:attrNameLst>
                                      </p:cBhvr>
                                      <p:to>
                                        <p:strVal val="visible"/>
                                      </p:to>
                                    </p:set>
                                    <p:animEffect transition="in" filter="fade">
                                      <p:cBhvr>
                                        <p:cTn id="183" dur="500"/>
                                        <p:tgtEl>
                                          <p:spTgt spid="1029"/>
                                        </p:tgtEl>
                                      </p:cBhvr>
                                    </p:animEffect>
                                  </p:childTnLst>
                                </p:cTn>
                              </p:par>
                            </p:childTnLst>
                          </p:cTn>
                        </p:par>
                      </p:childTnLst>
                    </p:cTn>
                  </p:par>
                </p:childTnLst>
              </p:cTn>
              <p:nextCondLst>
                <p:cond evt="onClick" delay="0">
                  <p:tgtEl>
                    <p:spTgt spid="1038"/>
                  </p:tgtEl>
                </p:cond>
              </p:nextCondLst>
            </p:seq>
            <p:seq concurrent="1" nextAc="seek">
              <p:cTn id="184" restart="whenNotActive" fill="hold" evtFilter="cancelBubble" nodeType="interactiveSeq">
                <p:stCondLst>
                  <p:cond evt="onClick" delay="0">
                    <p:tgtEl>
                      <p:spTgt spid="1039"/>
                    </p:tgtEl>
                  </p:cond>
                </p:stCondLst>
                <p:endSync evt="end" delay="0">
                  <p:rtn val="all"/>
                </p:endSync>
                <p:childTnLst>
                  <p:par>
                    <p:cTn id="185" fill="hold">
                      <p:stCondLst>
                        <p:cond delay="0"/>
                      </p:stCondLst>
                      <p:childTnLst>
                        <p:par>
                          <p:cTn id="186" fill="hold">
                            <p:stCondLst>
                              <p:cond delay="0"/>
                            </p:stCondLst>
                            <p:childTnLst>
                              <p:par>
                                <p:cTn id="187" presetID="2" presetClass="exit" presetSubtype="4" fill="hold" nodeType="clickEffect">
                                  <p:stCondLst>
                                    <p:cond delay="0"/>
                                  </p:stCondLst>
                                  <p:childTnLst>
                                    <p:anim calcmode="lin" valueType="num">
                                      <p:cBhvr additive="base">
                                        <p:cTn id="188" dur="1000"/>
                                        <p:tgtEl>
                                          <p:spTgt spid="1039"/>
                                        </p:tgtEl>
                                        <p:attrNameLst>
                                          <p:attrName>ppt_x</p:attrName>
                                        </p:attrNameLst>
                                      </p:cBhvr>
                                      <p:tavLst>
                                        <p:tav tm="0">
                                          <p:val>
                                            <p:strVal val="ppt_x"/>
                                          </p:val>
                                        </p:tav>
                                        <p:tav tm="100000">
                                          <p:val>
                                            <p:strVal val="ppt_x"/>
                                          </p:val>
                                        </p:tav>
                                      </p:tavLst>
                                    </p:anim>
                                    <p:anim calcmode="lin" valueType="num">
                                      <p:cBhvr additive="base">
                                        <p:cTn id="189" dur="1000"/>
                                        <p:tgtEl>
                                          <p:spTgt spid="1039"/>
                                        </p:tgtEl>
                                        <p:attrNameLst>
                                          <p:attrName>ppt_y</p:attrName>
                                        </p:attrNameLst>
                                      </p:cBhvr>
                                      <p:tavLst>
                                        <p:tav tm="0">
                                          <p:val>
                                            <p:strVal val="ppt_y"/>
                                          </p:val>
                                        </p:tav>
                                        <p:tav tm="100000">
                                          <p:val>
                                            <p:strVal val="1+ppt_h/2"/>
                                          </p:val>
                                        </p:tav>
                                      </p:tavLst>
                                    </p:anim>
                                    <p:set>
                                      <p:cBhvr>
                                        <p:cTn id="190" dur="1" fill="hold">
                                          <p:stCondLst>
                                            <p:cond delay="999"/>
                                          </p:stCondLst>
                                        </p:cTn>
                                        <p:tgtEl>
                                          <p:spTgt spid="1039"/>
                                        </p:tgtEl>
                                        <p:attrNameLst>
                                          <p:attrName>style.visibility</p:attrName>
                                        </p:attrNameLst>
                                      </p:cBhvr>
                                      <p:to>
                                        <p:strVal val="hidden"/>
                                      </p:to>
                                    </p:set>
                                  </p:childTnLst>
                                </p:cTn>
                              </p:par>
                              <p:par>
                                <p:cTn id="191" presetID="10" presetClass="entr" presetSubtype="0" fill="hold" nodeType="withEffect">
                                  <p:stCondLst>
                                    <p:cond delay="0"/>
                                  </p:stCondLst>
                                  <p:childTnLst>
                                    <p:set>
                                      <p:cBhvr>
                                        <p:cTn id="192" dur="1" fill="hold">
                                          <p:stCondLst>
                                            <p:cond delay="0"/>
                                          </p:stCondLst>
                                        </p:cTn>
                                        <p:tgtEl>
                                          <p:spTgt spid="1029"/>
                                        </p:tgtEl>
                                        <p:attrNameLst>
                                          <p:attrName>style.visibility</p:attrName>
                                        </p:attrNameLst>
                                      </p:cBhvr>
                                      <p:to>
                                        <p:strVal val="visible"/>
                                      </p:to>
                                    </p:set>
                                    <p:animEffect transition="in" filter="fade">
                                      <p:cBhvr>
                                        <p:cTn id="193" dur="500"/>
                                        <p:tgtEl>
                                          <p:spTgt spid="1029"/>
                                        </p:tgtEl>
                                      </p:cBhvr>
                                    </p:animEffect>
                                  </p:childTnLst>
                                </p:cTn>
                              </p:par>
                            </p:childTnLst>
                          </p:cTn>
                        </p:par>
                      </p:childTnLst>
                    </p:cTn>
                  </p:par>
                </p:childTnLst>
              </p:cTn>
              <p:nextCondLst>
                <p:cond evt="onClick" delay="0">
                  <p:tgtEl>
                    <p:spTgt spid="1039"/>
                  </p:tgtEl>
                </p:cond>
              </p:nextCondLst>
            </p:seq>
            <p:seq concurrent="1" nextAc="seek">
              <p:cTn id="194" restart="whenNotActive" fill="hold" evtFilter="cancelBubble" nodeType="interactiveSeq">
                <p:stCondLst>
                  <p:cond evt="onClick" delay="0">
                    <p:tgtEl>
                      <p:spTgt spid="1040"/>
                    </p:tgtEl>
                  </p:cond>
                </p:stCondLst>
                <p:endSync evt="end" delay="0">
                  <p:rtn val="all"/>
                </p:endSync>
                <p:childTnLst>
                  <p:par>
                    <p:cTn id="195" fill="hold">
                      <p:stCondLst>
                        <p:cond delay="0"/>
                      </p:stCondLst>
                      <p:childTnLst>
                        <p:par>
                          <p:cTn id="196" fill="hold">
                            <p:stCondLst>
                              <p:cond delay="0"/>
                            </p:stCondLst>
                            <p:childTnLst>
                              <p:par>
                                <p:cTn id="197" presetID="2" presetClass="exit" presetSubtype="4" fill="hold" nodeType="clickEffect">
                                  <p:stCondLst>
                                    <p:cond delay="0"/>
                                  </p:stCondLst>
                                  <p:childTnLst>
                                    <p:anim calcmode="lin" valueType="num">
                                      <p:cBhvr additive="base">
                                        <p:cTn id="198" dur="1000"/>
                                        <p:tgtEl>
                                          <p:spTgt spid="1040"/>
                                        </p:tgtEl>
                                        <p:attrNameLst>
                                          <p:attrName>ppt_x</p:attrName>
                                        </p:attrNameLst>
                                      </p:cBhvr>
                                      <p:tavLst>
                                        <p:tav tm="0">
                                          <p:val>
                                            <p:strVal val="ppt_x"/>
                                          </p:val>
                                        </p:tav>
                                        <p:tav tm="100000">
                                          <p:val>
                                            <p:strVal val="ppt_x"/>
                                          </p:val>
                                        </p:tav>
                                      </p:tavLst>
                                    </p:anim>
                                    <p:anim calcmode="lin" valueType="num">
                                      <p:cBhvr additive="base">
                                        <p:cTn id="199" dur="1000"/>
                                        <p:tgtEl>
                                          <p:spTgt spid="1040"/>
                                        </p:tgtEl>
                                        <p:attrNameLst>
                                          <p:attrName>ppt_y</p:attrName>
                                        </p:attrNameLst>
                                      </p:cBhvr>
                                      <p:tavLst>
                                        <p:tav tm="0">
                                          <p:val>
                                            <p:strVal val="ppt_y"/>
                                          </p:val>
                                        </p:tav>
                                        <p:tav tm="100000">
                                          <p:val>
                                            <p:strVal val="1+ppt_h/2"/>
                                          </p:val>
                                        </p:tav>
                                      </p:tavLst>
                                    </p:anim>
                                    <p:set>
                                      <p:cBhvr>
                                        <p:cTn id="200" dur="1" fill="hold">
                                          <p:stCondLst>
                                            <p:cond delay="999"/>
                                          </p:stCondLst>
                                        </p:cTn>
                                        <p:tgtEl>
                                          <p:spTgt spid="1040"/>
                                        </p:tgtEl>
                                        <p:attrNameLst>
                                          <p:attrName>style.visibility</p:attrName>
                                        </p:attrNameLst>
                                      </p:cBhvr>
                                      <p:to>
                                        <p:strVal val="hidden"/>
                                      </p:to>
                                    </p:set>
                                  </p:childTnLst>
                                </p:cTn>
                              </p:par>
                              <p:par>
                                <p:cTn id="201" presetID="10" presetClass="entr" presetSubtype="0" fill="hold" nodeType="withEffect">
                                  <p:stCondLst>
                                    <p:cond delay="0"/>
                                  </p:stCondLst>
                                  <p:childTnLst>
                                    <p:set>
                                      <p:cBhvr>
                                        <p:cTn id="202" dur="1" fill="hold">
                                          <p:stCondLst>
                                            <p:cond delay="0"/>
                                          </p:stCondLst>
                                        </p:cTn>
                                        <p:tgtEl>
                                          <p:spTgt spid="11271"/>
                                        </p:tgtEl>
                                        <p:attrNameLst>
                                          <p:attrName>style.visibility</p:attrName>
                                        </p:attrNameLst>
                                      </p:cBhvr>
                                      <p:to>
                                        <p:strVal val="visible"/>
                                      </p:to>
                                    </p:set>
                                    <p:animEffect transition="in" filter="fade">
                                      <p:cBhvr>
                                        <p:cTn id="203" dur="500"/>
                                        <p:tgtEl>
                                          <p:spTgt spid="11271"/>
                                        </p:tgtEl>
                                      </p:cBhvr>
                                    </p:animEffect>
                                  </p:childTnLst>
                                </p:cTn>
                              </p:par>
                              <p:par>
                                <p:cTn id="204" presetID="10" presetClass="entr" presetSubtype="0" fill="hold" nodeType="withEffect">
                                  <p:stCondLst>
                                    <p:cond delay="0"/>
                                  </p:stCondLst>
                                  <p:childTnLst>
                                    <p:set>
                                      <p:cBhvr>
                                        <p:cTn id="205" dur="1" fill="hold">
                                          <p:stCondLst>
                                            <p:cond delay="0"/>
                                          </p:stCondLst>
                                        </p:cTn>
                                        <p:tgtEl>
                                          <p:spTgt spid="11272"/>
                                        </p:tgtEl>
                                        <p:attrNameLst>
                                          <p:attrName>style.visibility</p:attrName>
                                        </p:attrNameLst>
                                      </p:cBhvr>
                                      <p:to>
                                        <p:strVal val="visible"/>
                                      </p:to>
                                    </p:set>
                                    <p:animEffect transition="in" filter="fade">
                                      <p:cBhvr>
                                        <p:cTn id="206" dur="500"/>
                                        <p:tgtEl>
                                          <p:spTgt spid="11272"/>
                                        </p:tgtEl>
                                      </p:cBhvr>
                                    </p:animEffect>
                                  </p:childTnLst>
                                </p:cTn>
                              </p:par>
                            </p:childTnLst>
                          </p:cTn>
                        </p:par>
                      </p:childTnLst>
                    </p:cTn>
                  </p:par>
                </p:childTnLst>
              </p:cTn>
              <p:nextCondLst>
                <p:cond evt="onClick" delay="0">
                  <p:tgtEl>
                    <p:spTgt spid="1040"/>
                  </p:tgtEl>
                </p:cond>
              </p:nextCondLst>
            </p:seq>
            <p:seq concurrent="1" nextAc="seek">
              <p:cTn id="207" restart="whenNotActive" fill="hold" evtFilter="cancelBubble" nodeType="interactiveSeq">
                <p:stCondLst>
                  <p:cond evt="onClick" delay="0">
                    <p:tgtEl>
                      <p:spTgt spid="1041"/>
                    </p:tgtEl>
                  </p:cond>
                </p:stCondLst>
                <p:endSync evt="end" delay="0">
                  <p:rtn val="all"/>
                </p:endSync>
                <p:childTnLst>
                  <p:par>
                    <p:cTn id="208" fill="hold">
                      <p:stCondLst>
                        <p:cond delay="0"/>
                      </p:stCondLst>
                      <p:childTnLst>
                        <p:par>
                          <p:cTn id="209" fill="hold">
                            <p:stCondLst>
                              <p:cond delay="0"/>
                            </p:stCondLst>
                            <p:childTnLst>
                              <p:par>
                                <p:cTn id="210" presetID="2" presetClass="exit" presetSubtype="4" fill="hold" nodeType="clickEffect">
                                  <p:stCondLst>
                                    <p:cond delay="0"/>
                                  </p:stCondLst>
                                  <p:childTnLst>
                                    <p:anim calcmode="lin" valueType="num">
                                      <p:cBhvr additive="base">
                                        <p:cTn id="211" dur="1000"/>
                                        <p:tgtEl>
                                          <p:spTgt spid="1041"/>
                                        </p:tgtEl>
                                        <p:attrNameLst>
                                          <p:attrName>ppt_x</p:attrName>
                                        </p:attrNameLst>
                                      </p:cBhvr>
                                      <p:tavLst>
                                        <p:tav tm="0">
                                          <p:val>
                                            <p:strVal val="ppt_x"/>
                                          </p:val>
                                        </p:tav>
                                        <p:tav tm="100000">
                                          <p:val>
                                            <p:strVal val="ppt_x"/>
                                          </p:val>
                                        </p:tav>
                                      </p:tavLst>
                                    </p:anim>
                                    <p:anim calcmode="lin" valueType="num">
                                      <p:cBhvr additive="base">
                                        <p:cTn id="212" dur="1000"/>
                                        <p:tgtEl>
                                          <p:spTgt spid="1041"/>
                                        </p:tgtEl>
                                        <p:attrNameLst>
                                          <p:attrName>ppt_y</p:attrName>
                                        </p:attrNameLst>
                                      </p:cBhvr>
                                      <p:tavLst>
                                        <p:tav tm="0">
                                          <p:val>
                                            <p:strVal val="ppt_y"/>
                                          </p:val>
                                        </p:tav>
                                        <p:tav tm="100000">
                                          <p:val>
                                            <p:strVal val="1+ppt_h/2"/>
                                          </p:val>
                                        </p:tav>
                                      </p:tavLst>
                                    </p:anim>
                                    <p:set>
                                      <p:cBhvr>
                                        <p:cTn id="213" dur="1" fill="hold">
                                          <p:stCondLst>
                                            <p:cond delay="999"/>
                                          </p:stCondLst>
                                        </p:cTn>
                                        <p:tgtEl>
                                          <p:spTgt spid="1041"/>
                                        </p:tgtEl>
                                        <p:attrNameLst>
                                          <p:attrName>style.visibility</p:attrName>
                                        </p:attrNameLst>
                                      </p:cBhvr>
                                      <p:to>
                                        <p:strVal val="hidden"/>
                                      </p:to>
                                    </p:set>
                                  </p:childTnLst>
                                </p:cTn>
                              </p:par>
                              <p:par>
                                <p:cTn id="214" presetID="10" presetClass="entr" presetSubtype="0" fill="hold" nodeType="withEffect">
                                  <p:stCondLst>
                                    <p:cond delay="0"/>
                                  </p:stCondLst>
                                  <p:childTnLst>
                                    <p:set>
                                      <p:cBhvr>
                                        <p:cTn id="215" dur="1" fill="hold">
                                          <p:stCondLst>
                                            <p:cond delay="0"/>
                                          </p:stCondLst>
                                        </p:cTn>
                                        <p:tgtEl>
                                          <p:spTgt spid="1029"/>
                                        </p:tgtEl>
                                        <p:attrNameLst>
                                          <p:attrName>style.visibility</p:attrName>
                                        </p:attrNameLst>
                                      </p:cBhvr>
                                      <p:to>
                                        <p:strVal val="visible"/>
                                      </p:to>
                                    </p:set>
                                    <p:animEffect transition="in" filter="fade">
                                      <p:cBhvr>
                                        <p:cTn id="216" dur="500"/>
                                        <p:tgtEl>
                                          <p:spTgt spid="1029"/>
                                        </p:tgtEl>
                                      </p:cBhvr>
                                    </p:animEffect>
                                  </p:childTnLst>
                                </p:cTn>
                              </p:par>
                            </p:childTnLst>
                          </p:cTn>
                        </p:par>
                      </p:childTnLst>
                    </p:cTn>
                  </p:par>
                </p:childTnLst>
              </p:cTn>
              <p:nextCondLst>
                <p:cond evt="onClick" delay="0">
                  <p:tgtEl>
                    <p:spTgt spid="1041"/>
                  </p:tgtEl>
                </p:cond>
              </p:nextCondLst>
            </p:seq>
            <p:seq concurrent="1" nextAc="seek">
              <p:cTn id="217" restart="whenNotActive" fill="hold" evtFilter="cancelBubble" nodeType="interactiveSeq">
                <p:stCondLst>
                  <p:cond evt="onClick" delay="0">
                    <p:tgtEl>
                      <p:spTgt spid="1042"/>
                    </p:tgtEl>
                  </p:cond>
                </p:stCondLst>
                <p:endSync evt="end" delay="0">
                  <p:rtn val="all"/>
                </p:endSync>
                <p:childTnLst>
                  <p:par>
                    <p:cTn id="218" fill="hold">
                      <p:stCondLst>
                        <p:cond delay="0"/>
                      </p:stCondLst>
                      <p:childTnLst>
                        <p:par>
                          <p:cTn id="219" fill="hold">
                            <p:stCondLst>
                              <p:cond delay="0"/>
                            </p:stCondLst>
                            <p:childTnLst>
                              <p:par>
                                <p:cTn id="220" presetID="2" presetClass="exit" presetSubtype="4" fill="hold" nodeType="clickEffect">
                                  <p:stCondLst>
                                    <p:cond delay="0"/>
                                  </p:stCondLst>
                                  <p:childTnLst>
                                    <p:anim calcmode="lin" valueType="num">
                                      <p:cBhvr additive="base">
                                        <p:cTn id="221" dur="1000"/>
                                        <p:tgtEl>
                                          <p:spTgt spid="1042"/>
                                        </p:tgtEl>
                                        <p:attrNameLst>
                                          <p:attrName>ppt_x</p:attrName>
                                        </p:attrNameLst>
                                      </p:cBhvr>
                                      <p:tavLst>
                                        <p:tav tm="0">
                                          <p:val>
                                            <p:strVal val="ppt_x"/>
                                          </p:val>
                                        </p:tav>
                                        <p:tav tm="100000">
                                          <p:val>
                                            <p:strVal val="ppt_x"/>
                                          </p:val>
                                        </p:tav>
                                      </p:tavLst>
                                    </p:anim>
                                    <p:anim calcmode="lin" valueType="num">
                                      <p:cBhvr additive="base">
                                        <p:cTn id="222" dur="1000"/>
                                        <p:tgtEl>
                                          <p:spTgt spid="1042"/>
                                        </p:tgtEl>
                                        <p:attrNameLst>
                                          <p:attrName>ppt_y</p:attrName>
                                        </p:attrNameLst>
                                      </p:cBhvr>
                                      <p:tavLst>
                                        <p:tav tm="0">
                                          <p:val>
                                            <p:strVal val="ppt_y"/>
                                          </p:val>
                                        </p:tav>
                                        <p:tav tm="100000">
                                          <p:val>
                                            <p:strVal val="1+ppt_h/2"/>
                                          </p:val>
                                        </p:tav>
                                      </p:tavLst>
                                    </p:anim>
                                    <p:set>
                                      <p:cBhvr>
                                        <p:cTn id="223" dur="1" fill="hold">
                                          <p:stCondLst>
                                            <p:cond delay="999"/>
                                          </p:stCondLst>
                                        </p:cTn>
                                        <p:tgtEl>
                                          <p:spTgt spid="1042"/>
                                        </p:tgtEl>
                                        <p:attrNameLst>
                                          <p:attrName>style.visibility</p:attrName>
                                        </p:attrNameLst>
                                      </p:cBhvr>
                                      <p:to>
                                        <p:strVal val="hidden"/>
                                      </p:to>
                                    </p:set>
                                  </p:childTnLst>
                                </p:cTn>
                              </p:par>
                              <p:par>
                                <p:cTn id="224" presetID="10" presetClass="entr" presetSubtype="0" fill="hold" nodeType="withEffect">
                                  <p:stCondLst>
                                    <p:cond delay="0"/>
                                  </p:stCondLst>
                                  <p:childTnLst>
                                    <p:set>
                                      <p:cBhvr>
                                        <p:cTn id="225" dur="1" fill="hold">
                                          <p:stCondLst>
                                            <p:cond delay="0"/>
                                          </p:stCondLst>
                                        </p:cTn>
                                        <p:tgtEl>
                                          <p:spTgt spid="1029"/>
                                        </p:tgtEl>
                                        <p:attrNameLst>
                                          <p:attrName>style.visibility</p:attrName>
                                        </p:attrNameLst>
                                      </p:cBhvr>
                                      <p:to>
                                        <p:strVal val="visible"/>
                                      </p:to>
                                    </p:set>
                                    <p:animEffect transition="in" filter="fade">
                                      <p:cBhvr>
                                        <p:cTn id="226" dur="500"/>
                                        <p:tgtEl>
                                          <p:spTgt spid="1029"/>
                                        </p:tgtEl>
                                      </p:cBhvr>
                                    </p:animEffect>
                                  </p:childTnLst>
                                </p:cTn>
                              </p:par>
                            </p:childTnLst>
                          </p:cTn>
                        </p:par>
                      </p:childTnLst>
                    </p:cTn>
                  </p:par>
                </p:childTnLst>
              </p:cTn>
              <p:nextCondLst>
                <p:cond evt="onClick" delay="0">
                  <p:tgtEl>
                    <p:spTgt spid="1042"/>
                  </p:tgtEl>
                </p:cond>
              </p:nextCondLst>
            </p:seq>
            <p:seq concurrent="1" nextAc="seek">
              <p:cTn id="227" restart="whenNotActive" fill="hold" evtFilter="cancelBubble" nodeType="interactiveSeq">
                <p:stCondLst>
                  <p:cond evt="onClick" delay="0">
                    <p:tgtEl>
                      <p:spTgt spid="1043"/>
                    </p:tgtEl>
                  </p:cond>
                </p:stCondLst>
                <p:endSync evt="end" delay="0">
                  <p:rtn val="all"/>
                </p:endSync>
                <p:childTnLst>
                  <p:par>
                    <p:cTn id="228" fill="hold">
                      <p:stCondLst>
                        <p:cond delay="0"/>
                      </p:stCondLst>
                      <p:childTnLst>
                        <p:par>
                          <p:cTn id="229" fill="hold">
                            <p:stCondLst>
                              <p:cond delay="0"/>
                            </p:stCondLst>
                            <p:childTnLst>
                              <p:par>
                                <p:cTn id="230" presetID="2" presetClass="exit" presetSubtype="4" fill="hold" nodeType="clickEffect">
                                  <p:stCondLst>
                                    <p:cond delay="0"/>
                                  </p:stCondLst>
                                  <p:childTnLst>
                                    <p:anim calcmode="lin" valueType="num">
                                      <p:cBhvr additive="base">
                                        <p:cTn id="231" dur="1000"/>
                                        <p:tgtEl>
                                          <p:spTgt spid="1043"/>
                                        </p:tgtEl>
                                        <p:attrNameLst>
                                          <p:attrName>ppt_x</p:attrName>
                                        </p:attrNameLst>
                                      </p:cBhvr>
                                      <p:tavLst>
                                        <p:tav tm="0">
                                          <p:val>
                                            <p:strVal val="ppt_x"/>
                                          </p:val>
                                        </p:tav>
                                        <p:tav tm="100000">
                                          <p:val>
                                            <p:strVal val="ppt_x"/>
                                          </p:val>
                                        </p:tav>
                                      </p:tavLst>
                                    </p:anim>
                                    <p:anim calcmode="lin" valueType="num">
                                      <p:cBhvr additive="base">
                                        <p:cTn id="232" dur="1000"/>
                                        <p:tgtEl>
                                          <p:spTgt spid="1043"/>
                                        </p:tgtEl>
                                        <p:attrNameLst>
                                          <p:attrName>ppt_y</p:attrName>
                                        </p:attrNameLst>
                                      </p:cBhvr>
                                      <p:tavLst>
                                        <p:tav tm="0">
                                          <p:val>
                                            <p:strVal val="ppt_y"/>
                                          </p:val>
                                        </p:tav>
                                        <p:tav tm="100000">
                                          <p:val>
                                            <p:strVal val="1+ppt_h/2"/>
                                          </p:val>
                                        </p:tav>
                                      </p:tavLst>
                                    </p:anim>
                                    <p:set>
                                      <p:cBhvr>
                                        <p:cTn id="233" dur="1" fill="hold">
                                          <p:stCondLst>
                                            <p:cond delay="999"/>
                                          </p:stCondLst>
                                        </p:cTn>
                                        <p:tgtEl>
                                          <p:spTgt spid="1043"/>
                                        </p:tgtEl>
                                        <p:attrNameLst>
                                          <p:attrName>style.visibility</p:attrName>
                                        </p:attrNameLst>
                                      </p:cBhvr>
                                      <p:to>
                                        <p:strVal val="hidden"/>
                                      </p:to>
                                    </p:set>
                                  </p:childTnLst>
                                </p:cTn>
                              </p:par>
                              <p:par>
                                <p:cTn id="234" presetID="10" presetClass="entr" presetSubtype="0" fill="hold" nodeType="withEffect">
                                  <p:stCondLst>
                                    <p:cond delay="0"/>
                                  </p:stCondLst>
                                  <p:childTnLst>
                                    <p:set>
                                      <p:cBhvr>
                                        <p:cTn id="235" dur="1" fill="hold">
                                          <p:stCondLst>
                                            <p:cond delay="0"/>
                                          </p:stCondLst>
                                        </p:cTn>
                                        <p:tgtEl>
                                          <p:spTgt spid="1029"/>
                                        </p:tgtEl>
                                        <p:attrNameLst>
                                          <p:attrName>style.visibility</p:attrName>
                                        </p:attrNameLst>
                                      </p:cBhvr>
                                      <p:to>
                                        <p:strVal val="visible"/>
                                      </p:to>
                                    </p:set>
                                    <p:animEffect transition="in" filter="fade">
                                      <p:cBhvr>
                                        <p:cTn id="236" dur="500"/>
                                        <p:tgtEl>
                                          <p:spTgt spid="1029"/>
                                        </p:tgtEl>
                                      </p:cBhvr>
                                    </p:animEffect>
                                  </p:childTnLst>
                                </p:cTn>
                              </p:par>
                            </p:childTnLst>
                          </p:cTn>
                        </p:par>
                      </p:childTnLst>
                    </p:cTn>
                  </p:par>
                </p:childTnLst>
              </p:cTn>
              <p:nextCondLst>
                <p:cond evt="onClick" delay="0">
                  <p:tgtEl>
                    <p:spTgt spid="1043"/>
                  </p:tgtEl>
                </p:cond>
              </p:nextCondLst>
            </p:seq>
            <p:seq concurrent="1" nextAc="seek">
              <p:cTn id="237" restart="whenNotActive" fill="hold" evtFilter="cancelBubble" nodeType="interactiveSeq">
                <p:stCondLst>
                  <p:cond evt="onClick" delay="0">
                    <p:tgtEl>
                      <p:spTgt spid="1044"/>
                    </p:tgtEl>
                  </p:cond>
                </p:stCondLst>
                <p:endSync evt="end" delay="0">
                  <p:rtn val="all"/>
                </p:endSync>
                <p:childTnLst>
                  <p:par>
                    <p:cTn id="238" fill="hold">
                      <p:stCondLst>
                        <p:cond delay="0"/>
                      </p:stCondLst>
                      <p:childTnLst>
                        <p:par>
                          <p:cTn id="239" fill="hold">
                            <p:stCondLst>
                              <p:cond delay="0"/>
                            </p:stCondLst>
                            <p:childTnLst>
                              <p:par>
                                <p:cTn id="240" presetID="2" presetClass="exit" presetSubtype="4" fill="hold" nodeType="clickEffect">
                                  <p:stCondLst>
                                    <p:cond delay="0"/>
                                  </p:stCondLst>
                                  <p:childTnLst>
                                    <p:anim calcmode="lin" valueType="num">
                                      <p:cBhvr additive="base">
                                        <p:cTn id="241" dur="1000"/>
                                        <p:tgtEl>
                                          <p:spTgt spid="1044"/>
                                        </p:tgtEl>
                                        <p:attrNameLst>
                                          <p:attrName>ppt_x</p:attrName>
                                        </p:attrNameLst>
                                      </p:cBhvr>
                                      <p:tavLst>
                                        <p:tav tm="0">
                                          <p:val>
                                            <p:strVal val="ppt_x"/>
                                          </p:val>
                                        </p:tav>
                                        <p:tav tm="100000">
                                          <p:val>
                                            <p:strVal val="ppt_x"/>
                                          </p:val>
                                        </p:tav>
                                      </p:tavLst>
                                    </p:anim>
                                    <p:anim calcmode="lin" valueType="num">
                                      <p:cBhvr additive="base">
                                        <p:cTn id="242" dur="1000"/>
                                        <p:tgtEl>
                                          <p:spTgt spid="1044"/>
                                        </p:tgtEl>
                                        <p:attrNameLst>
                                          <p:attrName>ppt_y</p:attrName>
                                        </p:attrNameLst>
                                      </p:cBhvr>
                                      <p:tavLst>
                                        <p:tav tm="0">
                                          <p:val>
                                            <p:strVal val="ppt_y"/>
                                          </p:val>
                                        </p:tav>
                                        <p:tav tm="100000">
                                          <p:val>
                                            <p:strVal val="1+ppt_h/2"/>
                                          </p:val>
                                        </p:tav>
                                      </p:tavLst>
                                    </p:anim>
                                    <p:set>
                                      <p:cBhvr>
                                        <p:cTn id="243" dur="1" fill="hold">
                                          <p:stCondLst>
                                            <p:cond delay="999"/>
                                          </p:stCondLst>
                                        </p:cTn>
                                        <p:tgtEl>
                                          <p:spTgt spid="1044"/>
                                        </p:tgtEl>
                                        <p:attrNameLst>
                                          <p:attrName>style.visibility</p:attrName>
                                        </p:attrNameLst>
                                      </p:cBhvr>
                                      <p:to>
                                        <p:strVal val="hidden"/>
                                      </p:to>
                                    </p:set>
                                  </p:childTnLst>
                                </p:cTn>
                              </p:par>
                              <p:par>
                                <p:cTn id="244" presetID="10" presetClass="entr" presetSubtype="0" fill="hold" nodeType="withEffect">
                                  <p:stCondLst>
                                    <p:cond delay="0"/>
                                  </p:stCondLst>
                                  <p:childTnLst>
                                    <p:set>
                                      <p:cBhvr>
                                        <p:cTn id="245" dur="1" fill="hold">
                                          <p:stCondLst>
                                            <p:cond delay="0"/>
                                          </p:stCondLst>
                                        </p:cTn>
                                        <p:tgtEl>
                                          <p:spTgt spid="1029"/>
                                        </p:tgtEl>
                                        <p:attrNameLst>
                                          <p:attrName>style.visibility</p:attrName>
                                        </p:attrNameLst>
                                      </p:cBhvr>
                                      <p:to>
                                        <p:strVal val="visible"/>
                                      </p:to>
                                    </p:set>
                                    <p:animEffect transition="in" filter="fade">
                                      <p:cBhvr>
                                        <p:cTn id="246" dur="500"/>
                                        <p:tgtEl>
                                          <p:spTgt spid="1029"/>
                                        </p:tgtEl>
                                      </p:cBhvr>
                                    </p:animEffect>
                                  </p:childTnLst>
                                </p:cTn>
                              </p:par>
                            </p:childTnLst>
                          </p:cTn>
                        </p:par>
                      </p:childTnLst>
                    </p:cTn>
                  </p:par>
                </p:childTnLst>
              </p:cTn>
              <p:nextCondLst>
                <p:cond evt="onClick" delay="0">
                  <p:tgtEl>
                    <p:spTgt spid="1044"/>
                  </p:tgtEl>
                </p:cond>
              </p:nextCondLst>
            </p:seq>
            <p:seq concurrent="1" nextAc="seek">
              <p:cTn id="247" restart="whenNotActive" fill="hold" evtFilter="cancelBubble" nodeType="interactiveSeq">
                <p:stCondLst>
                  <p:cond evt="onClick" delay="0">
                    <p:tgtEl>
                      <p:spTgt spid="1045"/>
                    </p:tgtEl>
                  </p:cond>
                </p:stCondLst>
                <p:endSync evt="end" delay="0">
                  <p:rtn val="all"/>
                </p:endSync>
                <p:childTnLst>
                  <p:par>
                    <p:cTn id="248" fill="hold">
                      <p:stCondLst>
                        <p:cond delay="0"/>
                      </p:stCondLst>
                      <p:childTnLst>
                        <p:par>
                          <p:cTn id="249" fill="hold">
                            <p:stCondLst>
                              <p:cond delay="0"/>
                            </p:stCondLst>
                            <p:childTnLst>
                              <p:par>
                                <p:cTn id="250" presetID="2" presetClass="exit" presetSubtype="4" fill="hold" nodeType="clickEffect">
                                  <p:stCondLst>
                                    <p:cond delay="0"/>
                                  </p:stCondLst>
                                  <p:childTnLst>
                                    <p:anim calcmode="lin" valueType="num">
                                      <p:cBhvr additive="base">
                                        <p:cTn id="251" dur="1000"/>
                                        <p:tgtEl>
                                          <p:spTgt spid="1045"/>
                                        </p:tgtEl>
                                        <p:attrNameLst>
                                          <p:attrName>ppt_x</p:attrName>
                                        </p:attrNameLst>
                                      </p:cBhvr>
                                      <p:tavLst>
                                        <p:tav tm="0">
                                          <p:val>
                                            <p:strVal val="ppt_x"/>
                                          </p:val>
                                        </p:tav>
                                        <p:tav tm="100000">
                                          <p:val>
                                            <p:strVal val="ppt_x"/>
                                          </p:val>
                                        </p:tav>
                                      </p:tavLst>
                                    </p:anim>
                                    <p:anim calcmode="lin" valueType="num">
                                      <p:cBhvr additive="base">
                                        <p:cTn id="252" dur="1000"/>
                                        <p:tgtEl>
                                          <p:spTgt spid="1045"/>
                                        </p:tgtEl>
                                        <p:attrNameLst>
                                          <p:attrName>ppt_y</p:attrName>
                                        </p:attrNameLst>
                                      </p:cBhvr>
                                      <p:tavLst>
                                        <p:tav tm="0">
                                          <p:val>
                                            <p:strVal val="ppt_y"/>
                                          </p:val>
                                        </p:tav>
                                        <p:tav tm="100000">
                                          <p:val>
                                            <p:strVal val="1+ppt_h/2"/>
                                          </p:val>
                                        </p:tav>
                                      </p:tavLst>
                                    </p:anim>
                                    <p:set>
                                      <p:cBhvr>
                                        <p:cTn id="253" dur="1" fill="hold">
                                          <p:stCondLst>
                                            <p:cond delay="999"/>
                                          </p:stCondLst>
                                        </p:cTn>
                                        <p:tgtEl>
                                          <p:spTgt spid="1045"/>
                                        </p:tgtEl>
                                        <p:attrNameLst>
                                          <p:attrName>style.visibility</p:attrName>
                                        </p:attrNameLst>
                                      </p:cBhvr>
                                      <p:to>
                                        <p:strVal val="hidden"/>
                                      </p:to>
                                    </p:set>
                                  </p:childTnLst>
                                </p:cTn>
                              </p:par>
                              <p:par>
                                <p:cTn id="254" presetID="10" presetClass="entr" presetSubtype="0" fill="hold" nodeType="withEffect">
                                  <p:stCondLst>
                                    <p:cond delay="0"/>
                                  </p:stCondLst>
                                  <p:childTnLst>
                                    <p:set>
                                      <p:cBhvr>
                                        <p:cTn id="255" dur="1" fill="hold">
                                          <p:stCondLst>
                                            <p:cond delay="0"/>
                                          </p:stCondLst>
                                        </p:cTn>
                                        <p:tgtEl>
                                          <p:spTgt spid="1029"/>
                                        </p:tgtEl>
                                        <p:attrNameLst>
                                          <p:attrName>style.visibility</p:attrName>
                                        </p:attrNameLst>
                                      </p:cBhvr>
                                      <p:to>
                                        <p:strVal val="visible"/>
                                      </p:to>
                                    </p:set>
                                    <p:animEffect transition="in" filter="fade">
                                      <p:cBhvr>
                                        <p:cTn id="256" dur="500"/>
                                        <p:tgtEl>
                                          <p:spTgt spid="1029"/>
                                        </p:tgtEl>
                                      </p:cBhvr>
                                    </p:animEffect>
                                  </p:childTnLst>
                                </p:cTn>
                              </p:par>
                            </p:childTnLst>
                          </p:cTn>
                        </p:par>
                      </p:childTnLst>
                    </p:cTn>
                  </p:par>
                </p:childTnLst>
              </p:cTn>
              <p:nextCondLst>
                <p:cond evt="onClick" delay="0">
                  <p:tgtEl>
                    <p:spTgt spid="1045"/>
                  </p:tgtEl>
                </p:cond>
              </p:nextCondLst>
            </p:seq>
            <p:seq concurrent="1" nextAc="seek">
              <p:cTn id="257" restart="whenNotActive" fill="hold" evtFilter="cancelBubble" nodeType="interactiveSeq">
                <p:stCondLst>
                  <p:cond evt="onClick" delay="0">
                    <p:tgtEl>
                      <p:spTgt spid="1046"/>
                    </p:tgtEl>
                  </p:cond>
                </p:stCondLst>
                <p:endSync evt="end" delay="0">
                  <p:rtn val="all"/>
                </p:endSync>
                <p:childTnLst>
                  <p:par>
                    <p:cTn id="258" fill="hold">
                      <p:stCondLst>
                        <p:cond delay="0"/>
                      </p:stCondLst>
                      <p:childTnLst>
                        <p:par>
                          <p:cTn id="259" fill="hold">
                            <p:stCondLst>
                              <p:cond delay="0"/>
                            </p:stCondLst>
                            <p:childTnLst>
                              <p:par>
                                <p:cTn id="260" presetID="2" presetClass="exit" presetSubtype="4" fill="hold" nodeType="clickEffect">
                                  <p:stCondLst>
                                    <p:cond delay="0"/>
                                  </p:stCondLst>
                                  <p:childTnLst>
                                    <p:anim calcmode="lin" valueType="num">
                                      <p:cBhvr additive="base">
                                        <p:cTn id="261" dur="1000"/>
                                        <p:tgtEl>
                                          <p:spTgt spid="1046"/>
                                        </p:tgtEl>
                                        <p:attrNameLst>
                                          <p:attrName>ppt_x</p:attrName>
                                        </p:attrNameLst>
                                      </p:cBhvr>
                                      <p:tavLst>
                                        <p:tav tm="0">
                                          <p:val>
                                            <p:strVal val="ppt_x"/>
                                          </p:val>
                                        </p:tav>
                                        <p:tav tm="100000">
                                          <p:val>
                                            <p:strVal val="ppt_x"/>
                                          </p:val>
                                        </p:tav>
                                      </p:tavLst>
                                    </p:anim>
                                    <p:anim calcmode="lin" valueType="num">
                                      <p:cBhvr additive="base">
                                        <p:cTn id="262" dur="1000"/>
                                        <p:tgtEl>
                                          <p:spTgt spid="1046"/>
                                        </p:tgtEl>
                                        <p:attrNameLst>
                                          <p:attrName>ppt_y</p:attrName>
                                        </p:attrNameLst>
                                      </p:cBhvr>
                                      <p:tavLst>
                                        <p:tav tm="0">
                                          <p:val>
                                            <p:strVal val="ppt_y"/>
                                          </p:val>
                                        </p:tav>
                                        <p:tav tm="100000">
                                          <p:val>
                                            <p:strVal val="1+ppt_h/2"/>
                                          </p:val>
                                        </p:tav>
                                      </p:tavLst>
                                    </p:anim>
                                    <p:set>
                                      <p:cBhvr>
                                        <p:cTn id="263" dur="1" fill="hold">
                                          <p:stCondLst>
                                            <p:cond delay="999"/>
                                          </p:stCondLst>
                                        </p:cTn>
                                        <p:tgtEl>
                                          <p:spTgt spid="1046"/>
                                        </p:tgtEl>
                                        <p:attrNameLst>
                                          <p:attrName>style.visibility</p:attrName>
                                        </p:attrNameLst>
                                      </p:cBhvr>
                                      <p:to>
                                        <p:strVal val="hidden"/>
                                      </p:to>
                                    </p:set>
                                  </p:childTnLst>
                                </p:cTn>
                              </p:par>
                              <p:par>
                                <p:cTn id="264" presetID="10" presetClass="entr" presetSubtype="0" fill="hold" nodeType="withEffect">
                                  <p:stCondLst>
                                    <p:cond delay="0"/>
                                  </p:stCondLst>
                                  <p:childTnLst>
                                    <p:set>
                                      <p:cBhvr>
                                        <p:cTn id="265" dur="1" fill="hold">
                                          <p:stCondLst>
                                            <p:cond delay="0"/>
                                          </p:stCondLst>
                                        </p:cTn>
                                        <p:tgtEl>
                                          <p:spTgt spid="1029"/>
                                        </p:tgtEl>
                                        <p:attrNameLst>
                                          <p:attrName>style.visibility</p:attrName>
                                        </p:attrNameLst>
                                      </p:cBhvr>
                                      <p:to>
                                        <p:strVal val="visible"/>
                                      </p:to>
                                    </p:set>
                                    <p:animEffect transition="in" filter="fade">
                                      <p:cBhvr>
                                        <p:cTn id="266" dur="500"/>
                                        <p:tgtEl>
                                          <p:spTgt spid="1029"/>
                                        </p:tgtEl>
                                      </p:cBhvr>
                                    </p:animEffect>
                                  </p:childTnLst>
                                </p:cTn>
                              </p:par>
                            </p:childTnLst>
                          </p:cTn>
                        </p:par>
                      </p:childTnLst>
                    </p:cTn>
                  </p:par>
                </p:childTnLst>
              </p:cTn>
              <p:nextCondLst>
                <p:cond evt="onClick" delay="0">
                  <p:tgtEl>
                    <p:spTgt spid="1046"/>
                  </p:tgtEl>
                </p:cond>
              </p:nextCondLst>
            </p:seq>
            <p:seq concurrent="1" nextAc="seek">
              <p:cTn id="267" restart="whenNotActive" fill="hold" evtFilter="cancelBubble" nodeType="interactiveSeq">
                <p:stCondLst>
                  <p:cond evt="onClick" delay="0">
                    <p:tgtEl>
                      <p:spTgt spid="104"/>
                    </p:tgtEl>
                  </p:cond>
                </p:stCondLst>
                <p:endSync evt="end" delay="0">
                  <p:rtn val="all"/>
                </p:endSync>
                <p:childTnLst>
                  <p:par>
                    <p:cTn id="268" fill="hold">
                      <p:stCondLst>
                        <p:cond delay="0"/>
                      </p:stCondLst>
                      <p:childTnLst>
                        <p:par>
                          <p:cTn id="269" fill="hold">
                            <p:stCondLst>
                              <p:cond delay="0"/>
                            </p:stCondLst>
                            <p:childTnLst>
                              <p:par>
                                <p:cTn id="270" presetID="2" presetClass="exit" presetSubtype="4" fill="hold" nodeType="clickEffect">
                                  <p:stCondLst>
                                    <p:cond delay="0"/>
                                  </p:stCondLst>
                                  <p:childTnLst>
                                    <p:anim calcmode="lin" valueType="num">
                                      <p:cBhvr additive="base">
                                        <p:cTn id="271" dur="1000"/>
                                        <p:tgtEl>
                                          <p:spTgt spid="104"/>
                                        </p:tgtEl>
                                        <p:attrNameLst>
                                          <p:attrName>ppt_x</p:attrName>
                                        </p:attrNameLst>
                                      </p:cBhvr>
                                      <p:tavLst>
                                        <p:tav tm="0">
                                          <p:val>
                                            <p:strVal val="ppt_x"/>
                                          </p:val>
                                        </p:tav>
                                        <p:tav tm="100000">
                                          <p:val>
                                            <p:strVal val="ppt_x"/>
                                          </p:val>
                                        </p:tav>
                                      </p:tavLst>
                                    </p:anim>
                                    <p:anim calcmode="lin" valueType="num">
                                      <p:cBhvr additive="base">
                                        <p:cTn id="272" dur="1000"/>
                                        <p:tgtEl>
                                          <p:spTgt spid="104"/>
                                        </p:tgtEl>
                                        <p:attrNameLst>
                                          <p:attrName>ppt_y</p:attrName>
                                        </p:attrNameLst>
                                      </p:cBhvr>
                                      <p:tavLst>
                                        <p:tav tm="0">
                                          <p:val>
                                            <p:strVal val="ppt_y"/>
                                          </p:val>
                                        </p:tav>
                                        <p:tav tm="100000">
                                          <p:val>
                                            <p:strVal val="1+ppt_h/2"/>
                                          </p:val>
                                        </p:tav>
                                      </p:tavLst>
                                    </p:anim>
                                    <p:set>
                                      <p:cBhvr>
                                        <p:cTn id="273" dur="1" fill="hold">
                                          <p:stCondLst>
                                            <p:cond delay="999"/>
                                          </p:stCondLst>
                                        </p:cTn>
                                        <p:tgtEl>
                                          <p:spTgt spid="104"/>
                                        </p:tgtEl>
                                        <p:attrNameLst>
                                          <p:attrName>style.visibility</p:attrName>
                                        </p:attrNameLst>
                                      </p:cBhvr>
                                      <p:to>
                                        <p:strVal val="hidden"/>
                                      </p:to>
                                    </p:set>
                                  </p:childTnLst>
                                </p:cTn>
                              </p:par>
                              <p:par>
                                <p:cTn id="274" presetID="10" presetClass="entr" presetSubtype="0" fill="hold" nodeType="withEffect">
                                  <p:stCondLst>
                                    <p:cond delay="0"/>
                                  </p:stCondLst>
                                  <p:childTnLst>
                                    <p:set>
                                      <p:cBhvr>
                                        <p:cTn id="275" dur="1" fill="hold">
                                          <p:stCondLst>
                                            <p:cond delay="0"/>
                                          </p:stCondLst>
                                        </p:cTn>
                                        <p:tgtEl>
                                          <p:spTgt spid="1029"/>
                                        </p:tgtEl>
                                        <p:attrNameLst>
                                          <p:attrName>style.visibility</p:attrName>
                                        </p:attrNameLst>
                                      </p:cBhvr>
                                      <p:to>
                                        <p:strVal val="visible"/>
                                      </p:to>
                                    </p:set>
                                    <p:animEffect transition="in" filter="fade">
                                      <p:cBhvr>
                                        <p:cTn id="276" dur="500"/>
                                        <p:tgtEl>
                                          <p:spTgt spid="1029"/>
                                        </p:tgtEl>
                                      </p:cBhvr>
                                    </p:animEffect>
                                  </p:childTnLst>
                                </p:cTn>
                              </p:par>
                            </p:childTnLst>
                          </p:cTn>
                        </p:par>
                      </p:childTnLst>
                    </p:cTn>
                  </p:par>
                </p:childTnLst>
              </p:cTn>
              <p:nextCondLst>
                <p:cond evt="onClick" delay="0">
                  <p:tgtEl>
                    <p:spTgt spid="104"/>
                  </p:tgtEl>
                </p:cond>
              </p:nextCondLst>
            </p:seq>
            <p:seq concurrent="1" nextAc="seek">
              <p:cTn id="277" restart="whenNotActive" fill="hold" evtFilter="cancelBubble" nodeType="interactiveSeq">
                <p:stCondLst>
                  <p:cond evt="onClick" delay="0">
                    <p:tgtEl>
                      <p:spTgt spid="105"/>
                    </p:tgtEl>
                  </p:cond>
                </p:stCondLst>
                <p:endSync evt="end" delay="0">
                  <p:rtn val="all"/>
                </p:endSync>
                <p:childTnLst>
                  <p:par>
                    <p:cTn id="278" fill="hold">
                      <p:stCondLst>
                        <p:cond delay="0"/>
                      </p:stCondLst>
                      <p:childTnLst>
                        <p:par>
                          <p:cTn id="279" fill="hold">
                            <p:stCondLst>
                              <p:cond delay="0"/>
                            </p:stCondLst>
                            <p:childTnLst>
                              <p:par>
                                <p:cTn id="280" presetID="2" presetClass="exit" presetSubtype="4" fill="hold" nodeType="clickEffect">
                                  <p:stCondLst>
                                    <p:cond delay="0"/>
                                  </p:stCondLst>
                                  <p:childTnLst>
                                    <p:anim calcmode="lin" valueType="num">
                                      <p:cBhvr additive="base">
                                        <p:cTn id="281" dur="1000"/>
                                        <p:tgtEl>
                                          <p:spTgt spid="105"/>
                                        </p:tgtEl>
                                        <p:attrNameLst>
                                          <p:attrName>ppt_x</p:attrName>
                                        </p:attrNameLst>
                                      </p:cBhvr>
                                      <p:tavLst>
                                        <p:tav tm="0">
                                          <p:val>
                                            <p:strVal val="ppt_x"/>
                                          </p:val>
                                        </p:tav>
                                        <p:tav tm="100000">
                                          <p:val>
                                            <p:strVal val="ppt_x"/>
                                          </p:val>
                                        </p:tav>
                                      </p:tavLst>
                                    </p:anim>
                                    <p:anim calcmode="lin" valueType="num">
                                      <p:cBhvr additive="base">
                                        <p:cTn id="282" dur="1000"/>
                                        <p:tgtEl>
                                          <p:spTgt spid="105"/>
                                        </p:tgtEl>
                                        <p:attrNameLst>
                                          <p:attrName>ppt_y</p:attrName>
                                        </p:attrNameLst>
                                      </p:cBhvr>
                                      <p:tavLst>
                                        <p:tav tm="0">
                                          <p:val>
                                            <p:strVal val="ppt_y"/>
                                          </p:val>
                                        </p:tav>
                                        <p:tav tm="100000">
                                          <p:val>
                                            <p:strVal val="1+ppt_h/2"/>
                                          </p:val>
                                        </p:tav>
                                      </p:tavLst>
                                    </p:anim>
                                    <p:set>
                                      <p:cBhvr>
                                        <p:cTn id="283" dur="1" fill="hold">
                                          <p:stCondLst>
                                            <p:cond delay="999"/>
                                          </p:stCondLst>
                                        </p:cTn>
                                        <p:tgtEl>
                                          <p:spTgt spid="105"/>
                                        </p:tgtEl>
                                        <p:attrNameLst>
                                          <p:attrName>style.visibility</p:attrName>
                                        </p:attrNameLst>
                                      </p:cBhvr>
                                      <p:to>
                                        <p:strVal val="hidden"/>
                                      </p:to>
                                    </p:set>
                                  </p:childTnLst>
                                </p:cTn>
                              </p:par>
                              <p:par>
                                <p:cTn id="284" presetID="10" presetClass="entr" presetSubtype="0" fill="hold" nodeType="withEffect">
                                  <p:stCondLst>
                                    <p:cond delay="0"/>
                                  </p:stCondLst>
                                  <p:childTnLst>
                                    <p:set>
                                      <p:cBhvr>
                                        <p:cTn id="285" dur="1" fill="hold">
                                          <p:stCondLst>
                                            <p:cond delay="0"/>
                                          </p:stCondLst>
                                        </p:cTn>
                                        <p:tgtEl>
                                          <p:spTgt spid="1029"/>
                                        </p:tgtEl>
                                        <p:attrNameLst>
                                          <p:attrName>style.visibility</p:attrName>
                                        </p:attrNameLst>
                                      </p:cBhvr>
                                      <p:to>
                                        <p:strVal val="visible"/>
                                      </p:to>
                                    </p:set>
                                    <p:animEffect transition="in" filter="fade">
                                      <p:cBhvr>
                                        <p:cTn id="286" dur="500"/>
                                        <p:tgtEl>
                                          <p:spTgt spid="1029"/>
                                        </p:tgtEl>
                                      </p:cBhvr>
                                    </p:animEffect>
                                  </p:childTnLst>
                                </p:cTn>
                              </p:par>
                            </p:childTnLst>
                          </p:cTn>
                        </p:par>
                      </p:childTnLst>
                    </p:cTn>
                  </p:par>
                </p:childTnLst>
              </p:cTn>
              <p:nextCondLst>
                <p:cond evt="onClick" delay="0">
                  <p:tgtEl>
                    <p:spTgt spid="105"/>
                  </p:tgtEl>
                </p:cond>
              </p:nextCondLst>
            </p:seq>
            <p:seq concurrent="1" nextAc="seek">
              <p:cTn id="287" restart="whenNotActive" fill="hold" evtFilter="cancelBubble" nodeType="interactiveSeq">
                <p:stCondLst>
                  <p:cond evt="onClick" delay="0">
                    <p:tgtEl>
                      <p:spTgt spid="1047"/>
                    </p:tgtEl>
                  </p:cond>
                </p:stCondLst>
                <p:endSync evt="end" delay="0">
                  <p:rtn val="all"/>
                </p:endSync>
                <p:childTnLst>
                  <p:par>
                    <p:cTn id="288" fill="hold">
                      <p:stCondLst>
                        <p:cond delay="0"/>
                      </p:stCondLst>
                      <p:childTnLst>
                        <p:par>
                          <p:cTn id="289" fill="hold">
                            <p:stCondLst>
                              <p:cond delay="0"/>
                            </p:stCondLst>
                            <p:childTnLst>
                              <p:par>
                                <p:cTn id="290" presetID="2" presetClass="exit" presetSubtype="4" fill="hold" nodeType="clickEffect">
                                  <p:stCondLst>
                                    <p:cond delay="0"/>
                                  </p:stCondLst>
                                  <p:childTnLst>
                                    <p:anim calcmode="lin" valueType="num">
                                      <p:cBhvr additive="base">
                                        <p:cTn id="291" dur="1000"/>
                                        <p:tgtEl>
                                          <p:spTgt spid="1047"/>
                                        </p:tgtEl>
                                        <p:attrNameLst>
                                          <p:attrName>ppt_x</p:attrName>
                                        </p:attrNameLst>
                                      </p:cBhvr>
                                      <p:tavLst>
                                        <p:tav tm="0">
                                          <p:val>
                                            <p:strVal val="ppt_x"/>
                                          </p:val>
                                        </p:tav>
                                        <p:tav tm="100000">
                                          <p:val>
                                            <p:strVal val="ppt_x"/>
                                          </p:val>
                                        </p:tav>
                                      </p:tavLst>
                                    </p:anim>
                                    <p:anim calcmode="lin" valueType="num">
                                      <p:cBhvr additive="base">
                                        <p:cTn id="292" dur="1000"/>
                                        <p:tgtEl>
                                          <p:spTgt spid="1047"/>
                                        </p:tgtEl>
                                        <p:attrNameLst>
                                          <p:attrName>ppt_y</p:attrName>
                                        </p:attrNameLst>
                                      </p:cBhvr>
                                      <p:tavLst>
                                        <p:tav tm="0">
                                          <p:val>
                                            <p:strVal val="ppt_y"/>
                                          </p:val>
                                        </p:tav>
                                        <p:tav tm="100000">
                                          <p:val>
                                            <p:strVal val="1+ppt_h/2"/>
                                          </p:val>
                                        </p:tav>
                                      </p:tavLst>
                                    </p:anim>
                                    <p:set>
                                      <p:cBhvr>
                                        <p:cTn id="293" dur="1" fill="hold">
                                          <p:stCondLst>
                                            <p:cond delay="999"/>
                                          </p:stCondLst>
                                        </p:cTn>
                                        <p:tgtEl>
                                          <p:spTgt spid="1047"/>
                                        </p:tgtEl>
                                        <p:attrNameLst>
                                          <p:attrName>style.visibility</p:attrName>
                                        </p:attrNameLst>
                                      </p:cBhvr>
                                      <p:to>
                                        <p:strVal val="hidden"/>
                                      </p:to>
                                    </p:set>
                                  </p:childTnLst>
                                </p:cTn>
                              </p:par>
                              <p:par>
                                <p:cTn id="294" presetID="10" presetClass="entr" presetSubtype="0" fill="hold" nodeType="withEffect">
                                  <p:stCondLst>
                                    <p:cond delay="0"/>
                                  </p:stCondLst>
                                  <p:childTnLst>
                                    <p:set>
                                      <p:cBhvr>
                                        <p:cTn id="295" dur="1" fill="hold">
                                          <p:stCondLst>
                                            <p:cond delay="0"/>
                                          </p:stCondLst>
                                        </p:cTn>
                                        <p:tgtEl>
                                          <p:spTgt spid="1029"/>
                                        </p:tgtEl>
                                        <p:attrNameLst>
                                          <p:attrName>style.visibility</p:attrName>
                                        </p:attrNameLst>
                                      </p:cBhvr>
                                      <p:to>
                                        <p:strVal val="visible"/>
                                      </p:to>
                                    </p:set>
                                    <p:animEffect transition="in" filter="fade">
                                      <p:cBhvr>
                                        <p:cTn id="296" dur="500"/>
                                        <p:tgtEl>
                                          <p:spTgt spid="1029"/>
                                        </p:tgtEl>
                                      </p:cBhvr>
                                    </p:animEffect>
                                  </p:childTnLst>
                                </p:cTn>
                              </p:par>
                            </p:childTnLst>
                          </p:cTn>
                        </p:par>
                      </p:childTnLst>
                    </p:cTn>
                  </p:par>
                </p:childTnLst>
              </p:cTn>
              <p:nextCondLst>
                <p:cond evt="onClick" delay="0">
                  <p:tgtEl>
                    <p:spTgt spid="1047"/>
                  </p:tgtEl>
                </p:cond>
              </p:nextCondLst>
            </p:seq>
            <p:seq concurrent="1" nextAc="seek">
              <p:cTn id="297" restart="whenNotActive" fill="hold" evtFilter="cancelBubble" nodeType="interactiveSeq">
                <p:stCondLst>
                  <p:cond evt="onClick" delay="0">
                    <p:tgtEl>
                      <p:spTgt spid="1048"/>
                    </p:tgtEl>
                  </p:cond>
                </p:stCondLst>
                <p:endSync evt="end" delay="0">
                  <p:rtn val="all"/>
                </p:endSync>
                <p:childTnLst>
                  <p:par>
                    <p:cTn id="298" fill="hold">
                      <p:stCondLst>
                        <p:cond delay="0"/>
                      </p:stCondLst>
                      <p:childTnLst>
                        <p:par>
                          <p:cTn id="299" fill="hold">
                            <p:stCondLst>
                              <p:cond delay="0"/>
                            </p:stCondLst>
                            <p:childTnLst>
                              <p:par>
                                <p:cTn id="300" presetID="2" presetClass="exit" presetSubtype="4" fill="hold" nodeType="clickEffect">
                                  <p:stCondLst>
                                    <p:cond delay="0"/>
                                  </p:stCondLst>
                                  <p:childTnLst>
                                    <p:anim calcmode="lin" valueType="num">
                                      <p:cBhvr additive="base">
                                        <p:cTn id="301" dur="1000"/>
                                        <p:tgtEl>
                                          <p:spTgt spid="1048"/>
                                        </p:tgtEl>
                                        <p:attrNameLst>
                                          <p:attrName>ppt_x</p:attrName>
                                        </p:attrNameLst>
                                      </p:cBhvr>
                                      <p:tavLst>
                                        <p:tav tm="0">
                                          <p:val>
                                            <p:strVal val="ppt_x"/>
                                          </p:val>
                                        </p:tav>
                                        <p:tav tm="100000">
                                          <p:val>
                                            <p:strVal val="ppt_x"/>
                                          </p:val>
                                        </p:tav>
                                      </p:tavLst>
                                    </p:anim>
                                    <p:anim calcmode="lin" valueType="num">
                                      <p:cBhvr additive="base">
                                        <p:cTn id="302" dur="1000"/>
                                        <p:tgtEl>
                                          <p:spTgt spid="1048"/>
                                        </p:tgtEl>
                                        <p:attrNameLst>
                                          <p:attrName>ppt_y</p:attrName>
                                        </p:attrNameLst>
                                      </p:cBhvr>
                                      <p:tavLst>
                                        <p:tav tm="0">
                                          <p:val>
                                            <p:strVal val="ppt_y"/>
                                          </p:val>
                                        </p:tav>
                                        <p:tav tm="100000">
                                          <p:val>
                                            <p:strVal val="1+ppt_h/2"/>
                                          </p:val>
                                        </p:tav>
                                      </p:tavLst>
                                    </p:anim>
                                    <p:set>
                                      <p:cBhvr>
                                        <p:cTn id="303" dur="1" fill="hold">
                                          <p:stCondLst>
                                            <p:cond delay="999"/>
                                          </p:stCondLst>
                                        </p:cTn>
                                        <p:tgtEl>
                                          <p:spTgt spid="1048"/>
                                        </p:tgtEl>
                                        <p:attrNameLst>
                                          <p:attrName>style.visibility</p:attrName>
                                        </p:attrNameLst>
                                      </p:cBhvr>
                                      <p:to>
                                        <p:strVal val="hidden"/>
                                      </p:to>
                                    </p:set>
                                  </p:childTnLst>
                                </p:cTn>
                              </p:par>
                              <p:par>
                                <p:cTn id="304" presetID="10" presetClass="entr" presetSubtype="0" fill="hold" nodeType="withEffect">
                                  <p:stCondLst>
                                    <p:cond delay="0"/>
                                  </p:stCondLst>
                                  <p:childTnLst>
                                    <p:set>
                                      <p:cBhvr>
                                        <p:cTn id="305" dur="1" fill="hold">
                                          <p:stCondLst>
                                            <p:cond delay="0"/>
                                          </p:stCondLst>
                                        </p:cTn>
                                        <p:tgtEl>
                                          <p:spTgt spid="1029"/>
                                        </p:tgtEl>
                                        <p:attrNameLst>
                                          <p:attrName>style.visibility</p:attrName>
                                        </p:attrNameLst>
                                      </p:cBhvr>
                                      <p:to>
                                        <p:strVal val="visible"/>
                                      </p:to>
                                    </p:set>
                                    <p:animEffect transition="in" filter="fade">
                                      <p:cBhvr>
                                        <p:cTn id="306" dur="500"/>
                                        <p:tgtEl>
                                          <p:spTgt spid="1029"/>
                                        </p:tgtEl>
                                      </p:cBhvr>
                                    </p:animEffect>
                                  </p:childTnLst>
                                </p:cTn>
                              </p:par>
                            </p:childTnLst>
                          </p:cTn>
                        </p:par>
                      </p:childTnLst>
                    </p:cTn>
                  </p:par>
                </p:childTnLst>
              </p:cTn>
              <p:nextCondLst>
                <p:cond evt="onClick" delay="0">
                  <p:tgtEl>
                    <p:spTgt spid="1048"/>
                  </p:tgtEl>
                </p:cond>
              </p:nextCondLst>
            </p:seq>
            <p:seq concurrent="1" nextAc="seek">
              <p:cTn id="307" restart="whenNotActive" fill="hold" evtFilter="cancelBubble" nodeType="interactiveSeq">
                <p:stCondLst>
                  <p:cond evt="onClick" delay="0">
                    <p:tgtEl>
                      <p:spTgt spid="1049"/>
                    </p:tgtEl>
                  </p:cond>
                </p:stCondLst>
                <p:endSync evt="end" delay="0">
                  <p:rtn val="all"/>
                </p:endSync>
                <p:childTnLst>
                  <p:par>
                    <p:cTn id="308" fill="hold">
                      <p:stCondLst>
                        <p:cond delay="0"/>
                      </p:stCondLst>
                      <p:childTnLst>
                        <p:par>
                          <p:cTn id="309" fill="hold">
                            <p:stCondLst>
                              <p:cond delay="0"/>
                            </p:stCondLst>
                            <p:childTnLst>
                              <p:par>
                                <p:cTn id="310" presetID="2" presetClass="exit" presetSubtype="4" fill="hold" nodeType="clickEffect">
                                  <p:stCondLst>
                                    <p:cond delay="0"/>
                                  </p:stCondLst>
                                  <p:childTnLst>
                                    <p:anim calcmode="lin" valueType="num">
                                      <p:cBhvr additive="base">
                                        <p:cTn id="311" dur="1000"/>
                                        <p:tgtEl>
                                          <p:spTgt spid="1049"/>
                                        </p:tgtEl>
                                        <p:attrNameLst>
                                          <p:attrName>ppt_x</p:attrName>
                                        </p:attrNameLst>
                                      </p:cBhvr>
                                      <p:tavLst>
                                        <p:tav tm="0">
                                          <p:val>
                                            <p:strVal val="ppt_x"/>
                                          </p:val>
                                        </p:tav>
                                        <p:tav tm="100000">
                                          <p:val>
                                            <p:strVal val="ppt_x"/>
                                          </p:val>
                                        </p:tav>
                                      </p:tavLst>
                                    </p:anim>
                                    <p:anim calcmode="lin" valueType="num">
                                      <p:cBhvr additive="base">
                                        <p:cTn id="312" dur="1000"/>
                                        <p:tgtEl>
                                          <p:spTgt spid="1049"/>
                                        </p:tgtEl>
                                        <p:attrNameLst>
                                          <p:attrName>ppt_y</p:attrName>
                                        </p:attrNameLst>
                                      </p:cBhvr>
                                      <p:tavLst>
                                        <p:tav tm="0">
                                          <p:val>
                                            <p:strVal val="ppt_y"/>
                                          </p:val>
                                        </p:tav>
                                        <p:tav tm="100000">
                                          <p:val>
                                            <p:strVal val="1+ppt_h/2"/>
                                          </p:val>
                                        </p:tav>
                                      </p:tavLst>
                                    </p:anim>
                                    <p:set>
                                      <p:cBhvr>
                                        <p:cTn id="313" dur="1" fill="hold">
                                          <p:stCondLst>
                                            <p:cond delay="999"/>
                                          </p:stCondLst>
                                        </p:cTn>
                                        <p:tgtEl>
                                          <p:spTgt spid="1049"/>
                                        </p:tgtEl>
                                        <p:attrNameLst>
                                          <p:attrName>style.visibility</p:attrName>
                                        </p:attrNameLst>
                                      </p:cBhvr>
                                      <p:to>
                                        <p:strVal val="hidden"/>
                                      </p:to>
                                    </p:set>
                                  </p:childTnLst>
                                </p:cTn>
                              </p:par>
                              <p:par>
                                <p:cTn id="314" presetID="10" presetClass="entr" presetSubtype="0" fill="hold" nodeType="withEffect">
                                  <p:stCondLst>
                                    <p:cond delay="0"/>
                                  </p:stCondLst>
                                  <p:childTnLst>
                                    <p:set>
                                      <p:cBhvr>
                                        <p:cTn id="315" dur="1" fill="hold">
                                          <p:stCondLst>
                                            <p:cond delay="0"/>
                                          </p:stCondLst>
                                        </p:cTn>
                                        <p:tgtEl>
                                          <p:spTgt spid="11274"/>
                                        </p:tgtEl>
                                        <p:attrNameLst>
                                          <p:attrName>style.visibility</p:attrName>
                                        </p:attrNameLst>
                                      </p:cBhvr>
                                      <p:to>
                                        <p:strVal val="visible"/>
                                      </p:to>
                                    </p:set>
                                    <p:animEffect transition="in" filter="fade">
                                      <p:cBhvr>
                                        <p:cTn id="316" dur="500"/>
                                        <p:tgtEl>
                                          <p:spTgt spid="11274"/>
                                        </p:tgtEl>
                                      </p:cBhvr>
                                    </p:animEffect>
                                  </p:childTnLst>
                                </p:cTn>
                              </p:par>
                            </p:childTnLst>
                          </p:cTn>
                        </p:par>
                      </p:childTnLst>
                    </p:cTn>
                  </p:par>
                </p:childTnLst>
              </p:cTn>
              <p:nextCondLst>
                <p:cond evt="onClick" delay="0">
                  <p:tgtEl>
                    <p:spTgt spid="1049"/>
                  </p:tgtEl>
                </p:cond>
              </p:nextCondLst>
            </p:seq>
            <p:seq concurrent="1" nextAc="seek">
              <p:cTn id="317" restart="whenNotActive" fill="hold" evtFilter="cancelBubble" nodeType="interactiveSeq">
                <p:stCondLst>
                  <p:cond evt="onClick" delay="0">
                    <p:tgtEl>
                      <p:spTgt spid="106"/>
                    </p:tgtEl>
                  </p:cond>
                </p:stCondLst>
                <p:endSync evt="end" delay="0">
                  <p:rtn val="all"/>
                </p:endSync>
                <p:childTnLst>
                  <p:par>
                    <p:cTn id="318" fill="hold">
                      <p:stCondLst>
                        <p:cond delay="0"/>
                      </p:stCondLst>
                      <p:childTnLst>
                        <p:par>
                          <p:cTn id="319" fill="hold">
                            <p:stCondLst>
                              <p:cond delay="0"/>
                            </p:stCondLst>
                            <p:childTnLst>
                              <p:par>
                                <p:cTn id="320" presetID="2" presetClass="exit" presetSubtype="4" fill="hold" nodeType="clickEffect">
                                  <p:stCondLst>
                                    <p:cond delay="0"/>
                                  </p:stCondLst>
                                  <p:childTnLst>
                                    <p:anim calcmode="lin" valueType="num">
                                      <p:cBhvr additive="base">
                                        <p:cTn id="321" dur="1000"/>
                                        <p:tgtEl>
                                          <p:spTgt spid="106"/>
                                        </p:tgtEl>
                                        <p:attrNameLst>
                                          <p:attrName>ppt_x</p:attrName>
                                        </p:attrNameLst>
                                      </p:cBhvr>
                                      <p:tavLst>
                                        <p:tav tm="0">
                                          <p:val>
                                            <p:strVal val="ppt_x"/>
                                          </p:val>
                                        </p:tav>
                                        <p:tav tm="100000">
                                          <p:val>
                                            <p:strVal val="ppt_x"/>
                                          </p:val>
                                        </p:tav>
                                      </p:tavLst>
                                    </p:anim>
                                    <p:anim calcmode="lin" valueType="num">
                                      <p:cBhvr additive="base">
                                        <p:cTn id="322" dur="1000"/>
                                        <p:tgtEl>
                                          <p:spTgt spid="106"/>
                                        </p:tgtEl>
                                        <p:attrNameLst>
                                          <p:attrName>ppt_y</p:attrName>
                                        </p:attrNameLst>
                                      </p:cBhvr>
                                      <p:tavLst>
                                        <p:tav tm="0">
                                          <p:val>
                                            <p:strVal val="ppt_y"/>
                                          </p:val>
                                        </p:tav>
                                        <p:tav tm="100000">
                                          <p:val>
                                            <p:strVal val="1+ppt_h/2"/>
                                          </p:val>
                                        </p:tav>
                                      </p:tavLst>
                                    </p:anim>
                                    <p:set>
                                      <p:cBhvr>
                                        <p:cTn id="323" dur="1" fill="hold">
                                          <p:stCondLst>
                                            <p:cond delay="999"/>
                                          </p:stCondLst>
                                        </p:cTn>
                                        <p:tgtEl>
                                          <p:spTgt spid="106"/>
                                        </p:tgtEl>
                                        <p:attrNameLst>
                                          <p:attrName>style.visibility</p:attrName>
                                        </p:attrNameLst>
                                      </p:cBhvr>
                                      <p:to>
                                        <p:strVal val="hidden"/>
                                      </p:to>
                                    </p:set>
                                  </p:childTnLst>
                                </p:cTn>
                              </p:par>
                              <p:par>
                                <p:cTn id="324" presetID="10" presetClass="entr" presetSubtype="0" fill="hold" nodeType="withEffect">
                                  <p:stCondLst>
                                    <p:cond delay="0"/>
                                  </p:stCondLst>
                                  <p:childTnLst>
                                    <p:set>
                                      <p:cBhvr>
                                        <p:cTn id="325" dur="1" fill="hold">
                                          <p:stCondLst>
                                            <p:cond delay="0"/>
                                          </p:stCondLst>
                                        </p:cTn>
                                        <p:tgtEl>
                                          <p:spTgt spid="1029"/>
                                        </p:tgtEl>
                                        <p:attrNameLst>
                                          <p:attrName>style.visibility</p:attrName>
                                        </p:attrNameLst>
                                      </p:cBhvr>
                                      <p:to>
                                        <p:strVal val="visible"/>
                                      </p:to>
                                    </p:set>
                                    <p:animEffect transition="in" filter="fade">
                                      <p:cBhvr>
                                        <p:cTn id="326" dur="500"/>
                                        <p:tgtEl>
                                          <p:spTgt spid="1029"/>
                                        </p:tgtEl>
                                      </p:cBhvr>
                                    </p:animEffect>
                                  </p:childTnLst>
                                </p:cTn>
                              </p:par>
                            </p:childTnLst>
                          </p:cTn>
                        </p:par>
                      </p:childTnLst>
                    </p:cTn>
                  </p:par>
                </p:childTnLst>
              </p:cTn>
              <p:nextCondLst>
                <p:cond evt="onClick" delay="0">
                  <p:tgtEl>
                    <p:spTgt spid="106"/>
                  </p:tgtEl>
                </p:cond>
              </p:nextCondLst>
            </p:seq>
            <p:seq concurrent="1" nextAc="seek">
              <p:cTn id="327" restart="whenNotActive" fill="hold" evtFilter="cancelBubble" nodeType="interactiveSeq">
                <p:stCondLst>
                  <p:cond evt="onClick" delay="0">
                    <p:tgtEl>
                      <p:spTgt spid="82"/>
                    </p:tgtEl>
                  </p:cond>
                </p:stCondLst>
                <p:endSync evt="end" delay="0">
                  <p:rtn val="all"/>
                </p:endSync>
                <p:childTnLst>
                  <p:par>
                    <p:cTn id="328" fill="hold">
                      <p:stCondLst>
                        <p:cond delay="0"/>
                      </p:stCondLst>
                      <p:childTnLst>
                        <p:par>
                          <p:cTn id="329" fill="hold">
                            <p:stCondLst>
                              <p:cond delay="0"/>
                            </p:stCondLst>
                            <p:childTnLst>
                              <p:par>
                                <p:cTn id="330" presetID="9" presetClass="emph" presetSubtype="0" nodeType="clickEffect">
                                  <p:stCondLst>
                                    <p:cond delay="0"/>
                                  </p:stCondLst>
                                  <p:childTnLst>
                                    <p:set>
                                      <p:cBhvr rctx="PPT">
                                        <p:cTn id="331" dur="500"/>
                                        <p:tgtEl>
                                          <p:spTgt spid="82"/>
                                        </p:tgtEl>
                                        <p:attrNameLst>
                                          <p:attrName>style.opacity</p:attrName>
                                        </p:attrNameLst>
                                      </p:cBhvr>
                                      <p:to>
                                        <p:strVal val="0.5"/>
                                      </p:to>
                                    </p:set>
                                    <p:animEffect filter="image" prLst="opacity: 0.5">
                                      <p:cBhvr rctx="IE">
                                        <p:cTn id="332" dur="500"/>
                                        <p:tgtEl>
                                          <p:spTgt spid="82"/>
                                        </p:tgtEl>
                                      </p:cBhvr>
                                    </p:animEffect>
                                  </p:childTnLst>
                                </p:cTn>
                              </p:par>
                              <p:par>
                                <p:cTn id="333" presetID="53" presetClass="entr" presetSubtype="16" fill="hold" grpId="0" nodeType="withEffect">
                                  <p:stCondLst>
                                    <p:cond delay="0"/>
                                  </p:stCondLst>
                                  <p:childTnLst>
                                    <p:set>
                                      <p:cBhvr>
                                        <p:cTn id="334" dur="1" fill="hold">
                                          <p:stCondLst>
                                            <p:cond delay="0"/>
                                          </p:stCondLst>
                                        </p:cTn>
                                        <p:tgtEl>
                                          <p:spTgt spid="96"/>
                                        </p:tgtEl>
                                        <p:attrNameLst>
                                          <p:attrName>style.visibility</p:attrName>
                                        </p:attrNameLst>
                                      </p:cBhvr>
                                      <p:to>
                                        <p:strVal val="visible"/>
                                      </p:to>
                                    </p:set>
                                    <p:anim calcmode="lin" valueType="num">
                                      <p:cBhvr>
                                        <p:cTn id="335" dur="500" fill="hold"/>
                                        <p:tgtEl>
                                          <p:spTgt spid="96"/>
                                        </p:tgtEl>
                                        <p:attrNameLst>
                                          <p:attrName>ppt_w</p:attrName>
                                        </p:attrNameLst>
                                      </p:cBhvr>
                                      <p:tavLst>
                                        <p:tav tm="0">
                                          <p:val>
                                            <p:fltVal val="0.000000"/>
                                          </p:val>
                                        </p:tav>
                                        <p:tav tm="100000">
                                          <p:val>
                                            <p:strVal val="#ppt_w"/>
                                          </p:val>
                                        </p:tav>
                                      </p:tavLst>
                                    </p:anim>
                                    <p:anim calcmode="lin" valueType="num">
                                      <p:cBhvr>
                                        <p:cTn id="336" dur="500" fill="hold"/>
                                        <p:tgtEl>
                                          <p:spTgt spid="96"/>
                                        </p:tgtEl>
                                        <p:attrNameLst>
                                          <p:attrName>ppt_h</p:attrName>
                                        </p:attrNameLst>
                                      </p:cBhvr>
                                      <p:tavLst>
                                        <p:tav tm="0">
                                          <p:val>
                                            <p:fltVal val="0.000000"/>
                                          </p:val>
                                        </p:tav>
                                        <p:tav tm="100000">
                                          <p:val>
                                            <p:strVal val="#ppt_h"/>
                                          </p:val>
                                        </p:tav>
                                      </p:tavLst>
                                    </p:anim>
                                    <p:animEffect transition="in" filter="fade">
                                      <p:cBhvr>
                                        <p:cTn id="337" dur="500"/>
                                        <p:tgtEl>
                                          <p:spTgt spid="96"/>
                                        </p:tgtEl>
                                      </p:cBhvr>
                                    </p:animEffect>
                                  </p:childTnLst>
                                </p:cTn>
                              </p:par>
                              <p:par>
                                <p:cTn id="338" presetID="10" presetClass="exit" presetSubtype="0" fill="hold" nodeType="withEffect">
                                  <p:stCondLst>
                                    <p:cond delay="0"/>
                                  </p:stCondLst>
                                  <p:childTnLst>
                                    <p:animEffect transition="out" filter="fade">
                                      <p:cBhvr>
                                        <p:cTn id="339" dur="500"/>
                                        <p:tgtEl>
                                          <p:spTgt spid="1029"/>
                                        </p:tgtEl>
                                      </p:cBhvr>
                                    </p:animEffect>
                                    <p:set>
                                      <p:cBhvr>
                                        <p:cTn id="340" dur="1" fill="hold">
                                          <p:stCondLst>
                                            <p:cond delay="499"/>
                                          </p:stCondLst>
                                        </p:cTn>
                                        <p:tgtEl>
                                          <p:spTgt spid="1029"/>
                                        </p:tgtEl>
                                        <p:attrNameLst>
                                          <p:attrName>style.visibility</p:attrName>
                                        </p:attrNameLst>
                                      </p:cBhvr>
                                      <p:to>
                                        <p:strVal val="hidden"/>
                                      </p:to>
                                    </p:set>
                                  </p:childTnLst>
                                </p:cTn>
                              </p:par>
                            </p:childTnLst>
                          </p:cTn>
                        </p:par>
                      </p:childTnLst>
                    </p:cTn>
                  </p:par>
                  <p:par>
                    <p:cTn id="341" fill="hold">
                      <p:stCondLst>
                        <p:cond delay="indefinite"/>
                      </p:stCondLst>
                      <p:childTnLst>
                        <p:par>
                          <p:cTn id="342" fill="hold">
                            <p:stCondLst>
                              <p:cond delay="0"/>
                            </p:stCondLst>
                            <p:childTnLst>
                              <p:par>
                                <p:cTn id="343" presetID="9" presetClass="emph" presetSubtype="0" nodeType="clickEffect">
                                  <p:stCondLst>
                                    <p:cond delay="0"/>
                                  </p:stCondLst>
                                  <p:childTnLst>
                                    <p:set>
                                      <p:cBhvr rctx="PPT">
                                        <p:cTn id="344" dur="500"/>
                                        <p:tgtEl>
                                          <p:spTgt spid="82"/>
                                        </p:tgtEl>
                                        <p:attrNameLst>
                                          <p:attrName>style.opacity</p:attrName>
                                        </p:attrNameLst>
                                      </p:cBhvr>
                                      <p:to>
                                        <p:strVal val="0.5"/>
                                      </p:to>
                                    </p:set>
                                    <p:animEffect filter="image" prLst="opacity: 0.5">
                                      <p:cBhvr rctx="IE">
                                        <p:cTn id="345" dur="500"/>
                                        <p:tgtEl>
                                          <p:spTgt spid="82"/>
                                        </p:tgtEl>
                                      </p:cBhvr>
                                    </p:animEffect>
                                  </p:childTnLst>
                                </p:cTn>
                              </p:par>
                              <p:par>
                                <p:cTn id="346" presetID="53" presetClass="entr" presetSubtype="16" fill="hold" grpId="0" nodeType="withEffect">
                                  <p:stCondLst>
                                    <p:cond delay="0"/>
                                  </p:stCondLst>
                                  <p:childTnLst>
                                    <p:set>
                                      <p:cBhvr>
                                        <p:cTn id="347" dur="1" fill="hold">
                                          <p:stCondLst>
                                            <p:cond delay="0"/>
                                          </p:stCondLst>
                                        </p:cTn>
                                        <p:tgtEl>
                                          <p:spTgt spid="97"/>
                                        </p:tgtEl>
                                        <p:attrNameLst>
                                          <p:attrName>style.visibility</p:attrName>
                                        </p:attrNameLst>
                                      </p:cBhvr>
                                      <p:to>
                                        <p:strVal val="visible"/>
                                      </p:to>
                                    </p:set>
                                    <p:anim calcmode="lin" valueType="num">
                                      <p:cBhvr>
                                        <p:cTn id="348" dur="500" fill="hold"/>
                                        <p:tgtEl>
                                          <p:spTgt spid="97"/>
                                        </p:tgtEl>
                                        <p:attrNameLst>
                                          <p:attrName>ppt_w</p:attrName>
                                        </p:attrNameLst>
                                      </p:cBhvr>
                                      <p:tavLst>
                                        <p:tav tm="0">
                                          <p:val>
                                            <p:fltVal val="0.000000"/>
                                          </p:val>
                                        </p:tav>
                                        <p:tav tm="100000">
                                          <p:val>
                                            <p:strVal val="#ppt_w"/>
                                          </p:val>
                                        </p:tav>
                                      </p:tavLst>
                                    </p:anim>
                                    <p:anim calcmode="lin" valueType="num">
                                      <p:cBhvr>
                                        <p:cTn id="349" dur="500" fill="hold"/>
                                        <p:tgtEl>
                                          <p:spTgt spid="97"/>
                                        </p:tgtEl>
                                        <p:attrNameLst>
                                          <p:attrName>ppt_h</p:attrName>
                                        </p:attrNameLst>
                                      </p:cBhvr>
                                      <p:tavLst>
                                        <p:tav tm="0">
                                          <p:val>
                                            <p:fltVal val="0.000000"/>
                                          </p:val>
                                        </p:tav>
                                        <p:tav tm="100000">
                                          <p:val>
                                            <p:strVal val="#ppt_h"/>
                                          </p:val>
                                        </p:tav>
                                      </p:tavLst>
                                    </p:anim>
                                    <p:animEffect transition="in" filter="fade">
                                      <p:cBhvr>
                                        <p:cTn id="350" dur="500"/>
                                        <p:tgtEl>
                                          <p:spTgt spid="97"/>
                                        </p:tgtEl>
                                      </p:cBhvr>
                                    </p:animEffect>
                                  </p:childTnLst>
                                </p:cTn>
                              </p:par>
                              <p:par>
                                <p:cTn id="351" presetID="10" presetClass="exit" presetSubtype="0" fill="hold" nodeType="withEffect">
                                  <p:stCondLst>
                                    <p:cond delay="0"/>
                                  </p:stCondLst>
                                  <p:childTnLst>
                                    <p:animEffect transition="out" filter="fade">
                                      <p:cBhvr>
                                        <p:cTn id="352" dur="500"/>
                                        <p:tgtEl>
                                          <p:spTgt spid="1029"/>
                                        </p:tgtEl>
                                      </p:cBhvr>
                                    </p:animEffect>
                                    <p:set>
                                      <p:cBhvr>
                                        <p:cTn id="353" dur="1" fill="hold">
                                          <p:stCondLst>
                                            <p:cond delay="499"/>
                                          </p:stCondLst>
                                        </p:cTn>
                                        <p:tgtEl>
                                          <p:spTgt spid="1029"/>
                                        </p:tgtEl>
                                        <p:attrNameLst>
                                          <p:attrName>style.visibility</p:attrName>
                                        </p:attrNameLst>
                                      </p:cBhvr>
                                      <p:to>
                                        <p:strVal val="hidden"/>
                                      </p:to>
                                    </p:set>
                                  </p:childTnLst>
                                </p:cTn>
                              </p:par>
                            </p:childTnLst>
                          </p:cTn>
                        </p:par>
                      </p:childTnLst>
                    </p:cTn>
                  </p:par>
                  <p:par>
                    <p:cTn id="354" fill="hold">
                      <p:stCondLst>
                        <p:cond delay="indefinite"/>
                      </p:stCondLst>
                      <p:childTnLst>
                        <p:par>
                          <p:cTn id="355" fill="hold">
                            <p:stCondLst>
                              <p:cond delay="0"/>
                            </p:stCondLst>
                            <p:childTnLst>
                              <p:par>
                                <p:cTn id="356" presetID="9" presetClass="emph" presetSubtype="0" nodeType="clickEffect">
                                  <p:stCondLst>
                                    <p:cond delay="0"/>
                                  </p:stCondLst>
                                  <p:childTnLst>
                                    <p:set>
                                      <p:cBhvr rctx="PPT">
                                        <p:cTn id="357" dur="500"/>
                                        <p:tgtEl>
                                          <p:spTgt spid="82"/>
                                        </p:tgtEl>
                                        <p:attrNameLst>
                                          <p:attrName>style.opacity</p:attrName>
                                        </p:attrNameLst>
                                      </p:cBhvr>
                                      <p:to>
                                        <p:strVal val="0.5"/>
                                      </p:to>
                                    </p:set>
                                    <p:animEffect filter="image" prLst="opacity: 0.5">
                                      <p:cBhvr rctx="IE">
                                        <p:cTn id="358" dur="500"/>
                                        <p:tgtEl>
                                          <p:spTgt spid="82"/>
                                        </p:tgtEl>
                                      </p:cBhvr>
                                    </p:animEffect>
                                  </p:childTnLst>
                                </p:cTn>
                              </p:par>
                              <p:par>
                                <p:cTn id="359" presetID="53" presetClass="entr" presetSubtype="16" fill="hold" grpId="0" nodeType="withEffect">
                                  <p:stCondLst>
                                    <p:cond delay="0"/>
                                  </p:stCondLst>
                                  <p:childTnLst>
                                    <p:set>
                                      <p:cBhvr>
                                        <p:cTn id="360" dur="1" fill="hold">
                                          <p:stCondLst>
                                            <p:cond delay="0"/>
                                          </p:stCondLst>
                                        </p:cTn>
                                        <p:tgtEl>
                                          <p:spTgt spid="98"/>
                                        </p:tgtEl>
                                        <p:attrNameLst>
                                          <p:attrName>style.visibility</p:attrName>
                                        </p:attrNameLst>
                                      </p:cBhvr>
                                      <p:to>
                                        <p:strVal val="visible"/>
                                      </p:to>
                                    </p:set>
                                    <p:anim calcmode="lin" valueType="num">
                                      <p:cBhvr>
                                        <p:cTn id="361" dur="500" fill="hold"/>
                                        <p:tgtEl>
                                          <p:spTgt spid="98"/>
                                        </p:tgtEl>
                                        <p:attrNameLst>
                                          <p:attrName>ppt_w</p:attrName>
                                        </p:attrNameLst>
                                      </p:cBhvr>
                                      <p:tavLst>
                                        <p:tav tm="0">
                                          <p:val>
                                            <p:fltVal val="0.000000"/>
                                          </p:val>
                                        </p:tav>
                                        <p:tav tm="100000">
                                          <p:val>
                                            <p:strVal val="#ppt_w"/>
                                          </p:val>
                                        </p:tav>
                                      </p:tavLst>
                                    </p:anim>
                                    <p:anim calcmode="lin" valueType="num">
                                      <p:cBhvr>
                                        <p:cTn id="362" dur="500" fill="hold"/>
                                        <p:tgtEl>
                                          <p:spTgt spid="98"/>
                                        </p:tgtEl>
                                        <p:attrNameLst>
                                          <p:attrName>ppt_h</p:attrName>
                                        </p:attrNameLst>
                                      </p:cBhvr>
                                      <p:tavLst>
                                        <p:tav tm="0">
                                          <p:val>
                                            <p:fltVal val="0.000000"/>
                                          </p:val>
                                        </p:tav>
                                        <p:tav tm="100000">
                                          <p:val>
                                            <p:strVal val="#ppt_h"/>
                                          </p:val>
                                        </p:tav>
                                      </p:tavLst>
                                    </p:anim>
                                    <p:animEffect transition="in" filter="fade">
                                      <p:cBhvr>
                                        <p:cTn id="363" dur="500"/>
                                        <p:tgtEl>
                                          <p:spTgt spid="98"/>
                                        </p:tgtEl>
                                      </p:cBhvr>
                                    </p:animEffect>
                                  </p:childTnLst>
                                </p:cTn>
                              </p:par>
                              <p:par>
                                <p:cTn id="364" presetID="10" presetClass="exit" presetSubtype="0" fill="hold" nodeType="withEffect">
                                  <p:stCondLst>
                                    <p:cond delay="0"/>
                                  </p:stCondLst>
                                  <p:childTnLst>
                                    <p:animEffect transition="out" filter="fade">
                                      <p:cBhvr>
                                        <p:cTn id="365" dur="500"/>
                                        <p:tgtEl>
                                          <p:spTgt spid="1029"/>
                                        </p:tgtEl>
                                      </p:cBhvr>
                                    </p:animEffect>
                                    <p:set>
                                      <p:cBhvr>
                                        <p:cTn id="366" dur="1" fill="hold">
                                          <p:stCondLst>
                                            <p:cond delay="499"/>
                                          </p:stCondLst>
                                        </p:cTn>
                                        <p:tgtEl>
                                          <p:spTgt spid="1029"/>
                                        </p:tgtEl>
                                        <p:attrNameLst>
                                          <p:attrName>style.visibility</p:attrName>
                                        </p:attrNameLst>
                                      </p:cBhvr>
                                      <p:to>
                                        <p:strVal val="hidden"/>
                                      </p:to>
                                    </p:set>
                                  </p:childTnLst>
                                </p:cTn>
                              </p:par>
                            </p:childTnLst>
                          </p:cTn>
                        </p:par>
                      </p:childTnLst>
                    </p:cTn>
                  </p:par>
                  <p:par>
                    <p:cTn id="367" fill="hold">
                      <p:stCondLst>
                        <p:cond delay="indefinite"/>
                      </p:stCondLst>
                      <p:childTnLst>
                        <p:par>
                          <p:cTn id="368" fill="hold">
                            <p:stCondLst>
                              <p:cond delay="0"/>
                            </p:stCondLst>
                            <p:childTnLst>
                              <p:par>
                                <p:cTn id="369" presetID="9" presetClass="emph" presetSubtype="0" nodeType="clickEffect">
                                  <p:stCondLst>
                                    <p:cond delay="0"/>
                                  </p:stCondLst>
                                  <p:childTnLst>
                                    <p:set>
                                      <p:cBhvr rctx="PPT">
                                        <p:cTn id="370" dur="500"/>
                                        <p:tgtEl>
                                          <p:spTgt spid="82"/>
                                        </p:tgtEl>
                                        <p:attrNameLst>
                                          <p:attrName>style.opacity</p:attrName>
                                        </p:attrNameLst>
                                      </p:cBhvr>
                                      <p:to>
                                        <p:strVal val="0.5"/>
                                      </p:to>
                                    </p:set>
                                    <p:animEffect filter="image" prLst="opacity: 0.5">
                                      <p:cBhvr rctx="IE">
                                        <p:cTn id="371" dur="500"/>
                                        <p:tgtEl>
                                          <p:spTgt spid="82"/>
                                        </p:tgtEl>
                                      </p:cBhvr>
                                    </p:animEffect>
                                  </p:childTnLst>
                                </p:cTn>
                              </p:par>
                              <p:par>
                                <p:cTn id="372" presetID="22" presetClass="entr" presetSubtype="4" fill="hold" nodeType="withEffect">
                                  <p:stCondLst>
                                    <p:cond delay="0"/>
                                  </p:stCondLst>
                                  <p:childTnLst>
                                    <p:set>
                                      <p:cBhvr>
                                        <p:cTn id="373" dur="1" fill="hold">
                                          <p:stCondLst>
                                            <p:cond delay="0"/>
                                          </p:stCondLst>
                                        </p:cTn>
                                        <p:tgtEl>
                                          <p:spTgt spid="103"/>
                                        </p:tgtEl>
                                        <p:attrNameLst>
                                          <p:attrName>style.visibility</p:attrName>
                                        </p:attrNameLst>
                                      </p:cBhvr>
                                      <p:to>
                                        <p:strVal val="visible"/>
                                      </p:to>
                                    </p:set>
                                    <p:animEffect transition="in" filter="wipe(down)">
                                      <p:cBhvr>
                                        <p:cTn id="374" dur="500"/>
                                        <p:tgtEl>
                                          <p:spTgt spid="103"/>
                                        </p:tgtEl>
                                      </p:cBhvr>
                                    </p:animEffect>
                                  </p:childTnLst>
                                </p:cTn>
                              </p:par>
                              <p:par>
                                <p:cTn id="375" presetID="10" presetClass="exit" presetSubtype="0" fill="hold" nodeType="withEffect">
                                  <p:stCondLst>
                                    <p:cond delay="0"/>
                                  </p:stCondLst>
                                  <p:childTnLst>
                                    <p:animEffect transition="out" filter="fade">
                                      <p:cBhvr>
                                        <p:cTn id="376" dur="500"/>
                                        <p:tgtEl>
                                          <p:spTgt spid="1029"/>
                                        </p:tgtEl>
                                      </p:cBhvr>
                                    </p:animEffect>
                                    <p:set>
                                      <p:cBhvr>
                                        <p:cTn id="377" dur="1" fill="hold">
                                          <p:stCondLst>
                                            <p:cond delay="499"/>
                                          </p:stCondLst>
                                        </p:cTn>
                                        <p:tgtEl>
                                          <p:spTgt spid="1029"/>
                                        </p:tgtEl>
                                        <p:attrNameLst>
                                          <p:attrName>style.visibility</p:attrName>
                                        </p:attrNameLst>
                                      </p:cBhvr>
                                      <p:to>
                                        <p:strVal val="hidden"/>
                                      </p:to>
                                    </p:set>
                                  </p:childTnLst>
                                </p:cTn>
                              </p:par>
                            </p:childTnLst>
                          </p:cTn>
                        </p:par>
                      </p:childTnLst>
                    </p:cTn>
                  </p:par>
                  <p:par>
                    <p:cTn id="378" fill="hold">
                      <p:stCondLst>
                        <p:cond delay="indefinite"/>
                      </p:stCondLst>
                      <p:childTnLst>
                        <p:par>
                          <p:cTn id="379" fill="hold">
                            <p:stCondLst>
                              <p:cond delay="0"/>
                            </p:stCondLst>
                            <p:childTnLst>
                              <p:par>
                                <p:cTn id="380" presetID="9" presetClass="emph" presetSubtype="0" nodeType="clickEffect">
                                  <p:stCondLst>
                                    <p:cond delay="0"/>
                                  </p:stCondLst>
                                  <p:childTnLst>
                                    <p:set>
                                      <p:cBhvr rctx="PPT">
                                        <p:cTn id="381" dur="500"/>
                                        <p:tgtEl>
                                          <p:spTgt spid="82"/>
                                        </p:tgtEl>
                                        <p:attrNameLst>
                                          <p:attrName>style.opacity</p:attrName>
                                        </p:attrNameLst>
                                      </p:cBhvr>
                                      <p:to>
                                        <p:strVal val="0.5"/>
                                      </p:to>
                                    </p:set>
                                    <p:animEffect filter="image" prLst="opacity: 0.5">
                                      <p:cBhvr rctx="IE">
                                        <p:cTn id="382" dur="500"/>
                                        <p:tgtEl>
                                          <p:spTgt spid="82"/>
                                        </p:tgtEl>
                                      </p:cBhvr>
                                    </p:animEffect>
                                  </p:childTnLst>
                                </p:cTn>
                              </p:par>
                              <p:par>
                                <p:cTn id="383" presetID="21" presetClass="entr" presetSubtype="1" fill="hold" nodeType="withEffect">
                                  <p:stCondLst>
                                    <p:cond delay="0"/>
                                  </p:stCondLst>
                                  <p:childTnLst>
                                    <p:set>
                                      <p:cBhvr>
                                        <p:cTn id="384" dur="1" fill="hold">
                                          <p:stCondLst>
                                            <p:cond delay="0"/>
                                          </p:stCondLst>
                                        </p:cTn>
                                        <p:tgtEl>
                                          <p:spTgt spid="108"/>
                                        </p:tgtEl>
                                        <p:attrNameLst>
                                          <p:attrName>style.visibility</p:attrName>
                                        </p:attrNameLst>
                                      </p:cBhvr>
                                      <p:to>
                                        <p:strVal val="visible"/>
                                      </p:to>
                                    </p:set>
                                    <p:animEffect transition="in" filter="wheel(1)">
                                      <p:cBhvr>
                                        <p:cTn id="385" dur="500"/>
                                        <p:tgtEl>
                                          <p:spTgt spid="108"/>
                                        </p:tgtEl>
                                      </p:cBhvr>
                                    </p:animEffect>
                                  </p:childTnLst>
                                </p:cTn>
                              </p:par>
                            </p:childTnLst>
                          </p:cTn>
                        </p:par>
                        <p:par>
                          <p:cTn id="386" fill="hold">
                            <p:stCondLst>
                              <p:cond delay="500"/>
                            </p:stCondLst>
                            <p:childTnLst>
                              <p:par>
                                <p:cTn id="387" presetID="21" presetClass="entr" presetSubtype="1" fill="hold" nodeType="afterEffect">
                                  <p:stCondLst>
                                    <p:cond delay="0"/>
                                  </p:stCondLst>
                                  <p:childTnLst>
                                    <p:set>
                                      <p:cBhvr>
                                        <p:cTn id="388" dur="1" fill="hold">
                                          <p:stCondLst>
                                            <p:cond delay="0"/>
                                          </p:stCondLst>
                                        </p:cTn>
                                        <p:tgtEl>
                                          <p:spTgt spid="109"/>
                                        </p:tgtEl>
                                        <p:attrNameLst>
                                          <p:attrName>style.visibility</p:attrName>
                                        </p:attrNameLst>
                                      </p:cBhvr>
                                      <p:to>
                                        <p:strVal val="visible"/>
                                      </p:to>
                                    </p:set>
                                    <p:animEffect transition="in" filter="wheel(1)">
                                      <p:cBhvr>
                                        <p:cTn id="389" dur="500"/>
                                        <p:tgtEl>
                                          <p:spTgt spid="109"/>
                                        </p:tgtEl>
                                      </p:cBhvr>
                                    </p:animEffect>
                                  </p:childTnLst>
                                </p:cTn>
                              </p:par>
                              <p:par>
                                <p:cTn id="390" presetID="10" presetClass="exit" presetSubtype="0" fill="hold" nodeType="withEffect">
                                  <p:stCondLst>
                                    <p:cond delay="0"/>
                                  </p:stCondLst>
                                  <p:childTnLst>
                                    <p:animEffect transition="out" filter="fade">
                                      <p:cBhvr>
                                        <p:cTn id="391" dur="500"/>
                                        <p:tgtEl>
                                          <p:spTgt spid="1029"/>
                                        </p:tgtEl>
                                      </p:cBhvr>
                                    </p:animEffect>
                                    <p:set>
                                      <p:cBhvr>
                                        <p:cTn id="392" dur="1" fill="hold">
                                          <p:stCondLst>
                                            <p:cond delay="499"/>
                                          </p:stCondLst>
                                        </p:cTn>
                                        <p:tgtEl>
                                          <p:spTgt spid="1029"/>
                                        </p:tgtEl>
                                        <p:attrNameLst>
                                          <p:attrName>style.visibility</p:attrName>
                                        </p:attrNameLst>
                                      </p:cBhvr>
                                      <p:to>
                                        <p:strVal val="hidden"/>
                                      </p:to>
                                    </p:set>
                                  </p:childTnLst>
                                </p:cTn>
                              </p:par>
                            </p:childTnLst>
                          </p:cTn>
                        </p:par>
                      </p:childTnLst>
                    </p:cTn>
                  </p:par>
                  <p:par>
                    <p:cTn id="393" fill="hold">
                      <p:stCondLst>
                        <p:cond delay="indefinite"/>
                      </p:stCondLst>
                      <p:childTnLst>
                        <p:par>
                          <p:cTn id="394" fill="hold">
                            <p:stCondLst>
                              <p:cond delay="0"/>
                            </p:stCondLst>
                            <p:childTnLst>
                              <p:par>
                                <p:cTn id="395" presetID="9" presetClass="emph" presetSubtype="0" nodeType="clickEffect">
                                  <p:stCondLst>
                                    <p:cond delay="0"/>
                                  </p:stCondLst>
                                  <p:childTnLst>
                                    <p:set>
                                      <p:cBhvr rctx="PPT">
                                        <p:cTn id="396" dur="500"/>
                                        <p:tgtEl>
                                          <p:spTgt spid="82"/>
                                        </p:tgtEl>
                                        <p:attrNameLst>
                                          <p:attrName>style.opacity</p:attrName>
                                        </p:attrNameLst>
                                      </p:cBhvr>
                                      <p:to>
                                        <p:strVal val="0.5"/>
                                      </p:to>
                                    </p:set>
                                    <p:animEffect filter="image" prLst="opacity: 0.5">
                                      <p:cBhvr rctx="IE">
                                        <p:cTn id="397" dur="500"/>
                                        <p:tgtEl>
                                          <p:spTgt spid="82"/>
                                        </p:tgtEl>
                                      </p:cBhvr>
                                    </p:animEffect>
                                  </p:childTnLst>
                                </p:cTn>
                              </p:par>
                              <p:par>
                                <p:cTn id="398" presetID="22" presetClass="entr" presetSubtype="8" fill="hold" nodeType="withEffect">
                                  <p:stCondLst>
                                    <p:cond delay="0"/>
                                  </p:stCondLst>
                                  <p:childTnLst>
                                    <p:set>
                                      <p:cBhvr>
                                        <p:cTn id="399" dur="1" fill="hold">
                                          <p:stCondLst>
                                            <p:cond delay="0"/>
                                          </p:stCondLst>
                                        </p:cTn>
                                        <p:tgtEl>
                                          <p:spTgt spid="102"/>
                                        </p:tgtEl>
                                        <p:attrNameLst>
                                          <p:attrName>style.visibility</p:attrName>
                                        </p:attrNameLst>
                                      </p:cBhvr>
                                      <p:to>
                                        <p:strVal val="visible"/>
                                      </p:to>
                                    </p:set>
                                    <p:animEffect transition="in" filter="wipe(left)">
                                      <p:cBhvr>
                                        <p:cTn id="400" dur="500"/>
                                        <p:tgtEl>
                                          <p:spTgt spid="102"/>
                                        </p:tgtEl>
                                      </p:cBhvr>
                                    </p:animEffect>
                                  </p:childTnLst>
                                </p:cTn>
                              </p:par>
                              <p:par>
                                <p:cTn id="401" presetID="10" presetClass="exit" presetSubtype="0" fill="hold" nodeType="withEffect">
                                  <p:stCondLst>
                                    <p:cond delay="0"/>
                                  </p:stCondLst>
                                  <p:childTnLst>
                                    <p:animEffect transition="out" filter="fade">
                                      <p:cBhvr>
                                        <p:cTn id="402" dur="500"/>
                                        <p:tgtEl>
                                          <p:spTgt spid="1029"/>
                                        </p:tgtEl>
                                      </p:cBhvr>
                                    </p:animEffect>
                                    <p:set>
                                      <p:cBhvr>
                                        <p:cTn id="403" dur="1" fill="hold">
                                          <p:stCondLst>
                                            <p:cond delay="499"/>
                                          </p:stCondLst>
                                        </p:cTn>
                                        <p:tgtEl>
                                          <p:spTgt spid="1029"/>
                                        </p:tgtEl>
                                        <p:attrNameLst>
                                          <p:attrName>style.visibility</p:attrName>
                                        </p:attrNameLst>
                                      </p:cBhvr>
                                      <p:to>
                                        <p:strVal val="hidden"/>
                                      </p:to>
                                    </p:set>
                                  </p:childTnLst>
                                </p:cTn>
                              </p:par>
                            </p:childTnLst>
                          </p:cTn>
                        </p:par>
                      </p:childTnLst>
                    </p:cTn>
                  </p:par>
                  <p:par>
                    <p:cTn id="404" fill="hold">
                      <p:stCondLst>
                        <p:cond delay="indefinite"/>
                      </p:stCondLst>
                      <p:childTnLst>
                        <p:par>
                          <p:cTn id="405" fill="hold">
                            <p:stCondLst>
                              <p:cond delay="0"/>
                            </p:stCondLst>
                            <p:childTnLst>
                              <p:par>
                                <p:cTn id="406" presetID="9" presetClass="emph" presetSubtype="0" nodeType="clickEffect">
                                  <p:stCondLst>
                                    <p:cond delay="0"/>
                                  </p:stCondLst>
                                  <p:childTnLst>
                                    <p:set>
                                      <p:cBhvr rctx="PPT">
                                        <p:cTn id="407" dur="500"/>
                                        <p:tgtEl>
                                          <p:spTgt spid="82"/>
                                        </p:tgtEl>
                                        <p:attrNameLst>
                                          <p:attrName>style.opacity</p:attrName>
                                        </p:attrNameLst>
                                      </p:cBhvr>
                                      <p:to>
                                        <p:strVal val="0.5"/>
                                      </p:to>
                                    </p:set>
                                    <p:animEffect filter="image" prLst="opacity: 0.5">
                                      <p:cBhvr rctx="IE">
                                        <p:cTn id="408" dur="500"/>
                                        <p:tgtEl>
                                          <p:spTgt spid="82"/>
                                        </p:tgtEl>
                                      </p:cBhvr>
                                    </p:animEffect>
                                  </p:childTnLst>
                                </p:cTn>
                              </p:par>
                              <p:par>
                                <p:cTn id="409" presetID="30" presetClass="entr" presetSubtype="0" fill="hold" nodeType="withEffect">
                                  <p:stCondLst>
                                    <p:cond delay="0"/>
                                  </p:stCondLst>
                                  <p:childTnLst>
                                    <p:set>
                                      <p:cBhvr>
                                        <p:cTn id="410" dur="1" fill="hold">
                                          <p:stCondLst>
                                            <p:cond delay="0"/>
                                          </p:stCondLst>
                                        </p:cTn>
                                        <p:tgtEl>
                                          <p:spTgt spid="100"/>
                                        </p:tgtEl>
                                        <p:attrNameLst>
                                          <p:attrName>style.visibility</p:attrName>
                                        </p:attrNameLst>
                                      </p:cBhvr>
                                      <p:to>
                                        <p:strVal val="visible"/>
                                      </p:to>
                                    </p:set>
                                    <p:animEffect transition="in" filter="fade">
                                      <p:cBhvr>
                                        <p:cTn id="411" dur="800" decel="100000"/>
                                        <p:tgtEl>
                                          <p:spTgt spid="100"/>
                                        </p:tgtEl>
                                      </p:cBhvr>
                                    </p:animEffect>
                                    <p:anim calcmode="lin" valueType="num">
                                      <p:cBhvr>
                                        <p:cTn id="412"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13" dur="800" decel="100000" fill="hold"/>
                                        <p:tgtEl>
                                          <p:spTgt spid="100"/>
                                        </p:tgtEl>
                                        <p:attrNameLst>
                                          <p:attrName>ppt_x</p:attrName>
                                        </p:attrNameLst>
                                      </p:cBhvr>
                                      <p:tavLst>
                                        <p:tav tm="0">
                                          <p:val>
                                            <p:strVal val="#ppt_x+0.4"/>
                                          </p:val>
                                        </p:tav>
                                        <p:tav tm="100000">
                                          <p:val>
                                            <p:strVal val="#ppt_x-0.05"/>
                                          </p:val>
                                        </p:tav>
                                      </p:tavLst>
                                    </p:anim>
                                    <p:anim calcmode="lin" valueType="num">
                                      <p:cBhvr>
                                        <p:cTn id="414" dur="800" decel="100000" fill="hold"/>
                                        <p:tgtEl>
                                          <p:spTgt spid="100"/>
                                        </p:tgtEl>
                                        <p:attrNameLst>
                                          <p:attrName>ppt_y</p:attrName>
                                        </p:attrNameLst>
                                      </p:cBhvr>
                                      <p:tavLst>
                                        <p:tav tm="0">
                                          <p:val>
                                            <p:strVal val="#ppt_y-0.4"/>
                                          </p:val>
                                        </p:tav>
                                        <p:tav tm="100000">
                                          <p:val>
                                            <p:strVal val="#ppt_y+0.1"/>
                                          </p:val>
                                        </p:tav>
                                      </p:tavLst>
                                    </p:anim>
                                    <p:anim calcmode="lin" valueType="num">
                                      <p:cBhvr>
                                        <p:cTn id="415"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16"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17" presetID="10" presetClass="exit" presetSubtype="0" fill="hold" nodeType="withEffect">
                                  <p:stCondLst>
                                    <p:cond delay="0"/>
                                  </p:stCondLst>
                                  <p:childTnLst>
                                    <p:animEffect transition="out" filter="fade">
                                      <p:cBhvr>
                                        <p:cTn id="418" dur="500"/>
                                        <p:tgtEl>
                                          <p:spTgt spid="1029"/>
                                        </p:tgtEl>
                                      </p:cBhvr>
                                    </p:animEffect>
                                    <p:set>
                                      <p:cBhvr>
                                        <p:cTn id="419" dur="1" fill="hold">
                                          <p:stCondLst>
                                            <p:cond delay="499"/>
                                          </p:stCondLst>
                                        </p:cTn>
                                        <p:tgtEl>
                                          <p:spTgt spid="1029"/>
                                        </p:tgtEl>
                                        <p:attrNameLst>
                                          <p:attrName>style.visibility</p:attrName>
                                        </p:attrNameLst>
                                      </p:cBhvr>
                                      <p:to>
                                        <p:strVal val="hidden"/>
                                      </p:to>
                                    </p:set>
                                  </p:childTnLst>
                                </p:cTn>
                              </p:par>
                            </p:childTnLst>
                          </p:cTn>
                        </p:par>
                      </p:childTnLst>
                    </p:cTn>
                  </p:par>
                  <p:par>
                    <p:cTn id="420" fill="hold">
                      <p:stCondLst>
                        <p:cond delay="indefinite"/>
                      </p:stCondLst>
                      <p:childTnLst>
                        <p:par>
                          <p:cTn id="421" fill="hold">
                            <p:stCondLst>
                              <p:cond delay="0"/>
                            </p:stCondLst>
                            <p:childTnLst>
                              <p:par>
                                <p:cTn id="422" presetID="9" presetClass="emph" presetSubtype="0" nodeType="clickEffect">
                                  <p:stCondLst>
                                    <p:cond delay="0"/>
                                  </p:stCondLst>
                                  <p:childTnLst>
                                    <p:set>
                                      <p:cBhvr rctx="PPT">
                                        <p:cTn id="423" dur="500"/>
                                        <p:tgtEl>
                                          <p:spTgt spid="82"/>
                                        </p:tgtEl>
                                        <p:attrNameLst>
                                          <p:attrName>style.opacity</p:attrName>
                                        </p:attrNameLst>
                                      </p:cBhvr>
                                      <p:to>
                                        <p:strVal val="0.5"/>
                                      </p:to>
                                    </p:set>
                                    <p:animEffect filter="image" prLst="opacity: 0.5">
                                      <p:cBhvr rctx="IE">
                                        <p:cTn id="424" dur="500"/>
                                        <p:tgtEl>
                                          <p:spTgt spid="82"/>
                                        </p:tgtEl>
                                      </p:cBhvr>
                                    </p:animEffect>
                                  </p:childTnLst>
                                </p:cTn>
                              </p:par>
                              <p:par>
                                <p:cTn id="425" presetID="22" presetClass="entr" presetSubtype="8" fill="hold" nodeType="withEffect">
                                  <p:stCondLst>
                                    <p:cond delay="0"/>
                                  </p:stCondLst>
                                  <p:childTnLst>
                                    <p:set>
                                      <p:cBhvr>
                                        <p:cTn id="426" dur="1" fill="hold">
                                          <p:stCondLst>
                                            <p:cond delay="0"/>
                                          </p:stCondLst>
                                        </p:cTn>
                                        <p:tgtEl>
                                          <p:spTgt spid="68"/>
                                        </p:tgtEl>
                                        <p:attrNameLst>
                                          <p:attrName>style.visibility</p:attrName>
                                        </p:attrNameLst>
                                      </p:cBhvr>
                                      <p:to>
                                        <p:strVal val="visible"/>
                                      </p:to>
                                    </p:set>
                                    <p:animEffect transition="in" filter="wipe(left)">
                                      <p:cBhvr>
                                        <p:cTn id="427" dur="500"/>
                                        <p:tgtEl>
                                          <p:spTgt spid="68"/>
                                        </p:tgtEl>
                                      </p:cBhvr>
                                    </p:animEffect>
                                  </p:childTnLst>
                                </p:cTn>
                              </p:par>
                              <p:par>
                                <p:cTn id="428" presetID="10" presetClass="exit" presetSubtype="0" fill="hold" nodeType="withEffect">
                                  <p:stCondLst>
                                    <p:cond delay="0"/>
                                  </p:stCondLst>
                                  <p:childTnLst>
                                    <p:animEffect transition="out" filter="fade">
                                      <p:cBhvr>
                                        <p:cTn id="429" dur="500"/>
                                        <p:tgtEl>
                                          <p:spTgt spid="1029"/>
                                        </p:tgtEl>
                                      </p:cBhvr>
                                    </p:animEffect>
                                    <p:set>
                                      <p:cBhvr>
                                        <p:cTn id="430" dur="1" fill="hold">
                                          <p:stCondLst>
                                            <p:cond delay="499"/>
                                          </p:stCondLst>
                                        </p:cTn>
                                        <p:tgtEl>
                                          <p:spTgt spid="1029"/>
                                        </p:tgtEl>
                                        <p:attrNameLst>
                                          <p:attrName>style.visibility</p:attrName>
                                        </p:attrNameLst>
                                      </p:cBhvr>
                                      <p:to>
                                        <p:strVal val="hidden"/>
                                      </p:to>
                                    </p:set>
                                  </p:childTnLst>
                                </p:cTn>
                              </p:par>
                            </p:childTnLst>
                          </p:cTn>
                        </p:par>
                      </p:childTnLst>
                    </p:cTn>
                  </p:par>
                  <p:par>
                    <p:cTn id="431" fill="hold">
                      <p:stCondLst>
                        <p:cond delay="indefinite"/>
                      </p:stCondLst>
                      <p:childTnLst>
                        <p:par>
                          <p:cTn id="432" fill="hold">
                            <p:stCondLst>
                              <p:cond delay="0"/>
                            </p:stCondLst>
                            <p:childTnLst>
                              <p:par>
                                <p:cTn id="433" presetID="9" presetClass="emph" presetSubtype="0" nodeType="clickEffect">
                                  <p:stCondLst>
                                    <p:cond delay="0"/>
                                  </p:stCondLst>
                                  <p:childTnLst>
                                    <p:set>
                                      <p:cBhvr rctx="PPT">
                                        <p:cTn id="434" dur="500"/>
                                        <p:tgtEl>
                                          <p:spTgt spid="82"/>
                                        </p:tgtEl>
                                        <p:attrNameLst>
                                          <p:attrName>style.opacity</p:attrName>
                                        </p:attrNameLst>
                                      </p:cBhvr>
                                      <p:to>
                                        <p:strVal val="0.5"/>
                                      </p:to>
                                    </p:set>
                                    <p:animEffect filter="image" prLst="opacity: 0.5">
                                      <p:cBhvr rctx="IE">
                                        <p:cTn id="435" dur="500"/>
                                        <p:tgtEl>
                                          <p:spTgt spid="82"/>
                                        </p:tgtEl>
                                      </p:cBhvr>
                                    </p:animEffect>
                                  </p:childTnLst>
                                </p:cTn>
                              </p:par>
                              <p:par>
                                <p:cTn id="436" presetID="37" presetClass="entr" presetSubtype="0" fill="hold" nodeType="withEffect">
                                  <p:stCondLst>
                                    <p:cond delay="0"/>
                                  </p:stCondLst>
                                  <p:childTnLst>
                                    <p:set>
                                      <p:cBhvr>
                                        <p:cTn id="437" dur="1" fill="hold">
                                          <p:stCondLst>
                                            <p:cond delay="0"/>
                                          </p:stCondLst>
                                        </p:cTn>
                                        <p:tgtEl>
                                          <p:spTgt spid="110"/>
                                        </p:tgtEl>
                                        <p:attrNameLst>
                                          <p:attrName>style.visibility</p:attrName>
                                        </p:attrNameLst>
                                      </p:cBhvr>
                                      <p:to>
                                        <p:strVal val="visible"/>
                                      </p:to>
                                    </p:set>
                                    <p:animEffect transition="in" filter="fade">
                                      <p:cBhvr>
                                        <p:cTn id="438" dur="500"/>
                                        <p:tgtEl>
                                          <p:spTgt spid="110"/>
                                        </p:tgtEl>
                                      </p:cBhvr>
                                    </p:animEffect>
                                    <p:anim calcmode="lin" valueType="num">
                                      <p:cBhvr>
                                        <p:cTn id="439" dur="500" fill="hold"/>
                                        <p:tgtEl>
                                          <p:spTgt spid="110"/>
                                        </p:tgtEl>
                                        <p:attrNameLst>
                                          <p:attrName>ppt_x</p:attrName>
                                        </p:attrNameLst>
                                      </p:cBhvr>
                                      <p:tavLst>
                                        <p:tav tm="0">
                                          <p:val>
                                            <p:strVal val="#ppt_x"/>
                                          </p:val>
                                        </p:tav>
                                        <p:tav tm="100000">
                                          <p:val>
                                            <p:strVal val="#ppt_x"/>
                                          </p:val>
                                        </p:tav>
                                      </p:tavLst>
                                    </p:anim>
                                    <p:anim calcmode="lin" valueType="num">
                                      <p:cBhvr>
                                        <p:cTn id="440" dur="450" decel="100000" fill="hold"/>
                                        <p:tgtEl>
                                          <p:spTgt spid="110"/>
                                        </p:tgtEl>
                                        <p:attrNameLst>
                                          <p:attrName>ppt_y</p:attrName>
                                        </p:attrNameLst>
                                      </p:cBhvr>
                                      <p:tavLst>
                                        <p:tav tm="0">
                                          <p:val>
                                            <p:strVal val="#ppt_y+1"/>
                                          </p:val>
                                        </p:tav>
                                        <p:tav tm="100000">
                                          <p:val>
                                            <p:strVal val="#ppt_y-.03"/>
                                          </p:val>
                                        </p:tav>
                                      </p:tavLst>
                                    </p:anim>
                                    <p:anim calcmode="lin" valueType="num">
                                      <p:cBhvr>
                                        <p:cTn id="441"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42" fill="hold">
                            <p:stCondLst>
                              <p:cond delay="500"/>
                            </p:stCondLst>
                            <p:childTnLst>
                              <p:par>
                                <p:cTn id="443" presetID="37" presetClass="entr" presetSubtype="0" fill="hold" nodeType="afterEffect">
                                  <p:stCondLst>
                                    <p:cond delay="0"/>
                                  </p:stCondLst>
                                  <p:childTnLst>
                                    <p:set>
                                      <p:cBhvr>
                                        <p:cTn id="444" dur="1" fill="hold">
                                          <p:stCondLst>
                                            <p:cond delay="0"/>
                                          </p:stCondLst>
                                        </p:cTn>
                                        <p:tgtEl>
                                          <p:spTgt spid="111"/>
                                        </p:tgtEl>
                                        <p:attrNameLst>
                                          <p:attrName>style.visibility</p:attrName>
                                        </p:attrNameLst>
                                      </p:cBhvr>
                                      <p:to>
                                        <p:strVal val="visible"/>
                                      </p:to>
                                    </p:set>
                                    <p:animEffect transition="in" filter="fade">
                                      <p:cBhvr>
                                        <p:cTn id="445" dur="500"/>
                                        <p:tgtEl>
                                          <p:spTgt spid="111"/>
                                        </p:tgtEl>
                                      </p:cBhvr>
                                    </p:animEffect>
                                    <p:anim calcmode="lin" valueType="num">
                                      <p:cBhvr>
                                        <p:cTn id="446" dur="500" fill="hold"/>
                                        <p:tgtEl>
                                          <p:spTgt spid="111"/>
                                        </p:tgtEl>
                                        <p:attrNameLst>
                                          <p:attrName>ppt_x</p:attrName>
                                        </p:attrNameLst>
                                      </p:cBhvr>
                                      <p:tavLst>
                                        <p:tav tm="0">
                                          <p:val>
                                            <p:strVal val="#ppt_x"/>
                                          </p:val>
                                        </p:tav>
                                        <p:tav tm="100000">
                                          <p:val>
                                            <p:strVal val="#ppt_x"/>
                                          </p:val>
                                        </p:tav>
                                      </p:tavLst>
                                    </p:anim>
                                    <p:anim calcmode="lin" valueType="num">
                                      <p:cBhvr>
                                        <p:cTn id="447" dur="450" decel="100000" fill="hold"/>
                                        <p:tgtEl>
                                          <p:spTgt spid="111"/>
                                        </p:tgtEl>
                                        <p:attrNameLst>
                                          <p:attrName>ppt_y</p:attrName>
                                        </p:attrNameLst>
                                      </p:cBhvr>
                                      <p:tavLst>
                                        <p:tav tm="0">
                                          <p:val>
                                            <p:strVal val="#ppt_y+1"/>
                                          </p:val>
                                        </p:tav>
                                        <p:tav tm="100000">
                                          <p:val>
                                            <p:strVal val="#ppt_y-.03"/>
                                          </p:val>
                                        </p:tav>
                                      </p:tavLst>
                                    </p:anim>
                                    <p:anim calcmode="lin" valueType="num">
                                      <p:cBhvr>
                                        <p:cTn id="448"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49" presetID="10" presetClass="exit" presetSubtype="0" fill="hold" nodeType="withEffect">
                                  <p:stCondLst>
                                    <p:cond delay="0"/>
                                  </p:stCondLst>
                                  <p:childTnLst>
                                    <p:animEffect transition="out" filter="fade">
                                      <p:cBhvr>
                                        <p:cTn id="450" dur="500"/>
                                        <p:tgtEl>
                                          <p:spTgt spid="1029"/>
                                        </p:tgtEl>
                                      </p:cBhvr>
                                    </p:animEffect>
                                    <p:set>
                                      <p:cBhvr>
                                        <p:cTn id="451" dur="1" fill="hold">
                                          <p:stCondLst>
                                            <p:cond delay="499"/>
                                          </p:stCondLst>
                                        </p:cTn>
                                        <p:tgtEl>
                                          <p:spTgt spid="1029"/>
                                        </p:tgtEl>
                                        <p:attrNameLst>
                                          <p:attrName>style.visibility</p:attrName>
                                        </p:attrNameLst>
                                      </p:cBhvr>
                                      <p:to>
                                        <p:strVal val="hidden"/>
                                      </p:to>
                                    </p:set>
                                  </p:childTnLst>
                                </p:cTn>
                              </p:par>
                            </p:childTnLst>
                          </p:cTn>
                        </p:par>
                      </p:childTnLst>
                    </p:cTn>
                  </p:par>
                  <p:par>
                    <p:cTn id="452" fill="hold">
                      <p:stCondLst>
                        <p:cond delay="indefinite"/>
                      </p:stCondLst>
                      <p:childTnLst>
                        <p:par>
                          <p:cTn id="453" fill="hold">
                            <p:stCondLst>
                              <p:cond delay="0"/>
                            </p:stCondLst>
                            <p:childTnLst>
                              <p:par>
                                <p:cTn id="454" presetID="9" presetClass="emph" presetSubtype="0" nodeType="clickEffect">
                                  <p:stCondLst>
                                    <p:cond delay="0"/>
                                  </p:stCondLst>
                                  <p:childTnLst>
                                    <p:set>
                                      <p:cBhvr rctx="PPT">
                                        <p:cTn id="455" dur="500"/>
                                        <p:tgtEl>
                                          <p:spTgt spid="82"/>
                                        </p:tgtEl>
                                        <p:attrNameLst>
                                          <p:attrName>style.opacity</p:attrName>
                                        </p:attrNameLst>
                                      </p:cBhvr>
                                      <p:to>
                                        <p:strVal val="0.5"/>
                                      </p:to>
                                    </p:set>
                                    <p:animEffect filter="image" prLst="opacity: 0.5">
                                      <p:cBhvr rctx="IE">
                                        <p:cTn id="456" dur="500"/>
                                        <p:tgtEl>
                                          <p:spTgt spid="82"/>
                                        </p:tgtEl>
                                      </p:cBhvr>
                                    </p:animEffect>
                                  </p:childTnLst>
                                </p:cTn>
                              </p:par>
                              <p:par>
                                <p:cTn id="457" presetID="9" presetClass="entr" presetSubtype="0" fill="hold" nodeType="withEffect">
                                  <p:stCondLst>
                                    <p:cond delay="0"/>
                                  </p:stCondLst>
                                  <p:childTnLst>
                                    <p:set>
                                      <p:cBhvr>
                                        <p:cTn id="458" dur="1" fill="hold">
                                          <p:stCondLst>
                                            <p:cond delay="0"/>
                                          </p:stCondLst>
                                        </p:cTn>
                                        <p:tgtEl>
                                          <p:spTgt spid="107"/>
                                        </p:tgtEl>
                                        <p:attrNameLst>
                                          <p:attrName>style.visibility</p:attrName>
                                        </p:attrNameLst>
                                      </p:cBhvr>
                                      <p:to>
                                        <p:strVal val="visible"/>
                                      </p:to>
                                    </p:set>
                                    <p:animEffect transition="in" filter="dissolve">
                                      <p:cBhvr>
                                        <p:cTn id="459" dur="500"/>
                                        <p:tgtEl>
                                          <p:spTgt spid="107"/>
                                        </p:tgtEl>
                                      </p:cBhvr>
                                    </p:animEffect>
                                  </p:childTnLst>
                                </p:cTn>
                              </p:par>
                              <p:par>
                                <p:cTn id="460" presetID="10" presetClass="exit" presetSubtype="0" fill="hold" nodeType="withEffect">
                                  <p:stCondLst>
                                    <p:cond delay="0"/>
                                  </p:stCondLst>
                                  <p:childTnLst>
                                    <p:animEffect transition="out" filter="fade">
                                      <p:cBhvr>
                                        <p:cTn id="461" dur="500"/>
                                        <p:tgtEl>
                                          <p:spTgt spid="1029"/>
                                        </p:tgtEl>
                                      </p:cBhvr>
                                    </p:animEffect>
                                    <p:set>
                                      <p:cBhvr>
                                        <p:cTn id="462" dur="1" fill="hold">
                                          <p:stCondLst>
                                            <p:cond delay="499"/>
                                          </p:stCondLst>
                                        </p:cTn>
                                        <p:tgtEl>
                                          <p:spTgt spid="1029"/>
                                        </p:tgtEl>
                                        <p:attrNameLst>
                                          <p:attrName>style.visibility</p:attrName>
                                        </p:attrNameLst>
                                      </p:cBhvr>
                                      <p:to>
                                        <p:strVal val="hidden"/>
                                      </p:to>
                                    </p:set>
                                  </p:childTnLst>
                                </p:cTn>
                              </p:par>
                            </p:childTnLst>
                          </p:cTn>
                        </p:par>
                      </p:childTnLst>
                    </p:cTn>
                  </p:par>
                  <p:par>
                    <p:cTn id="463" fill="hold">
                      <p:stCondLst>
                        <p:cond delay="indefinite"/>
                      </p:stCondLst>
                      <p:childTnLst>
                        <p:par>
                          <p:cTn id="464" fill="hold">
                            <p:stCondLst>
                              <p:cond delay="0"/>
                            </p:stCondLst>
                            <p:childTnLst>
                              <p:par>
                                <p:cTn id="465" presetID="9" presetClass="emph" presetSubtype="0" nodeType="clickEffect">
                                  <p:stCondLst>
                                    <p:cond delay="0"/>
                                  </p:stCondLst>
                                  <p:childTnLst>
                                    <p:set>
                                      <p:cBhvr rctx="PPT">
                                        <p:cTn id="466" dur="500"/>
                                        <p:tgtEl>
                                          <p:spTgt spid="82"/>
                                        </p:tgtEl>
                                        <p:attrNameLst>
                                          <p:attrName>style.opacity</p:attrName>
                                        </p:attrNameLst>
                                      </p:cBhvr>
                                      <p:to>
                                        <p:strVal val="0.5"/>
                                      </p:to>
                                    </p:set>
                                    <p:animEffect filter="image" prLst="opacity: 0.5">
                                      <p:cBhvr rctx="IE">
                                        <p:cTn id="467" dur="500"/>
                                        <p:tgtEl>
                                          <p:spTgt spid="82"/>
                                        </p:tgtEl>
                                      </p:cBhvr>
                                    </p:animEffect>
                                  </p:childTnLst>
                                </p:cTn>
                              </p:par>
                              <p:par>
                                <p:cTn id="468" presetID="26" presetClass="entr" presetSubtype="0" fill="hold" nodeType="withEffect">
                                  <p:stCondLst>
                                    <p:cond delay="0"/>
                                  </p:stCondLst>
                                  <p:childTnLst>
                                    <p:set>
                                      <p:cBhvr>
                                        <p:cTn id="469" dur="1" fill="hold">
                                          <p:stCondLst>
                                            <p:cond delay="0"/>
                                          </p:stCondLst>
                                        </p:cTn>
                                        <p:tgtEl>
                                          <p:spTgt spid="99"/>
                                        </p:tgtEl>
                                        <p:attrNameLst>
                                          <p:attrName>style.visibility</p:attrName>
                                        </p:attrNameLst>
                                      </p:cBhvr>
                                      <p:to>
                                        <p:strVal val="visible"/>
                                      </p:to>
                                    </p:set>
                                    <p:animEffect transition="in" filter="wipe(down)">
                                      <p:cBhvr>
                                        <p:cTn id="470" dur="580">
                                          <p:stCondLst>
                                            <p:cond delay="0"/>
                                          </p:stCondLst>
                                        </p:cTn>
                                        <p:tgtEl>
                                          <p:spTgt spid="99"/>
                                        </p:tgtEl>
                                      </p:cBhvr>
                                    </p:animEffect>
                                    <p:anim calcmode="lin" valueType="num">
                                      <p:cBhvr>
                                        <p:cTn id="471"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72"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73"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74"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75"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76" dur="26">
                                          <p:stCondLst>
                                            <p:cond delay="650"/>
                                          </p:stCondLst>
                                        </p:cTn>
                                        <p:tgtEl>
                                          <p:spTgt spid="99"/>
                                        </p:tgtEl>
                                      </p:cBhvr>
                                      <p:to x="100000" y="60000"/>
                                    </p:animScale>
                                    <p:animScale>
                                      <p:cBhvr>
                                        <p:cTn id="477" dur="166" decel="50000">
                                          <p:stCondLst>
                                            <p:cond delay="676"/>
                                          </p:stCondLst>
                                        </p:cTn>
                                        <p:tgtEl>
                                          <p:spTgt spid="99"/>
                                        </p:tgtEl>
                                      </p:cBhvr>
                                      <p:to x="100000" y="100000"/>
                                    </p:animScale>
                                    <p:animScale>
                                      <p:cBhvr>
                                        <p:cTn id="478" dur="26">
                                          <p:stCondLst>
                                            <p:cond delay="1312"/>
                                          </p:stCondLst>
                                        </p:cTn>
                                        <p:tgtEl>
                                          <p:spTgt spid="99"/>
                                        </p:tgtEl>
                                      </p:cBhvr>
                                      <p:to x="100000" y="80000"/>
                                    </p:animScale>
                                    <p:animScale>
                                      <p:cBhvr>
                                        <p:cTn id="479" dur="166" decel="50000">
                                          <p:stCondLst>
                                            <p:cond delay="1338"/>
                                          </p:stCondLst>
                                        </p:cTn>
                                        <p:tgtEl>
                                          <p:spTgt spid="99"/>
                                        </p:tgtEl>
                                      </p:cBhvr>
                                      <p:to x="100000" y="100000"/>
                                    </p:animScale>
                                    <p:animScale>
                                      <p:cBhvr>
                                        <p:cTn id="480" dur="26">
                                          <p:stCondLst>
                                            <p:cond delay="1642"/>
                                          </p:stCondLst>
                                        </p:cTn>
                                        <p:tgtEl>
                                          <p:spTgt spid="99"/>
                                        </p:tgtEl>
                                      </p:cBhvr>
                                      <p:to x="100000" y="90000"/>
                                    </p:animScale>
                                    <p:animScale>
                                      <p:cBhvr>
                                        <p:cTn id="481" dur="166" decel="50000">
                                          <p:stCondLst>
                                            <p:cond delay="1668"/>
                                          </p:stCondLst>
                                        </p:cTn>
                                        <p:tgtEl>
                                          <p:spTgt spid="99"/>
                                        </p:tgtEl>
                                      </p:cBhvr>
                                      <p:to x="100000" y="100000"/>
                                    </p:animScale>
                                    <p:animScale>
                                      <p:cBhvr>
                                        <p:cTn id="482" dur="26">
                                          <p:stCondLst>
                                            <p:cond delay="1808"/>
                                          </p:stCondLst>
                                        </p:cTn>
                                        <p:tgtEl>
                                          <p:spTgt spid="99"/>
                                        </p:tgtEl>
                                      </p:cBhvr>
                                      <p:to x="100000" y="95000"/>
                                    </p:animScale>
                                    <p:animScale>
                                      <p:cBhvr>
                                        <p:cTn id="483" dur="166" decel="50000">
                                          <p:stCondLst>
                                            <p:cond delay="1834"/>
                                          </p:stCondLst>
                                        </p:cTn>
                                        <p:tgtEl>
                                          <p:spTgt spid="99"/>
                                        </p:tgtEl>
                                      </p:cBhvr>
                                      <p:to x="100000" y="100000"/>
                                    </p:animScale>
                                  </p:childTnLst>
                                </p:cTn>
                              </p:par>
                              <p:par>
                                <p:cTn id="484" presetID="10" presetClass="exit" presetSubtype="0" fill="hold" nodeType="withEffect">
                                  <p:stCondLst>
                                    <p:cond delay="0"/>
                                  </p:stCondLst>
                                  <p:childTnLst>
                                    <p:animEffect transition="out" filter="fade">
                                      <p:cBhvr>
                                        <p:cTn id="485" dur="500"/>
                                        <p:tgtEl>
                                          <p:spTgt spid="1029"/>
                                        </p:tgtEl>
                                      </p:cBhvr>
                                    </p:animEffect>
                                    <p:set>
                                      <p:cBhvr>
                                        <p:cTn id="486" dur="1" fill="hold">
                                          <p:stCondLst>
                                            <p:cond delay="499"/>
                                          </p:stCondLst>
                                        </p:cTn>
                                        <p:tgtEl>
                                          <p:spTgt spid="1029"/>
                                        </p:tgtEl>
                                        <p:attrNameLst>
                                          <p:attrName>style.visibility</p:attrName>
                                        </p:attrNameLst>
                                      </p:cBhvr>
                                      <p:to>
                                        <p:strVal val="hidden"/>
                                      </p:to>
                                    </p:set>
                                  </p:childTnLst>
                                </p:cTn>
                              </p:par>
                            </p:childTnLst>
                          </p:cTn>
                        </p:par>
                        <p:par>
                          <p:cTn id="487" fill="hold">
                            <p:stCondLst>
                              <p:cond delay="500"/>
                            </p:stCondLst>
                            <p:childTnLst>
                              <p:par>
                                <p:cTn id="488" presetID="42" presetClass="entr" presetSubtype="0" fill="hold" nodeType="afterEffect">
                                  <p:stCondLst>
                                    <p:cond delay="0"/>
                                  </p:stCondLst>
                                  <p:childTnLst>
                                    <p:set>
                                      <p:cBhvr>
                                        <p:cTn id="489" dur="1" fill="hold">
                                          <p:stCondLst>
                                            <p:cond delay="0"/>
                                          </p:stCondLst>
                                        </p:cTn>
                                        <p:tgtEl>
                                          <p:spTgt spid="84"/>
                                        </p:tgtEl>
                                        <p:attrNameLst>
                                          <p:attrName>style.visibility</p:attrName>
                                        </p:attrNameLst>
                                      </p:cBhvr>
                                      <p:to>
                                        <p:strVal val="visible"/>
                                      </p:to>
                                    </p:set>
                                    <p:animEffect transition="in" filter="fade">
                                      <p:cBhvr>
                                        <p:cTn id="490" dur="1000"/>
                                        <p:tgtEl>
                                          <p:spTgt spid="84"/>
                                        </p:tgtEl>
                                      </p:cBhvr>
                                    </p:animEffect>
                                    <p:anim calcmode="lin" valueType="num">
                                      <p:cBhvr>
                                        <p:cTn id="491" dur="1000" fill="hold"/>
                                        <p:tgtEl>
                                          <p:spTgt spid="84"/>
                                        </p:tgtEl>
                                        <p:attrNameLst>
                                          <p:attrName>ppt_x</p:attrName>
                                        </p:attrNameLst>
                                      </p:cBhvr>
                                      <p:tavLst>
                                        <p:tav tm="0">
                                          <p:val>
                                            <p:strVal val="#ppt_x"/>
                                          </p:val>
                                        </p:tav>
                                        <p:tav tm="100000">
                                          <p:val>
                                            <p:strVal val="#ppt_x"/>
                                          </p:val>
                                        </p:tav>
                                      </p:tavLst>
                                    </p:anim>
                                    <p:anim calcmode="lin" valueType="num">
                                      <p:cBhvr>
                                        <p:cTn id="492" dur="10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93" restart="whenNotActive" fill="hold" evtFilter="cancelBubble" nodeType="interactiveSeq">
                <p:stCondLst>
                  <p:cond evt="onClick" delay="0">
                    <p:tgtEl>
                      <p:spTgt spid="81"/>
                    </p:tgtEl>
                  </p:cond>
                </p:stCondLst>
                <p:endSync evt="end" delay="0">
                  <p:rtn val="all"/>
                </p:endSync>
                <p:childTnLst>
                  <p:par>
                    <p:cTn id="494" fill="hold">
                      <p:stCondLst>
                        <p:cond delay="0"/>
                      </p:stCondLst>
                      <p:childTnLst>
                        <p:par>
                          <p:cTn id="495" fill="hold">
                            <p:stCondLst>
                              <p:cond delay="0"/>
                            </p:stCondLst>
                            <p:childTnLst>
                              <p:par>
                                <p:cTn id="496" presetID="12" presetClass="exit" presetSubtype="1" fill="hold" nodeType="clickEffect">
                                  <p:stCondLst>
                                    <p:cond delay="0"/>
                                  </p:stCondLst>
                                  <p:childTnLst>
                                    <p:anim calcmode="lin" valueType="num">
                                      <p:cBhvr additive="base">
                                        <p:cTn id="497" dur="2000"/>
                                        <p:tgtEl>
                                          <p:spTgt spid="81"/>
                                        </p:tgtEl>
                                        <p:attrNameLst>
                                          <p:attrName>ppt_y</p:attrName>
                                        </p:attrNameLst>
                                      </p:cBhvr>
                                      <p:tavLst>
                                        <p:tav tm="0">
                                          <p:val>
                                            <p:strVal val="#ppt_y"/>
                                          </p:val>
                                        </p:tav>
                                        <p:tav tm="100000">
                                          <p:val>
                                            <p:strVal val="#ppt_y-#ppt_h*1.125000"/>
                                          </p:val>
                                        </p:tav>
                                      </p:tavLst>
                                    </p:anim>
                                    <p:animEffect transition="out" filter="wipe(up)">
                                      <p:cBhvr>
                                        <p:cTn id="498" dur="2000"/>
                                        <p:tgtEl>
                                          <p:spTgt spid="81"/>
                                        </p:tgtEl>
                                      </p:cBhvr>
                                    </p:animEffect>
                                    <p:set>
                                      <p:cBhvr>
                                        <p:cTn id="499" dur="1" fill="hold">
                                          <p:stCondLst>
                                            <p:cond delay="1999"/>
                                          </p:stCondLst>
                                        </p:cTn>
                                        <p:tgtEl>
                                          <p:spTgt spid="81"/>
                                        </p:tgtEl>
                                        <p:attrNameLst>
                                          <p:attrName>style.visibility</p:attrName>
                                        </p:attrNameLst>
                                      </p:cBhvr>
                                      <p:to>
                                        <p:strVal val="hidden"/>
                                      </p:to>
                                    </p:set>
                                  </p:childTnLst>
                                </p:cTn>
                              </p:par>
                              <p:par>
                                <p:cTn id="500" presetID="14" presetClass="exit" presetSubtype="10" fill="hold" nodeType="withEffect">
                                  <p:stCondLst>
                                    <p:cond delay="0"/>
                                  </p:stCondLst>
                                  <p:childTnLst>
                                    <p:animEffect transition="out" filter="randombar(horizontal)">
                                      <p:cBhvr>
                                        <p:cTn id="501" dur="500"/>
                                        <p:tgtEl>
                                          <p:spTgt spid="84"/>
                                        </p:tgtEl>
                                      </p:cBhvr>
                                    </p:animEffect>
                                    <p:set>
                                      <p:cBhvr>
                                        <p:cTn id="502" dur="1" fill="hold">
                                          <p:stCondLst>
                                            <p:cond delay="499"/>
                                          </p:stCondLst>
                                        </p:cTn>
                                        <p:tgtEl>
                                          <p:spTgt spid="84"/>
                                        </p:tgtEl>
                                        <p:attrNameLst>
                                          <p:attrName>style.visibility</p:attrName>
                                        </p:attrNameLst>
                                      </p:cBhvr>
                                      <p:to>
                                        <p:strVal val="hidden"/>
                                      </p:to>
                                    </p:set>
                                  </p:childTnLst>
                                </p:cTn>
                              </p:par>
                            </p:childTnLst>
                          </p:cTn>
                        </p:par>
                      </p:childTnLst>
                    </p:cTn>
                  </p:par>
                </p:childTnLst>
              </p:cTn>
              <p:nextCondLst>
                <p:cond evt="onClick" delay="0">
                  <p:tgtEl>
                    <p:spTgt spid="81"/>
                  </p:tgtEl>
                </p:cond>
              </p:nextCondLst>
            </p:seq>
          </p:childTnLst>
        </p:cTn>
      </p:par>
    </p:tnLst>
    <p:bldLst>
      <p:bldP spid="96" grpId="0" bldLvl="0" animBg="1"/>
      <p:bldP spid="97" grpId="0" bldLvl="0" animBg="1"/>
      <p:bldP spid="98" grpId="0" bldLvl="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362" name="Picture 2"/>
          <p:cNvPicPr>
            <a:picLocks noChangeAspect="1"/>
          </p:cNvPicPr>
          <p:nvPr/>
        </p:nvPicPr>
        <p:blipFill>
          <a:blip r:embed="rId1"/>
          <a:stretch>
            <a:fillRect/>
          </a:stretch>
        </p:blipFill>
        <p:spPr>
          <a:xfrm>
            <a:off x="0" y="400050"/>
            <a:ext cx="9248775" cy="6138863"/>
          </a:xfrm>
          <a:prstGeom prst="rect">
            <a:avLst/>
          </a:prstGeom>
          <a:noFill/>
          <a:ln w="9525">
            <a:noFill/>
          </a:ln>
        </p:spPr>
      </p:pic>
      <p:sp>
        <p:nvSpPr>
          <p:cNvPr id="15363"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15364" name="Picture 15" descr="D:\Material escolar\Fichas inglés\Clip Arts\NICE TOONS\CHRISTMAS\Mistletoed2.png"/>
          <p:cNvPicPr>
            <a:picLocks noChangeAspect="1"/>
          </p:cNvPicPr>
          <p:nvPr/>
        </p:nvPicPr>
        <p:blipFill>
          <a:blip r:embed="rId2"/>
          <a:stretch>
            <a:fillRect/>
          </a:stretch>
        </p:blipFill>
        <p:spPr>
          <a:xfrm>
            <a:off x="6235700" y="1412875"/>
            <a:ext cx="1824038" cy="2057400"/>
          </a:xfrm>
          <a:prstGeom prst="rect">
            <a:avLst/>
          </a:prstGeom>
          <a:noFill/>
          <a:ln w="9525">
            <a:noFill/>
          </a:ln>
        </p:spPr>
      </p:pic>
      <p:pic>
        <p:nvPicPr>
          <p:cNvPr id="78" name="Picture 3" descr="D:\Material escolar\Fichas inglés\Clip Arts\My Cute Graphics\Christmas\christmas-gift-with-big-bow.png"/>
          <p:cNvPicPr>
            <a:picLocks noChangeAspect="1"/>
          </p:cNvPicPr>
          <p:nvPr/>
        </p:nvPicPr>
        <p:blipFill>
          <a:blip r:embed="rId3"/>
          <a:stretch>
            <a:fillRect/>
          </a:stretch>
        </p:blipFill>
        <p:spPr>
          <a:xfrm>
            <a:off x="6145213" y="620713"/>
            <a:ext cx="1981200" cy="3005137"/>
          </a:xfrm>
          <a:prstGeom prst="rect">
            <a:avLst/>
          </a:prstGeom>
          <a:noFill/>
          <a:ln w="9525">
            <a:noFill/>
          </a:ln>
        </p:spPr>
      </p:pic>
      <p:pic>
        <p:nvPicPr>
          <p:cNvPr id="1040" name="Picture 16"/>
          <p:cNvPicPr>
            <a:picLocks noChangeAspect="1"/>
          </p:cNvPicPr>
          <p:nvPr/>
        </p:nvPicPr>
        <p:blipFill>
          <a:blip r:embed="rId4"/>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5"/>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6"/>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7"/>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8"/>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9"/>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10"/>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11"/>
          <a:srcRect l="21106" r="3291" b="27446"/>
          <a:stretch>
            <a:fillRect/>
          </a:stretch>
        </p:blipFill>
        <p:spPr>
          <a:xfrm>
            <a:off x="4811713" y="4645025"/>
            <a:ext cx="563562" cy="862013"/>
          </a:xfrm>
          <a:prstGeom prst="rect">
            <a:avLst/>
          </a:prstGeom>
          <a:noFill/>
          <a:ln w="9525">
            <a:noFill/>
          </a:ln>
        </p:spPr>
      </p:pic>
      <p:grpSp>
        <p:nvGrpSpPr>
          <p:cNvPr id="15374" name="111 Grupo"/>
          <p:cNvGrpSpPr/>
          <p:nvPr/>
        </p:nvGrpSpPr>
        <p:grpSpPr>
          <a:xfrm>
            <a:off x="6145213" y="5602288"/>
            <a:ext cx="846137" cy="511175"/>
            <a:chOff x="6144786" y="5602991"/>
            <a:chExt cx="847014" cy="509780"/>
          </a:xfrm>
        </p:grpSpPr>
        <p:pic>
          <p:nvPicPr>
            <p:cNvPr id="15449" name="Picture 29"/>
            <p:cNvPicPr>
              <a:picLocks noChangeAspect="1"/>
            </p:cNvPicPr>
            <p:nvPr/>
          </p:nvPicPr>
          <p:blipFill>
            <a:blip r:embed="rId12"/>
            <a:stretch>
              <a:fillRect/>
            </a:stretch>
          </p:blipFill>
          <p:spPr>
            <a:xfrm>
              <a:off x="6165295" y="5613511"/>
              <a:ext cx="826505" cy="499260"/>
            </a:xfrm>
            <a:prstGeom prst="rect">
              <a:avLst/>
            </a:prstGeom>
            <a:noFill/>
            <a:ln w="9525">
              <a:noFill/>
            </a:ln>
          </p:spPr>
        </p:pic>
        <p:sp>
          <p:nvSpPr>
            <p:cNvPr id="15450"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5375" name="Picture 33">
            <a:hlinkClick r:id="" action="ppaction://hlinkshowjump?jump=previousslide"/>
          </p:cNvPr>
          <p:cNvPicPr>
            <a:picLocks noChangeAspect="1"/>
          </p:cNvPicPr>
          <p:nvPr/>
        </p:nvPicPr>
        <p:blipFill>
          <a:blip r:embed="rId13"/>
          <a:stretch>
            <a:fillRect/>
          </a:stretch>
        </p:blipFill>
        <p:spPr>
          <a:xfrm>
            <a:off x="7042150" y="5602288"/>
            <a:ext cx="592138" cy="493712"/>
          </a:xfrm>
          <a:prstGeom prst="rect">
            <a:avLst/>
          </a:prstGeom>
          <a:noFill/>
          <a:ln w="9525">
            <a:noFill/>
          </a:ln>
        </p:spPr>
      </p:pic>
      <p:pic>
        <p:nvPicPr>
          <p:cNvPr id="15376" name="Picture 34">
            <a:hlinkClick r:id="" action="ppaction://hlinkshowjump?jump=nextslide"/>
          </p:cNvPr>
          <p:cNvPicPr>
            <a:picLocks noChangeAspect="1"/>
          </p:cNvPicPr>
          <p:nvPr/>
        </p:nvPicPr>
        <p:blipFill>
          <a:blip r:embed="rId14"/>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5"/>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6"/>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7"/>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8"/>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9"/>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20"/>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21"/>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2"/>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3"/>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4"/>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5"/>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6"/>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7"/>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8"/>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9"/>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30"/>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31"/>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2"/>
          <a:stretch>
            <a:fillRect/>
          </a:stretch>
        </p:blipFill>
        <p:spPr>
          <a:xfrm>
            <a:off x="7478713" y="3754438"/>
            <a:ext cx="581025" cy="863600"/>
          </a:xfrm>
          <a:prstGeom prst="rect">
            <a:avLst/>
          </a:prstGeom>
          <a:noFill/>
          <a:ln w="9525">
            <a:noFill/>
          </a:ln>
        </p:spPr>
      </p:pic>
      <p:pic>
        <p:nvPicPr>
          <p:cNvPr id="1029" name="Picture 5"/>
          <p:cNvPicPr>
            <a:picLocks noChangeAspect="1"/>
          </p:cNvPicPr>
          <p:nvPr/>
        </p:nvPicPr>
        <p:blipFill>
          <a:blip r:embed="rId33"/>
          <a:stretch>
            <a:fillRect/>
          </a:stretch>
        </p:blipFill>
        <p:spPr>
          <a:xfrm rot="-277708">
            <a:off x="1987550" y="3081338"/>
            <a:ext cx="944563" cy="573087"/>
          </a:xfrm>
          <a:prstGeom prst="rect">
            <a:avLst/>
          </a:prstGeom>
          <a:noFill/>
          <a:ln w="9525">
            <a:noFill/>
          </a:ln>
        </p:spPr>
      </p:pic>
      <p:sp>
        <p:nvSpPr>
          <p:cNvPr id="66" name="65 Menos"/>
          <p:cNvSpPr/>
          <p:nvPr/>
        </p:nvSpPr>
        <p:spPr bwMode="auto">
          <a:xfrm>
            <a:off x="5306304" y="1486882"/>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4" name="73 Menos"/>
          <p:cNvSpPr/>
          <p:nvPr/>
        </p:nvSpPr>
        <p:spPr bwMode="auto">
          <a:xfrm>
            <a:off x="5770938" y="1484299"/>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88" name="87 Menos"/>
          <p:cNvSpPr/>
          <p:nvPr/>
        </p:nvSpPr>
        <p:spPr bwMode="auto">
          <a:xfrm>
            <a:off x="2180823"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2645455" y="1497235"/>
            <a:ext cx="464634"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079315"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524414" y="1499818"/>
            <a:ext cx="464632"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3985500"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427053" y="1495536"/>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4876299"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pic>
        <p:nvPicPr>
          <p:cNvPr id="15423" name="Picture 16"/>
          <p:cNvPicPr>
            <a:picLocks noChangeAspect="1"/>
          </p:cNvPicPr>
          <p:nvPr/>
        </p:nvPicPr>
        <p:blipFill>
          <a:blip r:embed="rId34"/>
          <a:stretch>
            <a:fillRect/>
          </a:stretch>
        </p:blipFill>
        <p:spPr>
          <a:xfrm>
            <a:off x="7931150" y="692150"/>
            <a:ext cx="419100" cy="663575"/>
          </a:xfrm>
          <a:prstGeom prst="rect">
            <a:avLst/>
          </a:prstGeom>
          <a:noFill/>
          <a:ln w="9525">
            <a:noFill/>
          </a:ln>
        </p:spPr>
      </p:pic>
      <p:pic>
        <p:nvPicPr>
          <p:cNvPr id="1026" name="Picture 2"/>
          <p:cNvPicPr>
            <a:picLocks noChangeAspect="1"/>
          </p:cNvPicPr>
          <p:nvPr/>
        </p:nvPicPr>
        <p:blipFill>
          <a:blip r:embed="rId35"/>
          <a:stretch>
            <a:fillRect/>
          </a:stretch>
        </p:blipFill>
        <p:spPr>
          <a:xfrm>
            <a:off x="2833688" y="1209675"/>
            <a:ext cx="92075" cy="433388"/>
          </a:xfrm>
          <a:prstGeom prst="rect">
            <a:avLst/>
          </a:prstGeom>
          <a:noFill/>
          <a:ln w="9525">
            <a:noFill/>
          </a:ln>
        </p:spPr>
      </p:pic>
      <p:pic>
        <p:nvPicPr>
          <p:cNvPr id="1028" name="Picture 4"/>
          <p:cNvPicPr>
            <a:picLocks noChangeAspect="1"/>
          </p:cNvPicPr>
          <p:nvPr/>
        </p:nvPicPr>
        <p:blipFill>
          <a:blip r:embed="rId36"/>
          <a:stretch>
            <a:fillRect/>
          </a:stretch>
        </p:blipFill>
        <p:spPr>
          <a:xfrm>
            <a:off x="4456113" y="1166813"/>
            <a:ext cx="336550" cy="414337"/>
          </a:xfrm>
          <a:prstGeom prst="rect">
            <a:avLst/>
          </a:prstGeom>
          <a:noFill/>
          <a:ln w="9525">
            <a:noFill/>
          </a:ln>
        </p:spPr>
      </p:pic>
      <p:pic>
        <p:nvPicPr>
          <p:cNvPr id="3" name="Picture 5"/>
          <p:cNvPicPr>
            <a:picLocks noChangeAspect="1"/>
          </p:cNvPicPr>
          <p:nvPr/>
        </p:nvPicPr>
        <p:blipFill>
          <a:blip r:embed="rId36"/>
          <a:stretch>
            <a:fillRect/>
          </a:stretch>
        </p:blipFill>
        <p:spPr>
          <a:xfrm>
            <a:off x="5818188" y="1149350"/>
            <a:ext cx="334962" cy="414338"/>
          </a:xfrm>
          <a:prstGeom prst="rect">
            <a:avLst/>
          </a:prstGeom>
          <a:noFill/>
          <a:ln w="9525">
            <a:noFill/>
          </a:ln>
        </p:spPr>
      </p:pic>
      <p:pic>
        <p:nvPicPr>
          <p:cNvPr id="8" name="Picture 7"/>
          <p:cNvPicPr>
            <a:picLocks noChangeAspect="1"/>
          </p:cNvPicPr>
          <p:nvPr/>
        </p:nvPicPr>
        <p:blipFill>
          <a:blip r:embed="rId37"/>
          <a:stretch>
            <a:fillRect/>
          </a:stretch>
        </p:blipFill>
        <p:spPr>
          <a:xfrm>
            <a:off x="4059238" y="1196975"/>
            <a:ext cx="365125" cy="433388"/>
          </a:xfrm>
          <a:prstGeom prst="rect">
            <a:avLst/>
          </a:prstGeom>
          <a:noFill/>
          <a:ln w="9525">
            <a:noFill/>
          </a:ln>
        </p:spPr>
      </p:pic>
      <p:pic>
        <p:nvPicPr>
          <p:cNvPr id="11" name="Picture 10"/>
          <p:cNvPicPr>
            <a:picLocks noChangeAspect="1"/>
          </p:cNvPicPr>
          <p:nvPr/>
        </p:nvPicPr>
        <p:blipFill>
          <a:blip r:embed="rId38"/>
          <a:stretch>
            <a:fillRect/>
          </a:stretch>
        </p:blipFill>
        <p:spPr>
          <a:xfrm>
            <a:off x="2233613" y="1182688"/>
            <a:ext cx="371475" cy="420687"/>
          </a:xfrm>
          <a:prstGeom prst="rect">
            <a:avLst/>
          </a:prstGeom>
          <a:noFill/>
          <a:ln w="9525">
            <a:noFill/>
          </a:ln>
        </p:spPr>
      </p:pic>
      <p:pic>
        <p:nvPicPr>
          <p:cNvPr id="12" name="Picture 11"/>
          <p:cNvPicPr>
            <a:picLocks noChangeAspect="1"/>
          </p:cNvPicPr>
          <p:nvPr/>
        </p:nvPicPr>
        <p:blipFill>
          <a:blip r:embed="rId39"/>
          <a:stretch>
            <a:fillRect/>
          </a:stretch>
        </p:blipFill>
        <p:spPr>
          <a:xfrm>
            <a:off x="3157538" y="1208088"/>
            <a:ext cx="323850" cy="407987"/>
          </a:xfrm>
          <a:prstGeom prst="rect">
            <a:avLst/>
          </a:prstGeom>
          <a:noFill/>
          <a:ln w="9525">
            <a:noFill/>
          </a:ln>
        </p:spPr>
      </p:pic>
      <p:pic>
        <p:nvPicPr>
          <p:cNvPr id="13" name="Picture 12"/>
          <p:cNvPicPr>
            <a:picLocks noChangeAspect="1"/>
          </p:cNvPicPr>
          <p:nvPr/>
        </p:nvPicPr>
        <p:blipFill>
          <a:blip r:embed="rId40"/>
          <a:stretch>
            <a:fillRect/>
          </a:stretch>
        </p:blipFill>
        <p:spPr>
          <a:xfrm>
            <a:off x="3592513" y="1182688"/>
            <a:ext cx="371475" cy="414337"/>
          </a:xfrm>
          <a:prstGeom prst="rect">
            <a:avLst/>
          </a:prstGeom>
          <a:noFill/>
          <a:ln w="9525">
            <a:noFill/>
          </a:ln>
        </p:spPr>
      </p:pic>
      <p:pic>
        <p:nvPicPr>
          <p:cNvPr id="14" name="Picture 13"/>
          <p:cNvPicPr>
            <a:picLocks noChangeAspect="1"/>
          </p:cNvPicPr>
          <p:nvPr/>
        </p:nvPicPr>
        <p:blipFill>
          <a:blip r:embed="rId40"/>
          <a:stretch>
            <a:fillRect/>
          </a:stretch>
        </p:blipFill>
        <p:spPr>
          <a:xfrm>
            <a:off x="4922838" y="1182688"/>
            <a:ext cx="371475" cy="414337"/>
          </a:xfrm>
          <a:prstGeom prst="rect">
            <a:avLst/>
          </a:prstGeom>
          <a:noFill/>
          <a:ln w="9525">
            <a:noFill/>
          </a:ln>
        </p:spPr>
      </p:pic>
      <p:pic>
        <p:nvPicPr>
          <p:cNvPr id="15" name="Picture 14"/>
          <p:cNvPicPr>
            <a:picLocks noChangeAspect="1"/>
          </p:cNvPicPr>
          <p:nvPr/>
        </p:nvPicPr>
        <p:blipFill>
          <a:blip r:embed="rId41"/>
          <a:stretch>
            <a:fillRect/>
          </a:stretch>
        </p:blipFill>
        <p:spPr>
          <a:xfrm>
            <a:off x="5348288" y="1189038"/>
            <a:ext cx="407987" cy="401637"/>
          </a:xfrm>
          <a:prstGeom prst="rect">
            <a:avLst/>
          </a:prstGeom>
          <a:noFill/>
          <a:ln w="9525">
            <a:noFill/>
          </a:ln>
        </p:spPr>
      </p:pic>
      <p:pic>
        <p:nvPicPr>
          <p:cNvPr id="79" name="Picture 9"/>
          <p:cNvPicPr>
            <a:picLocks noChangeAspect="1"/>
          </p:cNvPicPr>
          <p:nvPr/>
        </p:nvPicPr>
        <p:blipFill>
          <a:blip r:embed="rId42"/>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3"/>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3"/>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4"/>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5"/>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6"/>
          <a:stretch>
            <a:fillRect/>
          </a:stretch>
        </p:blipFill>
        <p:spPr>
          <a:xfrm rot="402959">
            <a:off x="1082675" y="717550"/>
            <a:ext cx="998538" cy="646113"/>
          </a:xfrm>
          <a:prstGeom prst="rect">
            <a:avLst/>
          </a:prstGeom>
          <a:noFill/>
          <a:ln w="9525">
            <a:noFill/>
          </a:ln>
        </p:spPr>
      </p:pic>
      <p:pic>
        <p:nvPicPr>
          <p:cNvPr id="103" name="Picture 6"/>
          <p:cNvPicPr>
            <a:picLocks noChangeAspect="1"/>
          </p:cNvPicPr>
          <p:nvPr/>
        </p:nvPicPr>
        <p:blipFill>
          <a:blip r:embed="rId47"/>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8"/>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9"/>
          <a:stretch>
            <a:fillRect/>
          </a:stretch>
        </p:blipFill>
        <p:spPr>
          <a:xfrm>
            <a:off x="1881188" y="1290638"/>
            <a:ext cx="92075" cy="87312"/>
          </a:xfrm>
          <a:prstGeom prst="rect">
            <a:avLst/>
          </a:prstGeom>
          <a:noFill/>
          <a:ln w="9525">
            <a:noFill/>
          </a:ln>
        </p:spPr>
      </p:pic>
      <p:pic>
        <p:nvPicPr>
          <p:cNvPr id="102" name="Picture 5"/>
          <p:cNvPicPr>
            <a:picLocks noChangeAspect="1"/>
          </p:cNvPicPr>
          <p:nvPr/>
        </p:nvPicPr>
        <p:blipFill>
          <a:blip r:embed="rId50"/>
          <a:stretch>
            <a:fillRect/>
          </a:stretch>
        </p:blipFill>
        <p:spPr>
          <a:xfrm>
            <a:off x="1719263" y="1398588"/>
            <a:ext cx="603250" cy="219075"/>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500"/>
                                        <p:tgtEl>
                                          <p:spTgt spid="66"/>
                                        </p:tgtEl>
                                      </p:cBhvr>
                                    </p:animEffect>
                                    <p:anim calcmode="lin" valueType="num">
                                      <p:cBhvr>
                                        <p:cTn id="50" dur="500" fill="hold"/>
                                        <p:tgtEl>
                                          <p:spTgt spid="66"/>
                                        </p:tgtEl>
                                        <p:attrNameLst>
                                          <p:attrName>ppt_x</p:attrName>
                                        </p:attrNameLst>
                                      </p:cBhvr>
                                      <p:tavLst>
                                        <p:tav tm="0">
                                          <p:val>
                                            <p:strVal val="#ppt_x"/>
                                          </p:val>
                                        </p:tav>
                                        <p:tav tm="100000">
                                          <p:val>
                                            <p:strVal val="#ppt_x"/>
                                          </p:val>
                                        </p:tav>
                                      </p:tavLst>
                                    </p:anim>
                                    <p:anim calcmode="lin" valueType="num">
                                      <p:cBhvr>
                                        <p:cTn id="51" dur="500" fill="hold"/>
                                        <p:tgtEl>
                                          <p:spTgt spid="66"/>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74"/>
                                        </p:tgtEl>
                                        <p:attrNameLst>
                                          <p:attrName>style.visibility</p:attrName>
                                        </p:attrNameLst>
                                      </p:cBhvr>
                                      <p:to>
                                        <p:strVal val="visible"/>
                                      </p:to>
                                    </p:set>
                                    <p:animEffect transition="in" filter="fade">
                                      <p:cBhvr>
                                        <p:cTn id="55" dur="500"/>
                                        <p:tgtEl>
                                          <p:spTgt spid="74"/>
                                        </p:tgtEl>
                                      </p:cBhvr>
                                    </p:animEffect>
                                    <p:anim calcmode="lin" valueType="num">
                                      <p:cBhvr>
                                        <p:cTn id="56" dur="500" fill="hold"/>
                                        <p:tgtEl>
                                          <p:spTgt spid="74"/>
                                        </p:tgtEl>
                                        <p:attrNameLst>
                                          <p:attrName>ppt_x</p:attrName>
                                        </p:attrNameLst>
                                      </p:cBhvr>
                                      <p:tavLst>
                                        <p:tav tm="0">
                                          <p:val>
                                            <p:strVal val="#ppt_x"/>
                                          </p:val>
                                        </p:tav>
                                        <p:tav tm="100000">
                                          <p:val>
                                            <p:strVal val="#ppt_x"/>
                                          </p:val>
                                        </p:tav>
                                      </p:tavLst>
                                    </p:anim>
                                    <p:anim calcmode="lin" valueType="num">
                                      <p:cBhvr>
                                        <p:cTn id="57" dur="500" fill="hold"/>
                                        <p:tgtEl>
                                          <p:spTgt spid="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8" restart="whenNotActive" fill="hold" evtFilter="cancelBubble" nodeType="interactiveSeq">
                <p:stCondLst>
                  <p:cond evt="onClick" delay="0">
                    <p:tgtEl>
                      <p:spTgt spid="4"/>
                    </p:tgtEl>
                  </p:cond>
                </p:stCondLst>
                <p:endSync evt="end" delay="0">
                  <p:rtn val="all"/>
                </p:endSync>
                <p:childTnLst>
                  <p:par>
                    <p:cTn id="59" fill="hold">
                      <p:stCondLst>
                        <p:cond delay="0"/>
                      </p:stCondLst>
                      <p:childTnLst>
                        <p:par>
                          <p:cTn id="60" fill="hold">
                            <p:stCondLst>
                              <p:cond delay="0"/>
                            </p:stCondLst>
                            <p:childTnLst>
                              <p:par>
                                <p:cTn id="61" presetID="2" presetClass="exit" presetSubtype="4" fill="hold" nodeType="clickEffect">
                                  <p:stCondLst>
                                    <p:cond delay="0"/>
                                  </p:stCondLst>
                                  <p:childTnLst>
                                    <p:anim calcmode="lin" valueType="num">
                                      <p:cBhvr additive="base">
                                        <p:cTn id="62" dur="1000"/>
                                        <p:tgtEl>
                                          <p:spTgt spid="4"/>
                                        </p:tgtEl>
                                        <p:attrNameLst>
                                          <p:attrName>ppt_x</p:attrName>
                                        </p:attrNameLst>
                                      </p:cBhvr>
                                      <p:tavLst>
                                        <p:tav tm="0">
                                          <p:val>
                                            <p:strVal val="ppt_x"/>
                                          </p:val>
                                        </p:tav>
                                        <p:tav tm="100000">
                                          <p:val>
                                            <p:strVal val="ppt_x"/>
                                          </p:val>
                                        </p:tav>
                                      </p:tavLst>
                                    </p:anim>
                                    <p:anim calcmode="lin" valueType="num">
                                      <p:cBhvr additive="base">
                                        <p:cTn id="63" dur="1000"/>
                                        <p:tgtEl>
                                          <p:spTgt spid="4"/>
                                        </p:tgtEl>
                                        <p:attrNameLst>
                                          <p:attrName>ppt_y</p:attrName>
                                        </p:attrNameLst>
                                      </p:cBhvr>
                                      <p:tavLst>
                                        <p:tav tm="0">
                                          <p:val>
                                            <p:strVal val="ppt_y"/>
                                          </p:val>
                                        </p:tav>
                                        <p:tav tm="100000">
                                          <p:val>
                                            <p:strVal val="1+ppt_h/2"/>
                                          </p:val>
                                        </p:tav>
                                      </p:tavLst>
                                    </p:anim>
                                    <p:set>
                                      <p:cBhvr>
                                        <p:cTn id="64" dur="1" fill="hold">
                                          <p:stCondLst>
                                            <p:cond delay="999"/>
                                          </p:stCondLst>
                                        </p:cTn>
                                        <p:tgtEl>
                                          <p:spTgt spid="4"/>
                                        </p:tgtEl>
                                        <p:attrNameLst>
                                          <p:attrName>style.visibility</p:attrName>
                                        </p:attrNameLst>
                                      </p:cBhvr>
                                      <p:to>
                                        <p:strVal val="hidden"/>
                                      </p:to>
                                    </p:set>
                                  </p:childTnLst>
                                </p:cTn>
                              </p:par>
                              <p:par>
                                <p:cTn id="65" presetID="10" presetClass="entr" presetSubtype="0" fill="hold" nodeType="withEffect">
                                  <p:stCondLst>
                                    <p:cond delay="0"/>
                                  </p:stCondLst>
                                  <p:childTnLst>
                                    <p:set>
                                      <p:cBhvr>
                                        <p:cTn id="66" dur="1" fill="hold">
                                          <p:stCondLst>
                                            <p:cond delay="0"/>
                                          </p:stCondLst>
                                        </p:cTn>
                                        <p:tgtEl>
                                          <p:spTgt spid="1029"/>
                                        </p:tgtEl>
                                        <p:attrNameLst>
                                          <p:attrName>style.visibility</p:attrName>
                                        </p:attrNameLst>
                                      </p:cBhvr>
                                      <p:to>
                                        <p:strVal val="visible"/>
                                      </p:to>
                                    </p:set>
                                    <p:animEffect transition="in" filter="fade">
                                      <p:cBhvr>
                                        <p:cTn id="67" dur="500"/>
                                        <p:tgtEl>
                                          <p:spTgt spid="1029"/>
                                        </p:tgtEl>
                                      </p:cBhvr>
                                    </p:animEffect>
                                  </p:childTnLst>
                                </p:cTn>
                              </p:par>
                            </p:childTnLst>
                          </p:cTn>
                        </p:par>
                      </p:childTnLst>
                    </p:cTn>
                  </p:par>
                </p:childTnLst>
              </p:cTn>
              <p:nextCondLst>
                <p:cond evt="onClick" delay="0">
                  <p:tgtEl>
                    <p:spTgt spid="4"/>
                  </p:tgtEl>
                </p:cond>
              </p:nextCondLst>
            </p:seq>
            <p:seq concurrent="1" nextAc="seek">
              <p:cTn id="68" restart="whenNotActive" fill="hold" evtFilter="cancelBubble" nodeType="interactiveSeq">
                <p:stCondLst>
                  <p:cond evt="onClick" delay="0">
                    <p:tgtEl>
                      <p:spTgt spid="5"/>
                    </p:tgtEl>
                  </p:cond>
                </p:stCondLst>
                <p:endSync evt="end" delay="0">
                  <p:rtn val="all"/>
                </p:endSync>
                <p:childTnLst>
                  <p:par>
                    <p:cTn id="69" fill="hold">
                      <p:stCondLst>
                        <p:cond delay="0"/>
                      </p:stCondLst>
                      <p:childTnLst>
                        <p:par>
                          <p:cTn id="70" fill="hold">
                            <p:stCondLst>
                              <p:cond delay="0"/>
                            </p:stCondLst>
                            <p:childTnLst>
                              <p:par>
                                <p:cTn id="71" presetID="2" presetClass="exit" presetSubtype="4" fill="hold" nodeType="clickEffect">
                                  <p:stCondLst>
                                    <p:cond delay="0"/>
                                  </p:stCondLst>
                                  <p:childTnLst>
                                    <p:anim calcmode="lin" valueType="num">
                                      <p:cBhvr additive="base">
                                        <p:cTn id="72" dur="1000"/>
                                        <p:tgtEl>
                                          <p:spTgt spid="5"/>
                                        </p:tgtEl>
                                        <p:attrNameLst>
                                          <p:attrName>ppt_x</p:attrName>
                                        </p:attrNameLst>
                                      </p:cBhvr>
                                      <p:tavLst>
                                        <p:tav tm="0">
                                          <p:val>
                                            <p:strVal val="ppt_x"/>
                                          </p:val>
                                        </p:tav>
                                        <p:tav tm="100000">
                                          <p:val>
                                            <p:strVal val="ppt_x"/>
                                          </p:val>
                                        </p:tav>
                                      </p:tavLst>
                                    </p:anim>
                                    <p:anim calcmode="lin" valueType="num">
                                      <p:cBhvr additive="base">
                                        <p:cTn id="73" dur="1000"/>
                                        <p:tgtEl>
                                          <p:spTgt spid="5"/>
                                        </p:tgtEl>
                                        <p:attrNameLst>
                                          <p:attrName>ppt_y</p:attrName>
                                        </p:attrNameLst>
                                      </p:cBhvr>
                                      <p:tavLst>
                                        <p:tav tm="0">
                                          <p:val>
                                            <p:strVal val="ppt_y"/>
                                          </p:val>
                                        </p:tav>
                                        <p:tav tm="100000">
                                          <p:val>
                                            <p:strVal val="1+ppt_h/2"/>
                                          </p:val>
                                        </p:tav>
                                      </p:tavLst>
                                    </p:anim>
                                    <p:set>
                                      <p:cBhvr>
                                        <p:cTn id="74" dur="1" fill="hold">
                                          <p:stCondLst>
                                            <p:cond delay="999"/>
                                          </p:stCondLst>
                                        </p:cTn>
                                        <p:tgtEl>
                                          <p:spTgt spid="5"/>
                                        </p:tgtEl>
                                        <p:attrNameLst>
                                          <p:attrName>style.visibility</p:attrName>
                                        </p:attrNameLst>
                                      </p:cBhvr>
                                      <p:to>
                                        <p:strVal val="hidden"/>
                                      </p:to>
                                    </p:set>
                                  </p:childTnLst>
                                </p:cTn>
                              </p:par>
                              <p:par>
                                <p:cTn id="75" presetID="10" presetClass="entr" presetSubtype="0" fill="hold" nodeType="withEffect">
                                  <p:stCondLst>
                                    <p:cond delay="0"/>
                                  </p:stCondLst>
                                  <p:childTnLst>
                                    <p:set>
                                      <p:cBhvr>
                                        <p:cTn id="76" dur="1" fill="hold">
                                          <p:stCondLst>
                                            <p:cond delay="0"/>
                                          </p:stCondLst>
                                        </p:cTn>
                                        <p:tgtEl>
                                          <p:spTgt spid="1029"/>
                                        </p:tgtEl>
                                        <p:attrNameLst>
                                          <p:attrName>style.visibility</p:attrName>
                                        </p:attrNameLst>
                                      </p:cBhvr>
                                      <p:to>
                                        <p:strVal val="visible"/>
                                      </p:to>
                                    </p:set>
                                    <p:animEffect transition="in" filter="fade">
                                      <p:cBhvr>
                                        <p:cTn id="77" dur="500"/>
                                        <p:tgtEl>
                                          <p:spTgt spid="1029"/>
                                        </p:tgtEl>
                                      </p:cBhvr>
                                    </p:animEffect>
                                  </p:childTnLst>
                                </p:cTn>
                              </p:par>
                            </p:childTnLst>
                          </p:cTn>
                        </p:par>
                      </p:childTnLst>
                    </p:cTn>
                  </p:par>
                </p:childTnLst>
              </p:cTn>
              <p:nextCondLst>
                <p:cond evt="onClick" delay="0">
                  <p:tgtEl>
                    <p:spTgt spid="5"/>
                  </p:tgtEl>
                </p:cond>
              </p:nextCondLst>
            </p:seq>
            <p:seq concurrent="1" nextAc="seek">
              <p:cTn id="78" restart="whenNotActive" fill="hold" evtFilter="cancelBubble" nodeType="interactiveSeq">
                <p:stCondLst>
                  <p:cond evt="onClick" delay="0">
                    <p:tgtEl>
                      <p:spTgt spid="6"/>
                    </p:tgtEl>
                  </p:cond>
                </p:stCondLst>
                <p:endSync evt="end" delay="0">
                  <p:rtn val="all"/>
                </p:endSync>
                <p:childTnLst>
                  <p:par>
                    <p:cTn id="79" fill="hold">
                      <p:stCondLst>
                        <p:cond delay="0"/>
                      </p:stCondLst>
                      <p:childTnLst>
                        <p:par>
                          <p:cTn id="80" fill="hold">
                            <p:stCondLst>
                              <p:cond delay="0"/>
                            </p:stCondLst>
                            <p:childTnLst>
                              <p:par>
                                <p:cTn id="81" presetID="2" presetClass="exit" presetSubtype="4" fill="hold" nodeType="clickEffect">
                                  <p:stCondLst>
                                    <p:cond delay="0"/>
                                  </p:stCondLst>
                                  <p:childTnLst>
                                    <p:anim calcmode="lin" valueType="num">
                                      <p:cBhvr additive="base">
                                        <p:cTn id="82" dur="1000"/>
                                        <p:tgtEl>
                                          <p:spTgt spid="6"/>
                                        </p:tgtEl>
                                        <p:attrNameLst>
                                          <p:attrName>ppt_x</p:attrName>
                                        </p:attrNameLst>
                                      </p:cBhvr>
                                      <p:tavLst>
                                        <p:tav tm="0">
                                          <p:val>
                                            <p:strVal val="ppt_x"/>
                                          </p:val>
                                        </p:tav>
                                        <p:tav tm="100000">
                                          <p:val>
                                            <p:strVal val="ppt_x"/>
                                          </p:val>
                                        </p:tav>
                                      </p:tavLst>
                                    </p:anim>
                                    <p:anim calcmode="lin" valueType="num">
                                      <p:cBhvr additive="base">
                                        <p:cTn id="83" dur="1000"/>
                                        <p:tgtEl>
                                          <p:spTgt spid="6"/>
                                        </p:tgtEl>
                                        <p:attrNameLst>
                                          <p:attrName>ppt_y</p:attrName>
                                        </p:attrNameLst>
                                      </p:cBhvr>
                                      <p:tavLst>
                                        <p:tav tm="0">
                                          <p:val>
                                            <p:strVal val="ppt_y"/>
                                          </p:val>
                                        </p:tav>
                                        <p:tav tm="100000">
                                          <p:val>
                                            <p:strVal val="1+ppt_h/2"/>
                                          </p:val>
                                        </p:tav>
                                      </p:tavLst>
                                    </p:anim>
                                    <p:set>
                                      <p:cBhvr>
                                        <p:cTn id="84" dur="1" fill="hold">
                                          <p:stCondLst>
                                            <p:cond delay="999"/>
                                          </p:stCondLst>
                                        </p:cTn>
                                        <p:tgtEl>
                                          <p:spTgt spid="6"/>
                                        </p:tgtEl>
                                        <p:attrNameLst>
                                          <p:attrName>style.visibility</p:attrName>
                                        </p:attrNameLst>
                                      </p:cBhvr>
                                      <p:to>
                                        <p:strVal val="hidden"/>
                                      </p:to>
                                    </p:set>
                                  </p:childTnLst>
                                </p:cTn>
                              </p:par>
                              <p:par>
                                <p:cTn id="85" presetID="10" presetClass="entr" presetSubtype="0" fill="hold" nodeType="withEffect">
                                  <p:stCondLst>
                                    <p:cond delay="0"/>
                                  </p:stCondLst>
                                  <p:childTnLst>
                                    <p:set>
                                      <p:cBhvr>
                                        <p:cTn id="86" dur="1" fill="hold">
                                          <p:stCondLst>
                                            <p:cond delay="0"/>
                                          </p:stCondLst>
                                        </p:cTn>
                                        <p:tgtEl>
                                          <p:spTgt spid="1029"/>
                                        </p:tgtEl>
                                        <p:attrNameLst>
                                          <p:attrName>style.visibility</p:attrName>
                                        </p:attrNameLst>
                                      </p:cBhvr>
                                      <p:to>
                                        <p:strVal val="visible"/>
                                      </p:to>
                                    </p:set>
                                    <p:animEffect transition="in" filter="fade">
                                      <p:cBhvr>
                                        <p:cTn id="87" dur="500"/>
                                        <p:tgtEl>
                                          <p:spTgt spid="1029"/>
                                        </p:tgtEl>
                                      </p:cBhvr>
                                    </p:animEffect>
                                  </p:childTnLst>
                                </p:cTn>
                              </p:par>
                            </p:childTnLst>
                          </p:cTn>
                        </p:par>
                      </p:childTnLst>
                    </p:cTn>
                  </p:par>
                </p:childTnLst>
              </p:cTn>
              <p:nextCondLst>
                <p:cond evt="onClick" delay="0">
                  <p:tgtEl>
                    <p:spTgt spid="6"/>
                  </p:tgtEl>
                </p:cond>
              </p:nextCondLst>
            </p:seq>
            <p:seq concurrent="1" nextAc="seek">
              <p:cTn id="88" restart="whenNotActive" fill="hold" evtFilter="cancelBubble" nodeType="interactiveSeq">
                <p:stCondLst>
                  <p:cond evt="onClick" delay="0">
                    <p:tgtEl>
                      <p:spTgt spid="1030"/>
                    </p:tgtEl>
                  </p:cond>
                </p:stCondLst>
                <p:endSync evt="end" delay="0">
                  <p:rtn val="all"/>
                </p:endSync>
                <p:childTnLst>
                  <p:par>
                    <p:cTn id="89" fill="hold">
                      <p:stCondLst>
                        <p:cond delay="0"/>
                      </p:stCondLst>
                      <p:childTnLst>
                        <p:par>
                          <p:cTn id="90" fill="hold">
                            <p:stCondLst>
                              <p:cond delay="0"/>
                            </p:stCondLst>
                            <p:childTnLst>
                              <p:par>
                                <p:cTn id="91" presetID="2" presetClass="exit" presetSubtype="4" fill="hold" nodeType="clickEffect">
                                  <p:stCondLst>
                                    <p:cond delay="0"/>
                                  </p:stCondLst>
                                  <p:childTnLst>
                                    <p:anim calcmode="lin" valueType="num">
                                      <p:cBhvr additive="base">
                                        <p:cTn id="92" dur="1000"/>
                                        <p:tgtEl>
                                          <p:spTgt spid="1030"/>
                                        </p:tgtEl>
                                        <p:attrNameLst>
                                          <p:attrName>ppt_x</p:attrName>
                                        </p:attrNameLst>
                                      </p:cBhvr>
                                      <p:tavLst>
                                        <p:tav tm="0">
                                          <p:val>
                                            <p:strVal val="ppt_x"/>
                                          </p:val>
                                        </p:tav>
                                        <p:tav tm="100000">
                                          <p:val>
                                            <p:strVal val="ppt_x"/>
                                          </p:val>
                                        </p:tav>
                                      </p:tavLst>
                                    </p:anim>
                                    <p:anim calcmode="lin" valueType="num">
                                      <p:cBhvr additive="base">
                                        <p:cTn id="93" dur="1000"/>
                                        <p:tgtEl>
                                          <p:spTgt spid="1030"/>
                                        </p:tgtEl>
                                        <p:attrNameLst>
                                          <p:attrName>ppt_y</p:attrName>
                                        </p:attrNameLst>
                                      </p:cBhvr>
                                      <p:tavLst>
                                        <p:tav tm="0">
                                          <p:val>
                                            <p:strVal val="ppt_y"/>
                                          </p:val>
                                        </p:tav>
                                        <p:tav tm="100000">
                                          <p:val>
                                            <p:strVal val="1+ppt_h/2"/>
                                          </p:val>
                                        </p:tav>
                                      </p:tavLst>
                                    </p:anim>
                                    <p:set>
                                      <p:cBhvr>
                                        <p:cTn id="94" dur="1" fill="hold">
                                          <p:stCondLst>
                                            <p:cond delay="999"/>
                                          </p:stCondLst>
                                        </p:cTn>
                                        <p:tgtEl>
                                          <p:spTgt spid="1030"/>
                                        </p:tgtEl>
                                        <p:attrNameLst>
                                          <p:attrName>style.visibility</p:attrName>
                                        </p:attrNameLst>
                                      </p:cBhvr>
                                      <p:to>
                                        <p:strVal val="hidden"/>
                                      </p:to>
                                    </p:set>
                                  </p:childTnLst>
                                </p:cTn>
                              </p:par>
                              <p:par>
                                <p:cTn id="95" presetID="10" presetClass="entr" presetSubtype="0" fill="hold" nodeType="withEffect">
                                  <p:stCondLst>
                                    <p:cond delay="0"/>
                                  </p:stCondLst>
                                  <p:childTnLst>
                                    <p:set>
                                      <p:cBhvr>
                                        <p:cTn id="96" dur="1" fill="hold">
                                          <p:stCondLst>
                                            <p:cond delay="0"/>
                                          </p:stCondLst>
                                        </p:cTn>
                                        <p:tgtEl>
                                          <p:spTgt spid="1029"/>
                                        </p:tgtEl>
                                        <p:attrNameLst>
                                          <p:attrName>style.visibility</p:attrName>
                                        </p:attrNameLst>
                                      </p:cBhvr>
                                      <p:to>
                                        <p:strVal val="visible"/>
                                      </p:to>
                                    </p:set>
                                    <p:animEffect transition="in" filter="fade">
                                      <p:cBhvr>
                                        <p:cTn id="97" dur="500"/>
                                        <p:tgtEl>
                                          <p:spTgt spid="1029"/>
                                        </p:tgtEl>
                                      </p:cBhvr>
                                    </p:animEffect>
                                  </p:childTnLst>
                                </p:cTn>
                              </p:par>
                            </p:childTnLst>
                          </p:cTn>
                        </p:par>
                      </p:childTnLst>
                    </p:cTn>
                  </p:par>
                </p:childTnLst>
              </p:cTn>
              <p:nextCondLst>
                <p:cond evt="onClick" delay="0">
                  <p:tgtEl>
                    <p:spTgt spid="1030"/>
                  </p:tgtEl>
                </p:cond>
              </p:nextCondLst>
            </p:seq>
            <p:seq concurrent="1" nextAc="seek">
              <p:cTn id="98" restart="whenNotActive" fill="hold" evtFilter="cancelBubble" nodeType="interactiveSeq">
                <p:stCondLst>
                  <p:cond evt="onClick" delay="0">
                    <p:tgtEl>
                      <p:spTgt spid="1031"/>
                    </p:tgtEl>
                  </p:cond>
                </p:stCondLst>
                <p:endSync evt="end" delay="0">
                  <p:rtn val="all"/>
                </p:endSync>
                <p:childTnLst>
                  <p:par>
                    <p:cTn id="99" fill="hold">
                      <p:stCondLst>
                        <p:cond delay="0"/>
                      </p:stCondLst>
                      <p:childTnLst>
                        <p:par>
                          <p:cTn id="100" fill="hold">
                            <p:stCondLst>
                              <p:cond delay="0"/>
                            </p:stCondLst>
                            <p:childTnLst>
                              <p:par>
                                <p:cTn id="101" presetID="2" presetClass="exit" presetSubtype="4" fill="hold" nodeType="clickEffect">
                                  <p:stCondLst>
                                    <p:cond delay="0"/>
                                  </p:stCondLst>
                                  <p:childTnLst>
                                    <p:anim calcmode="lin" valueType="num">
                                      <p:cBhvr additive="base">
                                        <p:cTn id="102" dur="1000"/>
                                        <p:tgtEl>
                                          <p:spTgt spid="1031"/>
                                        </p:tgtEl>
                                        <p:attrNameLst>
                                          <p:attrName>ppt_x</p:attrName>
                                        </p:attrNameLst>
                                      </p:cBhvr>
                                      <p:tavLst>
                                        <p:tav tm="0">
                                          <p:val>
                                            <p:strVal val="ppt_x"/>
                                          </p:val>
                                        </p:tav>
                                        <p:tav tm="100000">
                                          <p:val>
                                            <p:strVal val="ppt_x"/>
                                          </p:val>
                                        </p:tav>
                                      </p:tavLst>
                                    </p:anim>
                                    <p:anim calcmode="lin" valueType="num">
                                      <p:cBhvr additive="base">
                                        <p:cTn id="103" dur="1000"/>
                                        <p:tgtEl>
                                          <p:spTgt spid="1031"/>
                                        </p:tgtEl>
                                        <p:attrNameLst>
                                          <p:attrName>ppt_y</p:attrName>
                                        </p:attrNameLst>
                                      </p:cBhvr>
                                      <p:tavLst>
                                        <p:tav tm="0">
                                          <p:val>
                                            <p:strVal val="ppt_y"/>
                                          </p:val>
                                        </p:tav>
                                        <p:tav tm="100000">
                                          <p:val>
                                            <p:strVal val="1+ppt_h/2"/>
                                          </p:val>
                                        </p:tav>
                                      </p:tavLst>
                                    </p:anim>
                                    <p:set>
                                      <p:cBhvr>
                                        <p:cTn id="104" dur="1" fill="hold">
                                          <p:stCondLst>
                                            <p:cond delay="999"/>
                                          </p:stCondLst>
                                        </p:cTn>
                                        <p:tgtEl>
                                          <p:spTgt spid="1031"/>
                                        </p:tgtEl>
                                        <p:attrNameLst>
                                          <p:attrName>style.visibility</p:attrName>
                                        </p:attrNameLst>
                                      </p:cBhvr>
                                      <p:to>
                                        <p:strVal val="hidden"/>
                                      </p:to>
                                    </p:set>
                                  </p:childTnLst>
                                </p:cTn>
                              </p:par>
                              <p:par>
                                <p:cTn id="105" presetID="10" presetClass="entr" presetSubtype="0" fill="hold" nodeType="withEffect">
                                  <p:stCondLst>
                                    <p:cond delay="0"/>
                                  </p:stCondLst>
                                  <p:childTnLst>
                                    <p:set>
                                      <p:cBhvr>
                                        <p:cTn id="106" dur="1" fill="hold">
                                          <p:stCondLst>
                                            <p:cond delay="0"/>
                                          </p:stCondLst>
                                        </p:cTn>
                                        <p:tgtEl>
                                          <p:spTgt spid="1028"/>
                                        </p:tgtEl>
                                        <p:attrNameLst>
                                          <p:attrName>style.visibility</p:attrName>
                                        </p:attrNameLst>
                                      </p:cBhvr>
                                      <p:to>
                                        <p:strVal val="visible"/>
                                      </p:to>
                                    </p:set>
                                    <p:animEffect transition="in" filter="fade">
                                      <p:cBhvr>
                                        <p:cTn id="107" dur="500"/>
                                        <p:tgtEl>
                                          <p:spTgt spid="1028"/>
                                        </p:tgtEl>
                                      </p:cBhvr>
                                    </p:animEffect>
                                  </p:childTnLst>
                                </p:cTn>
                              </p:par>
                              <p:par>
                                <p:cTn id="108" presetID="10" presetClass="entr" presetSubtype="0" fill="hold" nodeType="withEffect">
                                  <p:stCondLst>
                                    <p:cond delay="0"/>
                                  </p:stCondLst>
                                  <p:childTnLst>
                                    <p:set>
                                      <p:cBhvr>
                                        <p:cTn id="109" dur="1" fill="hold">
                                          <p:stCondLst>
                                            <p:cond delay="0"/>
                                          </p:stCondLst>
                                        </p:cTn>
                                        <p:tgtEl>
                                          <p:spTgt spid="3"/>
                                        </p:tgtEl>
                                        <p:attrNameLst>
                                          <p:attrName>style.visibility</p:attrName>
                                        </p:attrNameLst>
                                      </p:cBhvr>
                                      <p:to>
                                        <p:strVal val="visible"/>
                                      </p:to>
                                    </p:set>
                                    <p:animEffect transition="in" filter="fade">
                                      <p:cBhvr>
                                        <p:cTn id="110" dur="500"/>
                                        <p:tgtEl>
                                          <p:spTgt spid="3"/>
                                        </p:tgtEl>
                                      </p:cBhvr>
                                    </p:animEffect>
                                  </p:childTnLst>
                                </p:cTn>
                              </p:par>
                            </p:childTnLst>
                          </p:cTn>
                        </p:par>
                      </p:childTnLst>
                    </p:cTn>
                  </p:par>
                </p:childTnLst>
              </p:cTn>
              <p:nextCondLst>
                <p:cond evt="onClick" delay="0">
                  <p:tgtEl>
                    <p:spTgt spid="1031"/>
                  </p:tgtEl>
                </p:cond>
              </p:nextCondLst>
            </p:seq>
            <p:seq concurrent="1" nextAc="seek">
              <p:cTn id="111" restart="whenNotActive" fill="hold" evtFilter="cancelBubble" nodeType="interactiveSeq">
                <p:stCondLst>
                  <p:cond evt="onClick" delay="0">
                    <p:tgtEl>
                      <p:spTgt spid="1032"/>
                    </p:tgtEl>
                  </p:cond>
                </p:stCondLst>
                <p:endSync evt="end" delay="0">
                  <p:rtn val="all"/>
                </p:endSync>
                <p:childTnLst>
                  <p:par>
                    <p:cTn id="112" fill="hold">
                      <p:stCondLst>
                        <p:cond delay="0"/>
                      </p:stCondLst>
                      <p:childTnLst>
                        <p:par>
                          <p:cTn id="113" fill="hold">
                            <p:stCondLst>
                              <p:cond delay="0"/>
                            </p:stCondLst>
                            <p:childTnLst>
                              <p:par>
                                <p:cTn id="114" presetID="2" presetClass="exit" presetSubtype="4" fill="hold" nodeType="clickEffect">
                                  <p:stCondLst>
                                    <p:cond delay="0"/>
                                  </p:stCondLst>
                                  <p:childTnLst>
                                    <p:anim calcmode="lin" valueType="num">
                                      <p:cBhvr additive="base">
                                        <p:cTn id="115" dur="1000"/>
                                        <p:tgtEl>
                                          <p:spTgt spid="1032"/>
                                        </p:tgtEl>
                                        <p:attrNameLst>
                                          <p:attrName>ppt_x</p:attrName>
                                        </p:attrNameLst>
                                      </p:cBhvr>
                                      <p:tavLst>
                                        <p:tav tm="0">
                                          <p:val>
                                            <p:strVal val="ppt_x"/>
                                          </p:val>
                                        </p:tav>
                                        <p:tav tm="100000">
                                          <p:val>
                                            <p:strVal val="ppt_x"/>
                                          </p:val>
                                        </p:tav>
                                      </p:tavLst>
                                    </p:anim>
                                    <p:anim calcmode="lin" valueType="num">
                                      <p:cBhvr additive="base">
                                        <p:cTn id="116" dur="1000"/>
                                        <p:tgtEl>
                                          <p:spTgt spid="1032"/>
                                        </p:tgtEl>
                                        <p:attrNameLst>
                                          <p:attrName>ppt_y</p:attrName>
                                        </p:attrNameLst>
                                      </p:cBhvr>
                                      <p:tavLst>
                                        <p:tav tm="0">
                                          <p:val>
                                            <p:strVal val="ppt_y"/>
                                          </p:val>
                                        </p:tav>
                                        <p:tav tm="100000">
                                          <p:val>
                                            <p:strVal val="1+ppt_h/2"/>
                                          </p:val>
                                        </p:tav>
                                      </p:tavLst>
                                    </p:anim>
                                    <p:set>
                                      <p:cBhvr>
                                        <p:cTn id="117" dur="1" fill="hold">
                                          <p:stCondLst>
                                            <p:cond delay="999"/>
                                          </p:stCondLst>
                                        </p:cTn>
                                        <p:tgtEl>
                                          <p:spTgt spid="1032"/>
                                        </p:tgtEl>
                                        <p:attrNameLst>
                                          <p:attrName>style.visibility</p:attrName>
                                        </p:attrNameLst>
                                      </p:cBhvr>
                                      <p:to>
                                        <p:strVal val="hidden"/>
                                      </p:to>
                                    </p:set>
                                  </p:childTnLst>
                                </p:cTn>
                              </p:par>
                              <p:par>
                                <p:cTn id="118" presetID="10" presetClass="entr" presetSubtype="0" fill="hold" nodeType="withEffect">
                                  <p:stCondLst>
                                    <p:cond delay="0"/>
                                  </p:stCondLst>
                                  <p:childTnLst>
                                    <p:set>
                                      <p:cBhvr>
                                        <p:cTn id="119" dur="1" fill="hold">
                                          <p:stCondLst>
                                            <p:cond delay="0"/>
                                          </p:stCondLst>
                                        </p:cTn>
                                        <p:tgtEl>
                                          <p:spTgt spid="1029"/>
                                        </p:tgtEl>
                                        <p:attrNameLst>
                                          <p:attrName>style.visibility</p:attrName>
                                        </p:attrNameLst>
                                      </p:cBhvr>
                                      <p:to>
                                        <p:strVal val="visible"/>
                                      </p:to>
                                    </p:set>
                                    <p:animEffect transition="in" filter="fade">
                                      <p:cBhvr>
                                        <p:cTn id="120" dur="500"/>
                                        <p:tgtEl>
                                          <p:spTgt spid="1029"/>
                                        </p:tgtEl>
                                      </p:cBhvr>
                                    </p:animEffect>
                                  </p:childTnLst>
                                </p:cTn>
                              </p:par>
                            </p:childTnLst>
                          </p:cTn>
                        </p:par>
                      </p:childTnLst>
                    </p:cTn>
                  </p:par>
                </p:childTnLst>
              </p:cTn>
              <p:nextCondLst>
                <p:cond evt="onClick" delay="0">
                  <p:tgtEl>
                    <p:spTgt spid="1032"/>
                  </p:tgtEl>
                </p:cond>
              </p:nextCondLst>
            </p:seq>
            <p:seq concurrent="1" nextAc="seek">
              <p:cTn id="121" restart="whenNotActive" fill="hold" evtFilter="cancelBubble" nodeType="interactiveSeq">
                <p:stCondLst>
                  <p:cond evt="onClick" delay="0">
                    <p:tgtEl>
                      <p:spTgt spid="1033"/>
                    </p:tgtEl>
                  </p:cond>
                </p:stCondLst>
                <p:endSync evt="end" delay="0">
                  <p:rtn val="all"/>
                </p:endSync>
                <p:childTnLst>
                  <p:par>
                    <p:cTn id="122" fill="hold">
                      <p:stCondLst>
                        <p:cond delay="0"/>
                      </p:stCondLst>
                      <p:childTnLst>
                        <p:par>
                          <p:cTn id="123" fill="hold">
                            <p:stCondLst>
                              <p:cond delay="0"/>
                            </p:stCondLst>
                            <p:childTnLst>
                              <p:par>
                                <p:cTn id="124" presetID="2" presetClass="exit" presetSubtype="4" fill="hold" nodeType="clickEffect">
                                  <p:stCondLst>
                                    <p:cond delay="0"/>
                                  </p:stCondLst>
                                  <p:childTnLst>
                                    <p:anim calcmode="lin" valueType="num">
                                      <p:cBhvr additive="base">
                                        <p:cTn id="125" dur="1000"/>
                                        <p:tgtEl>
                                          <p:spTgt spid="1033"/>
                                        </p:tgtEl>
                                        <p:attrNameLst>
                                          <p:attrName>ppt_x</p:attrName>
                                        </p:attrNameLst>
                                      </p:cBhvr>
                                      <p:tavLst>
                                        <p:tav tm="0">
                                          <p:val>
                                            <p:strVal val="ppt_x"/>
                                          </p:val>
                                        </p:tav>
                                        <p:tav tm="100000">
                                          <p:val>
                                            <p:strVal val="ppt_x"/>
                                          </p:val>
                                        </p:tav>
                                      </p:tavLst>
                                    </p:anim>
                                    <p:anim calcmode="lin" valueType="num">
                                      <p:cBhvr additive="base">
                                        <p:cTn id="126" dur="1000"/>
                                        <p:tgtEl>
                                          <p:spTgt spid="1033"/>
                                        </p:tgtEl>
                                        <p:attrNameLst>
                                          <p:attrName>ppt_y</p:attrName>
                                        </p:attrNameLst>
                                      </p:cBhvr>
                                      <p:tavLst>
                                        <p:tav tm="0">
                                          <p:val>
                                            <p:strVal val="ppt_y"/>
                                          </p:val>
                                        </p:tav>
                                        <p:tav tm="100000">
                                          <p:val>
                                            <p:strVal val="1+ppt_h/2"/>
                                          </p:val>
                                        </p:tav>
                                      </p:tavLst>
                                    </p:anim>
                                    <p:set>
                                      <p:cBhvr>
                                        <p:cTn id="127" dur="1" fill="hold">
                                          <p:stCondLst>
                                            <p:cond delay="999"/>
                                          </p:stCondLst>
                                        </p:cTn>
                                        <p:tgtEl>
                                          <p:spTgt spid="1033"/>
                                        </p:tgtEl>
                                        <p:attrNameLst>
                                          <p:attrName>style.visibility</p:attrName>
                                        </p:attrNameLst>
                                      </p:cBhvr>
                                      <p:to>
                                        <p:strVal val="hidden"/>
                                      </p:to>
                                    </p:set>
                                  </p:childTnLst>
                                </p:cTn>
                              </p:par>
                              <p:par>
                                <p:cTn id="128" presetID="10" presetClass="entr" presetSubtype="0" fill="hold" nodeType="withEffect">
                                  <p:stCondLst>
                                    <p:cond delay="0"/>
                                  </p:stCondLst>
                                  <p:childTnLst>
                                    <p:set>
                                      <p:cBhvr>
                                        <p:cTn id="129" dur="1" fill="hold">
                                          <p:stCondLst>
                                            <p:cond delay="0"/>
                                          </p:stCondLst>
                                        </p:cTn>
                                        <p:tgtEl>
                                          <p:spTgt spid="1029"/>
                                        </p:tgtEl>
                                        <p:attrNameLst>
                                          <p:attrName>style.visibility</p:attrName>
                                        </p:attrNameLst>
                                      </p:cBhvr>
                                      <p:to>
                                        <p:strVal val="visible"/>
                                      </p:to>
                                    </p:set>
                                    <p:animEffect transition="in" filter="fade">
                                      <p:cBhvr>
                                        <p:cTn id="130" dur="500"/>
                                        <p:tgtEl>
                                          <p:spTgt spid="1029"/>
                                        </p:tgtEl>
                                      </p:cBhvr>
                                    </p:animEffect>
                                  </p:childTnLst>
                                </p:cTn>
                              </p:par>
                            </p:childTnLst>
                          </p:cTn>
                        </p:par>
                      </p:childTnLst>
                    </p:cTn>
                  </p:par>
                </p:childTnLst>
              </p:cTn>
              <p:nextCondLst>
                <p:cond evt="onClick" delay="0">
                  <p:tgtEl>
                    <p:spTgt spid="1033"/>
                  </p:tgtEl>
                </p:cond>
              </p:nextCondLst>
            </p:seq>
            <p:seq concurrent="1" nextAc="seek">
              <p:cTn id="131" restart="whenNotActive" fill="hold" evtFilter="cancelBubble" nodeType="interactiveSeq">
                <p:stCondLst>
                  <p:cond evt="onClick" delay="0">
                    <p:tgtEl>
                      <p:spTgt spid="1034"/>
                    </p:tgtEl>
                  </p:cond>
                </p:stCondLst>
                <p:endSync evt="end" delay="0">
                  <p:rtn val="all"/>
                </p:endSync>
                <p:childTnLst>
                  <p:par>
                    <p:cTn id="132" fill="hold">
                      <p:stCondLst>
                        <p:cond delay="0"/>
                      </p:stCondLst>
                      <p:childTnLst>
                        <p:par>
                          <p:cTn id="133" fill="hold">
                            <p:stCondLst>
                              <p:cond delay="0"/>
                            </p:stCondLst>
                            <p:childTnLst>
                              <p:par>
                                <p:cTn id="134" presetID="2" presetClass="exit" presetSubtype="4" fill="hold" nodeType="clickEffect">
                                  <p:stCondLst>
                                    <p:cond delay="0"/>
                                  </p:stCondLst>
                                  <p:childTnLst>
                                    <p:anim calcmode="lin" valueType="num">
                                      <p:cBhvr additive="base">
                                        <p:cTn id="135" dur="1000"/>
                                        <p:tgtEl>
                                          <p:spTgt spid="1034"/>
                                        </p:tgtEl>
                                        <p:attrNameLst>
                                          <p:attrName>ppt_x</p:attrName>
                                        </p:attrNameLst>
                                      </p:cBhvr>
                                      <p:tavLst>
                                        <p:tav tm="0">
                                          <p:val>
                                            <p:strVal val="ppt_x"/>
                                          </p:val>
                                        </p:tav>
                                        <p:tav tm="100000">
                                          <p:val>
                                            <p:strVal val="ppt_x"/>
                                          </p:val>
                                        </p:tav>
                                      </p:tavLst>
                                    </p:anim>
                                    <p:anim calcmode="lin" valueType="num">
                                      <p:cBhvr additive="base">
                                        <p:cTn id="136" dur="1000"/>
                                        <p:tgtEl>
                                          <p:spTgt spid="1034"/>
                                        </p:tgtEl>
                                        <p:attrNameLst>
                                          <p:attrName>ppt_y</p:attrName>
                                        </p:attrNameLst>
                                      </p:cBhvr>
                                      <p:tavLst>
                                        <p:tav tm="0">
                                          <p:val>
                                            <p:strVal val="ppt_y"/>
                                          </p:val>
                                        </p:tav>
                                        <p:tav tm="100000">
                                          <p:val>
                                            <p:strVal val="1+ppt_h/2"/>
                                          </p:val>
                                        </p:tav>
                                      </p:tavLst>
                                    </p:anim>
                                    <p:set>
                                      <p:cBhvr>
                                        <p:cTn id="137" dur="1" fill="hold">
                                          <p:stCondLst>
                                            <p:cond delay="999"/>
                                          </p:stCondLst>
                                        </p:cTn>
                                        <p:tgtEl>
                                          <p:spTgt spid="1034"/>
                                        </p:tgtEl>
                                        <p:attrNameLst>
                                          <p:attrName>style.visibility</p:attrName>
                                        </p:attrNameLst>
                                      </p:cBhvr>
                                      <p:to>
                                        <p:strVal val="hidden"/>
                                      </p:to>
                                    </p:set>
                                  </p:childTnLst>
                                </p:cTn>
                              </p:par>
                              <p:par>
                                <p:cTn id="138" presetID="10" presetClass="entr" presetSubtype="0" fill="hold" nodeType="withEffect">
                                  <p:stCondLst>
                                    <p:cond delay="0"/>
                                  </p:stCondLst>
                                  <p:childTnLst>
                                    <p:set>
                                      <p:cBhvr>
                                        <p:cTn id="139" dur="1" fill="hold">
                                          <p:stCondLst>
                                            <p:cond delay="0"/>
                                          </p:stCondLst>
                                        </p:cTn>
                                        <p:tgtEl>
                                          <p:spTgt spid="1029"/>
                                        </p:tgtEl>
                                        <p:attrNameLst>
                                          <p:attrName>style.visibility</p:attrName>
                                        </p:attrNameLst>
                                      </p:cBhvr>
                                      <p:to>
                                        <p:strVal val="visible"/>
                                      </p:to>
                                    </p:set>
                                    <p:animEffect transition="in" filter="fade">
                                      <p:cBhvr>
                                        <p:cTn id="140" dur="500"/>
                                        <p:tgtEl>
                                          <p:spTgt spid="1029"/>
                                        </p:tgtEl>
                                      </p:cBhvr>
                                    </p:animEffect>
                                  </p:childTnLst>
                                </p:cTn>
                              </p:par>
                            </p:childTnLst>
                          </p:cTn>
                        </p:par>
                      </p:childTnLst>
                    </p:cTn>
                  </p:par>
                </p:childTnLst>
              </p:cTn>
              <p:nextCondLst>
                <p:cond evt="onClick" delay="0">
                  <p:tgtEl>
                    <p:spTgt spid="1034"/>
                  </p:tgtEl>
                </p:cond>
              </p:nextCondLst>
            </p:seq>
            <p:seq concurrent="1" nextAc="seek">
              <p:cTn id="141" restart="whenNotActive" fill="hold" evtFilter="cancelBubble" nodeType="interactiveSeq">
                <p:stCondLst>
                  <p:cond evt="onClick" delay="0">
                    <p:tgtEl>
                      <p:spTgt spid="1035"/>
                    </p:tgtEl>
                  </p:cond>
                </p:stCondLst>
                <p:endSync evt="end" delay="0">
                  <p:rtn val="all"/>
                </p:endSync>
                <p:childTnLst>
                  <p:par>
                    <p:cTn id="142" fill="hold">
                      <p:stCondLst>
                        <p:cond delay="0"/>
                      </p:stCondLst>
                      <p:childTnLst>
                        <p:par>
                          <p:cTn id="143" fill="hold">
                            <p:stCondLst>
                              <p:cond delay="0"/>
                            </p:stCondLst>
                            <p:childTnLst>
                              <p:par>
                                <p:cTn id="144" presetID="2" presetClass="exit" presetSubtype="4" fill="hold" nodeType="clickEffect">
                                  <p:stCondLst>
                                    <p:cond delay="0"/>
                                  </p:stCondLst>
                                  <p:childTnLst>
                                    <p:anim calcmode="lin" valueType="num">
                                      <p:cBhvr additive="base">
                                        <p:cTn id="145" dur="1000"/>
                                        <p:tgtEl>
                                          <p:spTgt spid="1035"/>
                                        </p:tgtEl>
                                        <p:attrNameLst>
                                          <p:attrName>ppt_x</p:attrName>
                                        </p:attrNameLst>
                                      </p:cBhvr>
                                      <p:tavLst>
                                        <p:tav tm="0">
                                          <p:val>
                                            <p:strVal val="ppt_x"/>
                                          </p:val>
                                        </p:tav>
                                        <p:tav tm="100000">
                                          <p:val>
                                            <p:strVal val="ppt_x"/>
                                          </p:val>
                                        </p:tav>
                                      </p:tavLst>
                                    </p:anim>
                                    <p:anim calcmode="lin" valueType="num">
                                      <p:cBhvr additive="base">
                                        <p:cTn id="146" dur="1000"/>
                                        <p:tgtEl>
                                          <p:spTgt spid="1035"/>
                                        </p:tgtEl>
                                        <p:attrNameLst>
                                          <p:attrName>ppt_y</p:attrName>
                                        </p:attrNameLst>
                                      </p:cBhvr>
                                      <p:tavLst>
                                        <p:tav tm="0">
                                          <p:val>
                                            <p:strVal val="ppt_y"/>
                                          </p:val>
                                        </p:tav>
                                        <p:tav tm="100000">
                                          <p:val>
                                            <p:strVal val="1+ppt_h/2"/>
                                          </p:val>
                                        </p:tav>
                                      </p:tavLst>
                                    </p:anim>
                                    <p:set>
                                      <p:cBhvr>
                                        <p:cTn id="147" dur="1" fill="hold">
                                          <p:stCondLst>
                                            <p:cond delay="999"/>
                                          </p:stCondLst>
                                        </p:cTn>
                                        <p:tgtEl>
                                          <p:spTgt spid="1035"/>
                                        </p:tgtEl>
                                        <p:attrNameLst>
                                          <p:attrName>style.visibility</p:attrName>
                                        </p:attrNameLst>
                                      </p:cBhvr>
                                      <p:to>
                                        <p:strVal val="hidden"/>
                                      </p:to>
                                    </p:set>
                                  </p:childTnLst>
                                </p:cTn>
                              </p:par>
                              <p:par>
                                <p:cTn id="148" presetID="10" presetClass="entr" presetSubtype="0" fill="hold" nodeType="withEffect">
                                  <p:stCondLst>
                                    <p:cond delay="0"/>
                                  </p:stCondLst>
                                  <p:childTnLst>
                                    <p:set>
                                      <p:cBhvr>
                                        <p:cTn id="149" dur="1" fill="hold">
                                          <p:stCondLst>
                                            <p:cond delay="0"/>
                                          </p:stCondLst>
                                        </p:cTn>
                                        <p:tgtEl>
                                          <p:spTgt spid="1026"/>
                                        </p:tgtEl>
                                        <p:attrNameLst>
                                          <p:attrName>style.visibility</p:attrName>
                                        </p:attrNameLst>
                                      </p:cBhvr>
                                      <p:to>
                                        <p:strVal val="visible"/>
                                      </p:to>
                                    </p:set>
                                    <p:animEffect transition="in" filter="fade">
                                      <p:cBhvr>
                                        <p:cTn id="150" dur="500"/>
                                        <p:tgtEl>
                                          <p:spTgt spid="1026"/>
                                        </p:tgtEl>
                                      </p:cBhvr>
                                    </p:animEffect>
                                  </p:childTnLst>
                                </p:cTn>
                              </p:par>
                            </p:childTnLst>
                          </p:cTn>
                        </p:par>
                      </p:childTnLst>
                    </p:cTn>
                  </p:par>
                </p:childTnLst>
              </p:cTn>
              <p:nextCondLst>
                <p:cond evt="onClick" delay="0">
                  <p:tgtEl>
                    <p:spTgt spid="1035"/>
                  </p:tgtEl>
                </p:cond>
              </p:nextCondLst>
            </p:seq>
            <p:seq concurrent="1" nextAc="seek">
              <p:cTn id="151" restart="whenNotActive" fill="hold" evtFilter="cancelBubble" nodeType="interactiveSeq">
                <p:stCondLst>
                  <p:cond evt="onClick" delay="0">
                    <p:tgtEl>
                      <p:spTgt spid="1036"/>
                    </p:tgtEl>
                  </p:cond>
                </p:stCondLst>
                <p:endSync evt="end" delay="0">
                  <p:rtn val="all"/>
                </p:endSync>
                <p:childTnLst>
                  <p:par>
                    <p:cTn id="152" fill="hold">
                      <p:stCondLst>
                        <p:cond delay="0"/>
                      </p:stCondLst>
                      <p:childTnLst>
                        <p:par>
                          <p:cTn id="153" fill="hold">
                            <p:stCondLst>
                              <p:cond delay="0"/>
                            </p:stCondLst>
                            <p:childTnLst>
                              <p:par>
                                <p:cTn id="154" presetID="2" presetClass="exit" presetSubtype="4" fill="hold" nodeType="clickEffect">
                                  <p:stCondLst>
                                    <p:cond delay="0"/>
                                  </p:stCondLst>
                                  <p:childTnLst>
                                    <p:anim calcmode="lin" valueType="num">
                                      <p:cBhvr additive="base">
                                        <p:cTn id="155" dur="1000"/>
                                        <p:tgtEl>
                                          <p:spTgt spid="1036"/>
                                        </p:tgtEl>
                                        <p:attrNameLst>
                                          <p:attrName>ppt_x</p:attrName>
                                        </p:attrNameLst>
                                      </p:cBhvr>
                                      <p:tavLst>
                                        <p:tav tm="0">
                                          <p:val>
                                            <p:strVal val="ppt_x"/>
                                          </p:val>
                                        </p:tav>
                                        <p:tav tm="100000">
                                          <p:val>
                                            <p:strVal val="ppt_x"/>
                                          </p:val>
                                        </p:tav>
                                      </p:tavLst>
                                    </p:anim>
                                    <p:anim calcmode="lin" valueType="num">
                                      <p:cBhvr additive="base">
                                        <p:cTn id="156" dur="1000"/>
                                        <p:tgtEl>
                                          <p:spTgt spid="1036"/>
                                        </p:tgtEl>
                                        <p:attrNameLst>
                                          <p:attrName>ppt_y</p:attrName>
                                        </p:attrNameLst>
                                      </p:cBhvr>
                                      <p:tavLst>
                                        <p:tav tm="0">
                                          <p:val>
                                            <p:strVal val="ppt_y"/>
                                          </p:val>
                                        </p:tav>
                                        <p:tav tm="100000">
                                          <p:val>
                                            <p:strVal val="1+ppt_h/2"/>
                                          </p:val>
                                        </p:tav>
                                      </p:tavLst>
                                    </p:anim>
                                    <p:set>
                                      <p:cBhvr>
                                        <p:cTn id="157" dur="1" fill="hold">
                                          <p:stCondLst>
                                            <p:cond delay="999"/>
                                          </p:stCondLst>
                                        </p:cTn>
                                        <p:tgtEl>
                                          <p:spTgt spid="1036"/>
                                        </p:tgtEl>
                                        <p:attrNameLst>
                                          <p:attrName>style.visibility</p:attrName>
                                        </p:attrNameLst>
                                      </p:cBhvr>
                                      <p:to>
                                        <p:strVal val="hidden"/>
                                      </p:to>
                                    </p:set>
                                  </p:childTnLst>
                                </p:cTn>
                              </p:par>
                              <p:par>
                                <p:cTn id="158" presetID="10" presetClass="entr" presetSubtype="0" fill="hold" nodeType="withEffect">
                                  <p:stCondLst>
                                    <p:cond delay="0"/>
                                  </p:stCondLst>
                                  <p:childTnLst>
                                    <p:set>
                                      <p:cBhvr>
                                        <p:cTn id="159" dur="1" fill="hold">
                                          <p:stCondLst>
                                            <p:cond delay="0"/>
                                          </p:stCondLst>
                                        </p:cTn>
                                        <p:tgtEl>
                                          <p:spTgt spid="1029"/>
                                        </p:tgtEl>
                                        <p:attrNameLst>
                                          <p:attrName>style.visibility</p:attrName>
                                        </p:attrNameLst>
                                      </p:cBhvr>
                                      <p:to>
                                        <p:strVal val="visible"/>
                                      </p:to>
                                    </p:set>
                                    <p:animEffect transition="in" filter="fade">
                                      <p:cBhvr>
                                        <p:cTn id="160" dur="500"/>
                                        <p:tgtEl>
                                          <p:spTgt spid="1029"/>
                                        </p:tgtEl>
                                      </p:cBhvr>
                                    </p:animEffect>
                                  </p:childTnLst>
                                </p:cTn>
                              </p:par>
                            </p:childTnLst>
                          </p:cTn>
                        </p:par>
                      </p:childTnLst>
                    </p:cTn>
                  </p:par>
                </p:childTnLst>
              </p:cTn>
              <p:nextCondLst>
                <p:cond evt="onClick" delay="0">
                  <p:tgtEl>
                    <p:spTgt spid="1036"/>
                  </p:tgtEl>
                </p:cond>
              </p:nextCondLst>
            </p:seq>
            <p:seq concurrent="1" nextAc="seek">
              <p:cTn id="161" restart="whenNotActive" fill="hold" evtFilter="cancelBubble" nodeType="interactiveSeq">
                <p:stCondLst>
                  <p:cond evt="onClick" delay="0">
                    <p:tgtEl>
                      <p:spTgt spid="1037"/>
                    </p:tgtEl>
                  </p:cond>
                </p:stCondLst>
                <p:endSync evt="end" delay="0">
                  <p:rtn val="all"/>
                </p:endSync>
                <p:childTnLst>
                  <p:par>
                    <p:cTn id="162" fill="hold">
                      <p:stCondLst>
                        <p:cond delay="0"/>
                      </p:stCondLst>
                      <p:childTnLst>
                        <p:par>
                          <p:cTn id="163" fill="hold">
                            <p:stCondLst>
                              <p:cond delay="0"/>
                            </p:stCondLst>
                            <p:childTnLst>
                              <p:par>
                                <p:cTn id="164" presetID="2" presetClass="exit" presetSubtype="4" fill="hold" nodeType="clickEffect">
                                  <p:stCondLst>
                                    <p:cond delay="0"/>
                                  </p:stCondLst>
                                  <p:childTnLst>
                                    <p:anim calcmode="lin" valueType="num">
                                      <p:cBhvr additive="base">
                                        <p:cTn id="165" dur="1000"/>
                                        <p:tgtEl>
                                          <p:spTgt spid="1037"/>
                                        </p:tgtEl>
                                        <p:attrNameLst>
                                          <p:attrName>ppt_x</p:attrName>
                                        </p:attrNameLst>
                                      </p:cBhvr>
                                      <p:tavLst>
                                        <p:tav tm="0">
                                          <p:val>
                                            <p:strVal val="ppt_x"/>
                                          </p:val>
                                        </p:tav>
                                        <p:tav tm="100000">
                                          <p:val>
                                            <p:strVal val="ppt_x"/>
                                          </p:val>
                                        </p:tav>
                                      </p:tavLst>
                                    </p:anim>
                                    <p:anim calcmode="lin" valueType="num">
                                      <p:cBhvr additive="base">
                                        <p:cTn id="166" dur="1000"/>
                                        <p:tgtEl>
                                          <p:spTgt spid="1037"/>
                                        </p:tgtEl>
                                        <p:attrNameLst>
                                          <p:attrName>ppt_y</p:attrName>
                                        </p:attrNameLst>
                                      </p:cBhvr>
                                      <p:tavLst>
                                        <p:tav tm="0">
                                          <p:val>
                                            <p:strVal val="ppt_y"/>
                                          </p:val>
                                        </p:tav>
                                        <p:tav tm="100000">
                                          <p:val>
                                            <p:strVal val="1+ppt_h/2"/>
                                          </p:val>
                                        </p:tav>
                                      </p:tavLst>
                                    </p:anim>
                                    <p:set>
                                      <p:cBhvr>
                                        <p:cTn id="167" dur="1" fill="hold">
                                          <p:stCondLst>
                                            <p:cond delay="999"/>
                                          </p:stCondLst>
                                        </p:cTn>
                                        <p:tgtEl>
                                          <p:spTgt spid="1037"/>
                                        </p:tgtEl>
                                        <p:attrNameLst>
                                          <p:attrName>style.visibility</p:attrName>
                                        </p:attrNameLst>
                                      </p:cBhvr>
                                      <p:to>
                                        <p:strVal val="hidden"/>
                                      </p:to>
                                    </p:set>
                                  </p:childTnLst>
                                </p:cTn>
                              </p:par>
                              <p:par>
                                <p:cTn id="168" presetID="10" presetClass="entr" presetSubtype="0" fill="hold" nodeType="withEffect">
                                  <p:stCondLst>
                                    <p:cond delay="0"/>
                                  </p:stCondLst>
                                  <p:childTnLst>
                                    <p:set>
                                      <p:cBhvr>
                                        <p:cTn id="169" dur="1" fill="hold">
                                          <p:stCondLst>
                                            <p:cond delay="0"/>
                                          </p:stCondLst>
                                        </p:cTn>
                                        <p:tgtEl>
                                          <p:spTgt spid="1029"/>
                                        </p:tgtEl>
                                        <p:attrNameLst>
                                          <p:attrName>style.visibility</p:attrName>
                                        </p:attrNameLst>
                                      </p:cBhvr>
                                      <p:to>
                                        <p:strVal val="visible"/>
                                      </p:to>
                                    </p:set>
                                    <p:animEffect transition="in" filter="fade">
                                      <p:cBhvr>
                                        <p:cTn id="170" dur="500"/>
                                        <p:tgtEl>
                                          <p:spTgt spid="1029"/>
                                        </p:tgtEl>
                                      </p:cBhvr>
                                    </p:animEffect>
                                  </p:childTnLst>
                                </p:cTn>
                              </p:par>
                            </p:childTnLst>
                          </p:cTn>
                        </p:par>
                      </p:childTnLst>
                    </p:cTn>
                  </p:par>
                </p:childTnLst>
              </p:cTn>
              <p:nextCondLst>
                <p:cond evt="onClick" delay="0">
                  <p:tgtEl>
                    <p:spTgt spid="1037"/>
                  </p:tgtEl>
                </p:cond>
              </p:nextCondLst>
            </p:seq>
            <p:seq concurrent="1" nextAc="seek">
              <p:cTn id="171" restart="whenNotActive" fill="hold" evtFilter="cancelBubble" nodeType="interactiveSeq">
                <p:stCondLst>
                  <p:cond evt="onClick" delay="0">
                    <p:tgtEl>
                      <p:spTgt spid="1038"/>
                    </p:tgtEl>
                  </p:cond>
                </p:stCondLst>
                <p:endSync evt="end" delay="0">
                  <p:rtn val="all"/>
                </p:endSync>
                <p:childTnLst>
                  <p:par>
                    <p:cTn id="172" fill="hold">
                      <p:stCondLst>
                        <p:cond delay="0"/>
                      </p:stCondLst>
                      <p:childTnLst>
                        <p:par>
                          <p:cTn id="173" fill="hold">
                            <p:stCondLst>
                              <p:cond delay="0"/>
                            </p:stCondLst>
                            <p:childTnLst>
                              <p:par>
                                <p:cTn id="174" presetID="2" presetClass="exit" presetSubtype="4" fill="hold" nodeType="clickEffect">
                                  <p:stCondLst>
                                    <p:cond delay="0"/>
                                  </p:stCondLst>
                                  <p:childTnLst>
                                    <p:anim calcmode="lin" valueType="num">
                                      <p:cBhvr additive="base">
                                        <p:cTn id="175" dur="1000"/>
                                        <p:tgtEl>
                                          <p:spTgt spid="1038"/>
                                        </p:tgtEl>
                                        <p:attrNameLst>
                                          <p:attrName>ppt_x</p:attrName>
                                        </p:attrNameLst>
                                      </p:cBhvr>
                                      <p:tavLst>
                                        <p:tav tm="0">
                                          <p:val>
                                            <p:strVal val="ppt_x"/>
                                          </p:val>
                                        </p:tav>
                                        <p:tav tm="100000">
                                          <p:val>
                                            <p:strVal val="ppt_x"/>
                                          </p:val>
                                        </p:tav>
                                      </p:tavLst>
                                    </p:anim>
                                    <p:anim calcmode="lin" valueType="num">
                                      <p:cBhvr additive="base">
                                        <p:cTn id="176" dur="1000"/>
                                        <p:tgtEl>
                                          <p:spTgt spid="1038"/>
                                        </p:tgtEl>
                                        <p:attrNameLst>
                                          <p:attrName>ppt_y</p:attrName>
                                        </p:attrNameLst>
                                      </p:cBhvr>
                                      <p:tavLst>
                                        <p:tav tm="0">
                                          <p:val>
                                            <p:strVal val="ppt_y"/>
                                          </p:val>
                                        </p:tav>
                                        <p:tav tm="100000">
                                          <p:val>
                                            <p:strVal val="1+ppt_h/2"/>
                                          </p:val>
                                        </p:tav>
                                      </p:tavLst>
                                    </p:anim>
                                    <p:set>
                                      <p:cBhvr>
                                        <p:cTn id="177" dur="1" fill="hold">
                                          <p:stCondLst>
                                            <p:cond delay="999"/>
                                          </p:stCondLst>
                                        </p:cTn>
                                        <p:tgtEl>
                                          <p:spTgt spid="1038"/>
                                        </p:tgtEl>
                                        <p:attrNameLst>
                                          <p:attrName>style.visibility</p:attrName>
                                        </p:attrNameLst>
                                      </p:cBhvr>
                                      <p:to>
                                        <p:strVal val="hidden"/>
                                      </p:to>
                                    </p:set>
                                  </p:childTnLst>
                                </p:cTn>
                              </p:par>
                              <p:par>
                                <p:cTn id="178" presetID="10" presetClass="entr" presetSubtype="0" fill="hold" nodeType="withEffect">
                                  <p:stCondLst>
                                    <p:cond delay="0"/>
                                  </p:stCondLst>
                                  <p:childTnLst>
                                    <p:set>
                                      <p:cBhvr>
                                        <p:cTn id="179" dur="1" fill="hold">
                                          <p:stCondLst>
                                            <p:cond delay="0"/>
                                          </p:stCondLst>
                                        </p:cTn>
                                        <p:tgtEl>
                                          <p:spTgt spid="8"/>
                                        </p:tgtEl>
                                        <p:attrNameLst>
                                          <p:attrName>style.visibility</p:attrName>
                                        </p:attrNameLst>
                                      </p:cBhvr>
                                      <p:to>
                                        <p:strVal val="visible"/>
                                      </p:to>
                                    </p:set>
                                    <p:animEffect transition="in" filter="fade">
                                      <p:cBhvr>
                                        <p:cTn id="180" dur="500"/>
                                        <p:tgtEl>
                                          <p:spTgt spid="8"/>
                                        </p:tgtEl>
                                      </p:cBhvr>
                                    </p:animEffect>
                                  </p:childTnLst>
                                </p:cTn>
                              </p:par>
                            </p:childTnLst>
                          </p:cTn>
                        </p:par>
                      </p:childTnLst>
                    </p:cTn>
                  </p:par>
                </p:childTnLst>
              </p:cTn>
              <p:nextCondLst>
                <p:cond evt="onClick" delay="0">
                  <p:tgtEl>
                    <p:spTgt spid="1038"/>
                  </p:tgtEl>
                </p:cond>
              </p:nextCondLst>
            </p:seq>
            <p:seq concurrent="1" nextAc="seek">
              <p:cTn id="181" restart="whenNotActive" fill="hold" evtFilter="cancelBubble" nodeType="interactiveSeq">
                <p:stCondLst>
                  <p:cond evt="onClick" delay="0">
                    <p:tgtEl>
                      <p:spTgt spid="1039"/>
                    </p:tgtEl>
                  </p:cond>
                </p:stCondLst>
                <p:endSync evt="end" delay="0">
                  <p:rtn val="all"/>
                </p:endSync>
                <p:childTnLst>
                  <p:par>
                    <p:cTn id="182" fill="hold">
                      <p:stCondLst>
                        <p:cond delay="0"/>
                      </p:stCondLst>
                      <p:childTnLst>
                        <p:par>
                          <p:cTn id="183" fill="hold">
                            <p:stCondLst>
                              <p:cond delay="0"/>
                            </p:stCondLst>
                            <p:childTnLst>
                              <p:par>
                                <p:cTn id="184" presetID="2" presetClass="exit" presetSubtype="4" fill="hold" nodeType="clickEffect">
                                  <p:stCondLst>
                                    <p:cond delay="0"/>
                                  </p:stCondLst>
                                  <p:childTnLst>
                                    <p:anim calcmode="lin" valueType="num">
                                      <p:cBhvr additive="base">
                                        <p:cTn id="185" dur="1000"/>
                                        <p:tgtEl>
                                          <p:spTgt spid="1039"/>
                                        </p:tgtEl>
                                        <p:attrNameLst>
                                          <p:attrName>ppt_x</p:attrName>
                                        </p:attrNameLst>
                                      </p:cBhvr>
                                      <p:tavLst>
                                        <p:tav tm="0">
                                          <p:val>
                                            <p:strVal val="ppt_x"/>
                                          </p:val>
                                        </p:tav>
                                        <p:tav tm="100000">
                                          <p:val>
                                            <p:strVal val="ppt_x"/>
                                          </p:val>
                                        </p:tav>
                                      </p:tavLst>
                                    </p:anim>
                                    <p:anim calcmode="lin" valueType="num">
                                      <p:cBhvr additive="base">
                                        <p:cTn id="186" dur="1000"/>
                                        <p:tgtEl>
                                          <p:spTgt spid="1039"/>
                                        </p:tgtEl>
                                        <p:attrNameLst>
                                          <p:attrName>ppt_y</p:attrName>
                                        </p:attrNameLst>
                                      </p:cBhvr>
                                      <p:tavLst>
                                        <p:tav tm="0">
                                          <p:val>
                                            <p:strVal val="ppt_y"/>
                                          </p:val>
                                        </p:tav>
                                        <p:tav tm="100000">
                                          <p:val>
                                            <p:strVal val="1+ppt_h/2"/>
                                          </p:val>
                                        </p:tav>
                                      </p:tavLst>
                                    </p:anim>
                                    <p:set>
                                      <p:cBhvr>
                                        <p:cTn id="187" dur="1" fill="hold">
                                          <p:stCondLst>
                                            <p:cond delay="999"/>
                                          </p:stCondLst>
                                        </p:cTn>
                                        <p:tgtEl>
                                          <p:spTgt spid="1039"/>
                                        </p:tgtEl>
                                        <p:attrNameLst>
                                          <p:attrName>style.visibility</p:attrName>
                                        </p:attrNameLst>
                                      </p:cBhvr>
                                      <p:to>
                                        <p:strVal val="hidden"/>
                                      </p:to>
                                    </p:set>
                                  </p:childTnLst>
                                </p:cTn>
                              </p:par>
                              <p:par>
                                <p:cTn id="188" presetID="10" presetClass="entr" presetSubtype="0" fill="hold" nodeType="withEffect">
                                  <p:stCondLst>
                                    <p:cond delay="0"/>
                                  </p:stCondLst>
                                  <p:childTnLst>
                                    <p:set>
                                      <p:cBhvr>
                                        <p:cTn id="189" dur="1" fill="hold">
                                          <p:stCondLst>
                                            <p:cond delay="0"/>
                                          </p:stCondLst>
                                        </p:cTn>
                                        <p:tgtEl>
                                          <p:spTgt spid="11"/>
                                        </p:tgtEl>
                                        <p:attrNameLst>
                                          <p:attrName>style.visibility</p:attrName>
                                        </p:attrNameLst>
                                      </p:cBhvr>
                                      <p:to>
                                        <p:strVal val="visible"/>
                                      </p:to>
                                    </p:set>
                                    <p:animEffect transition="in" filter="fade">
                                      <p:cBhvr>
                                        <p:cTn id="190" dur="500"/>
                                        <p:tgtEl>
                                          <p:spTgt spid="11"/>
                                        </p:tgtEl>
                                      </p:cBhvr>
                                    </p:animEffect>
                                  </p:childTnLst>
                                </p:cTn>
                              </p:par>
                            </p:childTnLst>
                          </p:cTn>
                        </p:par>
                      </p:childTnLst>
                    </p:cTn>
                  </p:par>
                </p:childTnLst>
              </p:cTn>
              <p:nextCondLst>
                <p:cond evt="onClick" delay="0">
                  <p:tgtEl>
                    <p:spTgt spid="1039"/>
                  </p:tgtEl>
                </p:cond>
              </p:nextCondLst>
            </p:seq>
            <p:seq concurrent="1" nextAc="seek">
              <p:cTn id="191" restart="whenNotActive" fill="hold" evtFilter="cancelBubble" nodeType="interactiveSeq">
                <p:stCondLst>
                  <p:cond evt="onClick" delay="0">
                    <p:tgtEl>
                      <p:spTgt spid="1040"/>
                    </p:tgtEl>
                  </p:cond>
                </p:stCondLst>
                <p:endSync evt="end" delay="0">
                  <p:rtn val="all"/>
                </p:endSync>
                <p:childTnLst>
                  <p:par>
                    <p:cTn id="192" fill="hold">
                      <p:stCondLst>
                        <p:cond delay="0"/>
                      </p:stCondLst>
                      <p:childTnLst>
                        <p:par>
                          <p:cTn id="193" fill="hold">
                            <p:stCondLst>
                              <p:cond delay="0"/>
                            </p:stCondLst>
                            <p:childTnLst>
                              <p:par>
                                <p:cTn id="194" presetID="2" presetClass="exit" presetSubtype="4" fill="hold" nodeType="clickEffect">
                                  <p:stCondLst>
                                    <p:cond delay="0"/>
                                  </p:stCondLst>
                                  <p:childTnLst>
                                    <p:anim calcmode="lin" valueType="num">
                                      <p:cBhvr additive="base">
                                        <p:cTn id="195" dur="1000"/>
                                        <p:tgtEl>
                                          <p:spTgt spid="1040"/>
                                        </p:tgtEl>
                                        <p:attrNameLst>
                                          <p:attrName>ppt_x</p:attrName>
                                        </p:attrNameLst>
                                      </p:cBhvr>
                                      <p:tavLst>
                                        <p:tav tm="0">
                                          <p:val>
                                            <p:strVal val="ppt_x"/>
                                          </p:val>
                                        </p:tav>
                                        <p:tav tm="100000">
                                          <p:val>
                                            <p:strVal val="ppt_x"/>
                                          </p:val>
                                        </p:tav>
                                      </p:tavLst>
                                    </p:anim>
                                    <p:anim calcmode="lin" valueType="num">
                                      <p:cBhvr additive="base">
                                        <p:cTn id="196" dur="1000"/>
                                        <p:tgtEl>
                                          <p:spTgt spid="1040"/>
                                        </p:tgtEl>
                                        <p:attrNameLst>
                                          <p:attrName>ppt_y</p:attrName>
                                        </p:attrNameLst>
                                      </p:cBhvr>
                                      <p:tavLst>
                                        <p:tav tm="0">
                                          <p:val>
                                            <p:strVal val="ppt_y"/>
                                          </p:val>
                                        </p:tav>
                                        <p:tav tm="100000">
                                          <p:val>
                                            <p:strVal val="1+ppt_h/2"/>
                                          </p:val>
                                        </p:tav>
                                      </p:tavLst>
                                    </p:anim>
                                    <p:set>
                                      <p:cBhvr>
                                        <p:cTn id="197" dur="1" fill="hold">
                                          <p:stCondLst>
                                            <p:cond delay="999"/>
                                          </p:stCondLst>
                                        </p:cTn>
                                        <p:tgtEl>
                                          <p:spTgt spid="1040"/>
                                        </p:tgtEl>
                                        <p:attrNameLst>
                                          <p:attrName>style.visibility</p:attrName>
                                        </p:attrNameLst>
                                      </p:cBhvr>
                                      <p:to>
                                        <p:strVal val="hidden"/>
                                      </p:to>
                                    </p:set>
                                  </p:childTnLst>
                                </p:cTn>
                              </p:par>
                              <p:par>
                                <p:cTn id="198" presetID="10" presetClass="entr" presetSubtype="0" fill="hold" nodeType="withEffect">
                                  <p:stCondLst>
                                    <p:cond delay="0"/>
                                  </p:stCondLst>
                                  <p:childTnLst>
                                    <p:set>
                                      <p:cBhvr>
                                        <p:cTn id="199" dur="1" fill="hold">
                                          <p:stCondLst>
                                            <p:cond delay="0"/>
                                          </p:stCondLst>
                                        </p:cTn>
                                        <p:tgtEl>
                                          <p:spTgt spid="1029"/>
                                        </p:tgtEl>
                                        <p:attrNameLst>
                                          <p:attrName>style.visibility</p:attrName>
                                        </p:attrNameLst>
                                      </p:cBhvr>
                                      <p:to>
                                        <p:strVal val="visible"/>
                                      </p:to>
                                    </p:set>
                                    <p:animEffect transition="in" filter="fade">
                                      <p:cBhvr>
                                        <p:cTn id="200" dur="500"/>
                                        <p:tgtEl>
                                          <p:spTgt spid="1029"/>
                                        </p:tgtEl>
                                      </p:cBhvr>
                                    </p:animEffect>
                                  </p:childTnLst>
                                </p:cTn>
                              </p:par>
                            </p:childTnLst>
                          </p:cTn>
                        </p:par>
                      </p:childTnLst>
                    </p:cTn>
                  </p:par>
                </p:childTnLst>
              </p:cTn>
              <p:nextCondLst>
                <p:cond evt="onClick" delay="0">
                  <p:tgtEl>
                    <p:spTgt spid="1040"/>
                  </p:tgtEl>
                </p:cond>
              </p:nextCondLst>
            </p:seq>
            <p:seq concurrent="1" nextAc="seek">
              <p:cTn id="201" restart="whenNotActive" fill="hold" evtFilter="cancelBubble" nodeType="interactiveSeq">
                <p:stCondLst>
                  <p:cond evt="onClick" delay="0">
                    <p:tgtEl>
                      <p:spTgt spid="1041"/>
                    </p:tgtEl>
                  </p:cond>
                </p:stCondLst>
                <p:endSync evt="end" delay="0">
                  <p:rtn val="all"/>
                </p:endSync>
                <p:childTnLst>
                  <p:par>
                    <p:cTn id="202" fill="hold">
                      <p:stCondLst>
                        <p:cond delay="0"/>
                      </p:stCondLst>
                      <p:childTnLst>
                        <p:par>
                          <p:cTn id="203" fill="hold">
                            <p:stCondLst>
                              <p:cond delay="0"/>
                            </p:stCondLst>
                            <p:childTnLst>
                              <p:par>
                                <p:cTn id="204" presetID="2" presetClass="exit" presetSubtype="4" fill="hold" nodeType="clickEffect">
                                  <p:stCondLst>
                                    <p:cond delay="0"/>
                                  </p:stCondLst>
                                  <p:childTnLst>
                                    <p:anim calcmode="lin" valueType="num">
                                      <p:cBhvr additive="base">
                                        <p:cTn id="205" dur="1000"/>
                                        <p:tgtEl>
                                          <p:spTgt spid="1041"/>
                                        </p:tgtEl>
                                        <p:attrNameLst>
                                          <p:attrName>ppt_x</p:attrName>
                                        </p:attrNameLst>
                                      </p:cBhvr>
                                      <p:tavLst>
                                        <p:tav tm="0">
                                          <p:val>
                                            <p:strVal val="ppt_x"/>
                                          </p:val>
                                        </p:tav>
                                        <p:tav tm="100000">
                                          <p:val>
                                            <p:strVal val="ppt_x"/>
                                          </p:val>
                                        </p:tav>
                                      </p:tavLst>
                                    </p:anim>
                                    <p:anim calcmode="lin" valueType="num">
                                      <p:cBhvr additive="base">
                                        <p:cTn id="206" dur="1000"/>
                                        <p:tgtEl>
                                          <p:spTgt spid="1041"/>
                                        </p:tgtEl>
                                        <p:attrNameLst>
                                          <p:attrName>ppt_y</p:attrName>
                                        </p:attrNameLst>
                                      </p:cBhvr>
                                      <p:tavLst>
                                        <p:tav tm="0">
                                          <p:val>
                                            <p:strVal val="ppt_y"/>
                                          </p:val>
                                        </p:tav>
                                        <p:tav tm="100000">
                                          <p:val>
                                            <p:strVal val="1+ppt_h/2"/>
                                          </p:val>
                                        </p:tav>
                                      </p:tavLst>
                                    </p:anim>
                                    <p:set>
                                      <p:cBhvr>
                                        <p:cTn id="207" dur="1" fill="hold">
                                          <p:stCondLst>
                                            <p:cond delay="999"/>
                                          </p:stCondLst>
                                        </p:cTn>
                                        <p:tgtEl>
                                          <p:spTgt spid="1041"/>
                                        </p:tgtEl>
                                        <p:attrNameLst>
                                          <p:attrName>style.visibility</p:attrName>
                                        </p:attrNameLst>
                                      </p:cBhvr>
                                      <p:to>
                                        <p:strVal val="hidden"/>
                                      </p:to>
                                    </p:set>
                                  </p:childTnLst>
                                </p:cTn>
                              </p:par>
                              <p:par>
                                <p:cTn id="208" presetID="10" presetClass="entr" presetSubtype="0" fill="hold" nodeType="withEffect">
                                  <p:stCondLst>
                                    <p:cond delay="0"/>
                                  </p:stCondLst>
                                  <p:childTnLst>
                                    <p:set>
                                      <p:cBhvr>
                                        <p:cTn id="209" dur="1" fill="hold">
                                          <p:stCondLst>
                                            <p:cond delay="0"/>
                                          </p:stCondLst>
                                        </p:cTn>
                                        <p:tgtEl>
                                          <p:spTgt spid="15"/>
                                        </p:tgtEl>
                                        <p:attrNameLst>
                                          <p:attrName>style.visibility</p:attrName>
                                        </p:attrNameLst>
                                      </p:cBhvr>
                                      <p:to>
                                        <p:strVal val="visible"/>
                                      </p:to>
                                    </p:set>
                                    <p:animEffect transition="in" filter="fade">
                                      <p:cBhvr>
                                        <p:cTn id="210" dur="500"/>
                                        <p:tgtEl>
                                          <p:spTgt spid="15"/>
                                        </p:tgtEl>
                                      </p:cBhvr>
                                    </p:animEffect>
                                  </p:childTnLst>
                                </p:cTn>
                              </p:par>
                            </p:childTnLst>
                          </p:cTn>
                        </p:par>
                      </p:childTnLst>
                    </p:cTn>
                  </p:par>
                </p:childTnLst>
              </p:cTn>
              <p:nextCondLst>
                <p:cond evt="onClick" delay="0">
                  <p:tgtEl>
                    <p:spTgt spid="1041"/>
                  </p:tgtEl>
                </p:cond>
              </p:nextCondLst>
            </p:seq>
            <p:seq concurrent="1" nextAc="seek">
              <p:cTn id="211" restart="whenNotActive" fill="hold" evtFilter="cancelBubble" nodeType="interactiveSeq">
                <p:stCondLst>
                  <p:cond evt="onClick" delay="0">
                    <p:tgtEl>
                      <p:spTgt spid="1042"/>
                    </p:tgtEl>
                  </p:cond>
                </p:stCondLst>
                <p:endSync evt="end" delay="0">
                  <p:rtn val="all"/>
                </p:endSync>
                <p:childTnLst>
                  <p:par>
                    <p:cTn id="212" fill="hold">
                      <p:stCondLst>
                        <p:cond delay="0"/>
                      </p:stCondLst>
                      <p:childTnLst>
                        <p:par>
                          <p:cTn id="213" fill="hold">
                            <p:stCondLst>
                              <p:cond delay="0"/>
                            </p:stCondLst>
                            <p:childTnLst>
                              <p:par>
                                <p:cTn id="214" presetID="2" presetClass="exit" presetSubtype="4" fill="hold" nodeType="clickEffect">
                                  <p:stCondLst>
                                    <p:cond delay="0"/>
                                  </p:stCondLst>
                                  <p:childTnLst>
                                    <p:anim calcmode="lin" valueType="num">
                                      <p:cBhvr additive="base">
                                        <p:cTn id="215" dur="1000"/>
                                        <p:tgtEl>
                                          <p:spTgt spid="1042"/>
                                        </p:tgtEl>
                                        <p:attrNameLst>
                                          <p:attrName>ppt_x</p:attrName>
                                        </p:attrNameLst>
                                      </p:cBhvr>
                                      <p:tavLst>
                                        <p:tav tm="0">
                                          <p:val>
                                            <p:strVal val="ppt_x"/>
                                          </p:val>
                                        </p:tav>
                                        <p:tav tm="100000">
                                          <p:val>
                                            <p:strVal val="ppt_x"/>
                                          </p:val>
                                        </p:tav>
                                      </p:tavLst>
                                    </p:anim>
                                    <p:anim calcmode="lin" valueType="num">
                                      <p:cBhvr additive="base">
                                        <p:cTn id="216" dur="1000"/>
                                        <p:tgtEl>
                                          <p:spTgt spid="1042"/>
                                        </p:tgtEl>
                                        <p:attrNameLst>
                                          <p:attrName>ppt_y</p:attrName>
                                        </p:attrNameLst>
                                      </p:cBhvr>
                                      <p:tavLst>
                                        <p:tav tm="0">
                                          <p:val>
                                            <p:strVal val="ppt_y"/>
                                          </p:val>
                                        </p:tav>
                                        <p:tav tm="100000">
                                          <p:val>
                                            <p:strVal val="1+ppt_h/2"/>
                                          </p:val>
                                        </p:tav>
                                      </p:tavLst>
                                    </p:anim>
                                    <p:set>
                                      <p:cBhvr>
                                        <p:cTn id="217" dur="1" fill="hold">
                                          <p:stCondLst>
                                            <p:cond delay="999"/>
                                          </p:stCondLst>
                                        </p:cTn>
                                        <p:tgtEl>
                                          <p:spTgt spid="1042"/>
                                        </p:tgtEl>
                                        <p:attrNameLst>
                                          <p:attrName>style.visibility</p:attrName>
                                        </p:attrNameLst>
                                      </p:cBhvr>
                                      <p:to>
                                        <p:strVal val="hidden"/>
                                      </p:to>
                                    </p:set>
                                  </p:childTnLst>
                                </p:cTn>
                              </p:par>
                              <p:par>
                                <p:cTn id="218" presetID="10" presetClass="entr" presetSubtype="0" fill="hold" nodeType="withEffect">
                                  <p:stCondLst>
                                    <p:cond delay="0"/>
                                  </p:stCondLst>
                                  <p:childTnLst>
                                    <p:set>
                                      <p:cBhvr>
                                        <p:cTn id="219" dur="1" fill="hold">
                                          <p:stCondLst>
                                            <p:cond delay="0"/>
                                          </p:stCondLst>
                                        </p:cTn>
                                        <p:tgtEl>
                                          <p:spTgt spid="1029"/>
                                        </p:tgtEl>
                                        <p:attrNameLst>
                                          <p:attrName>style.visibility</p:attrName>
                                        </p:attrNameLst>
                                      </p:cBhvr>
                                      <p:to>
                                        <p:strVal val="visible"/>
                                      </p:to>
                                    </p:set>
                                    <p:animEffect transition="in" filter="fade">
                                      <p:cBhvr>
                                        <p:cTn id="220" dur="500"/>
                                        <p:tgtEl>
                                          <p:spTgt spid="1029"/>
                                        </p:tgtEl>
                                      </p:cBhvr>
                                    </p:animEffect>
                                  </p:childTnLst>
                                </p:cTn>
                              </p:par>
                            </p:childTnLst>
                          </p:cTn>
                        </p:par>
                      </p:childTnLst>
                    </p:cTn>
                  </p:par>
                </p:childTnLst>
              </p:cTn>
              <p:nextCondLst>
                <p:cond evt="onClick" delay="0">
                  <p:tgtEl>
                    <p:spTgt spid="1042"/>
                  </p:tgtEl>
                </p:cond>
              </p:nextCondLst>
            </p:seq>
            <p:seq concurrent="1" nextAc="seek">
              <p:cTn id="221" restart="whenNotActive" fill="hold" evtFilter="cancelBubble" nodeType="interactiveSeq">
                <p:stCondLst>
                  <p:cond evt="onClick" delay="0">
                    <p:tgtEl>
                      <p:spTgt spid="1043"/>
                    </p:tgtEl>
                  </p:cond>
                </p:stCondLst>
                <p:endSync evt="end" delay="0">
                  <p:rtn val="all"/>
                </p:endSync>
                <p:childTnLst>
                  <p:par>
                    <p:cTn id="222" fill="hold">
                      <p:stCondLst>
                        <p:cond delay="0"/>
                      </p:stCondLst>
                      <p:childTnLst>
                        <p:par>
                          <p:cTn id="223" fill="hold">
                            <p:stCondLst>
                              <p:cond delay="0"/>
                            </p:stCondLst>
                            <p:childTnLst>
                              <p:par>
                                <p:cTn id="224" presetID="2" presetClass="exit" presetSubtype="4" fill="hold" nodeType="clickEffect">
                                  <p:stCondLst>
                                    <p:cond delay="0"/>
                                  </p:stCondLst>
                                  <p:childTnLst>
                                    <p:anim calcmode="lin" valueType="num">
                                      <p:cBhvr additive="base">
                                        <p:cTn id="225" dur="1000"/>
                                        <p:tgtEl>
                                          <p:spTgt spid="1043"/>
                                        </p:tgtEl>
                                        <p:attrNameLst>
                                          <p:attrName>ppt_x</p:attrName>
                                        </p:attrNameLst>
                                      </p:cBhvr>
                                      <p:tavLst>
                                        <p:tav tm="0">
                                          <p:val>
                                            <p:strVal val="ppt_x"/>
                                          </p:val>
                                        </p:tav>
                                        <p:tav tm="100000">
                                          <p:val>
                                            <p:strVal val="ppt_x"/>
                                          </p:val>
                                        </p:tav>
                                      </p:tavLst>
                                    </p:anim>
                                    <p:anim calcmode="lin" valueType="num">
                                      <p:cBhvr additive="base">
                                        <p:cTn id="226" dur="1000"/>
                                        <p:tgtEl>
                                          <p:spTgt spid="1043"/>
                                        </p:tgtEl>
                                        <p:attrNameLst>
                                          <p:attrName>ppt_y</p:attrName>
                                        </p:attrNameLst>
                                      </p:cBhvr>
                                      <p:tavLst>
                                        <p:tav tm="0">
                                          <p:val>
                                            <p:strVal val="ppt_y"/>
                                          </p:val>
                                        </p:tav>
                                        <p:tav tm="100000">
                                          <p:val>
                                            <p:strVal val="1+ppt_h/2"/>
                                          </p:val>
                                        </p:tav>
                                      </p:tavLst>
                                    </p:anim>
                                    <p:set>
                                      <p:cBhvr>
                                        <p:cTn id="227" dur="1" fill="hold">
                                          <p:stCondLst>
                                            <p:cond delay="999"/>
                                          </p:stCondLst>
                                        </p:cTn>
                                        <p:tgtEl>
                                          <p:spTgt spid="1043"/>
                                        </p:tgtEl>
                                        <p:attrNameLst>
                                          <p:attrName>style.visibility</p:attrName>
                                        </p:attrNameLst>
                                      </p:cBhvr>
                                      <p:to>
                                        <p:strVal val="hidden"/>
                                      </p:to>
                                    </p:set>
                                  </p:childTnLst>
                                </p:cTn>
                              </p:par>
                              <p:par>
                                <p:cTn id="228" presetID="10" presetClass="entr" presetSubtype="0" fill="hold" nodeType="withEffect">
                                  <p:stCondLst>
                                    <p:cond delay="0"/>
                                  </p:stCondLst>
                                  <p:childTnLst>
                                    <p:set>
                                      <p:cBhvr>
                                        <p:cTn id="229" dur="1" fill="hold">
                                          <p:stCondLst>
                                            <p:cond delay="0"/>
                                          </p:stCondLst>
                                        </p:cTn>
                                        <p:tgtEl>
                                          <p:spTgt spid="1029"/>
                                        </p:tgtEl>
                                        <p:attrNameLst>
                                          <p:attrName>style.visibility</p:attrName>
                                        </p:attrNameLst>
                                      </p:cBhvr>
                                      <p:to>
                                        <p:strVal val="visible"/>
                                      </p:to>
                                    </p:set>
                                    <p:animEffect transition="in" filter="fade">
                                      <p:cBhvr>
                                        <p:cTn id="230" dur="500"/>
                                        <p:tgtEl>
                                          <p:spTgt spid="1029"/>
                                        </p:tgtEl>
                                      </p:cBhvr>
                                    </p:animEffect>
                                  </p:childTnLst>
                                </p:cTn>
                              </p:par>
                            </p:childTnLst>
                          </p:cTn>
                        </p:par>
                      </p:childTnLst>
                    </p:cTn>
                  </p:par>
                </p:childTnLst>
              </p:cTn>
              <p:nextCondLst>
                <p:cond evt="onClick" delay="0">
                  <p:tgtEl>
                    <p:spTgt spid="1043"/>
                  </p:tgtEl>
                </p:cond>
              </p:nextCondLst>
            </p:seq>
            <p:seq concurrent="1" nextAc="seek">
              <p:cTn id="231" restart="whenNotActive" fill="hold" evtFilter="cancelBubble" nodeType="interactiveSeq">
                <p:stCondLst>
                  <p:cond evt="onClick" delay="0">
                    <p:tgtEl>
                      <p:spTgt spid="1044"/>
                    </p:tgtEl>
                  </p:cond>
                </p:stCondLst>
                <p:endSync evt="end" delay="0">
                  <p:rtn val="all"/>
                </p:endSync>
                <p:childTnLst>
                  <p:par>
                    <p:cTn id="232" fill="hold">
                      <p:stCondLst>
                        <p:cond delay="0"/>
                      </p:stCondLst>
                      <p:childTnLst>
                        <p:par>
                          <p:cTn id="233" fill="hold">
                            <p:stCondLst>
                              <p:cond delay="0"/>
                            </p:stCondLst>
                            <p:childTnLst>
                              <p:par>
                                <p:cTn id="234" presetID="2" presetClass="exit" presetSubtype="4" fill="hold" nodeType="clickEffect">
                                  <p:stCondLst>
                                    <p:cond delay="0"/>
                                  </p:stCondLst>
                                  <p:childTnLst>
                                    <p:anim calcmode="lin" valueType="num">
                                      <p:cBhvr additive="base">
                                        <p:cTn id="235" dur="1000"/>
                                        <p:tgtEl>
                                          <p:spTgt spid="1044"/>
                                        </p:tgtEl>
                                        <p:attrNameLst>
                                          <p:attrName>ppt_x</p:attrName>
                                        </p:attrNameLst>
                                      </p:cBhvr>
                                      <p:tavLst>
                                        <p:tav tm="0">
                                          <p:val>
                                            <p:strVal val="ppt_x"/>
                                          </p:val>
                                        </p:tav>
                                        <p:tav tm="100000">
                                          <p:val>
                                            <p:strVal val="ppt_x"/>
                                          </p:val>
                                        </p:tav>
                                      </p:tavLst>
                                    </p:anim>
                                    <p:anim calcmode="lin" valueType="num">
                                      <p:cBhvr additive="base">
                                        <p:cTn id="236" dur="1000"/>
                                        <p:tgtEl>
                                          <p:spTgt spid="1044"/>
                                        </p:tgtEl>
                                        <p:attrNameLst>
                                          <p:attrName>ppt_y</p:attrName>
                                        </p:attrNameLst>
                                      </p:cBhvr>
                                      <p:tavLst>
                                        <p:tav tm="0">
                                          <p:val>
                                            <p:strVal val="ppt_y"/>
                                          </p:val>
                                        </p:tav>
                                        <p:tav tm="100000">
                                          <p:val>
                                            <p:strVal val="1+ppt_h/2"/>
                                          </p:val>
                                        </p:tav>
                                      </p:tavLst>
                                    </p:anim>
                                    <p:set>
                                      <p:cBhvr>
                                        <p:cTn id="237" dur="1" fill="hold">
                                          <p:stCondLst>
                                            <p:cond delay="999"/>
                                          </p:stCondLst>
                                        </p:cTn>
                                        <p:tgtEl>
                                          <p:spTgt spid="1044"/>
                                        </p:tgtEl>
                                        <p:attrNameLst>
                                          <p:attrName>style.visibility</p:attrName>
                                        </p:attrNameLst>
                                      </p:cBhvr>
                                      <p:to>
                                        <p:strVal val="hidden"/>
                                      </p:to>
                                    </p:set>
                                  </p:childTnLst>
                                </p:cTn>
                              </p:par>
                              <p:par>
                                <p:cTn id="238" presetID="10" presetClass="entr" presetSubtype="0" fill="hold" nodeType="withEffect">
                                  <p:stCondLst>
                                    <p:cond delay="0"/>
                                  </p:stCondLst>
                                  <p:childTnLst>
                                    <p:set>
                                      <p:cBhvr>
                                        <p:cTn id="239" dur="1" fill="hold">
                                          <p:stCondLst>
                                            <p:cond delay="0"/>
                                          </p:stCondLst>
                                        </p:cTn>
                                        <p:tgtEl>
                                          <p:spTgt spid="1029"/>
                                        </p:tgtEl>
                                        <p:attrNameLst>
                                          <p:attrName>style.visibility</p:attrName>
                                        </p:attrNameLst>
                                      </p:cBhvr>
                                      <p:to>
                                        <p:strVal val="visible"/>
                                      </p:to>
                                    </p:set>
                                    <p:animEffect transition="in" filter="fade">
                                      <p:cBhvr>
                                        <p:cTn id="240" dur="500"/>
                                        <p:tgtEl>
                                          <p:spTgt spid="1029"/>
                                        </p:tgtEl>
                                      </p:cBhvr>
                                    </p:animEffect>
                                  </p:childTnLst>
                                </p:cTn>
                              </p:par>
                            </p:childTnLst>
                          </p:cTn>
                        </p:par>
                      </p:childTnLst>
                    </p:cTn>
                  </p:par>
                </p:childTnLst>
              </p:cTn>
              <p:nextCondLst>
                <p:cond evt="onClick" delay="0">
                  <p:tgtEl>
                    <p:spTgt spid="1044"/>
                  </p:tgtEl>
                </p:cond>
              </p:nextCondLst>
            </p:seq>
            <p:seq concurrent="1" nextAc="seek">
              <p:cTn id="241" restart="whenNotActive" fill="hold" evtFilter="cancelBubble" nodeType="interactiveSeq">
                <p:stCondLst>
                  <p:cond evt="onClick" delay="0">
                    <p:tgtEl>
                      <p:spTgt spid="1045"/>
                    </p:tgtEl>
                  </p:cond>
                </p:stCondLst>
                <p:endSync evt="end" delay="0">
                  <p:rtn val="all"/>
                </p:endSync>
                <p:childTnLst>
                  <p:par>
                    <p:cTn id="242" fill="hold">
                      <p:stCondLst>
                        <p:cond delay="0"/>
                      </p:stCondLst>
                      <p:childTnLst>
                        <p:par>
                          <p:cTn id="243" fill="hold">
                            <p:stCondLst>
                              <p:cond delay="0"/>
                            </p:stCondLst>
                            <p:childTnLst>
                              <p:par>
                                <p:cTn id="244" presetID="2" presetClass="exit" presetSubtype="4" fill="hold" nodeType="clickEffect">
                                  <p:stCondLst>
                                    <p:cond delay="0"/>
                                  </p:stCondLst>
                                  <p:childTnLst>
                                    <p:anim calcmode="lin" valueType="num">
                                      <p:cBhvr additive="base">
                                        <p:cTn id="245" dur="1000"/>
                                        <p:tgtEl>
                                          <p:spTgt spid="1045"/>
                                        </p:tgtEl>
                                        <p:attrNameLst>
                                          <p:attrName>ppt_x</p:attrName>
                                        </p:attrNameLst>
                                      </p:cBhvr>
                                      <p:tavLst>
                                        <p:tav tm="0">
                                          <p:val>
                                            <p:strVal val="ppt_x"/>
                                          </p:val>
                                        </p:tav>
                                        <p:tav tm="100000">
                                          <p:val>
                                            <p:strVal val="ppt_x"/>
                                          </p:val>
                                        </p:tav>
                                      </p:tavLst>
                                    </p:anim>
                                    <p:anim calcmode="lin" valueType="num">
                                      <p:cBhvr additive="base">
                                        <p:cTn id="246" dur="1000"/>
                                        <p:tgtEl>
                                          <p:spTgt spid="1045"/>
                                        </p:tgtEl>
                                        <p:attrNameLst>
                                          <p:attrName>ppt_y</p:attrName>
                                        </p:attrNameLst>
                                      </p:cBhvr>
                                      <p:tavLst>
                                        <p:tav tm="0">
                                          <p:val>
                                            <p:strVal val="ppt_y"/>
                                          </p:val>
                                        </p:tav>
                                        <p:tav tm="100000">
                                          <p:val>
                                            <p:strVal val="1+ppt_h/2"/>
                                          </p:val>
                                        </p:tav>
                                      </p:tavLst>
                                    </p:anim>
                                    <p:set>
                                      <p:cBhvr>
                                        <p:cTn id="247" dur="1" fill="hold">
                                          <p:stCondLst>
                                            <p:cond delay="999"/>
                                          </p:stCondLst>
                                        </p:cTn>
                                        <p:tgtEl>
                                          <p:spTgt spid="1045"/>
                                        </p:tgtEl>
                                        <p:attrNameLst>
                                          <p:attrName>style.visibility</p:attrName>
                                        </p:attrNameLst>
                                      </p:cBhvr>
                                      <p:to>
                                        <p:strVal val="hidden"/>
                                      </p:to>
                                    </p:set>
                                  </p:childTnLst>
                                </p:cTn>
                              </p:par>
                              <p:par>
                                <p:cTn id="248" presetID="10" presetClass="entr" presetSubtype="0" fill="hold" nodeType="withEffect">
                                  <p:stCondLst>
                                    <p:cond delay="0"/>
                                  </p:stCondLst>
                                  <p:childTnLst>
                                    <p:set>
                                      <p:cBhvr>
                                        <p:cTn id="249" dur="1" fill="hold">
                                          <p:stCondLst>
                                            <p:cond delay="0"/>
                                          </p:stCondLst>
                                        </p:cTn>
                                        <p:tgtEl>
                                          <p:spTgt spid="12"/>
                                        </p:tgtEl>
                                        <p:attrNameLst>
                                          <p:attrName>style.visibility</p:attrName>
                                        </p:attrNameLst>
                                      </p:cBhvr>
                                      <p:to>
                                        <p:strVal val="visible"/>
                                      </p:to>
                                    </p:set>
                                    <p:animEffect transition="in" filter="fade">
                                      <p:cBhvr>
                                        <p:cTn id="250" dur="500"/>
                                        <p:tgtEl>
                                          <p:spTgt spid="12"/>
                                        </p:tgtEl>
                                      </p:cBhvr>
                                    </p:animEffect>
                                  </p:childTnLst>
                                </p:cTn>
                              </p:par>
                            </p:childTnLst>
                          </p:cTn>
                        </p:par>
                      </p:childTnLst>
                    </p:cTn>
                  </p:par>
                </p:childTnLst>
              </p:cTn>
              <p:nextCondLst>
                <p:cond evt="onClick" delay="0">
                  <p:tgtEl>
                    <p:spTgt spid="1045"/>
                  </p:tgtEl>
                </p:cond>
              </p:nextCondLst>
            </p:seq>
            <p:seq concurrent="1" nextAc="seek">
              <p:cTn id="251" restart="whenNotActive" fill="hold" evtFilter="cancelBubble" nodeType="interactiveSeq">
                <p:stCondLst>
                  <p:cond evt="onClick" delay="0">
                    <p:tgtEl>
                      <p:spTgt spid="1046"/>
                    </p:tgtEl>
                  </p:cond>
                </p:stCondLst>
                <p:endSync evt="end" delay="0">
                  <p:rtn val="all"/>
                </p:endSync>
                <p:childTnLst>
                  <p:par>
                    <p:cTn id="252" fill="hold">
                      <p:stCondLst>
                        <p:cond delay="0"/>
                      </p:stCondLst>
                      <p:childTnLst>
                        <p:par>
                          <p:cTn id="253" fill="hold">
                            <p:stCondLst>
                              <p:cond delay="0"/>
                            </p:stCondLst>
                            <p:childTnLst>
                              <p:par>
                                <p:cTn id="254" presetID="2" presetClass="exit" presetSubtype="4" fill="hold" nodeType="clickEffect">
                                  <p:stCondLst>
                                    <p:cond delay="0"/>
                                  </p:stCondLst>
                                  <p:childTnLst>
                                    <p:anim calcmode="lin" valueType="num">
                                      <p:cBhvr additive="base">
                                        <p:cTn id="255" dur="1000"/>
                                        <p:tgtEl>
                                          <p:spTgt spid="1046"/>
                                        </p:tgtEl>
                                        <p:attrNameLst>
                                          <p:attrName>ppt_x</p:attrName>
                                        </p:attrNameLst>
                                      </p:cBhvr>
                                      <p:tavLst>
                                        <p:tav tm="0">
                                          <p:val>
                                            <p:strVal val="ppt_x"/>
                                          </p:val>
                                        </p:tav>
                                        <p:tav tm="100000">
                                          <p:val>
                                            <p:strVal val="ppt_x"/>
                                          </p:val>
                                        </p:tav>
                                      </p:tavLst>
                                    </p:anim>
                                    <p:anim calcmode="lin" valueType="num">
                                      <p:cBhvr additive="base">
                                        <p:cTn id="256" dur="1000"/>
                                        <p:tgtEl>
                                          <p:spTgt spid="1046"/>
                                        </p:tgtEl>
                                        <p:attrNameLst>
                                          <p:attrName>ppt_y</p:attrName>
                                        </p:attrNameLst>
                                      </p:cBhvr>
                                      <p:tavLst>
                                        <p:tav tm="0">
                                          <p:val>
                                            <p:strVal val="ppt_y"/>
                                          </p:val>
                                        </p:tav>
                                        <p:tav tm="100000">
                                          <p:val>
                                            <p:strVal val="1+ppt_h/2"/>
                                          </p:val>
                                        </p:tav>
                                      </p:tavLst>
                                    </p:anim>
                                    <p:set>
                                      <p:cBhvr>
                                        <p:cTn id="257" dur="1" fill="hold">
                                          <p:stCondLst>
                                            <p:cond delay="999"/>
                                          </p:stCondLst>
                                        </p:cTn>
                                        <p:tgtEl>
                                          <p:spTgt spid="1046"/>
                                        </p:tgtEl>
                                        <p:attrNameLst>
                                          <p:attrName>style.visibility</p:attrName>
                                        </p:attrNameLst>
                                      </p:cBhvr>
                                      <p:to>
                                        <p:strVal val="hidden"/>
                                      </p:to>
                                    </p:set>
                                  </p:childTnLst>
                                </p:cTn>
                              </p:par>
                              <p:par>
                                <p:cTn id="258" presetID="10" presetClass="entr" presetSubtype="0" fill="hold" nodeType="withEffect">
                                  <p:stCondLst>
                                    <p:cond delay="0"/>
                                  </p:stCondLst>
                                  <p:childTnLst>
                                    <p:set>
                                      <p:cBhvr>
                                        <p:cTn id="259" dur="1" fill="hold">
                                          <p:stCondLst>
                                            <p:cond delay="0"/>
                                          </p:stCondLst>
                                        </p:cTn>
                                        <p:tgtEl>
                                          <p:spTgt spid="13"/>
                                        </p:tgtEl>
                                        <p:attrNameLst>
                                          <p:attrName>style.visibility</p:attrName>
                                        </p:attrNameLst>
                                      </p:cBhvr>
                                      <p:to>
                                        <p:strVal val="visible"/>
                                      </p:to>
                                    </p:set>
                                    <p:animEffect transition="in" filter="fade">
                                      <p:cBhvr>
                                        <p:cTn id="260" dur="500"/>
                                        <p:tgtEl>
                                          <p:spTgt spid="13"/>
                                        </p:tgtEl>
                                      </p:cBhvr>
                                    </p:animEffect>
                                  </p:childTnLst>
                                </p:cTn>
                              </p:par>
                              <p:par>
                                <p:cTn id="261" presetID="10" presetClass="entr" presetSubtype="0" fill="hold" nodeType="withEffect">
                                  <p:stCondLst>
                                    <p:cond delay="0"/>
                                  </p:stCondLst>
                                  <p:childTnLst>
                                    <p:set>
                                      <p:cBhvr>
                                        <p:cTn id="262" dur="1" fill="hold">
                                          <p:stCondLst>
                                            <p:cond delay="0"/>
                                          </p:stCondLst>
                                        </p:cTn>
                                        <p:tgtEl>
                                          <p:spTgt spid="14"/>
                                        </p:tgtEl>
                                        <p:attrNameLst>
                                          <p:attrName>style.visibility</p:attrName>
                                        </p:attrNameLst>
                                      </p:cBhvr>
                                      <p:to>
                                        <p:strVal val="visible"/>
                                      </p:to>
                                    </p:set>
                                    <p:animEffect transition="in" filter="fade">
                                      <p:cBhvr>
                                        <p:cTn id="263" dur="500"/>
                                        <p:tgtEl>
                                          <p:spTgt spid="14"/>
                                        </p:tgtEl>
                                      </p:cBhvr>
                                    </p:animEffect>
                                  </p:childTnLst>
                                </p:cTn>
                              </p:par>
                            </p:childTnLst>
                          </p:cTn>
                        </p:par>
                      </p:childTnLst>
                    </p:cTn>
                  </p:par>
                </p:childTnLst>
              </p:cTn>
              <p:nextCondLst>
                <p:cond evt="onClick" delay="0">
                  <p:tgtEl>
                    <p:spTgt spid="1046"/>
                  </p:tgtEl>
                </p:cond>
              </p:nextCondLst>
            </p:seq>
            <p:seq concurrent="1" nextAc="seek">
              <p:cTn id="264" restart="whenNotActive" fill="hold" evtFilter="cancelBubble" nodeType="interactiveSeq">
                <p:stCondLst>
                  <p:cond evt="onClick" delay="0">
                    <p:tgtEl>
                      <p:spTgt spid="104"/>
                    </p:tgtEl>
                  </p:cond>
                </p:stCondLst>
                <p:endSync evt="end" delay="0">
                  <p:rtn val="all"/>
                </p:endSync>
                <p:childTnLst>
                  <p:par>
                    <p:cTn id="265" fill="hold">
                      <p:stCondLst>
                        <p:cond delay="0"/>
                      </p:stCondLst>
                      <p:childTnLst>
                        <p:par>
                          <p:cTn id="266" fill="hold">
                            <p:stCondLst>
                              <p:cond delay="0"/>
                            </p:stCondLst>
                            <p:childTnLst>
                              <p:par>
                                <p:cTn id="267" presetID="2" presetClass="exit" presetSubtype="4" fill="hold" nodeType="clickEffect">
                                  <p:stCondLst>
                                    <p:cond delay="0"/>
                                  </p:stCondLst>
                                  <p:childTnLst>
                                    <p:anim calcmode="lin" valueType="num">
                                      <p:cBhvr additive="base">
                                        <p:cTn id="268" dur="1000"/>
                                        <p:tgtEl>
                                          <p:spTgt spid="104"/>
                                        </p:tgtEl>
                                        <p:attrNameLst>
                                          <p:attrName>ppt_x</p:attrName>
                                        </p:attrNameLst>
                                      </p:cBhvr>
                                      <p:tavLst>
                                        <p:tav tm="0">
                                          <p:val>
                                            <p:strVal val="ppt_x"/>
                                          </p:val>
                                        </p:tav>
                                        <p:tav tm="100000">
                                          <p:val>
                                            <p:strVal val="ppt_x"/>
                                          </p:val>
                                        </p:tav>
                                      </p:tavLst>
                                    </p:anim>
                                    <p:anim calcmode="lin" valueType="num">
                                      <p:cBhvr additive="base">
                                        <p:cTn id="269" dur="1000"/>
                                        <p:tgtEl>
                                          <p:spTgt spid="104"/>
                                        </p:tgtEl>
                                        <p:attrNameLst>
                                          <p:attrName>ppt_y</p:attrName>
                                        </p:attrNameLst>
                                      </p:cBhvr>
                                      <p:tavLst>
                                        <p:tav tm="0">
                                          <p:val>
                                            <p:strVal val="ppt_y"/>
                                          </p:val>
                                        </p:tav>
                                        <p:tav tm="100000">
                                          <p:val>
                                            <p:strVal val="1+ppt_h/2"/>
                                          </p:val>
                                        </p:tav>
                                      </p:tavLst>
                                    </p:anim>
                                    <p:set>
                                      <p:cBhvr>
                                        <p:cTn id="270" dur="1" fill="hold">
                                          <p:stCondLst>
                                            <p:cond delay="999"/>
                                          </p:stCondLst>
                                        </p:cTn>
                                        <p:tgtEl>
                                          <p:spTgt spid="104"/>
                                        </p:tgtEl>
                                        <p:attrNameLst>
                                          <p:attrName>style.visibility</p:attrName>
                                        </p:attrNameLst>
                                      </p:cBhvr>
                                      <p:to>
                                        <p:strVal val="hidden"/>
                                      </p:to>
                                    </p:set>
                                  </p:childTnLst>
                                </p:cTn>
                              </p:par>
                              <p:par>
                                <p:cTn id="271" presetID="10" presetClass="entr" presetSubtype="0" fill="hold" nodeType="withEffect">
                                  <p:stCondLst>
                                    <p:cond delay="0"/>
                                  </p:stCondLst>
                                  <p:childTnLst>
                                    <p:set>
                                      <p:cBhvr>
                                        <p:cTn id="272" dur="1" fill="hold">
                                          <p:stCondLst>
                                            <p:cond delay="0"/>
                                          </p:stCondLst>
                                        </p:cTn>
                                        <p:tgtEl>
                                          <p:spTgt spid="1029"/>
                                        </p:tgtEl>
                                        <p:attrNameLst>
                                          <p:attrName>style.visibility</p:attrName>
                                        </p:attrNameLst>
                                      </p:cBhvr>
                                      <p:to>
                                        <p:strVal val="visible"/>
                                      </p:to>
                                    </p:set>
                                    <p:animEffect transition="in" filter="fade">
                                      <p:cBhvr>
                                        <p:cTn id="273" dur="500"/>
                                        <p:tgtEl>
                                          <p:spTgt spid="1029"/>
                                        </p:tgtEl>
                                      </p:cBhvr>
                                    </p:animEffect>
                                  </p:childTnLst>
                                </p:cTn>
                              </p:par>
                            </p:childTnLst>
                          </p:cTn>
                        </p:par>
                      </p:childTnLst>
                    </p:cTn>
                  </p:par>
                </p:childTnLst>
              </p:cTn>
              <p:nextCondLst>
                <p:cond evt="onClick" delay="0">
                  <p:tgtEl>
                    <p:spTgt spid="104"/>
                  </p:tgtEl>
                </p:cond>
              </p:nextCondLst>
            </p:seq>
            <p:seq concurrent="1" nextAc="seek">
              <p:cTn id="274" restart="whenNotActive" fill="hold" evtFilter="cancelBubble" nodeType="interactiveSeq">
                <p:stCondLst>
                  <p:cond evt="onClick" delay="0">
                    <p:tgtEl>
                      <p:spTgt spid="105"/>
                    </p:tgtEl>
                  </p:cond>
                </p:stCondLst>
                <p:endSync evt="end" delay="0">
                  <p:rtn val="all"/>
                </p:endSync>
                <p:childTnLst>
                  <p:par>
                    <p:cTn id="275" fill="hold">
                      <p:stCondLst>
                        <p:cond delay="0"/>
                      </p:stCondLst>
                      <p:childTnLst>
                        <p:par>
                          <p:cTn id="276" fill="hold">
                            <p:stCondLst>
                              <p:cond delay="0"/>
                            </p:stCondLst>
                            <p:childTnLst>
                              <p:par>
                                <p:cTn id="277" presetID="2" presetClass="exit" presetSubtype="4" fill="hold" nodeType="clickEffect">
                                  <p:stCondLst>
                                    <p:cond delay="0"/>
                                  </p:stCondLst>
                                  <p:childTnLst>
                                    <p:anim calcmode="lin" valueType="num">
                                      <p:cBhvr additive="base">
                                        <p:cTn id="278" dur="1000"/>
                                        <p:tgtEl>
                                          <p:spTgt spid="105"/>
                                        </p:tgtEl>
                                        <p:attrNameLst>
                                          <p:attrName>ppt_x</p:attrName>
                                        </p:attrNameLst>
                                      </p:cBhvr>
                                      <p:tavLst>
                                        <p:tav tm="0">
                                          <p:val>
                                            <p:strVal val="ppt_x"/>
                                          </p:val>
                                        </p:tav>
                                        <p:tav tm="100000">
                                          <p:val>
                                            <p:strVal val="ppt_x"/>
                                          </p:val>
                                        </p:tav>
                                      </p:tavLst>
                                    </p:anim>
                                    <p:anim calcmode="lin" valueType="num">
                                      <p:cBhvr additive="base">
                                        <p:cTn id="279" dur="1000"/>
                                        <p:tgtEl>
                                          <p:spTgt spid="105"/>
                                        </p:tgtEl>
                                        <p:attrNameLst>
                                          <p:attrName>ppt_y</p:attrName>
                                        </p:attrNameLst>
                                      </p:cBhvr>
                                      <p:tavLst>
                                        <p:tav tm="0">
                                          <p:val>
                                            <p:strVal val="ppt_y"/>
                                          </p:val>
                                        </p:tav>
                                        <p:tav tm="100000">
                                          <p:val>
                                            <p:strVal val="1+ppt_h/2"/>
                                          </p:val>
                                        </p:tav>
                                      </p:tavLst>
                                    </p:anim>
                                    <p:set>
                                      <p:cBhvr>
                                        <p:cTn id="280" dur="1" fill="hold">
                                          <p:stCondLst>
                                            <p:cond delay="999"/>
                                          </p:stCondLst>
                                        </p:cTn>
                                        <p:tgtEl>
                                          <p:spTgt spid="105"/>
                                        </p:tgtEl>
                                        <p:attrNameLst>
                                          <p:attrName>style.visibility</p:attrName>
                                        </p:attrNameLst>
                                      </p:cBhvr>
                                      <p:to>
                                        <p:strVal val="hidden"/>
                                      </p:to>
                                    </p:set>
                                  </p:childTnLst>
                                </p:cTn>
                              </p:par>
                              <p:par>
                                <p:cTn id="281" presetID="10" presetClass="entr" presetSubtype="0" fill="hold" nodeType="withEffect">
                                  <p:stCondLst>
                                    <p:cond delay="0"/>
                                  </p:stCondLst>
                                  <p:childTnLst>
                                    <p:set>
                                      <p:cBhvr>
                                        <p:cTn id="282" dur="1" fill="hold">
                                          <p:stCondLst>
                                            <p:cond delay="0"/>
                                          </p:stCondLst>
                                        </p:cTn>
                                        <p:tgtEl>
                                          <p:spTgt spid="1029"/>
                                        </p:tgtEl>
                                        <p:attrNameLst>
                                          <p:attrName>style.visibility</p:attrName>
                                        </p:attrNameLst>
                                      </p:cBhvr>
                                      <p:to>
                                        <p:strVal val="visible"/>
                                      </p:to>
                                    </p:set>
                                    <p:animEffect transition="in" filter="fade">
                                      <p:cBhvr>
                                        <p:cTn id="283" dur="500"/>
                                        <p:tgtEl>
                                          <p:spTgt spid="1029"/>
                                        </p:tgtEl>
                                      </p:cBhvr>
                                    </p:animEffect>
                                  </p:childTnLst>
                                </p:cTn>
                              </p:par>
                            </p:childTnLst>
                          </p:cTn>
                        </p:par>
                      </p:childTnLst>
                    </p:cTn>
                  </p:par>
                </p:childTnLst>
              </p:cTn>
              <p:nextCondLst>
                <p:cond evt="onClick" delay="0">
                  <p:tgtEl>
                    <p:spTgt spid="105"/>
                  </p:tgtEl>
                </p:cond>
              </p:nextCondLst>
            </p:seq>
            <p:seq concurrent="1" nextAc="seek">
              <p:cTn id="284" restart="whenNotActive" fill="hold" evtFilter="cancelBubble" nodeType="interactiveSeq">
                <p:stCondLst>
                  <p:cond evt="onClick" delay="0">
                    <p:tgtEl>
                      <p:spTgt spid="1047"/>
                    </p:tgtEl>
                  </p:cond>
                </p:stCondLst>
                <p:endSync evt="end" delay="0">
                  <p:rtn val="all"/>
                </p:endSync>
                <p:childTnLst>
                  <p:par>
                    <p:cTn id="285" fill="hold">
                      <p:stCondLst>
                        <p:cond delay="0"/>
                      </p:stCondLst>
                      <p:childTnLst>
                        <p:par>
                          <p:cTn id="286" fill="hold">
                            <p:stCondLst>
                              <p:cond delay="0"/>
                            </p:stCondLst>
                            <p:childTnLst>
                              <p:par>
                                <p:cTn id="287" presetID="2" presetClass="exit" presetSubtype="4" fill="hold" nodeType="clickEffect">
                                  <p:stCondLst>
                                    <p:cond delay="0"/>
                                  </p:stCondLst>
                                  <p:childTnLst>
                                    <p:anim calcmode="lin" valueType="num">
                                      <p:cBhvr additive="base">
                                        <p:cTn id="288" dur="1000"/>
                                        <p:tgtEl>
                                          <p:spTgt spid="1047"/>
                                        </p:tgtEl>
                                        <p:attrNameLst>
                                          <p:attrName>ppt_x</p:attrName>
                                        </p:attrNameLst>
                                      </p:cBhvr>
                                      <p:tavLst>
                                        <p:tav tm="0">
                                          <p:val>
                                            <p:strVal val="ppt_x"/>
                                          </p:val>
                                        </p:tav>
                                        <p:tav tm="100000">
                                          <p:val>
                                            <p:strVal val="ppt_x"/>
                                          </p:val>
                                        </p:tav>
                                      </p:tavLst>
                                    </p:anim>
                                    <p:anim calcmode="lin" valueType="num">
                                      <p:cBhvr additive="base">
                                        <p:cTn id="289" dur="1000"/>
                                        <p:tgtEl>
                                          <p:spTgt spid="1047"/>
                                        </p:tgtEl>
                                        <p:attrNameLst>
                                          <p:attrName>ppt_y</p:attrName>
                                        </p:attrNameLst>
                                      </p:cBhvr>
                                      <p:tavLst>
                                        <p:tav tm="0">
                                          <p:val>
                                            <p:strVal val="ppt_y"/>
                                          </p:val>
                                        </p:tav>
                                        <p:tav tm="100000">
                                          <p:val>
                                            <p:strVal val="1+ppt_h/2"/>
                                          </p:val>
                                        </p:tav>
                                      </p:tavLst>
                                    </p:anim>
                                    <p:set>
                                      <p:cBhvr>
                                        <p:cTn id="290" dur="1" fill="hold">
                                          <p:stCondLst>
                                            <p:cond delay="999"/>
                                          </p:stCondLst>
                                        </p:cTn>
                                        <p:tgtEl>
                                          <p:spTgt spid="1047"/>
                                        </p:tgtEl>
                                        <p:attrNameLst>
                                          <p:attrName>style.visibility</p:attrName>
                                        </p:attrNameLst>
                                      </p:cBhvr>
                                      <p:to>
                                        <p:strVal val="hidden"/>
                                      </p:to>
                                    </p:set>
                                  </p:childTnLst>
                                </p:cTn>
                              </p:par>
                              <p:par>
                                <p:cTn id="291" presetID="10" presetClass="entr" presetSubtype="0" fill="hold" nodeType="withEffect">
                                  <p:stCondLst>
                                    <p:cond delay="0"/>
                                  </p:stCondLst>
                                  <p:childTnLst>
                                    <p:set>
                                      <p:cBhvr>
                                        <p:cTn id="292" dur="1" fill="hold">
                                          <p:stCondLst>
                                            <p:cond delay="0"/>
                                          </p:stCondLst>
                                        </p:cTn>
                                        <p:tgtEl>
                                          <p:spTgt spid="1029"/>
                                        </p:tgtEl>
                                        <p:attrNameLst>
                                          <p:attrName>style.visibility</p:attrName>
                                        </p:attrNameLst>
                                      </p:cBhvr>
                                      <p:to>
                                        <p:strVal val="visible"/>
                                      </p:to>
                                    </p:set>
                                    <p:animEffect transition="in" filter="fade">
                                      <p:cBhvr>
                                        <p:cTn id="293" dur="500"/>
                                        <p:tgtEl>
                                          <p:spTgt spid="1029"/>
                                        </p:tgtEl>
                                      </p:cBhvr>
                                    </p:animEffect>
                                  </p:childTnLst>
                                </p:cTn>
                              </p:par>
                            </p:childTnLst>
                          </p:cTn>
                        </p:par>
                      </p:childTnLst>
                    </p:cTn>
                  </p:par>
                </p:childTnLst>
              </p:cTn>
              <p:nextCondLst>
                <p:cond evt="onClick" delay="0">
                  <p:tgtEl>
                    <p:spTgt spid="1047"/>
                  </p:tgtEl>
                </p:cond>
              </p:nextCondLst>
            </p:seq>
            <p:seq concurrent="1" nextAc="seek">
              <p:cTn id="294" restart="whenNotActive" fill="hold" evtFilter="cancelBubble" nodeType="interactiveSeq">
                <p:stCondLst>
                  <p:cond evt="onClick" delay="0">
                    <p:tgtEl>
                      <p:spTgt spid="1048"/>
                    </p:tgtEl>
                  </p:cond>
                </p:stCondLst>
                <p:endSync evt="end" delay="0">
                  <p:rtn val="all"/>
                </p:endSync>
                <p:childTnLst>
                  <p:par>
                    <p:cTn id="295" fill="hold">
                      <p:stCondLst>
                        <p:cond delay="0"/>
                      </p:stCondLst>
                      <p:childTnLst>
                        <p:par>
                          <p:cTn id="296" fill="hold">
                            <p:stCondLst>
                              <p:cond delay="0"/>
                            </p:stCondLst>
                            <p:childTnLst>
                              <p:par>
                                <p:cTn id="297" presetID="2" presetClass="exit" presetSubtype="4" fill="hold" nodeType="clickEffect">
                                  <p:stCondLst>
                                    <p:cond delay="0"/>
                                  </p:stCondLst>
                                  <p:childTnLst>
                                    <p:anim calcmode="lin" valueType="num">
                                      <p:cBhvr additive="base">
                                        <p:cTn id="298" dur="1000"/>
                                        <p:tgtEl>
                                          <p:spTgt spid="1048"/>
                                        </p:tgtEl>
                                        <p:attrNameLst>
                                          <p:attrName>ppt_x</p:attrName>
                                        </p:attrNameLst>
                                      </p:cBhvr>
                                      <p:tavLst>
                                        <p:tav tm="0">
                                          <p:val>
                                            <p:strVal val="ppt_x"/>
                                          </p:val>
                                        </p:tav>
                                        <p:tav tm="100000">
                                          <p:val>
                                            <p:strVal val="ppt_x"/>
                                          </p:val>
                                        </p:tav>
                                      </p:tavLst>
                                    </p:anim>
                                    <p:anim calcmode="lin" valueType="num">
                                      <p:cBhvr additive="base">
                                        <p:cTn id="299" dur="1000"/>
                                        <p:tgtEl>
                                          <p:spTgt spid="1048"/>
                                        </p:tgtEl>
                                        <p:attrNameLst>
                                          <p:attrName>ppt_y</p:attrName>
                                        </p:attrNameLst>
                                      </p:cBhvr>
                                      <p:tavLst>
                                        <p:tav tm="0">
                                          <p:val>
                                            <p:strVal val="ppt_y"/>
                                          </p:val>
                                        </p:tav>
                                        <p:tav tm="100000">
                                          <p:val>
                                            <p:strVal val="1+ppt_h/2"/>
                                          </p:val>
                                        </p:tav>
                                      </p:tavLst>
                                    </p:anim>
                                    <p:set>
                                      <p:cBhvr>
                                        <p:cTn id="300" dur="1" fill="hold">
                                          <p:stCondLst>
                                            <p:cond delay="999"/>
                                          </p:stCondLst>
                                        </p:cTn>
                                        <p:tgtEl>
                                          <p:spTgt spid="1048"/>
                                        </p:tgtEl>
                                        <p:attrNameLst>
                                          <p:attrName>style.visibility</p:attrName>
                                        </p:attrNameLst>
                                      </p:cBhvr>
                                      <p:to>
                                        <p:strVal val="hidden"/>
                                      </p:to>
                                    </p:set>
                                  </p:childTnLst>
                                </p:cTn>
                              </p:par>
                              <p:par>
                                <p:cTn id="301" presetID="10" presetClass="entr" presetSubtype="0" fill="hold" nodeType="withEffect">
                                  <p:stCondLst>
                                    <p:cond delay="0"/>
                                  </p:stCondLst>
                                  <p:childTnLst>
                                    <p:set>
                                      <p:cBhvr>
                                        <p:cTn id="302" dur="1" fill="hold">
                                          <p:stCondLst>
                                            <p:cond delay="0"/>
                                          </p:stCondLst>
                                        </p:cTn>
                                        <p:tgtEl>
                                          <p:spTgt spid="1029"/>
                                        </p:tgtEl>
                                        <p:attrNameLst>
                                          <p:attrName>style.visibility</p:attrName>
                                        </p:attrNameLst>
                                      </p:cBhvr>
                                      <p:to>
                                        <p:strVal val="visible"/>
                                      </p:to>
                                    </p:set>
                                    <p:animEffect transition="in" filter="fade">
                                      <p:cBhvr>
                                        <p:cTn id="303" dur="500"/>
                                        <p:tgtEl>
                                          <p:spTgt spid="1029"/>
                                        </p:tgtEl>
                                      </p:cBhvr>
                                    </p:animEffect>
                                  </p:childTnLst>
                                </p:cTn>
                              </p:par>
                            </p:childTnLst>
                          </p:cTn>
                        </p:par>
                      </p:childTnLst>
                    </p:cTn>
                  </p:par>
                </p:childTnLst>
              </p:cTn>
              <p:nextCondLst>
                <p:cond evt="onClick" delay="0">
                  <p:tgtEl>
                    <p:spTgt spid="1048"/>
                  </p:tgtEl>
                </p:cond>
              </p:nextCondLst>
            </p:seq>
            <p:seq concurrent="1" nextAc="seek">
              <p:cTn id="304" restart="whenNotActive" fill="hold" evtFilter="cancelBubble" nodeType="interactiveSeq">
                <p:stCondLst>
                  <p:cond evt="onClick" delay="0">
                    <p:tgtEl>
                      <p:spTgt spid="1049"/>
                    </p:tgtEl>
                  </p:cond>
                </p:stCondLst>
                <p:endSync evt="end" delay="0">
                  <p:rtn val="all"/>
                </p:endSync>
                <p:childTnLst>
                  <p:par>
                    <p:cTn id="305" fill="hold">
                      <p:stCondLst>
                        <p:cond delay="0"/>
                      </p:stCondLst>
                      <p:childTnLst>
                        <p:par>
                          <p:cTn id="306" fill="hold">
                            <p:stCondLst>
                              <p:cond delay="0"/>
                            </p:stCondLst>
                            <p:childTnLst>
                              <p:par>
                                <p:cTn id="307" presetID="2" presetClass="exit" presetSubtype="4" fill="hold" nodeType="clickEffect">
                                  <p:stCondLst>
                                    <p:cond delay="0"/>
                                  </p:stCondLst>
                                  <p:childTnLst>
                                    <p:anim calcmode="lin" valueType="num">
                                      <p:cBhvr additive="base">
                                        <p:cTn id="308" dur="1000"/>
                                        <p:tgtEl>
                                          <p:spTgt spid="1049"/>
                                        </p:tgtEl>
                                        <p:attrNameLst>
                                          <p:attrName>ppt_x</p:attrName>
                                        </p:attrNameLst>
                                      </p:cBhvr>
                                      <p:tavLst>
                                        <p:tav tm="0">
                                          <p:val>
                                            <p:strVal val="ppt_x"/>
                                          </p:val>
                                        </p:tav>
                                        <p:tav tm="100000">
                                          <p:val>
                                            <p:strVal val="ppt_x"/>
                                          </p:val>
                                        </p:tav>
                                      </p:tavLst>
                                    </p:anim>
                                    <p:anim calcmode="lin" valueType="num">
                                      <p:cBhvr additive="base">
                                        <p:cTn id="309" dur="1000"/>
                                        <p:tgtEl>
                                          <p:spTgt spid="1049"/>
                                        </p:tgtEl>
                                        <p:attrNameLst>
                                          <p:attrName>ppt_y</p:attrName>
                                        </p:attrNameLst>
                                      </p:cBhvr>
                                      <p:tavLst>
                                        <p:tav tm="0">
                                          <p:val>
                                            <p:strVal val="ppt_y"/>
                                          </p:val>
                                        </p:tav>
                                        <p:tav tm="100000">
                                          <p:val>
                                            <p:strVal val="1+ppt_h/2"/>
                                          </p:val>
                                        </p:tav>
                                      </p:tavLst>
                                    </p:anim>
                                    <p:set>
                                      <p:cBhvr>
                                        <p:cTn id="310" dur="1" fill="hold">
                                          <p:stCondLst>
                                            <p:cond delay="999"/>
                                          </p:stCondLst>
                                        </p:cTn>
                                        <p:tgtEl>
                                          <p:spTgt spid="1049"/>
                                        </p:tgtEl>
                                        <p:attrNameLst>
                                          <p:attrName>style.visibility</p:attrName>
                                        </p:attrNameLst>
                                      </p:cBhvr>
                                      <p:to>
                                        <p:strVal val="hidden"/>
                                      </p:to>
                                    </p:set>
                                  </p:childTnLst>
                                </p:cTn>
                              </p:par>
                              <p:par>
                                <p:cTn id="311" presetID="10" presetClass="entr" presetSubtype="0" fill="hold" nodeType="withEffect">
                                  <p:stCondLst>
                                    <p:cond delay="0"/>
                                  </p:stCondLst>
                                  <p:childTnLst>
                                    <p:set>
                                      <p:cBhvr>
                                        <p:cTn id="312" dur="1" fill="hold">
                                          <p:stCondLst>
                                            <p:cond delay="0"/>
                                          </p:stCondLst>
                                        </p:cTn>
                                        <p:tgtEl>
                                          <p:spTgt spid="1029"/>
                                        </p:tgtEl>
                                        <p:attrNameLst>
                                          <p:attrName>style.visibility</p:attrName>
                                        </p:attrNameLst>
                                      </p:cBhvr>
                                      <p:to>
                                        <p:strVal val="visible"/>
                                      </p:to>
                                    </p:set>
                                    <p:animEffect transition="in" filter="fade">
                                      <p:cBhvr>
                                        <p:cTn id="313" dur="500"/>
                                        <p:tgtEl>
                                          <p:spTgt spid="1029"/>
                                        </p:tgtEl>
                                      </p:cBhvr>
                                    </p:animEffect>
                                  </p:childTnLst>
                                </p:cTn>
                              </p:par>
                            </p:childTnLst>
                          </p:cTn>
                        </p:par>
                      </p:childTnLst>
                    </p:cTn>
                  </p:par>
                </p:childTnLst>
              </p:cTn>
              <p:nextCondLst>
                <p:cond evt="onClick" delay="0">
                  <p:tgtEl>
                    <p:spTgt spid="1049"/>
                  </p:tgtEl>
                </p:cond>
              </p:nextCondLst>
            </p:seq>
            <p:seq concurrent="1" nextAc="seek">
              <p:cTn id="314" restart="whenNotActive" fill="hold" evtFilter="cancelBubble" nodeType="interactiveSeq">
                <p:stCondLst>
                  <p:cond evt="onClick" delay="0">
                    <p:tgtEl>
                      <p:spTgt spid="106"/>
                    </p:tgtEl>
                  </p:cond>
                </p:stCondLst>
                <p:endSync evt="end" delay="0">
                  <p:rtn val="all"/>
                </p:endSync>
                <p:childTnLst>
                  <p:par>
                    <p:cTn id="315" fill="hold">
                      <p:stCondLst>
                        <p:cond delay="0"/>
                      </p:stCondLst>
                      <p:childTnLst>
                        <p:par>
                          <p:cTn id="316" fill="hold">
                            <p:stCondLst>
                              <p:cond delay="0"/>
                            </p:stCondLst>
                            <p:childTnLst>
                              <p:par>
                                <p:cTn id="317" presetID="2" presetClass="exit" presetSubtype="4" fill="hold" nodeType="clickEffect">
                                  <p:stCondLst>
                                    <p:cond delay="0"/>
                                  </p:stCondLst>
                                  <p:childTnLst>
                                    <p:anim calcmode="lin" valueType="num">
                                      <p:cBhvr additive="base">
                                        <p:cTn id="318" dur="1000"/>
                                        <p:tgtEl>
                                          <p:spTgt spid="106"/>
                                        </p:tgtEl>
                                        <p:attrNameLst>
                                          <p:attrName>ppt_x</p:attrName>
                                        </p:attrNameLst>
                                      </p:cBhvr>
                                      <p:tavLst>
                                        <p:tav tm="0">
                                          <p:val>
                                            <p:strVal val="ppt_x"/>
                                          </p:val>
                                        </p:tav>
                                        <p:tav tm="100000">
                                          <p:val>
                                            <p:strVal val="ppt_x"/>
                                          </p:val>
                                        </p:tav>
                                      </p:tavLst>
                                    </p:anim>
                                    <p:anim calcmode="lin" valueType="num">
                                      <p:cBhvr additive="base">
                                        <p:cTn id="319" dur="1000"/>
                                        <p:tgtEl>
                                          <p:spTgt spid="106"/>
                                        </p:tgtEl>
                                        <p:attrNameLst>
                                          <p:attrName>ppt_y</p:attrName>
                                        </p:attrNameLst>
                                      </p:cBhvr>
                                      <p:tavLst>
                                        <p:tav tm="0">
                                          <p:val>
                                            <p:strVal val="ppt_y"/>
                                          </p:val>
                                        </p:tav>
                                        <p:tav tm="100000">
                                          <p:val>
                                            <p:strVal val="1+ppt_h/2"/>
                                          </p:val>
                                        </p:tav>
                                      </p:tavLst>
                                    </p:anim>
                                    <p:set>
                                      <p:cBhvr>
                                        <p:cTn id="320" dur="1" fill="hold">
                                          <p:stCondLst>
                                            <p:cond delay="999"/>
                                          </p:stCondLst>
                                        </p:cTn>
                                        <p:tgtEl>
                                          <p:spTgt spid="106"/>
                                        </p:tgtEl>
                                        <p:attrNameLst>
                                          <p:attrName>style.visibility</p:attrName>
                                        </p:attrNameLst>
                                      </p:cBhvr>
                                      <p:to>
                                        <p:strVal val="hidden"/>
                                      </p:to>
                                    </p:set>
                                  </p:childTnLst>
                                </p:cTn>
                              </p:par>
                              <p:par>
                                <p:cTn id="321" presetID="10" presetClass="entr" presetSubtype="0" fill="hold" nodeType="withEffect">
                                  <p:stCondLst>
                                    <p:cond delay="0"/>
                                  </p:stCondLst>
                                  <p:childTnLst>
                                    <p:set>
                                      <p:cBhvr>
                                        <p:cTn id="322" dur="1" fill="hold">
                                          <p:stCondLst>
                                            <p:cond delay="0"/>
                                          </p:stCondLst>
                                        </p:cTn>
                                        <p:tgtEl>
                                          <p:spTgt spid="1029"/>
                                        </p:tgtEl>
                                        <p:attrNameLst>
                                          <p:attrName>style.visibility</p:attrName>
                                        </p:attrNameLst>
                                      </p:cBhvr>
                                      <p:to>
                                        <p:strVal val="visible"/>
                                      </p:to>
                                    </p:set>
                                    <p:animEffect transition="in" filter="fade">
                                      <p:cBhvr>
                                        <p:cTn id="323" dur="500"/>
                                        <p:tgtEl>
                                          <p:spTgt spid="1029"/>
                                        </p:tgtEl>
                                      </p:cBhvr>
                                    </p:animEffect>
                                  </p:childTnLst>
                                </p:cTn>
                              </p:par>
                            </p:childTnLst>
                          </p:cTn>
                        </p:par>
                      </p:childTnLst>
                    </p:cTn>
                  </p:par>
                </p:childTnLst>
              </p:cTn>
              <p:nextCondLst>
                <p:cond evt="onClick" delay="0">
                  <p:tgtEl>
                    <p:spTgt spid="106"/>
                  </p:tgtEl>
                </p:cond>
              </p:nextCondLst>
            </p:seq>
            <p:seq concurrent="1" nextAc="seek">
              <p:cTn id="324" restart="whenNotActive" fill="hold" evtFilter="cancelBubble" nodeType="interactiveSeq">
                <p:stCondLst>
                  <p:cond evt="onClick" delay="0">
                    <p:tgtEl>
                      <p:spTgt spid="82"/>
                    </p:tgtEl>
                  </p:cond>
                </p:stCondLst>
                <p:endSync evt="end" delay="0">
                  <p:rtn val="all"/>
                </p:endSync>
                <p:childTnLst>
                  <p:par>
                    <p:cTn id="325" fill="hold">
                      <p:stCondLst>
                        <p:cond delay="0"/>
                      </p:stCondLst>
                      <p:childTnLst>
                        <p:par>
                          <p:cTn id="326" fill="hold">
                            <p:stCondLst>
                              <p:cond delay="0"/>
                            </p:stCondLst>
                            <p:childTnLst>
                              <p:par>
                                <p:cTn id="327" presetID="9" presetClass="emph" presetSubtype="0" nodeType="clickEffect">
                                  <p:stCondLst>
                                    <p:cond delay="0"/>
                                  </p:stCondLst>
                                  <p:childTnLst>
                                    <p:set>
                                      <p:cBhvr rctx="PPT">
                                        <p:cTn id="328" dur="500"/>
                                        <p:tgtEl>
                                          <p:spTgt spid="82"/>
                                        </p:tgtEl>
                                        <p:attrNameLst>
                                          <p:attrName>style.opacity</p:attrName>
                                        </p:attrNameLst>
                                      </p:cBhvr>
                                      <p:to>
                                        <p:strVal val="0.5"/>
                                      </p:to>
                                    </p:set>
                                    <p:animEffect filter="image" prLst="opacity: 0.5">
                                      <p:cBhvr rctx="IE">
                                        <p:cTn id="329" dur="500"/>
                                        <p:tgtEl>
                                          <p:spTgt spid="82"/>
                                        </p:tgtEl>
                                      </p:cBhvr>
                                    </p:animEffect>
                                  </p:childTnLst>
                                </p:cTn>
                              </p:par>
                              <p:par>
                                <p:cTn id="330" presetID="53" presetClass="entr" presetSubtype="16" fill="hold" grpId="0" nodeType="withEffect">
                                  <p:stCondLst>
                                    <p:cond delay="0"/>
                                  </p:stCondLst>
                                  <p:childTnLst>
                                    <p:set>
                                      <p:cBhvr>
                                        <p:cTn id="331" dur="1" fill="hold">
                                          <p:stCondLst>
                                            <p:cond delay="0"/>
                                          </p:stCondLst>
                                        </p:cTn>
                                        <p:tgtEl>
                                          <p:spTgt spid="96"/>
                                        </p:tgtEl>
                                        <p:attrNameLst>
                                          <p:attrName>style.visibility</p:attrName>
                                        </p:attrNameLst>
                                      </p:cBhvr>
                                      <p:to>
                                        <p:strVal val="visible"/>
                                      </p:to>
                                    </p:set>
                                    <p:anim calcmode="lin" valueType="num">
                                      <p:cBhvr>
                                        <p:cTn id="332" dur="500" fill="hold"/>
                                        <p:tgtEl>
                                          <p:spTgt spid="96"/>
                                        </p:tgtEl>
                                        <p:attrNameLst>
                                          <p:attrName>ppt_w</p:attrName>
                                        </p:attrNameLst>
                                      </p:cBhvr>
                                      <p:tavLst>
                                        <p:tav tm="0">
                                          <p:val>
                                            <p:fltVal val="0.000000"/>
                                          </p:val>
                                        </p:tav>
                                        <p:tav tm="100000">
                                          <p:val>
                                            <p:strVal val="#ppt_w"/>
                                          </p:val>
                                        </p:tav>
                                      </p:tavLst>
                                    </p:anim>
                                    <p:anim calcmode="lin" valueType="num">
                                      <p:cBhvr>
                                        <p:cTn id="333" dur="500" fill="hold"/>
                                        <p:tgtEl>
                                          <p:spTgt spid="96"/>
                                        </p:tgtEl>
                                        <p:attrNameLst>
                                          <p:attrName>ppt_h</p:attrName>
                                        </p:attrNameLst>
                                      </p:cBhvr>
                                      <p:tavLst>
                                        <p:tav tm="0">
                                          <p:val>
                                            <p:fltVal val="0.000000"/>
                                          </p:val>
                                        </p:tav>
                                        <p:tav tm="100000">
                                          <p:val>
                                            <p:strVal val="#ppt_h"/>
                                          </p:val>
                                        </p:tav>
                                      </p:tavLst>
                                    </p:anim>
                                    <p:animEffect transition="in" filter="fade">
                                      <p:cBhvr>
                                        <p:cTn id="334" dur="500"/>
                                        <p:tgtEl>
                                          <p:spTgt spid="96"/>
                                        </p:tgtEl>
                                      </p:cBhvr>
                                    </p:animEffect>
                                  </p:childTnLst>
                                </p:cTn>
                              </p:par>
                              <p:par>
                                <p:cTn id="335" presetID="10" presetClass="exit" presetSubtype="0" fill="hold" nodeType="withEffect">
                                  <p:stCondLst>
                                    <p:cond delay="0"/>
                                  </p:stCondLst>
                                  <p:childTnLst>
                                    <p:animEffect transition="out" filter="fade">
                                      <p:cBhvr>
                                        <p:cTn id="336" dur="500"/>
                                        <p:tgtEl>
                                          <p:spTgt spid="1029"/>
                                        </p:tgtEl>
                                      </p:cBhvr>
                                    </p:animEffect>
                                    <p:set>
                                      <p:cBhvr>
                                        <p:cTn id="337" dur="1" fill="hold">
                                          <p:stCondLst>
                                            <p:cond delay="499"/>
                                          </p:stCondLst>
                                        </p:cTn>
                                        <p:tgtEl>
                                          <p:spTgt spid="1029"/>
                                        </p:tgtEl>
                                        <p:attrNameLst>
                                          <p:attrName>style.visibility</p:attrName>
                                        </p:attrNameLst>
                                      </p:cBhvr>
                                      <p:to>
                                        <p:strVal val="hidden"/>
                                      </p:to>
                                    </p:set>
                                  </p:childTnLst>
                                </p:cTn>
                              </p:par>
                            </p:childTnLst>
                          </p:cTn>
                        </p:par>
                      </p:childTnLst>
                    </p:cTn>
                  </p:par>
                  <p:par>
                    <p:cTn id="338" fill="hold">
                      <p:stCondLst>
                        <p:cond delay="indefinite"/>
                      </p:stCondLst>
                      <p:childTnLst>
                        <p:par>
                          <p:cTn id="339" fill="hold">
                            <p:stCondLst>
                              <p:cond delay="0"/>
                            </p:stCondLst>
                            <p:childTnLst>
                              <p:par>
                                <p:cTn id="340" presetID="9" presetClass="emph" presetSubtype="0" nodeType="clickEffect">
                                  <p:stCondLst>
                                    <p:cond delay="0"/>
                                  </p:stCondLst>
                                  <p:childTnLst>
                                    <p:set>
                                      <p:cBhvr rctx="PPT">
                                        <p:cTn id="341" dur="500"/>
                                        <p:tgtEl>
                                          <p:spTgt spid="82"/>
                                        </p:tgtEl>
                                        <p:attrNameLst>
                                          <p:attrName>style.opacity</p:attrName>
                                        </p:attrNameLst>
                                      </p:cBhvr>
                                      <p:to>
                                        <p:strVal val="0.5"/>
                                      </p:to>
                                    </p:set>
                                    <p:animEffect filter="image" prLst="opacity: 0.5">
                                      <p:cBhvr rctx="IE">
                                        <p:cTn id="342" dur="500"/>
                                        <p:tgtEl>
                                          <p:spTgt spid="82"/>
                                        </p:tgtEl>
                                      </p:cBhvr>
                                    </p:animEffect>
                                  </p:childTnLst>
                                </p:cTn>
                              </p:par>
                              <p:par>
                                <p:cTn id="343" presetID="53" presetClass="entr" presetSubtype="16" fill="hold" grpId="0" nodeType="withEffect">
                                  <p:stCondLst>
                                    <p:cond delay="0"/>
                                  </p:stCondLst>
                                  <p:childTnLst>
                                    <p:set>
                                      <p:cBhvr>
                                        <p:cTn id="344" dur="1" fill="hold">
                                          <p:stCondLst>
                                            <p:cond delay="0"/>
                                          </p:stCondLst>
                                        </p:cTn>
                                        <p:tgtEl>
                                          <p:spTgt spid="97"/>
                                        </p:tgtEl>
                                        <p:attrNameLst>
                                          <p:attrName>style.visibility</p:attrName>
                                        </p:attrNameLst>
                                      </p:cBhvr>
                                      <p:to>
                                        <p:strVal val="visible"/>
                                      </p:to>
                                    </p:set>
                                    <p:anim calcmode="lin" valueType="num">
                                      <p:cBhvr>
                                        <p:cTn id="345" dur="500" fill="hold"/>
                                        <p:tgtEl>
                                          <p:spTgt spid="97"/>
                                        </p:tgtEl>
                                        <p:attrNameLst>
                                          <p:attrName>ppt_w</p:attrName>
                                        </p:attrNameLst>
                                      </p:cBhvr>
                                      <p:tavLst>
                                        <p:tav tm="0">
                                          <p:val>
                                            <p:fltVal val="0.000000"/>
                                          </p:val>
                                        </p:tav>
                                        <p:tav tm="100000">
                                          <p:val>
                                            <p:strVal val="#ppt_w"/>
                                          </p:val>
                                        </p:tav>
                                      </p:tavLst>
                                    </p:anim>
                                    <p:anim calcmode="lin" valueType="num">
                                      <p:cBhvr>
                                        <p:cTn id="346" dur="500" fill="hold"/>
                                        <p:tgtEl>
                                          <p:spTgt spid="97"/>
                                        </p:tgtEl>
                                        <p:attrNameLst>
                                          <p:attrName>ppt_h</p:attrName>
                                        </p:attrNameLst>
                                      </p:cBhvr>
                                      <p:tavLst>
                                        <p:tav tm="0">
                                          <p:val>
                                            <p:fltVal val="0.000000"/>
                                          </p:val>
                                        </p:tav>
                                        <p:tav tm="100000">
                                          <p:val>
                                            <p:strVal val="#ppt_h"/>
                                          </p:val>
                                        </p:tav>
                                      </p:tavLst>
                                    </p:anim>
                                    <p:animEffect transition="in" filter="fade">
                                      <p:cBhvr>
                                        <p:cTn id="347" dur="500"/>
                                        <p:tgtEl>
                                          <p:spTgt spid="97"/>
                                        </p:tgtEl>
                                      </p:cBhvr>
                                    </p:animEffect>
                                  </p:childTnLst>
                                </p:cTn>
                              </p:par>
                              <p:par>
                                <p:cTn id="348" presetID="10" presetClass="exit" presetSubtype="0" fill="hold" nodeType="withEffect">
                                  <p:stCondLst>
                                    <p:cond delay="0"/>
                                  </p:stCondLst>
                                  <p:childTnLst>
                                    <p:animEffect transition="out" filter="fade">
                                      <p:cBhvr>
                                        <p:cTn id="349" dur="500"/>
                                        <p:tgtEl>
                                          <p:spTgt spid="1029"/>
                                        </p:tgtEl>
                                      </p:cBhvr>
                                    </p:animEffect>
                                    <p:set>
                                      <p:cBhvr>
                                        <p:cTn id="350" dur="1" fill="hold">
                                          <p:stCondLst>
                                            <p:cond delay="499"/>
                                          </p:stCondLst>
                                        </p:cTn>
                                        <p:tgtEl>
                                          <p:spTgt spid="1029"/>
                                        </p:tgtEl>
                                        <p:attrNameLst>
                                          <p:attrName>style.visibility</p:attrName>
                                        </p:attrNameLst>
                                      </p:cBhvr>
                                      <p:to>
                                        <p:strVal val="hidden"/>
                                      </p:to>
                                    </p:set>
                                  </p:childTnLst>
                                </p:cTn>
                              </p:par>
                            </p:childTnLst>
                          </p:cTn>
                        </p:par>
                      </p:childTnLst>
                    </p:cTn>
                  </p:par>
                  <p:par>
                    <p:cTn id="351" fill="hold">
                      <p:stCondLst>
                        <p:cond delay="indefinite"/>
                      </p:stCondLst>
                      <p:childTnLst>
                        <p:par>
                          <p:cTn id="352" fill="hold">
                            <p:stCondLst>
                              <p:cond delay="0"/>
                            </p:stCondLst>
                            <p:childTnLst>
                              <p:par>
                                <p:cTn id="353" presetID="9" presetClass="emph" presetSubtype="0" nodeType="clickEffect">
                                  <p:stCondLst>
                                    <p:cond delay="0"/>
                                  </p:stCondLst>
                                  <p:childTnLst>
                                    <p:set>
                                      <p:cBhvr rctx="PPT">
                                        <p:cTn id="354" dur="500"/>
                                        <p:tgtEl>
                                          <p:spTgt spid="82"/>
                                        </p:tgtEl>
                                        <p:attrNameLst>
                                          <p:attrName>style.opacity</p:attrName>
                                        </p:attrNameLst>
                                      </p:cBhvr>
                                      <p:to>
                                        <p:strVal val="0.5"/>
                                      </p:to>
                                    </p:set>
                                    <p:animEffect filter="image" prLst="opacity: 0.5">
                                      <p:cBhvr rctx="IE">
                                        <p:cTn id="355" dur="500"/>
                                        <p:tgtEl>
                                          <p:spTgt spid="82"/>
                                        </p:tgtEl>
                                      </p:cBhvr>
                                    </p:animEffect>
                                  </p:childTnLst>
                                </p:cTn>
                              </p:par>
                              <p:par>
                                <p:cTn id="356" presetID="53" presetClass="entr" presetSubtype="16" fill="hold" grpId="0" nodeType="withEffect">
                                  <p:stCondLst>
                                    <p:cond delay="0"/>
                                  </p:stCondLst>
                                  <p:childTnLst>
                                    <p:set>
                                      <p:cBhvr>
                                        <p:cTn id="357" dur="1" fill="hold">
                                          <p:stCondLst>
                                            <p:cond delay="0"/>
                                          </p:stCondLst>
                                        </p:cTn>
                                        <p:tgtEl>
                                          <p:spTgt spid="98"/>
                                        </p:tgtEl>
                                        <p:attrNameLst>
                                          <p:attrName>style.visibility</p:attrName>
                                        </p:attrNameLst>
                                      </p:cBhvr>
                                      <p:to>
                                        <p:strVal val="visible"/>
                                      </p:to>
                                    </p:set>
                                    <p:anim calcmode="lin" valueType="num">
                                      <p:cBhvr>
                                        <p:cTn id="358" dur="500" fill="hold"/>
                                        <p:tgtEl>
                                          <p:spTgt spid="98"/>
                                        </p:tgtEl>
                                        <p:attrNameLst>
                                          <p:attrName>ppt_w</p:attrName>
                                        </p:attrNameLst>
                                      </p:cBhvr>
                                      <p:tavLst>
                                        <p:tav tm="0">
                                          <p:val>
                                            <p:fltVal val="0.000000"/>
                                          </p:val>
                                        </p:tav>
                                        <p:tav tm="100000">
                                          <p:val>
                                            <p:strVal val="#ppt_w"/>
                                          </p:val>
                                        </p:tav>
                                      </p:tavLst>
                                    </p:anim>
                                    <p:anim calcmode="lin" valueType="num">
                                      <p:cBhvr>
                                        <p:cTn id="359" dur="500" fill="hold"/>
                                        <p:tgtEl>
                                          <p:spTgt spid="98"/>
                                        </p:tgtEl>
                                        <p:attrNameLst>
                                          <p:attrName>ppt_h</p:attrName>
                                        </p:attrNameLst>
                                      </p:cBhvr>
                                      <p:tavLst>
                                        <p:tav tm="0">
                                          <p:val>
                                            <p:fltVal val="0.000000"/>
                                          </p:val>
                                        </p:tav>
                                        <p:tav tm="100000">
                                          <p:val>
                                            <p:strVal val="#ppt_h"/>
                                          </p:val>
                                        </p:tav>
                                      </p:tavLst>
                                    </p:anim>
                                    <p:animEffect transition="in" filter="fade">
                                      <p:cBhvr>
                                        <p:cTn id="360" dur="500"/>
                                        <p:tgtEl>
                                          <p:spTgt spid="98"/>
                                        </p:tgtEl>
                                      </p:cBhvr>
                                    </p:animEffect>
                                  </p:childTnLst>
                                </p:cTn>
                              </p:par>
                              <p:par>
                                <p:cTn id="361" presetID="10" presetClass="exit" presetSubtype="0" fill="hold" nodeType="withEffect">
                                  <p:stCondLst>
                                    <p:cond delay="0"/>
                                  </p:stCondLst>
                                  <p:childTnLst>
                                    <p:animEffect transition="out" filter="fade">
                                      <p:cBhvr>
                                        <p:cTn id="362" dur="500"/>
                                        <p:tgtEl>
                                          <p:spTgt spid="1029"/>
                                        </p:tgtEl>
                                      </p:cBhvr>
                                    </p:animEffect>
                                    <p:set>
                                      <p:cBhvr>
                                        <p:cTn id="363" dur="1" fill="hold">
                                          <p:stCondLst>
                                            <p:cond delay="499"/>
                                          </p:stCondLst>
                                        </p:cTn>
                                        <p:tgtEl>
                                          <p:spTgt spid="1029"/>
                                        </p:tgtEl>
                                        <p:attrNameLst>
                                          <p:attrName>style.visibility</p:attrName>
                                        </p:attrNameLst>
                                      </p:cBhvr>
                                      <p:to>
                                        <p:strVal val="hidden"/>
                                      </p:to>
                                    </p:set>
                                  </p:childTnLst>
                                </p:cTn>
                              </p:par>
                            </p:childTnLst>
                          </p:cTn>
                        </p:par>
                      </p:childTnLst>
                    </p:cTn>
                  </p:par>
                  <p:par>
                    <p:cTn id="364" fill="hold">
                      <p:stCondLst>
                        <p:cond delay="indefinite"/>
                      </p:stCondLst>
                      <p:childTnLst>
                        <p:par>
                          <p:cTn id="365" fill="hold">
                            <p:stCondLst>
                              <p:cond delay="0"/>
                            </p:stCondLst>
                            <p:childTnLst>
                              <p:par>
                                <p:cTn id="366" presetID="9" presetClass="emph" presetSubtype="0" nodeType="clickEffect">
                                  <p:stCondLst>
                                    <p:cond delay="0"/>
                                  </p:stCondLst>
                                  <p:childTnLst>
                                    <p:set>
                                      <p:cBhvr rctx="PPT">
                                        <p:cTn id="367" dur="500"/>
                                        <p:tgtEl>
                                          <p:spTgt spid="82"/>
                                        </p:tgtEl>
                                        <p:attrNameLst>
                                          <p:attrName>style.opacity</p:attrName>
                                        </p:attrNameLst>
                                      </p:cBhvr>
                                      <p:to>
                                        <p:strVal val="0.5"/>
                                      </p:to>
                                    </p:set>
                                    <p:animEffect filter="image" prLst="opacity: 0.5">
                                      <p:cBhvr rctx="IE">
                                        <p:cTn id="368" dur="500"/>
                                        <p:tgtEl>
                                          <p:spTgt spid="82"/>
                                        </p:tgtEl>
                                      </p:cBhvr>
                                    </p:animEffect>
                                  </p:childTnLst>
                                </p:cTn>
                              </p:par>
                              <p:par>
                                <p:cTn id="369" presetID="22" presetClass="entr" presetSubtype="4" fill="hold" nodeType="withEffect">
                                  <p:stCondLst>
                                    <p:cond delay="0"/>
                                  </p:stCondLst>
                                  <p:childTnLst>
                                    <p:set>
                                      <p:cBhvr>
                                        <p:cTn id="370" dur="1" fill="hold">
                                          <p:stCondLst>
                                            <p:cond delay="0"/>
                                          </p:stCondLst>
                                        </p:cTn>
                                        <p:tgtEl>
                                          <p:spTgt spid="103"/>
                                        </p:tgtEl>
                                        <p:attrNameLst>
                                          <p:attrName>style.visibility</p:attrName>
                                        </p:attrNameLst>
                                      </p:cBhvr>
                                      <p:to>
                                        <p:strVal val="visible"/>
                                      </p:to>
                                    </p:set>
                                    <p:animEffect transition="in" filter="wipe(down)">
                                      <p:cBhvr>
                                        <p:cTn id="371" dur="500"/>
                                        <p:tgtEl>
                                          <p:spTgt spid="103"/>
                                        </p:tgtEl>
                                      </p:cBhvr>
                                    </p:animEffect>
                                  </p:childTnLst>
                                </p:cTn>
                              </p:par>
                              <p:par>
                                <p:cTn id="372" presetID="10" presetClass="exit" presetSubtype="0" fill="hold" nodeType="withEffect">
                                  <p:stCondLst>
                                    <p:cond delay="0"/>
                                  </p:stCondLst>
                                  <p:childTnLst>
                                    <p:animEffect transition="out" filter="fade">
                                      <p:cBhvr>
                                        <p:cTn id="373" dur="500"/>
                                        <p:tgtEl>
                                          <p:spTgt spid="1029"/>
                                        </p:tgtEl>
                                      </p:cBhvr>
                                    </p:animEffect>
                                    <p:set>
                                      <p:cBhvr>
                                        <p:cTn id="374" dur="1" fill="hold">
                                          <p:stCondLst>
                                            <p:cond delay="499"/>
                                          </p:stCondLst>
                                        </p:cTn>
                                        <p:tgtEl>
                                          <p:spTgt spid="1029"/>
                                        </p:tgtEl>
                                        <p:attrNameLst>
                                          <p:attrName>style.visibility</p:attrName>
                                        </p:attrNameLst>
                                      </p:cBhvr>
                                      <p:to>
                                        <p:strVal val="hidden"/>
                                      </p:to>
                                    </p:set>
                                  </p:childTnLst>
                                </p:cTn>
                              </p:par>
                            </p:childTnLst>
                          </p:cTn>
                        </p:par>
                      </p:childTnLst>
                    </p:cTn>
                  </p:par>
                  <p:par>
                    <p:cTn id="375" fill="hold">
                      <p:stCondLst>
                        <p:cond delay="indefinite"/>
                      </p:stCondLst>
                      <p:childTnLst>
                        <p:par>
                          <p:cTn id="376" fill="hold">
                            <p:stCondLst>
                              <p:cond delay="0"/>
                            </p:stCondLst>
                            <p:childTnLst>
                              <p:par>
                                <p:cTn id="377" presetID="9" presetClass="emph" presetSubtype="0" nodeType="clickEffect">
                                  <p:stCondLst>
                                    <p:cond delay="0"/>
                                  </p:stCondLst>
                                  <p:childTnLst>
                                    <p:set>
                                      <p:cBhvr rctx="PPT">
                                        <p:cTn id="378" dur="500"/>
                                        <p:tgtEl>
                                          <p:spTgt spid="82"/>
                                        </p:tgtEl>
                                        <p:attrNameLst>
                                          <p:attrName>style.opacity</p:attrName>
                                        </p:attrNameLst>
                                      </p:cBhvr>
                                      <p:to>
                                        <p:strVal val="0.5"/>
                                      </p:to>
                                    </p:set>
                                    <p:animEffect filter="image" prLst="opacity: 0.5">
                                      <p:cBhvr rctx="IE">
                                        <p:cTn id="379" dur="500"/>
                                        <p:tgtEl>
                                          <p:spTgt spid="82"/>
                                        </p:tgtEl>
                                      </p:cBhvr>
                                    </p:animEffect>
                                  </p:childTnLst>
                                </p:cTn>
                              </p:par>
                              <p:par>
                                <p:cTn id="380" presetID="21" presetClass="entr" presetSubtype="1" fill="hold" nodeType="withEffect">
                                  <p:stCondLst>
                                    <p:cond delay="0"/>
                                  </p:stCondLst>
                                  <p:childTnLst>
                                    <p:set>
                                      <p:cBhvr>
                                        <p:cTn id="381" dur="1" fill="hold">
                                          <p:stCondLst>
                                            <p:cond delay="0"/>
                                          </p:stCondLst>
                                        </p:cTn>
                                        <p:tgtEl>
                                          <p:spTgt spid="108"/>
                                        </p:tgtEl>
                                        <p:attrNameLst>
                                          <p:attrName>style.visibility</p:attrName>
                                        </p:attrNameLst>
                                      </p:cBhvr>
                                      <p:to>
                                        <p:strVal val="visible"/>
                                      </p:to>
                                    </p:set>
                                    <p:animEffect transition="in" filter="wheel(1)">
                                      <p:cBhvr>
                                        <p:cTn id="382" dur="500"/>
                                        <p:tgtEl>
                                          <p:spTgt spid="108"/>
                                        </p:tgtEl>
                                      </p:cBhvr>
                                    </p:animEffect>
                                  </p:childTnLst>
                                </p:cTn>
                              </p:par>
                            </p:childTnLst>
                          </p:cTn>
                        </p:par>
                        <p:par>
                          <p:cTn id="383" fill="hold">
                            <p:stCondLst>
                              <p:cond delay="500"/>
                            </p:stCondLst>
                            <p:childTnLst>
                              <p:par>
                                <p:cTn id="384" presetID="21" presetClass="entr" presetSubtype="1" fill="hold" nodeType="afterEffect">
                                  <p:stCondLst>
                                    <p:cond delay="0"/>
                                  </p:stCondLst>
                                  <p:childTnLst>
                                    <p:set>
                                      <p:cBhvr>
                                        <p:cTn id="385" dur="1" fill="hold">
                                          <p:stCondLst>
                                            <p:cond delay="0"/>
                                          </p:stCondLst>
                                        </p:cTn>
                                        <p:tgtEl>
                                          <p:spTgt spid="109"/>
                                        </p:tgtEl>
                                        <p:attrNameLst>
                                          <p:attrName>style.visibility</p:attrName>
                                        </p:attrNameLst>
                                      </p:cBhvr>
                                      <p:to>
                                        <p:strVal val="visible"/>
                                      </p:to>
                                    </p:set>
                                    <p:animEffect transition="in" filter="wheel(1)">
                                      <p:cBhvr>
                                        <p:cTn id="386" dur="500"/>
                                        <p:tgtEl>
                                          <p:spTgt spid="109"/>
                                        </p:tgtEl>
                                      </p:cBhvr>
                                    </p:animEffect>
                                  </p:childTnLst>
                                </p:cTn>
                              </p:par>
                              <p:par>
                                <p:cTn id="387" presetID="10" presetClass="exit" presetSubtype="0" fill="hold" nodeType="withEffect">
                                  <p:stCondLst>
                                    <p:cond delay="0"/>
                                  </p:stCondLst>
                                  <p:childTnLst>
                                    <p:animEffect transition="out" filter="fade">
                                      <p:cBhvr>
                                        <p:cTn id="388" dur="500"/>
                                        <p:tgtEl>
                                          <p:spTgt spid="1029"/>
                                        </p:tgtEl>
                                      </p:cBhvr>
                                    </p:animEffect>
                                    <p:set>
                                      <p:cBhvr>
                                        <p:cTn id="389" dur="1" fill="hold">
                                          <p:stCondLst>
                                            <p:cond delay="499"/>
                                          </p:stCondLst>
                                        </p:cTn>
                                        <p:tgtEl>
                                          <p:spTgt spid="1029"/>
                                        </p:tgtEl>
                                        <p:attrNameLst>
                                          <p:attrName>style.visibility</p:attrName>
                                        </p:attrNameLst>
                                      </p:cBhvr>
                                      <p:to>
                                        <p:strVal val="hidden"/>
                                      </p:to>
                                    </p:set>
                                  </p:childTnLst>
                                </p:cTn>
                              </p:par>
                            </p:childTnLst>
                          </p:cTn>
                        </p:par>
                      </p:childTnLst>
                    </p:cTn>
                  </p:par>
                  <p:par>
                    <p:cTn id="390" fill="hold">
                      <p:stCondLst>
                        <p:cond delay="indefinite"/>
                      </p:stCondLst>
                      <p:childTnLst>
                        <p:par>
                          <p:cTn id="391" fill="hold">
                            <p:stCondLst>
                              <p:cond delay="0"/>
                            </p:stCondLst>
                            <p:childTnLst>
                              <p:par>
                                <p:cTn id="392" presetID="9" presetClass="emph" presetSubtype="0" nodeType="clickEffect">
                                  <p:stCondLst>
                                    <p:cond delay="0"/>
                                  </p:stCondLst>
                                  <p:childTnLst>
                                    <p:set>
                                      <p:cBhvr rctx="PPT">
                                        <p:cTn id="393" dur="500"/>
                                        <p:tgtEl>
                                          <p:spTgt spid="82"/>
                                        </p:tgtEl>
                                        <p:attrNameLst>
                                          <p:attrName>style.opacity</p:attrName>
                                        </p:attrNameLst>
                                      </p:cBhvr>
                                      <p:to>
                                        <p:strVal val="0.5"/>
                                      </p:to>
                                    </p:set>
                                    <p:animEffect filter="image" prLst="opacity: 0.5">
                                      <p:cBhvr rctx="IE">
                                        <p:cTn id="394" dur="500"/>
                                        <p:tgtEl>
                                          <p:spTgt spid="82"/>
                                        </p:tgtEl>
                                      </p:cBhvr>
                                    </p:animEffect>
                                  </p:childTnLst>
                                </p:cTn>
                              </p:par>
                              <p:par>
                                <p:cTn id="395" presetID="22" presetClass="entr" presetSubtype="8" fill="hold" nodeType="withEffect">
                                  <p:stCondLst>
                                    <p:cond delay="0"/>
                                  </p:stCondLst>
                                  <p:childTnLst>
                                    <p:set>
                                      <p:cBhvr>
                                        <p:cTn id="396" dur="1" fill="hold">
                                          <p:stCondLst>
                                            <p:cond delay="0"/>
                                          </p:stCondLst>
                                        </p:cTn>
                                        <p:tgtEl>
                                          <p:spTgt spid="102"/>
                                        </p:tgtEl>
                                        <p:attrNameLst>
                                          <p:attrName>style.visibility</p:attrName>
                                        </p:attrNameLst>
                                      </p:cBhvr>
                                      <p:to>
                                        <p:strVal val="visible"/>
                                      </p:to>
                                    </p:set>
                                    <p:animEffect transition="in" filter="wipe(left)">
                                      <p:cBhvr>
                                        <p:cTn id="397" dur="500"/>
                                        <p:tgtEl>
                                          <p:spTgt spid="102"/>
                                        </p:tgtEl>
                                      </p:cBhvr>
                                    </p:animEffect>
                                  </p:childTnLst>
                                </p:cTn>
                              </p:par>
                              <p:par>
                                <p:cTn id="398" presetID="10" presetClass="exit" presetSubtype="0" fill="hold" nodeType="withEffect">
                                  <p:stCondLst>
                                    <p:cond delay="0"/>
                                  </p:stCondLst>
                                  <p:childTnLst>
                                    <p:animEffect transition="out" filter="fade">
                                      <p:cBhvr>
                                        <p:cTn id="399" dur="500"/>
                                        <p:tgtEl>
                                          <p:spTgt spid="1029"/>
                                        </p:tgtEl>
                                      </p:cBhvr>
                                    </p:animEffect>
                                    <p:set>
                                      <p:cBhvr>
                                        <p:cTn id="400" dur="1" fill="hold">
                                          <p:stCondLst>
                                            <p:cond delay="499"/>
                                          </p:stCondLst>
                                        </p:cTn>
                                        <p:tgtEl>
                                          <p:spTgt spid="1029"/>
                                        </p:tgtEl>
                                        <p:attrNameLst>
                                          <p:attrName>style.visibility</p:attrName>
                                        </p:attrNameLst>
                                      </p:cBhvr>
                                      <p:to>
                                        <p:strVal val="hidden"/>
                                      </p:to>
                                    </p:set>
                                  </p:childTnLst>
                                </p:cTn>
                              </p:par>
                            </p:childTnLst>
                          </p:cTn>
                        </p:par>
                      </p:childTnLst>
                    </p:cTn>
                  </p:par>
                  <p:par>
                    <p:cTn id="401" fill="hold">
                      <p:stCondLst>
                        <p:cond delay="indefinite"/>
                      </p:stCondLst>
                      <p:childTnLst>
                        <p:par>
                          <p:cTn id="402" fill="hold">
                            <p:stCondLst>
                              <p:cond delay="0"/>
                            </p:stCondLst>
                            <p:childTnLst>
                              <p:par>
                                <p:cTn id="403" presetID="9" presetClass="emph" presetSubtype="0" nodeType="clickEffect">
                                  <p:stCondLst>
                                    <p:cond delay="0"/>
                                  </p:stCondLst>
                                  <p:childTnLst>
                                    <p:set>
                                      <p:cBhvr rctx="PPT">
                                        <p:cTn id="404" dur="500"/>
                                        <p:tgtEl>
                                          <p:spTgt spid="82"/>
                                        </p:tgtEl>
                                        <p:attrNameLst>
                                          <p:attrName>style.opacity</p:attrName>
                                        </p:attrNameLst>
                                      </p:cBhvr>
                                      <p:to>
                                        <p:strVal val="0.5"/>
                                      </p:to>
                                    </p:set>
                                    <p:animEffect filter="image" prLst="opacity: 0.5">
                                      <p:cBhvr rctx="IE">
                                        <p:cTn id="405" dur="500"/>
                                        <p:tgtEl>
                                          <p:spTgt spid="82"/>
                                        </p:tgtEl>
                                      </p:cBhvr>
                                    </p:animEffect>
                                  </p:childTnLst>
                                </p:cTn>
                              </p:par>
                              <p:par>
                                <p:cTn id="406" presetID="30" presetClass="entr" presetSubtype="0" fill="hold" nodeType="withEffect">
                                  <p:stCondLst>
                                    <p:cond delay="0"/>
                                  </p:stCondLst>
                                  <p:childTnLst>
                                    <p:set>
                                      <p:cBhvr>
                                        <p:cTn id="407" dur="1" fill="hold">
                                          <p:stCondLst>
                                            <p:cond delay="0"/>
                                          </p:stCondLst>
                                        </p:cTn>
                                        <p:tgtEl>
                                          <p:spTgt spid="100"/>
                                        </p:tgtEl>
                                        <p:attrNameLst>
                                          <p:attrName>style.visibility</p:attrName>
                                        </p:attrNameLst>
                                      </p:cBhvr>
                                      <p:to>
                                        <p:strVal val="visible"/>
                                      </p:to>
                                    </p:set>
                                    <p:animEffect transition="in" filter="fade">
                                      <p:cBhvr>
                                        <p:cTn id="408" dur="800" decel="100000"/>
                                        <p:tgtEl>
                                          <p:spTgt spid="100"/>
                                        </p:tgtEl>
                                      </p:cBhvr>
                                    </p:animEffect>
                                    <p:anim calcmode="lin" valueType="num">
                                      <p:cBhvr>
                                        <p:cTn id="409"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10" dur="800" decel="100000" fill="hold"/>
                                        <p:tgtEl>
                                          <p:spTgt spid="100"/>
                                        </p:tgtEl>
                                        <p:attrNameLst>
                                          <p:attrName>ppt_x</p:attrName>
                                        </p:attrNameLst>
                                      </p:cBhvr>
                                      <p:tavLst>
                                        <p:tav tm="0">
                                          <p:val>
                                            <p:strVal val="#ppt_x+0.4"/>
                                          </p:val>
                                        </p:tav>
                                        <p:tav tm="100000">
                                          <p:val>
                                            <p:strVal val="#ppt_x-0.05"/>
                                          </p:val>
                                        </p:tav>
                                      </p:tavLst>
                                    </p:anim>
                                    <p:anim calcmode="lin" valueType="num">
                                      <p:cBhvr>
                                        <p:cTn id="411" dur="800" decel="100000" fill="hold"/>
                                        <p:tgtEl>
                                          <p:spTgt spid="100"/>
                                        </p:tgtEl>
                                        <p:attrNameLst>
                                          <p:attrName>ppt_y</p:attrName>
                                        </p:attrNameLst>
                                      </p:cBhvr>
                                      <p:tavLst>
                                        <p:tav tm="0">
                                          <p:val>
                                            <p:strVal val="#ppt_y-0.4"/>
                                          </p:val>
                                        </p:tav>
                                        <p:tav tm="100000">
                                          <p:val>
                                            <p:strVal val="#ppt_y+0.1"/>
                                          </p:val>
                                        </p:tav>
                                      </p:tavLst>
                                    </p:anim>
                                    <p:anim calcmode="lin" valueType="num">
                                      <p:cBhvr>
                                        <p:cTn id="412"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13"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14" presetID="10" presetClass="exit" presetSubtype="0" fill="hold" nodeType="withEffect">
                                  <p:stCondLst>
                                    <p:cond delay="0"/>
                                  </p:stCondLst>
                                  <p:childTnLst>
                                    <p:animEffect transition="out" filter="fade">
                                      <p:cBhvr>
                                        <p:cTn id="415" dur="500"/>
                                        <p:tgtEl>
                                          <p:spTgt spid="1029"/>
                                        </p:tgtEl>
                                      </p:cBhvr>
                                    </p:animEffect>
                                    <p:set>
                                      <p:cBhvr>
                                        <p:cTn id="416" dur="1" fill="hold">
                                          <p:stCondLst>
                                            <p:cond delay="499"/>
                                          </p:stCondLst>
                                        </p:cTn>
                                        <p:tgtEl>
                                          <p:spTgt spid="1029"/>
                                        </p:tgtEl>
                                        <p:attrNameLst>
                                          <p:attrName>style.visibility</p:attrName>
                                        </p:attrNameLst>
                                      </p:cBhvr>
                                      <p:to>
                                        <p:strVal val="hidden"/>
                                      </p:to>
                                    </p:set>
                                  </p:childTnLst>
                                </p:cTn>
                              </p:par>
                            </p:childTnLst>
                          </p:cTn>
                        </p:par>
                      </p:childTnLst>
                    </p:cTn>
                  </p:par>
                  <p:par>
                    <p:cTn id="417" fill="hold">
                      <p:stCondLst>
                        <p:cond delay="indefinite"/>
                      </p:stCondLst>
                      <p:childTnLst>
                        <p:par>
                          <p:cTn id="418" fill="hold">
                            <p:stCondLst>
                              <p:cond delay="0"/>
                            </p:stCondLst>
                            <p:childTnLst>
                              <p:par>
                                <p:cTn id="419" presetID="9" presetClass="emph" presetSubtype="0" nodeType="clickEffect">
                                  <p:stCondLst>
                                    <p:cond delay="0"/>
                                  </p:stCondLst>
                                  <p:childTnLst>
                                    <p:set>
                                      <p:cBhvr rctx="PPT">
                                        <p:cTn id="420" dur="500"/>
                                        <p:tgtEl>
                                          <p:spTgt spid="82"/>
                                        </p:tgtEl>
                                        <p:attrNameLst>
                                          <p:attrName>style.opacity</p:attrName>
                                        </p:attrNameLst>
                                      </p:cBhvr>
                                      <p:to>
                                        <p:strVal val="0.5"/>
                                      </p:to>
                                    </p:set>
                                    <p:animEffect filter="image" prLst="opacity: 0.5">
                                      <p:cBhvr rctx="IE">
                                        <p:cTn id="421" dur="500"/>
                                        <p:tgtEl>
                                          <p:spTgt spid="82"/>
                                        </p:tgtEl>
                                      </p:cBhvr>
                                    </p:animEffect>
                                  </p:childTnLst>
                                </p:cTn>
                              </p:par>
                              <p:par>
                                <p:cTn id="422" presetID="22" presetClass="entr" presetSubtype="8" fill="hold" nodeType="withEffect">
                                  <p:stCondLst>
                                    <p:cond delay="0"/>
                                  </p:stCondLst>
                                  <p:childTnLst>
                                    <p:set>
                                      <p:cBhvr>
                                        <p:cTn id="423" dur="1" fill="hold">
                                          <p:stCondLst>
                                            <p:cond delay="0"/>
                                          </p:stCondLst>
                                        </p:cTn>
                                        <p:tgtEl>
                                          <p:spTgt spid="68"/>
                                        </p:tgtEl>
                                        <p:attrNameLst>
                                          <p:attrName>style.visibility</p:attrName>
                                        </p:attrNameLst>
                                      </p:cBhvr>
                                      <p:to>
                                        <p:strVal val="visible"/>
                                      </p:to>
                                    </p:set>
                                    <p:animEffect transition="in" filter="wipe(left)">
                                      <p:cBhvr>
                                        <p:cTn id="424" dur="500"/>
                                        <p:tgtEl>
                                          <p:spTgt spid="68"/>
                                        </p:tgtEl>
                                      </p:cBhvr>
                                    </p:animEffect>
                                  </p:childTnLst>
                                </p:cTn>
                              </p:par>
                              <p:par>
                                <p:cTn id="425" presetID="10" presetClass="exit" presetSubtype="0" fill="hold" nodeType="withEffect">
                                  <p:stCondLst>
                                    <p:cond delay="0"/>
                                  </p:stCondLst>
                                  <p:childTnLst>
                                    <p:animEffect transition="out" filter="fade">
                                      <p:cBhvr>
                                        <p:cTn id="426" dur="500"/>
                                        <p:tgtEl>
                                          <p:spTgt spid="1029"/>
                                        </p:tgtEl>
                                      </p:cBhvr>
                                    </p:animEffect>
                                    <p:set>
                                      <p:cBhvr>
                                        <p:cTn id="427" dur="1" fill="hold">
                                          <p:stCondLst>
                                            <p:cond delay="499"/>
                                          </p:stCondLst>
                                        </p:cTn>
                                        <p:tgtEl>
                                          <p:spTgt spid="1029"/>
                                        </p:tgtEl>
                                        <p:attrNameLst>
                                          <p:attrName>style.visibility</p:attrName>
                                        </p:attrNameLst>
                                      </p:cBhvr>
                                      <p:to>
                                        <p:strVal val="hidden"/>
                                      </p:to>
                                    </p:set>
                                  </p:childTnLst>
                                </p:cTn>
                              </p:par>
                            </p:childTnLst>
                          </p:cTn>
                        </p:par>
                      </p:childTnLst>
                    </p:cTn>
                  </p:par>
                  <p:par>
                    <p:cTn id="428" fill="hold">
                      <p:stCondLst>
                        <p:cond delay="indefinite"/>
                      </p:stCondLst>
                      <p:childTnLst>
                        <p:par>
                          <p:cTn id="429" fill="hold">
                            <p:stCondLst>
                              <p:cond delay="0"/>
                            </p:stCondLst>
                            <p:childTnLst>
                              <p:par>
                                <p:cTn id="430" presetID="9" presetClass="emph" presetSubtype="0" nodeType="clickEffect">
                                  <p:stCondLst>
                                    <p:cond delay="0"/>
                                  </p:stCondLst>
                                  <p:childTnLst>
                                    <p:set>
                                      <p:cBhvr rctx="PPT">
                                        <p:cTn id="431" dur="500"/>
                                        <p:tgtEl>
                                          <p:spTgt spid="82"/>
                                        </p:tgtEl>
                                        <p:attrNameLst>
                                          <p:attrName>style.opacity</p:attrName>
                                        </p:attrNameLst>
                                      </p:cBhvr>
                                      <p:to>
                                        <p:strVal val="0.5"/>
                                      </p:to>
                                    </p:set>
                                    <p:animEffect filter="image" prLst="opacity: 0.5">
                                      <p:cBhvr rctx="IE">
                                        <p:cTn id="432" dur="500"/>
                                        <p:tgtEl>
                                          <p:spTgt spid="82"/>
                                        </p:tgtEl>
                                      </p:cBhvr>
                                    </p:animEffect>
                                  </p:childTnLst>
                                </p:cTn>
                              </p:par>
                              <p:par>
                                <p:cTn id="433" presetID="37" presetClass="entr" presetSubtype="0" fill="hold" nodeType="withEffect">
                                  <p:stCondLst>
                                    <p:cond delay="0"/>
                                  </p:stCondLst>
                                  <p:childTnLst>
                                    <p:set>
                                      <p:cBhvr>
                                        <p:cTn id="434" dur="1" fill="hold">
                                          <p:stCondLst>
                                            <p:cond delay="0"/>
                                          </p:stCondLst>
                                        </p:cTn>
                                        <p:tgtEl>
                                          <p:spTgt spid="110"/>
                                        </p:tgtEl>
                                        <p:attrNameLst>
                                          <p:attrName>style.visibility</p:attrName>
                                        </p:attrNameLst>
                                      </p:cBhvr>
                                      <p:to>
                                        <p:strVal val="visible"/>
                                      </p:to>
                                    </p:set>
                                    <p:animEffect transition="in" filter="fade">
                                      <p:cBhvr>
                                        <p:cTn id="435" dur="500"/>
                                        <p:tgtEl>
                                          <p:spTgt spid="110"/>
                                        </p:tgtEl>
                                      </p:cBhvr>
                                    </p:animEffect>
                                    <p:anim calcmode="lin" valueType="num">
                                      <p:cBhvr>
                                        <p:cTn id="436" dur="500" fill="hold"/>
                                        <p:tgtEl>
                                          <p:spTgt spid="110"/>
                                        </p:tgtEl>
                                        <p:attrNameLst>
                                          <p:attrName>ppt_x</p:attrName>
                                        </p:attrNameLst>
                                      </p:cBhvr>
                                      <p:tavLst>
                                        <p:tav tm="0">
                                          <p:val>
                                            <p:strVal val="#ppt_x"/>
                                          </p:val>
                                        </p:tav>
                                        <p:tav tm="100000">
                                          <p:val>
                                            <p:strVal val="#ppt_x"/>
                                          </p:val>
                                        </p:tav>
                                      </p:tavLst>
                                    </p:anim>
                                    <p:anim calcmode="lin" valueType="num">
                                      <p:cBhvr>
                                        <p:cTn id="437" dur="450" decel="100000" fill="hold"/>
                                        <p:tgtEl>
                                          <p:spTgt spid="110"/>
                                        </p:tgtEl>
                                        <p:attrNameLst>
                                          <p:attrName>ppt_y</p:attrName>
                                        </p:attrNameLst>
                                      </p:cBhvr>
                                      <p:tavLst>
                                        <p:tav tm="0">
                                          <p:val>
                                            <p:strVal val="#ppt_y+1"/>
                                          </p:val>
                                        </p:tav>
                                        <p:tav tm="100000">
                                          <p:val>
                                            <p:strVal val="#ppt_y-.03"/>
                                          </p:val>
                                        </p:tav>
                                      </p:tavLst>
                                    </p:anim>
                                    <p:anim calcmode="lin" valueType="num">
                                      <p:cBhvr>
                                        <p:cTn id="438"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39" fill="hold">
                            <p:stCondLst>
                              <p:cond delay="500"/>
                            </p:stCondLst>
                            <p:childTnLst>
                              <p:par>
                                <p:cTn id="440" presetID="37" presetClass="entr" presetSubtype="0" fill="hold" nodeType="afterEffect">
                                  <p:stCondLst>
                                    <p:cond delay="0"/>
                                  </p:stCondLst>
                                  <p:childTnLst>
                                    <p:set>
                                      <p:cBhvr>
                                        <p:cTn id="441" dur="1" fill="hold">
                                          <p:stCondLst>
                                            <p:cond delay="0"/>
                                          </p:stCondLst>
                                        </p:cTn>
                                        <p:tgtEl>
                                          <p:spTgt spid="111"/>
                                        </p:tgtEl>
                                        <p:attrNameLst>
                                          <p:attrName>style.visibility</p:attrName>
                                        </p:attrNameLst>
                                      </p:cBhvr>
                                      <p:to>
                                        <p:strVal val="visible"/>
                                      </p:to>
                                    </p:set>
                                    <p:animEffect transition="in" filter="fade">
                                      <p:cBhvr>
                                        <p:cTn id="442" dur="500"/>
                                        <p:tgtEl>
                                          <p:spTgt spid="111"/>
                                        </p:tgtEl>
                                      </p:cBhvr>
                                    </p:animEffect>
                                    <p:anim calcmode="lin" valueType="num">
                                      <p:cBhvr>
                                        <p:cTn id="443" dur="500" fill="hold"/>
                                        <p:tgtEl>
                                          <p:spTgt spid="111"/>
                                        </p:tgtEl>
                                        <p:attrNameLst>
                                          <p:attrName>ppt_x</p:attrName>
                                        </p:attrNameLst>
                                      </p:cBhvr>
                                      <p:tavLst>
                                        <p:tav tm="0">
                                          <p:val>
                                            <p:strVal val="#ppt_x"/>
                                          </p:val>
                                        </p:tav>
                                        <p:tav tm="100000">
                                          <p:val>
                                            <p:strVal val="#ppt_x"/>
                                          </p:val>
                                        </p:tav>
                                      </p:tavLst>
                                    </p:anim>
                                    <p:anim calcmode="lin" valueType="num">
                                      <p:cBhvr>
                                        <p:cTn id="444" dur="450" decel="100000" fill="hold"/>
                                        <p:tgtEl>
                                          <p:spTgt spid="111"/>
                                        </p:tgtEl>
                                        <p:attrNameLst>
                                          <p:attrName>ppt_y</p:attrName>
                                        </p:attrNameLst>
                                      </p:cBhvr>
                                      <p:tavLst>
                                        <p:tav tm="0">
                                          <p:val>
                                            <p:strVal val="#ppt_y+1"/>
                                          </p:val>
                                        </p:tav>
                                        <p:tav tm="100000">
                                          <p:val>
                                            <p:strVal val="#ppt_y-.03"/>
                                          </p:val>
                                        </p:tav>
                                      </p:tavLst>
                                    </p:anim>
                                    <p:anim calcmode="lin" valueType="num">
                                      <p:cBhvr>
                                        <p:cTn id="445"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46" presetID="10" presetClass="exit" presetSubtype="0" fill="hold" nodeType="withEffect">
                                  <p:stCondLst>
                                    <p:cond delay="0"/>
                                  </p:stCondLst>
                                  <p:childTnLst>
                                    <p:animEffect transition="out" filter="fade">
                                      <p:cBhvr>
                                        <p:cTn id="447" dur="500"/>
                                        <p:tgtEl>
                                          <p:spTgt spid="1029"/>
                                        </p:tgtEl>
                                      </p:cBhvr>
                                    </p:animEffect>
                                    <p:set>
                                      <p:cBhvr>
                                        <p:cTn id="448" dur="1" fill="hold">
                                          <p:stCondLst>
                                            <p:cond delay="499"/>
                                          </p:stCondLst>
                                        </p:cTn>
                                        <p:tgtEl>
                                          <p:spTgt spid="1029"/>
                                        </p:tgtEl>
                                        <p:attrNameLst>
                                          <p:attrName>style.visibility</p:attrName>
                                        </p:attrNameLst>
                                      </p:cBhvr>
                                      <p:to>
                                        <p:strVal val="hidden"/>
                                      </p:to>
                                    </p:set>
                                  </p:childTnLst>
                                </p:cTn>
                              </p:par>
                            </p:childTnLst>
                          </p:cTn>
                        </p:par>
                      </p:childTnLst>
                    </p:cTn>
                  </p:par>
                  <p:par>
                    <p:cTn id="449" fill="hold">
                      <p:stCondLst>
                        <p:cond delay="indefinite"/>
                      </p:stCondLst>
                      <p:childTnLst>
                        <p:par>
                          <p:cTn id="450" fill="hold">
                            <p:stCondLst>
                              <p:cond delay="0"/>
                            </p:stCondLst>
                            <p:childTnLst>
                              <p:par>
                                <p:cTn id="451" presetID="9" presetClass="emph" presetSubtype="0" nodeType="clickEffect">
                                  <p:stCondLst>
                                    <p:cond delay="0"/>
                                  </p:stCondLst>
                                  <p:childTnLst>
                                    <p:set>
                                      <p:cBhvr rctx="PPT">
                                        <p:cTn id="452" dur="500"/>
                                        <p:tgtEl>
                                          <p:spTgt spid="82"/>
                                        </p:tgtEl>
                                        <p:attrNameLst>
                                          <p:attrName>style.opacity</p:attrName>
                                        </p:attrNameLst>
                                      </p:cBhvr>
                                      <p:to>
                                        <p:strVal val="0.5"/>
                                      </p:to>
                                    </p:set>
                                    <p:animEffect filter="image" prLst="opacity: 0.5">
                                      <p:cBhvr rctx="IE">
                                        <p:cTn id="453" dur="500"/>
                                        <p:tgtEl>
                                          <p:spTgt spid="82"/>
                                        </p:tgtEl>
                                      </p:cBhvr>
                                    </p:animEffect>
                                  </p:childTnLst>
                                </p:cTn>
                              </p:par>
                              <p:par>
                                <p:cTn id="454" presetID="9" presetClass="entr" presetSubtype="0" fill="hold" nodeType="withEffect">
                                  <p:stCondLst>
                                    <p:cond delay="0"/>
                                  </p:stCondLst>
                                  <p:childTnLst>
                                    <p:set>
                                      <p:cBhvr>
                                        <p:cTn id="455" dur="1" fill="hold">
                                          <p:stCondLst>
                                            <p:cond delay="0"/>
                                          </p:stCondLst>
                                        </p:cTn>
                                        <p:tgtEl>
                                          <p:spTgt spid="107"/>
                                        </p:tgtEl>
                                        <p:attrNameLst>
                                          <p:attrName>style.visibility</p:attrName>
                                        </p:attrNameLst>
                                      </p:cBhvr>
                                      <p:to>
                                        <p:strVal val="visible"/>
                                      </p:to>
                                    </p:set>
                                    <p:animEffect transition="in" filter="dissolve">
                                      <p:cBhvr>
                                        <p:cTn id="456" dur="500"/>
                                        <p:tgtEl>
                                          <p:spTgt spid="107"/>
                                        </p:tgtEl>
                                      </p:cBhvr>
                                    </p:animEffect>
                                  </p:childTnLst>
                                </p:cTn>
                              </p:par>
                              <p:par>
                                <p:cTn id="457" presetID="10" presetClass="exit" presetSubtype="0" fill="hold" nodeType="withEffect">
                                  <p:stCondLst>
                                    <p:cond delay="0"/>
                                  </p:stCondLst>
                                  <p:childTnLst>
                                    <p:animEffect transition="out" filter="fade">
                                      <p:cBhvr>
                                        <p:cTn id="458" dur="500"/>
                                        <p:tgtEl>
                                          <p:spTgt spid="1029"/>
                                        </p:tgtEl>
                                      </p:cBhvr>
                                    </p:animEffect>
                                    <p:set>
                                      <p:cBhvr>
                                        <p:cTn id="459" dur="1" fill="hold">
                                          <p:stCondLst>
                                            <p:cond delay="499"/>
                                          </p:stCondLst>
                                        </p:cTn>
                                        <p:tgtEl>
                                          <p:spTgt spid="1029"/>
                                        </p:tgtEl>
                                        <p:attrNameLst>
                                          <p:attrName>style.visibility</p:attrName>
                                        </p:attrNameLst>
                                      </p:cBhvr>
                                      <p:to>
                                        <p:strVal val="hidden"/>
                                      </p:to>
                                    </p:set>
                                  </p:childTnLst>
                                </p:cTn>
                              </p:par>
                            </p:childTnLst>
                          </p:cTn>
                        </p:par>
                      </p:childTnLst>
                    </p:cTn>
                  </p:par>
                  <p:par>
                    <p:cTn id="460" fill="hold">
                      <p:stCondLst>
                        <p:cond delay="indefinite"/>
                      </p:stCondLst>
                      <p:childTnLst>
                        <p:par>
                          <p:cTn id="461" fill="hold">
                            <p:stCondLst>
                              <p:cond delay="0"/>
                            </p:stCondLst>
                            <p:childTnLst>
                              <p:par>
                                <p:cTn id="462" presetID="9" presetClass="emph" presetSubtype="0" nodeType="clickEffect">
                                  <p:stCondLst>
                                    <p:cond delay="0"/>
                                  </p:stCondLst>
                                  <p:childTnLst>
                                    <p:set>
                                      <p:cBhvr rctx="PPT">
                                        <p:cTn id="463" dur="500"/>
                                        <p:tgtEl>
                                          <p:spTgt spid="82"/>
                                        </p:tgtEl>
                                        <p:attrNameLst>
                                          <p:attrName>style.opacity</p:attrName>
                                        </p:attrNameLst>
                                      </p:cBhvr>
                                      <p:to>
                                        <p:strVal val="0.5"/>
                                      </p:to>
                                    </p:set>
                                    <p:animEffect filter="image" prLst="opacity: 0.5">
                                      <p:cBhvr rctx="IE">
                                        <p:cTn id="464" dur="500"/>
                                        <p:tgtEl>
                                          <p:spTgt spid="82"/>
                                        </p:tgtEl>
                                      </p:cBhvr>
                                    </p:animEffect>
                                  </p:childTnLst>
                                </p:cTn>
                              </p:par>
                              <p:par>
                                <p:cTn id="465" presetID="26" presetClass="entr" presetSubtype="0" fill="hold" nodeType="withEffect">
                                  <p:stCondLst>
                                    <p:cond delay="0"/>
                                  </p:stCondLst>
                                  <p:childTnLst>
                                    <p:set>
                                      <p:cBhvr>
                                        <p:cTn id="466" dur="1" fill="hold">
                                          <p:stCondLst>
                                            <p:cond delay="0"/>
                                          </p:stCondLst>
                                        </p:cTn>
                                        <p:tgtEl>
                                          <p:spTgt spid="99"/>
                                        </p:tgtEl>
                                        <p:attrNameLst>
                                          <p:attrName>style.visibility</p:attrName>
                                        </p:attrNameLst>
                                      </p:cBhvr>
                                      <p:to>
                                        <p:strVal val="visible"/>
                                      </p:to>
                                    </p:set>
                                    <p:animEffect transition="in" filter="wipe(down)">
                                      <p:cBhvr>
                                        <p:cTn id="467" dur="580">
                                          <p:stCondLst>
                                            <p:cond delay="0"/>
                                          </p:stCondLst>
                                        </p:cTn>
                                        <p:tgtEl>
                                          <p:spTgt spid="99"/>
                                        </p:tgtEl>
                                      </p:cBhvr>
                                    </p:animEffect>
                                    <p:anim calcmode="lin" valueType="num">
                                      <p:cBhvr>
                                        <p:cTn id="468"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69"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70"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71"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72"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73" dur="26">
                                          <p:stCondLst>
                                            <p:cond delay="650"/>
                                          </p:stCondLst>
                                        </p:cTn>
                                        <p:tgtEl>
                                          <p:spTgt spid="99"/>
                                        </p:tgtEl>
                                      </p:cBhvr>
                                      <p:to x="100000" y="60000"/>
                                    </p:animScale>
                                    <p:animScale>
                                      <p:cBhvr>
                                        <p:cTn id="474" dur="166" decel="50000">
                                          <p:stCondLst>
                                            <p:cond delay="676"/>
                                          </p:stCondLst>
                                        </p:cTn>
                                        <p:tgtEl>
                                          <p:spTgt spid="99"/>
                                        </p:tgtEl>
                                      </p:cBhvr>
                                      <p:to x="100000" y="100000"/>
                                    </p:animScale>
                                    <p:animScale>
                                      <p:cBhvr>
                                        <p:cTn id="475" dur="26">
                                          <p:stCondLst>
                                            <p:cond delay="1312"/>
                                          </p:stCondLst>
                                        </p:cTn>
                                        <p:tgtEl>
                                          <p:spTgt spid="99"/>
                                        </p:tgtEl>
                                      </p:cBhvr>
                                      <p:to x="100000" y="80000"/>
                                    </p:animScale>
                                    <p:animScale>
                                      <p:cBhvr>
                                        <p:cTn id="476" dur="166" decel="50000">
                                          <p:stCondLst>
                                            <p:cond delay="1338"/>
                                          </p:stCondLst>
                                        </p:cTn>
                                        <p:tgtEl>
                                          <p:spTgt spid="99"/>
                                        </p:tgtEl>
                                      </p:cBhvr>
                                      <p:to x="100000" y="100000"/>
                                    </p:animScale>
                                    <p:animScale>
                                      <p:cBhvr>
                                        <p:cTn id="477" dur="26">
                                          <p:stCondLst>
                                            <p:cond delay="1642"/>
                                          </p:stCondLst>
                                        </p:cTn>
                                        <p:tgtEl>
                                          <p:spTgt spid="99"/>
                                        </p:tgtEl>
                                      </p:cBhvr>
                                      <p:to x="100000" y="90000"/>
                                    </p:animScale>
                                    <p:animScale>
                                      <p:cBhvr>
                                        <p:cTn id="478" dur="166" decel="50000">
                                          <p:stCondLst>
                                            <p:cond delay="1668"/>
                                          </p:stCondLst>
                                        </p:cTn>
                                        <p:tgtEl>
                                          <p:spTgt spid="99"/>
                                        </p:tgtEl>
                                      </p:cBhvr>
                                      <p:to x="100000" y="100000"/>
                                    </p:animScale>
                                    <p:animScale>
                                      <p:cBhvr>
                                        <p:cTn id="479" dur="26">
                                          <p:stCondLst>
                                            <p:cond delay="1808"/>
                                          </p:stCondLst>
                                        </p:cTn>
                                        <p:tgtEl>
                                          <p:spTgt spid="99"/>
                                        </p:tgtEl>
                                      </p:cBhvr>
                                      <p:to x="100000" y="95000"/>
                                    </p:animScale>
                                    <p:animScale>
                                      <p:cBhvr>
                                        <p:cTn id="480" dur="166" decel="50000">
                                          <p:stCondLst>
                                            <p:cond delay="1834"/>
                                          </p:stCondLst>
                                        </p:cTn>
                                        <p:tgtEl>
                                          <p:spTgt spid="99"/>
                                        </p:tgtEl>
                                      </p:cBhvr>
                                      <p:to x="100000" y="100000"/>
                                    </p:animScale>
                                  </p:childTnLst>
                                </p:cTn>
                              </p:par>
                              <p:par>
                                <p:cTn id="481" presetID="10" presetClass="exit" presetSubtype="0" fill="hold" nodeType="withEffect">
                                  <p:stCondLst>
                                    <p:cond delay="0"/>
                                  </p:stCondLst>
                                  <p:childTnLst>
                                    <p:animEffect transition="out" filter="fade">
                                      <p:cBhvr>
                                        <p:cTn id="482" dur="500"/>
                                        <p:tgtEl>
                                          <p:spTgt spid="1029"/>
                                        </p:tgtEl>
                                      </p:cBhvr>
                                    </p:animEffect>
                                    <p:set>
                                      <p:cBhvr>
                                        <p:cTn id="483" dur="1" fill="hold">
                                          <p:stCondLst>
                                            <p:cond delay="499"/>
                                          </p:stCondLst>
                                        </p:cTn>
                                        <p:tgtEl>
                                          <p:spTgt spid="1029"/>
                                        </p:tgtEl>
                                        <p:attrNameLst>
                                          <p:attrName>style.visibility</p:attrName>
                                        </p:attrNameLst>
                                      </p:cBhvr>
                                      <p:to>
                                        <p:strVal val="hidden"/>
                                      </p:to>
                                    </p:set>
                                  </p:childTnLst>
                                </p:cTn>
                              </p:par>
                            </p:childTnLst>
                          </p:cTn>
                        </p:par>
                        <p:par>
                          <p:cTn id="484" fill="hold">
                            <p:stCondLst>
                              <p:cond delay="500"/>
                            </p:stCondLst>
                            <p:childTnLst>
                              <p:par>
                                <p:cTn id="485" presetID="42" presetClass="entr" presetSubtype="0" fill="hold" nodeType="afterEffect">
                                  <p:stCondLst>
                                    <p:cond delay="0"/>
                                  </p:stCondLst>
                                  <p:childTnLst>
                                    <p:set>
                                      <p:cBhvr>
                                        <p:cTn id="486" dur="1" fill="hold">
                                          <p:stCondLst>
                                            <p:cond delay="0"/>
                                          </p:stCondLst>
                                        </p:cTn>
                                        <p:tgtEl>
                                          <p:spTgt spid="79"/>
                                        </p:tgtEl>
                                        <p:attrNameLst>
                                          <p:attrName>style.visibility</p:attrName>
                                        </p:attrNameLst>
                                      </p:cBhvr>
                                      <p:to>
                                        <p:strVal val="visible"/>
                                      </p:to>
                                    </p:set>
                                    <p:animEffect transition="in" filter="fade">
                                      <p:cBhvr>
                                        <p:cTn id="487" dur="1000"/>
                                        <p:tgtEl>
                                          <p:spTgt spid="79"/>
                                        </p:tgtEl>
                                      </p:cBhvr>
                                    </p:animEffect>
                                    <p:anim calcmode="lin" valueType="num">
                                      <p:cBhvr>
                                        <p:cTn id="488" dur="1000" fill="hold"/>
                                        <p:tgtEl>
                                          <p:spTgt spid="79"/>
                                        </p:tgtEl>
                                        <p:attrNameLst>
                                          <p:attrName>ppt_x</p:attrName>
                                        </p:attrNameLst>
                                      </p:cBhvr>
                                      <p:tavLst>
                                        <p:tav tm="0">
                                          <p:val>
                                            <p:strVal val="#ppt_x"/>
                                          </p:val>
                                        </p:tav>
                                        <p:tav tm="100000">
                                          <p:val>
                                            <p:strVal val="#ppt_x"/>
                                          </p:val>
                                        </p:tav>
                                      </p:tavLst>
                                    </p:anim>
                                    <p:anim calcmode="lin" valueType="num">
                                      <p:cBhvr>
                                        <p:cTn id="489" dur="1000" fill="hold"/>
                                        <p:tgtEl>
                                          <p:spTgt spid="79"/>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90" restart="whenNotActive" fill="hold" evtFilter="cancelBubble" nodeType="interactiveSeq">
                <p:stCondLst>
                  <p:cond evt="onClick" delay="0">
                    <p:tgtEl>
                      <p:spTgt spid="78"/>
                    </p:tgtEl>
                  </p:cond>
                </p:stCondLst>
                <p:endSync evt="end" delay="0">
                  <p:rtn val="all"/>
                </p:endSync>
                <p:childTnLst>
                  <p:par>
                    <p:cTn id="491" fill="hold">
                      <p:stCondLst>
                        <p:cond delay="0"/>
                      </p:stCondLst>
                      <p:childTnLst>
                        <p:par>
                          <p:cTn id="492" fill="hold">
                            <p:stCondLst>
                              <p:cond delay="0"/>
                            </p:stCondLst>
                            <p:childTnLst>
                              <p:par>
                                <p:cTn id="493" presetID="12" presetClass="exit" presetSubtype="1" fill="hold" nodeType="clickEffect">
                                  <p:stCondLst>
                                    <p:cond delay="0"/>
                                  </p:stCondLst>
                                  <p:childTnLst>
                                    <p:anim calcmode="lin" valueType="num">
                                      <p:cBhvr additive="base">
                                        <p:cTn id="494" dur="2000"/>
                                        <p:tgtEl>
                                          <p:spTgt spid="78"/>
                                        </p:tgtEl>
                                        <p:attrNameLst>
                                          <p:attrName>ppt_y</p:attrName>
                                        </p:attrNameLst>
                                      </p:cBhvr>
                                      <p:tavLst>
                                        <p:tav tm="0">
                                          <p:val>
                                            <p:strVal val="#ppt_y"/>
                                          </p:val>
                                        </p:tav>
                                        <p:tav tm="100000">
                                          <p:val>
                                            <p:strVal val="#ppt_y-#ppt_h*1.125000"/>
                                          </p:val>
                                        </p:tav>
                                      </p:tavLst>
                                    </p:anim>
                                    <p:animEffect transition="out" filter="wipe(up)">
                                      <p:cBhvr>
                                        <p:cTn id="495" dur="2000"/>
                                        <p:tgtEl>
                                          <p:spTgt spid="78"/>
                                        </p:tgtEl>
                                      </p:cBhvr>
                                    </p:animEffect>
                                    <p:set>
                                      <p:cBhvr>
                                        <p:cTn id="496" dur="1" fill="hold">
                                          <p:stCondLst>
                                            <p:cond delay="1999"/>
                                          </p:stCondLst>
                                        </p:cTn>
                                        <p:tgtEl>
                                          <p:spTgt spid="78"/>
                                        </p:tgtEl>
                                        <p:attrNameLst>
                                          <p:attrName>style.visibility</p:attrName>
                                        </p:attrNameLst>
                                      </p:cBhvr>
                                      <p:to>
                                        <p:strVal val="hidden"/>
                                      </p:to>
                                    </p:set>
                                  </p:childTnLst>
                                </p:cTn>
                              </p:par>
                              <p:par>
                                <p:cTn id="497" presetID="14" presetClass="exit" presetSubtype="10" fill="hold" nodeType="withEffect">
                                  <p:stCondLst>
                                    <p:cond delay="0"/>
                                  </p:stCondLst>
                                  <p:childTnLst>
                                    <p:animEffect transition="out" filter="randombar(horizontal)">
                                      <p:cBhvr>
                                        <p:cTn id="498" dur="500"/>
                                        <p:tgtEl>
                                          <p:spTgt spid="79"/>
                                        </p:tgtEl>
                                      </p:cBhvr>
                                    </p:animEffect>
                                    <p:set>
                                      <p:cBhvr>
                                        <p:cTn id="499" dur="1" fill="hold">
                                          <p:stCondLst>
                                            <p:cond delay="499"/>
                                          </p:stCondLst>
                                        </p:cTn>
                                        <p:tgtEl>
                                          <p:spTgt spid="79"/>
                                        </p:tgtEl>
                                        <p:attrNameLst>
                                          <p:attrName>style.visibility</p:attrName>
                                        </p:attrNameLst>
                                      </p:cBhvr>
                                      <p:to>
                                        <p:strVal val="hidden"/>
                                      </p:to>
                                    </p:set>
                                  </p:childTnLst>
                                </p:cTn>
                              </p:par>
                            </p:childTnLst>
                          </p:cTn>
                        </p:par>
                      </p:childTnLst>
                    </p:cTn>
                  </p:par>
                </p:childTnLst>
              </p:cTn>
              <p:nextCondLst>
                <p:cond evt="onClick" delay="0">
                  <p:tgtEl>
                    <p:spTgt spid="78"/>
                  </p:tgtEl>
                </p:cond>
              </p:nextCondLst>
            </p:seq>
          </p:childTnLst>
        </p:cTn>
      </p:par>
    </p:tnLst>
    <p:bldLst>
      <p:bldP spid="96" grpId="0" bldLvl="0" animBg="1"/>
      <p:bldP spid="97" grpId="0" bldLvl="0" animBg="1"/>
      <p:bldP spid="98" grpId="0" bldLvl="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6386" name="Picture 2"/>
          <p:cNvPicPr>
            <a:picLocks noChangeAspect="1"/>
          </p:cNvPicPr>
          <p:nvPr/>
        </p:nvPicPr>
        <p:blipFill>
          <a:blip r:embed="rId1"/>
          <a:stretch>
            <a:fillRect/>
          </a:stretch>
        </p:blipFill>
        <p:spPr>
          <a:xfrm>
            <a:off x="0" y="400050"/>
            <a:ext cx="9248775" cy="6138863"/>
          </a:xfrm>
          <a:prstGeom prst="rect">
            <a:avLst/>
          </a:prstGeom>
          <a:noFill/>
          <a:ln w="9525">
            <a:noFill/>
          </a:ln>
        </p:spPr>
      </p:pic>
      <p:sp>
        <p:nvSpPr>
          <p:cNvPr id="16387"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16388" name="Picture 9" descr="D:\Material escolar\Fichas inglés\Clip Arts\NICE TOONS\CHRISTMAS\Believe.png"/>
          <p:cNvPicPr>
            <a:picLocks noChangeAspect="1"/>
          </p:cNvPicPr>
          <p:nvPr/>
        </p:nvPicPr>
        <p:blipFill>
          <a:blip r:embed="rId2"/>
          <a:stretch>
            <a:fillRect/>
          </a:stretch>
        </p:blipFill>
        <p:spPr>
          <a:xfrm>
            <a:off x="6265863" y="1677988"/>
            <a:ext cx="1739900" cy="1773237"/>
          </a:xfrm>
          <a:prstGeom prst="rect">
            <a:avLst/>
          </a:prstGeom>
          <a:noFill/>
          <a:ln w="9525">
            <a:noFill/>
          </a:ln>
        </p:spPr>
      </p:pic>
      <p:pic>
        <p:nvPicPr>
          <p:cNvPr id="84" name="Picture 3" descr="D:\Material escolar\Fichas inglés\Clip Arts\My Cute Graphics\Christmas\christmas-gift-with-big-bow.png"/>
          <p:cNvPicPr>
            <a:picLocks noChangeAspect="1"/>
          </p:cNvPicPr>
          <p:nvPr/>
        </p:nvPicPr>
        <p:blipFill>
          <a:blip r:embed="rId3"/>
          <a:stretch>
            <a:fillRect/>
          </a:stretch>
        </p:blipFill>
        <p:spPr>
          <a:xfrm>
            <a:off x="6145213" y="620713"/>
            <a:ext cx="1981200" cy="3005137"/>
          </a:xfrm>
          <a:prstGeom prst="rect">
            <a:avLst/>
          </a:prstGeom>
          <a:noFill/>
          <a:ln w="9525">
            <a:noFill/>
          </a:ln>
        </p:spPr>
      </p:pic>
      <p:pic>
        <p:nvPicPr>
          <p:cNvPr id="1040" name="Picture 16"/>
          <p:cNvPicPr>
            <a:picLocks noChangeAspect="1"/>
          </p:cNvPicPr>
          <p:nvPr/>
        </p:nvPicPr>
        <p:blipFill>
          <a:blip r:embed="rId4"/>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5"/>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6"/>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7"/>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8"/>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9"/>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10"/>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11"/>
          <a:srcRect l="21106" r="3291" b="27446"/>
          <a:stretch>
            <a:fillRect/>
          </a:stretch>
        </p:blipFill>
        <p:spPr>
          <a:xfrm>
            <a:off x="4811713" y="4645025"/>
            <a:ext cx="563562" cy="862013"/>
          </a:xfrm>
          <a:prstGeom prst="rect">
            <a:avLst/>
          </a:prstGeom>
          <a:noFill/>
          <a:ln w="9525">
            <a:noFill/>
          </a:ln>
        </p:spPr>
      </p:pic>
      <p:grpSp>
        <p:nvGrpSpPr>
          <p:cNvPr id="16398" name="111 Grupo"/>
          <p:cNvGrpSpPr/>
          <p:nvPr/>
        </p:nvGrpSpPr>
        <p:grpSpPr>
          <a:xfrm>
            <a:off x="6145213" y="5602288"/>
            <a:ext cx="846137" cy="511175"/>
            <a:chOff x="6144786" y="5602991"/>
            <a:chExt cx="847014" cy="509780"/>
          </a:xfrm>
        </p:grpSpPr>
        <p:pic>
          <p:nvPicPr>
            <p:cNvPr id="16473" name="Picture 29"/>
            <p:cNvPicPr>
              <a:picLocks noChangeAspect="1"/>
            </p:cNvPicPr>
            <p:nvPr/>
          </p:nvPicPr>
          <p:blipFill>
            <a:blip r:embed="rId12"/>
            <a:stretch>
              <a:fillRect/>
            </a:stretch>
          </p:blipFill>
          <p:spPr>
            <a:xfrm>
              <a:off x="6165295" y="5613511"/>
              <a:ext cx="826505" cy="499260"/>
            </a:xfrm>
            <a:prstGeom prst="rect">
              <a:avLst/>
            </a:prstGeom>
            <a:noFill/>
            <a:ln w="9525">
              <a:noFill/>
            </a:ln>
          </p:spPr>
        </p:pic>
        <p:sp>
          <p:nvSpPr>
            <p:cNvPr id="16474"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6399" name="Picture 33">
            <a:hlinkClick r:id="" action="ppaction://hlinkshowjump?jump=previousslide"/>
          </p:cNvPr>
          <p:cNvPicPr>
            <a:picLocks noChangeAspect="1"/>
          </p:cNvPicPr>
          <p:nvPr/>
        </p:nvPicPr>
        <p:blipFill>
          <a:blip r:embed="rId13"/>
          <a:stretch>
            <a:fillRect/>
          </a:stretch>
        </p:blipFill>
        <p:spPr>
          <a:xfrm>
            <a:off x="7042150" y="5602288"/>
            <a:ext cx="592138" cy="493712"/>
          </a:xfrm>
          <a:prstGeom prst="rect">
            <a:avLst/>
          </a:prstGeom>
          <a:noFill/>
          <a:ln w="9525">
            <a:noFill/>
          </a:ln>
        </p:spPr>
      </p:pic>
      <p:pic>
        <p:nvPicPr>
          <p:cNvPr id="16400" name="Picture 34">
            <a:hlinkClick r:id="" action="ppaction://hlinkshowjump?jump=nextslide"/>
          </p:cNvPr>
          <p:cNvPicPr>
            <a:picLocks noChangeAspect="1"/>
          </p:cNvPicPr>
          <p:nvPr/>
        </p:nvPicPr>
        <p:blipFill>
          <a:blip r:embed="rId14"/>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5"/>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6"/>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7"/>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8"/>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9"/>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20"/>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21"/>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2"/>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3"/>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4"/>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5"/>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6"/>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7"/>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8"/>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9"/>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30"/>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31"/>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2"/>
          <a:stretch>
            <a:fillRect/>
          </a:stretch>
        </p:blipFill>
        <p:spPr>
          <a:xfrm>
            <a:off x="7478713" y="3754438"/>
            <a:ext cx="581025" cy="863600"/>
          </a:xfrm>
          <a:prstGeom prst="rect">
            <a:avLst/>
          </a:prstGeom>
          <a:noFill/>
          <a:ln w="9525">
            <a:noFill/>
          </a:ln>
        </p:spPr>
      </p:pic>
      <p:pic>
        <p:nvPicPr>
          <p:cNvPr id="16419" name="Picture 16"/>
          <p:cNvPicPr>
            <a:picLocks noChangeAspect="1"/>
          </p:cNvPicPr>
          <p:nvPr/>
        </p:nvPicPr>
        <p:blipFill>
          <a:blip r:embed="rId33"/>
          <a:stretch>
            <a:fillRect/>
          </a:stretch>
        </p:blipFill>
        <p:spPr>
          <a:xfrm>
            <a:off x="7931150" y="692150"/>
            <a:ext cx="419100" cy="663575"/>
          </a:xfrm>
          <a:prstGeom prst="rect">
            <a:avLst/>
          </a:prstGeom>
          <a:noFill/>
          <a:ln w="9525">
            <a:noFill/>
          </a:ln>
        </p:spPr>
      </p:pic>
      <p:pic>
        <p:nvPicPr>
          <p:cNvPr id="71" name="Picture 2"/>
          <p:cNvPicPr>
            <a:picLocks noChangeAspect="1"/>
          </p:cNvPicPr>
          <p:nvPr/>
        </p:nvPicPr>
        <p:blipFill>
          <a:blip r:embed="rId34"/>
          <a:stretch>
            <a:fillRect/>
          </a:stretch>
        </p:blipFill>
        <p:spPr>
          <a:xfrm>
            <a:off x="2297113" y="1209675"/>
            <a:ext cx="323850" cy="407988"/>
          </a:xfrm>
          <a:prstGeom prst="rect">
            <a:avLst/>
          </a:prstGeom>
          <a:noFill/>
          <a:ln w="9525">
            <a:noFill/>
          </a:ln>
        </p:spPr>
      </p:pic>
      <p:pic>
        <p:nvPicPr>
          <p:cNvPr id="1026" name="Picture 2"/>
          <p:cNvPicPr>
            <a:picLocks noChangeAspect="1"/>
          </p:cNvPicPr>
          <p:nvPr/>
        </p:nvPicPr>
        <p:blipFill>
          <a:blip r:embed="rId35"/>
          <a:stretch>
            <a:fillRect/>
          </a:stretch>
        </p:blipFill>
        <p:spPr>
          <a:xfrm>
            <a:off x="2833688" y="1209675"/>
            <a:ext cx="92075" cy="433388"/>
          </a:xfrm>
          <a:prstGeom prst="rect">
            <a:avLst/>
          </a:prstGeom>
          <a:noFill/>
          <a:ln w="9525">
            <a:noFill/>
          </a:ln>
        </p:spPr>
      </p:pic>
      <p:pic>
        <p:nvPicPr>
          <p:cNvPr id="1027" name="Picture 3"/>
          <p:cNvPicPr>
            <a:picLocks noChangeAspect="1"/>
          </p:cNvPicPr>
          <p:nvPr/>
        </p:nvPicPr>
        <p:blipFill>
          <a:blip r:embed="rId36"/>
          <a:stretch>
            <a:fillRect/>
          </a:stretch>
        </p:blipFill>
        <p:spPr>
          <a:xfrm>
            <a:off x="3105150" y="1244600"/>
            <a:ext cx="354013" cy="384175"/>
          </a:xfrm>
          <a:prstGeom prst="rect">
            <a:avLst/>
          </a:prstGeom>
          <a:noFill/>
          <a:ln w="9525">
            <a:noFill/>
          </a:ln>
        </p:spPr>
      </p:pic>
      <p:pic>
        <p:nvPicPr>
          <p:cNvPr id="1028" name="Picture 4"/>
          <p:cNvPicPr>
            <a:picLocks noChangeAspect="1"/>
          </p:cNvPicPr>
          <p:nvPr/>
        </p:nvPicPr>
        <p:blipFill>
          <a:blip r:embed="rId37"/>
          <a:stretch>
            <a:fillRect/>
          </a:stretch>
        </p:blipFill>
        <p:spPr>
          <a:xfrm>
            <a:off x="3573463" y="1189038"/>
            <a:ext cx="334962" cy="414337"/>
          </a:xfrm>
          <a:prstGeom prst="rect">
            <a:avLst/>
          </a:prstGeom>
          <a:noFill/>
          <a:ln w="9525">
            <a:noFill/>
          </a:ln>
        </p:spPr>
      </p:pic>
      <p:pic>
        <p:nvPicPr>
          <p:cNvPr id="3" name="Picture 5"/>
          <p:cNvPicPr>
            <a:picLocks noChangeAspect="1"/>
          </p:cNvPicPr>
          <p:nvPr/>
        </p:nvPicPr>
        <p:blipFill>
          <a:blip r:embed="rId37"/>
          <a:stretch>
            <a:fillRect/>
          </a:stretch>
        </p:blipFill>
        <p:spPr>
          <a:xfrm>
            <a:off x="5818188" y="1171575"/>
            <a:ext cx="334962" cy="414338"/>
          </a:xfrm>
          <a:prstGeom prst="rect">
            <a:avLst/>
          </a:prstGeom>
          <a:noFill/>
          <a:ln w="9525">
            <a:noFill/>
          </a:ln>
        </p:spPr>
      </p:pic>
      <p:pic>
        <p:nvPicPr>
          <p:cNvPr id="7" name="Picture 6"/>
          <p:cNvPicPr>
            <a:picLocks noChangeAspect="1"/>
          </p:cNvPicPr>
          <p:nvPr/>
        </p:nvPicPr>
        <p:blipFill>
          <a:blip r:embed="rId38"/>
          <a:stretch>
            <a:fillRect/>
          </a:stretch>
        </p:blipFill>
        <p:spPr>
          <a:xfrm>
            <a:off x="4043363" y="1220788"/>
            <a:ext cx="347662" cy="396875"/>
          </a:xfrm>
          <a:prstGeom prst="rect">
            <a:avLst/>
          </a:prstGeom>
          <a:noFill/>
          <a:ln w="9525">
            <a:noFill/>
          </a:ln>
        </p:spPr>
      </p:pic>
      <p:pic>
        <p:nvPicPr>
          <p:cNvPr id="8" name="Picture 7"/>
          <p:cNvPicPr>
            <a:picLocks noChangeAspect="1"/>
          </p:cNvPicPr>
          <p:nvPr/>
        </p:nvPicPr>
        <p:blipFill>
          <a:blip r:embed="rId39"/>
          <a:stretch>
            <a:fillRect/>
          </a:stretch>
        </p:blipFill>
        <p:spPr>
          <a:xfrm>
            <a:off x="4476750" y="1195388"/>
            <a:ext cx="365125" cy="433387"/>
          </a:xfrm>
          <a:prstGeom prst="rect">
            <a:avLst/>
          </a:prstGeom>
          <a:noFill/>
          <a:ln w="9525">
            <a:noFill/>
          </a:ln>
        </p:spPr>
      </p:pic>
      <p:pic>
        <p:nvPicPr>
          <p:cNvPr id="9" name="Picture 8"/>
          <p:cNvPicPr>
            <a:picLocks noChangeAspect="1"/>
          </p:cNvPicPr>
          <p:nvPr/>
        </p:nvPicPr>
        <p:blipFill>
          <a:blip r:embed="rId40"/>
          <a:stretch>
            <a:fillRect/>
          </a:stretch>
        </p:blipFill>
        <p:spPr>
          <a:xfrm>
            <a:off x="4932363" y="1189038"/>
            <a:ext cx="365125" cy="407987"/>
          </a:xfrm>
          <a:prstGeom prst="rect">
            <a:avLst/>
          </a:prstGeom>
          <a:noFill/>
          <a:ln w="9525">
            <a:noFill/>
          </a:ln>
        </p:spPr>
      </p:pic>
      <p:pic>
        <p:nvPicPr>
          <p:cNvPr id="10" name="Picture 9"/>
          <p:cNvPicPr>
            <a:picLocks noChangeAspect="1"/>
          </p:cNvPicPr>
          <p:nvPr/>
        </p:nvPicPr>
        <p:blipFill>
          <a:blip r:embed="rId41"/>
          <a:stretch>
            <a:fillRect/>
          </a:stretch>
        </p:blipFill>
        <p:spPr>
          <a:xfrm>
            <a:off x="5302250" y="1212850"/>
            <a:ext cx="384175" cy="396875"/>
          </a:xfrm>
          <a:prstGeom prst="rect">
            <a:avLst/>
          </a:prstGeom>
          <a:noFill/>
          <a:ln w="9525">
            <a:noFill/>
          </a:ln>
        </p:spPr>
      </p:pic>
      <p:sp>
        <p:nvSpPr>
          <p:cNvPr id="72" name="71 Menos"/>
          <p:cNvSpPr/>
          <p:nvPr/>
        </p:nvSpPr>
        <p:spPr bwMode="auto">
          <a:xfrm>
            <a:off x="5306304" y="1486882"/>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3" name="72 Menos"/>
          <p:cNvSpPr/>
          <p:nvPr/>
        </p:nvSpPr>
        <p:spPr bwMode="auto">
          <a:xfrm>
            <a:off x="5770938" y="1484299"/>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5" name="74 Menos"/>
          <p:cNvSpPr/>
          <p:nvPr/>
        </p:nvSpPr>
        <p:spPr bwMode="auto">
          <a:xfrm>
            <a:off x="2180823"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6" name="75 Menos"/>
          <p:cNvSpPr/>
          <p:nvPr/>
        </p:nvSpPr>
        <p:spPr bwMode="auto">
          <a:xfrm>
            <a:off x="2645455" y="1497235"/>
            <a:ext cx="464634"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7" name="76 Menos"/>
          <p:cNvSpPr/>
          <p:nvPr/>
        </p:nvSpPr>
        <p:spPr bwMode="auto">
          <a:xfrm>
            <a:off x="3079315"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8" name="77 Menos"/>
          <p:cNvSpPr/>
          <p:nvPr/>
        </p:nvSpPr>
        <p:spPr bwMode="auto">
          <a:xfrm>
            <a:off x="3524414" y="1499818"/>
            <a:ext cx="464632"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79" name="78 Menos"/>
          <p:cNvSpPr/>
          <p:nvPr/>
        </p:nvSpPr>
        <p:spPr bwMode="auto">
          <a:xfrm>
            <a:off x="3985500"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80" name="79 Menos"/>
          <p:cNvSpPr/>
          <p:nvPr/>
        </p:nvSpPr>
        <p:spPr bwMode="auto">
          <a:xfrm>
            <a:off x="4427053" y="1495536"/>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81" name="80 Menos"/>
          <p:cNvSpPr/>
          <p:nvPr/>
        </p:nvSpPr>
        <p:spPr bwMode="auto">
          <a:xfrm>
            <a:off x="4876299" y="1499818"/>
            <a:ext cx="464633"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pic>
        <p:nvPicPr>
          <p:cNvPr id="85" name="Picture 9"/>
          <p:cNvPicPr>
            <a:picLocks noChangeAspect="1"/>
          </p:cNvPicPr>
          <p:nvPr/>
        </p:nvPicPr>
        <p:blipFill>
          <a:blip r:embed="rId42"/>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43"/>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4"/>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4"/>
          <a:stretch>
            <a:fillRect/>
          </a:stretch>
        </p:blipFill>
        <p:spPr>
          <a:xfrm>
            <a:off x="1720850" y="2249488"/>
            <a:ext cx="160338" cy="150812"/>
          </a:xfrm>
          <a:prstGeom prst="rect">
            <a:avLst/>
          </a:prstGeom>
          <a:noFill/>
          <a:ln w="9525">
            <a:noFill/>
          </a:ln>
        </p:spPr>
      </p:pic>
      <p:pic>
        <p:nvPicPr>
          <p:cNvPr id="107" name="Picture 7"/>
          <p:cNvPicPr>
            <a:picLocks noChangeAspect="1"/>
          </p:cNvPicPr>
          <p:nvPr/>
        </p:nvPicPr>
        <p:blipFill>
          <a:blip r:embed="rId45"/>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smtClean="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6"/>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7"/>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8"/>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9"/>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50"/>
          <a:stretch>
            <a:fillRect/>
          </a:stretch>
        </p:blipFill>
        <p:spPr>
          <a:xfrm>
            <a:off x="1881188" y="1290638"/>
            <a:ext cx="92075" cy="87312"/>
          </a:xfrm>
          <a:prstGeom prst="rect">
            <a:avLst/>
          </a:prstGeom>
          <a:noFill/>
          <a:ln w="9525">
            <a:noFill/>
          </a:ln>
        </p:spPr>
      </p:pic>
      <p:pic>
        <p:nvPicPr>
          <p:cNvPr id="82" name="Picture 28"/>
          <p:cNvPicPr>
            <a:picLocks noChangeAspect="1"/>
          </p:cNvPicPr>
          <p:nvPr/>
        </p:nvPicPr>
        <p:blipFill>
          <a:blip r:embed="rId51"/>
          <a:srcRect l="9059" t="-2" r="12019" b="8586"/>
          <a:stretch>
            <a:fillRect/>
          </a:stretch>
        </p:blipFill>
        <p:spPr>
          <a:xfrm>
            <a:off x="1381125" y="2921000"/>
            <a:ext cx="687388" cy="779463"/>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fade">
                                      <p:cBhvr>
                                        <p:cTn id="7" dur="500"/>
                                        <p:tgtEl>
                                          <p:spTgt spid="75"/>
                                        </p:tgtEl>
                                      </p:cBhvr>
                                    </p:animEffect>
                                    <p:anim calcmode="lin" valueType="num">
                                      <p:cBhvr>
                                        <p:cTn id="8" dur="500" fill="hold"/>
                                        <p:tgtEl>
                                          <p:spTgt spid="75"/>
                                        </p:tgtEl>
                                        <p:attrNameLst>
                                          <p:attrName>ppt_x</p:attrName>
                                        </p:attrNameLst>
                                      </p:cBhvr>
                                      <p:tavLst>
                                        <p:tav tm="0">
                                          <p:val>
                                            <p:strVal val="#ppt_x"/>
                                          </p:val>
                                        </p:tav>
                                        <p:tav tm="100000">
                                          <p:val>
                                            <p:strVal val="#ppt_x"/>
                                          </p:val>
                                        </p:tav>
                                      </p:tavLst>
                                    </p:anim>
                                    <p:anim calcmode="lin" valueType="num">
                                      <p:cBhvr>
                                        <p:cTn id="9" dur="500" fill="hold"/>
                                        <p:tgtEl>
                                          <p:spTgt spid="7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76"/>
                                        </p:tgtEl>
                                        <p:attrNameLst>
                                          <p:attrName>style.visibility</p:attrName>
                                        </p:attrNameLst>
                                      </p:cBhvr>
                                      <p:to>
                                        <p:strVal val="visible"/>
                                      </p:to>
                                    </p:set>
                                    <p:animEffect transition="in" filter="fade">
                                      <p:cBhvr>
                                        <p:cTn id="13" dur="500"/>
                                        <p:tgtEl>
                                          <p:spTgt spid="76"/>
                                        </p:tgtEl>
                                      </p:cBhvr>
                                    </p:animEffect>
                                    <p:anim calcmode="lin" valueType="num">
                                      <p:cBhvr>
                                        <p:cTn id="14" dur="500" fill="hold"/>
                                        <p:tgtEl>
                                          <p:spTgt spid="76"/>
                                        </p:tgtEl>
                                        <p:attrNameLst>
                                          <p:attrName>ppt_x</p:attrName>
                                        </p:attrNameLst>
                                      </p:cBhvr>
                                      <p:tavLst>
                                        <p:tav tm="0">
                                          <p:val>
                                            <p:strVal val="#ppt_x"/>
                                          </p:val>
                                        </p:tav>
                                        <p:tav tm="100000">
                                          <p:val>
                                            <p:strVal val="#ppt_x"/>
                                          </p:val>
                                        </p:tav>
                                      </p:tavLst>
                                    </p:anim>
                                    <p:anim calcmode="lin" valueType="num">
                                      <p:cBhvr>
                                        <p:cTn id="15" dur="500" fill="hold"/>
                                        <p:tgtEl>
                                          <p:spTgt spid="76"/>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77"/>
                                        </p:tgtEl>
                                        <p:attrNameLst>
                                          <p:attrName>style.visibility</p:attrName>
                                        </p:attrNameLst>
                                      </p:cBhvr>
                                      <p:to>
                                        <p:strVal val="visible"/>
                                      </p:to>
                                    </p:set>
                                    <p:animEffect transition="in" filter="fade">
                                      <p:cBhvr>
                                        <p:cTn id="19" dur="500"/>
                                        <p:tgtEl>
                                          <p:spTgt spid="77"/>
                                        </p:tgtEl>
                                      </p:cBhvr>
                                    </p:animEffect>
                                    <p:anim calcmode="lin" valueType="num">
                                      <p:cBhvr>
                                        <p:cTn id="20" dur="500" fill="hold"/>
                                        <p:tgtEl>
                                          <p:spTgt spid="77"/>
                                        </p:tgtEl>
                                        <p:attrNameLst>
                                          <p:attrName>ppt_x</p:attrName>
                                        </p:attrNameLst>
                                      </p:cBhvr>
                                      <p:tavLst>
                                        <p:tav tm="0">
                                          <p:val>
                                            <p:strVal val="#ppt_x"/>
                                          </p:val>
                                        </p:tav>
                                        <p:tav tm="100000">
                                          <p:val>
                                            <p:strVal val="#ppt_x"/>
                                          </p:val>
                                        </p:tav>
                                      </p:tavLst>
                                    </p:anim>
                                    <p:anim calcmode="lin" valueType="num">
                                      <p:cBhvr>
                                        <p:cTn id="21" dur="500" fill="hold"/>
                                        <p:tgtEl>
                                          <p:spTgt spid="77"/>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78"/>
                                        </p:tgtEl>
                                        <p:attrNameLst>
                                          <p:attrName>style.visibility</p:attrName>
                                        </p:attrNameLst>
                                      </p:cBhvr>
                                      <p:to>
                                        <p:strVal val="visible"/>
                                      </p:to>
                                    </p:set>
                                    <p:animEffect transition="in" filter="fade">
                                      <p:cBhvr>
                                        <p:cTn id="25" dur="500"/>
                                        <p:tgtEl>
                                          <p:spTgt spid="78"/>
                                        </p:tgtEl>
                                      </p:cBhvr>
                                    </p:animEffect>
                                    <p:anim calcmode="lin" valueType="num">
                                      <p:cBhvr>
                                        <p:cTn id="26" dur="500" fill="hold"/>
                                        <p:tgtEl>
                                          <p:spTgt spid="78"/>
                                        </p:tgtEl>
                                        <p:attrNameLst>
                                          <p:attrName>ppt_x</p:attrName>
                                        </p:attrNameLst>
                                      </p:cBhvr>
                                      <p:tavLst>
                                        <p:tav tm="0">
                                          <p:val>
                                            <p:strVal val="#ppt_x"/>
                                          </p:val>
                                        </p:tav>
                                        <p:tav tm="100000">
                                          <p:val>
                                            <p:strVal val="#ppt_x"/>
                                          </p:val>
                                        </p:tav>
                                      </p:tavLst>
                                    </p:anim>
                                    <p:anim calcmode="lin" valueType="num">
                                      <p:cBhvr>
                                        <p:cTn id="27" dur="500" fill="hold"/>
                                        <p:tgtEl>
                                          <p:spTgt spid="78"/>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79"/>
                                        </p:tgtEl>
                                        <p:attrNameLst>
                                          <p:attrName>style.visibility</p:attrName>
                                        </p:attrNameLst>
                                      </p:cBhvr>
                                      <p:to>
                                        <p:strVal val="visible"/>
                                      </p:to>
                                    </p:set>
                                    <p:animEffect transition="in" filter="fade">
                                      <p:cBhvr>
                                        <p:cTn id="31" dur="500"/>
                                        <p:tgtEl>
                                          <p:spTgt spid="79"/>
                                        </p:tgtEl>
                                      </p:cBhvr>
                                    </p:animEffect>
                                    <p:anim calcmode="lin" valueType="num">
                                      <p:cBhvr>
                                        <p:cTn id="32" dur="500" fill="hold"/>
                                        <p:tgtEl>
                                          <p:spTgt spid="79"/>
                                        </p:tgtEl>
                                        <p:attrNameLst>
                                          <p:attrName>ppt_x</p:attrName>
                                        </p:attrNameLst>
                                      </p:cBhvr>
                                      <p:tavLst>
                                        <p:tav tm="0">
                                          <p:val>
                                            <p:strVal val="#ppt_x"/>
                                          </p:val>
                                        </p:tav>
                                        <p:tav tm="100000">
                                          <p:val>
                                            <p:strVal val="#ppt_x"/>
                                          </p:val>
                                        </p:tav>
                                      </p:tavLst>
                                    </p:anim>
                                    <p:anim calcmode="lin" valueType="num">
                                      <p:cBhvr>
                                        <p:cTn id="33" dur="500" fill="hold"/>
                                        <p:tgtEl>
                                          <p:spTgt spid="79"/>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80"/>
                                        </p:tgtEl>
                                        <p:attrNameLst>
                                          <p:attrName>style.visibility</p:attrName>
                                        </p:attrNameLst>
                                      </p:cBhvr>
                                      <p:to>
                                        <p:strVal val="visible"/>
                                      </p:to>
                                    </p:set>
                                    <p:animEffect transition="in" filter="fade">
                                      <p:cBhvr>
                                        <p:cTn id="37" dur="500"/>
                                        <p:tgtEl>
                                          <p:spTgt spid="80"/>
                                        </p:tgtEl>
                                      </p:cBhvr>
                                    </p:animEffect>
                                    <p:anim calcmode="lin" valueType="num">
                                      <p:cBhvr>
                                        <p:cTn id="38" dur="500" fill="hold"/>
                                        <p:tgtEl>
                                          <p:spTgt spid="80"/>
                                        </p:tgtEl>
                                        <p:attrNameLst>
                                          <p:attrName>ppt_x</p:attrName>
                                        </p:attrNameLst>
                                      </p:cBhvr>
                                      <p:tavLst>
                                        <p:tav tm="0">
                                          <p:val>
                                            <p:strVal val="#ppt_x"/>
                                          </p:val>
                                        </p:tav>
                                        <p:tav tm="100000">
                                          <p:val>
                                            <p:strVal val="#ppt_x"/>
                                          </p:val>
                                        </p:tav>
                                      </p:tavLst>
                                    </p:anim>
                                    <p:anim calcmode="lin" valueType="num">
                                      <p:cBhvr>
                                        <p:cTn id="39" dur="500" fill="hold"/>
                                        <p:tgtEl>
                                          <p:spTgt spid="80"/>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81"/>
                                        </p:tgtEl>
                                        <p:attrNameLst>
                                          <p:attrName>style.visibility</p:attrName>
                                        </p:attrNameLst>
                                      </p:cBhvr>
                                      <p:to>
                                        <p:strVal val="visible"/>
                                      </p:to>
                                    </p:set>
                                    <p:animEffect transition="in" filter="fade">
                                      <p:cBhvr>
                                        <p:cTn id="43" dur="500"/>
                                        <p:tgtEl>
                                          <p:spTgt spid="81"/>
                                        </p:tgtEl>
                                      </p:cBhvr>
                                    </p:animEffect>
                                    <p:anim calcmode="lin" valueType="num">
                                      <p:cBhvr>
                                        <p:cTn id="44" dur="500" fill="hold"/>
                                        <p:tgtEl>
                                          <p:spTgt spid="81"/>
                                        </p:tgtEl>
                                        <p:attrNameLst>
                                          <p:attrName>ppt_x</p:attrName>
                                        </p:attrNameLst>
                                      </p:cBhvr>
                                      <p:tavLst>
                                        <p:tav tm="0">
                                          <p:val>
                                            <p:strVal val="#ppt_x"/>
                                          </p:val>
                                        </p:tav>
                                        <p:tav tm="100000">
                                          <p:val>
                                            <p:strVal val="#ppt_x"/>
                                          </p:val>
                                        </p:tav>
                                      </p:tavLst>
                                    </p:anim>
                                    <p:anim calcmode="lin" valueType="num">
                                      <p:cBhvr>
                                        <p:cTn id="45" dur="500" fill="hold"/>
                                        <p:tgtEl>
                                          <p:spTgt spid="81"/>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72"/>
                                        </p:tgtEl>
                                        <p:attrNameLst>
                                          <p:attrName>style.visibility</p:attrName>
                                        </p:attrNameLst>
                                      </p:cBhvr>
                                      <p:to>
                                        <p:strVal val="visible"/>
                                      </p:to>
                                    </p:set>
                                    <p:animEffect transition="in" filter="fade">
                                      <p:cBhvr>
                                        <p:cTn id="49" dur="500"/>
                                        <p:tgtEl>
                                          <p:spTgt spid="72"/>
                                        </p:tgtEl>
                                      </p:cBhvr>
                                    </p:animEffect>
                                    <p:anim calcmode="lin" valueType="num">
                                      <p:cBhvr>
                                        <p:cTn id="50" dur="500" fill="hold"/>
                                        <p:tgtEl>
                                          <p:spTgt spid="72"/>
                                        </p:tgtEl>
                                        <p:attrNameLst>
                                          <p:attrName>ppt_x</p:attrName>
                                        </p:attrNameLst>
                                      </p:cBhvr>
                                      <p:tavLst>
                                        <p:tav tm="0">
                                          <p:val>
                                            <p:strVal val="#ppt_x"/>
                                          </p:val>
                                        </p:tav>
                                        <p:tav tm="100000">
                                          <p:val>
                                            <p:strVal val="#ppt_x"/>
                                          </p:val>
                                        </p:tav>
                                      </p:tavLst>
                                    </p:anim>
                                    <p:anim calcmode="lin" valueType="num">
                                      <p:cBhvr>
                                        <p:cTn id="51" dur="500" fill="hold"/>
                                        <p:tgtEl>
                                          <p:spTgt spid="72"/>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fade">
                                      <p:cBhvr>
                                        <p:cTn id="55" dur="500"/>
                                        <p:tgtEl>
                                          <p:spTgt spid="73"/>
                                        </p:tgtEl>
                                      </p:cBhvr>
                                    </p:animEffect>
                                    <p:anim calcmode="lin" valueType="num">
                                      <p:cBhvr>
                                        <p:cTn id="56" dur="500" fill="hold"/>
                                        <p:tgtEl>
                                          <p:spTgt spid="73"/>
                                        </p:tgtEl>
                                        <p:attrNameLst>
                                          <p:attrName>ppt_x</p:attrName>
                                        </p:attrNameLst>
                                      </p:cBhvr>
                                      <p:tavLst>
                                        <p:tav tm="0">
                                          <p:val>
                                            <p:strVal val="#ppt_x"/>
                                          </p:val>
                                        </p:tav>
                                        <p:tav tm="100000">
                                          <p:val>
                                            <p:strVal val="#ppt_x"/>
                                          </p:val>
                                        </p:tav>
                                      </p:tavLst>
                                    </p:anim>
                                    <p:anim calcmode="lin" valueType="num">
                                      <p:cBhvr>
                                        <p:cTn id="57" dur="500" fill="hold"/>
                                        <p:tgtEl>
                                          <p:spTgt spid="7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8" restart="whenNotActive" fill="hold" evtFilter="cancelBubble" nodeType="interactiveSeq">
                <p:stCondLst>
                  <p:cond evt="onClick" delay="0">
                    <p:tgtEl>
                      <p:spTgt spid="4"/>
                    </p:tgtEl>
                  </p:cond>
                </p:stCondLst>
                <p:endSync evt="end" delay="0">
                  <p:rtn val="all"/>
                </p:endSync>
                <p:childTnLst>
                  <p:par>
                    <p:cTn id="59" fill="hold">
                      <p:stCondLst>
                        <p:cond delay="0"/>
                      </p:stCondLst>
                      <p:childTnLst>
                        <p:par>
                          <p:cTn id="60" fill="hold">
                            <p:stCondLst>
                              <p:cond delay="0"/>
                            </p:stCondLst>
                            <p:childTnLst>
                              <p:par>
                                <p:cTn id="61" presetID="2" presetClass="exit" presetSubtype="4" fill="hold" nodeType="clickEffect">
                                  <p:stCondLst>
                                    <p:cond delay="0"/>
                                  </p:stCondLst>
                                  <p:childTnLst>
                                    <p:anim calcmode="lin" valueType="num">
                                      <p:cBhvr additive="base">
                                        <p:cTn id="62" dur="1000"/>
                                        <p:tgtEl>
                                          <p:spTgt spid="4"/>
                                        </p:tgtEl>
                                        <p:attrNameLst>
                                          <p:attrName>ppt_x</p:attrName>
                                        </p:attrNameLst>
                                      </p:cBhvr>
                                      <p:tavLst>
                                        <p:tav tm="0">
                                          <p:val>
                                            <p:strVal val="ppt_x"/>
                                          </p:val>
                                        </p:tav>
                                        <p:tav tm="100000">
                                          <p:val>
                                            <p:strVal val="ppt_x"/>
                                          </p:val>
                                        </p:tav>
                                      </p:tavLst>
                                    </p:anim>
                                    <p:anim calcmode="lin" valueType="num">
                                      <p:cBhvr additive="base">
                                        <p:cTn id="63" dur="1000"/>
                                        <p:tgtEl>
                                          <p:spTgt spid="4"/>
                                        </p:tgtEl>
                                        <p:attrNameLst>
                                          <p:attrName>ppt_y</p:attrName>
                                        </p:attrNameLst>
                                      </p:cBhvr>
                                      <p:tavLst>
                                        <p:tav tm="0">
                                          <p:val>
                                            <p:strVal val="ppt_y"/>
                                          </p:val>
                                        </p:tav>
                                        <p:tav tm="100000">
                                          <p:val>
                                            <p:strVal val="1+ppt_h/2"/>
                                          </p:val>
                                        </p:tav>
                                      </p:tavLst>
                                    </p:anim>
                                    <p:set>
                                      <p:cBhvr>
                                        <p:cTn id="64" dur="1" fill="hold">
                                          <p:stCondLst>
                                            <p:cond delay="999"/>
                                          </p:stCondLst>
                                        </p:cTn>
                                        <p:tgtEl>
                                          <p:spTgt spid="4"/>
                                        </p:tgtEl>
                                        <p:attrNameLst>
                                          <p:attrName>style.visibility</p:attrName>
                                        </p:attrNameLst>
                                      </p:cBhvr>
                                      <p:to>
                                        <p:strVal val="hidden"/>
                                      </p:to>
                                    </p:set>
                                  </p:childTnLst>
                                </p:cTn>
                              </p:par>
                              <p:par>
                                <p:cTn id="65" presetID="10" presetClass="entr" presetSubtype="0" fill="hold" nodeType="withEffect">
                                  <p:stCondLst>
                                    <p:cond delay="0"/>
                                  </p:stCondLst>
                                  <p:childTnLst>
                                    <p:set>
                                      <p:cBhvr>
                                        <p:cTn id="66" dur="1" fill="hold">
                                          <p:stCondLst>
                                            <p:cond delay="0"/>
                                          </p:stCondLst>
                                        </p:cTn>
                                        <p:tgtEl>
                                          <p:spTgt spid="9"/>
                                        </p:tgtEl>
                                        <p:attrNameLst>
                                          <p:attrName>style.visibility</p:attrName>
                                        </p:attrNameLst>
                                      </p:cBhvr>
                                      <p:to>
                                        <p:strVal val="visible"/>
                                      </p:to>
                                    </p:set>
                                    <p:animEffect transition="in" filter="fade">
                                      <p:cBhvr>
                                        <p:cTn id="67" dur="500"/>
                                        <p:tgtEl>
                                          <p:spTgt spid="9"/>
                                        </p:tgtEl>
                                      </p:cBhvr>
                                    </p:animEffect>
                                  </p:childTnLst>
                                </p:cTn>
                              </p:par>
                            </p:childTnLst>
                          </p:cTn>
                        </p:par>
                      </p:childTnLst>
                    </p:cTn>
                  </p:par>
                </p:childTnLst>
              </p:cTn>
              <p:nextCondLst>
                <p:cond evt="onClick" delay="0">
                  <p:tgtEl>
                    <p:spTgt spid="4"/>
                  </p:tgtEl>
                </p:cond>
              </p:nextCondLst>
            </p:seq>
            <p:seq concurrent="1" nextAc="seek">
              <p:cTn id="68" restart="whenNotActive" fill="hold" evtFilter="cancelBubble" nodeType="interactiveSeq">
                <p:stCondLst>
                  <p:cond evt="onClick" delay="0">
                    <p:tgtEl>
                      <p:spTgt spid="5"/>
                    </p:tgtEl>
                  </p:cond>
                </p:stCondLst>
                <p:endSync evt="end" delay="0">
                  <p:rtn val="all"/>
                </p:endSync>
                <p:childTnLst>
                  <p:par>
                    <p:cTn id="69" fill="hold">
                      <p:stCondLst>
                        <p:cond delay="0"/>
                      </p:stCondLst>
                      <p:childTnLst>
                        <p:par>
                          <p:cTn id="70" fill="hold">
                            <p:stCondLst>
                              <p:cond delay="0"/>
                            </p:stCondLst>
                            <p:childTnLst>
                              <p:par>
                                <p:cTn id="71" presetID="2" presetClass="exit" presetSubtype="4" fill="hold" nodeType="clickEffect">
                                  <p:stCondLst>
                                    <p:cond delay="0"/>
                                  </p:stCondLst>
                                  <p:childTnLst>
                                    <p:anim calcmode="lin" valueType="num">
                                      <p:cBhvr additive="base">
                                        <p:cTn id="72" dur="1000"/>
                                        <p:tgtEl>
                                          <p:spTgt spid="5"/>
                                        </p:tgtEl>
                                        <p:attrNameLst>
                                          <p:attrName>ppt_x</p:attrName>
                                        </p:attrNameLst>
                                      </p:cBhvr>
                                      <p:tavLst>
                                        <p:tav tm="0">
                                          <p:val>
                                            <p:strVal val="ppt_x"/>
                                          </p:val>
                                        </p:tav>
                                        <p:tav tm="100000">
                                          <p:val>
                                            <p:strVal val="ppt_x"/>
                                          </p:val>
                                        </p:tav>
                                      </p:tavLst>
                                    </p:anim>
                                    <p:anim calcmode="lin" valueType="num">
                                      <p:cBhvr additive="base">
                                        <p:cTn id="73" dur="1000"/>
                                        <p:tgtEl>
                                          <p:spTgt spid="5"/>
                                        </p:tgtEl>
                                        <p:attrNameLst>
                                          <p:attrName>ppt_y</p:attrName>
                                        </p:attrNameLst>
                                      </p:cBhvr>
                                      <p:tavLst>
                                        <p:tav tm="0">
                                          <p:val>
                                            <p:strVal val="ppt_y"/>
                                          </p:val>
                                        </p:tav>
                                        <p:tav tm="100000">
                                          <p:val>
                                            <p:strVal val="1+ppt_h/2"/>
                                          </p:val>
                                        </p:tav>
                                      </p:tavLst>
                                    </p:anim>
                                    <p:set>
                                      <p:cBhvr>
                                        <p:cTn id="74" dur="1" fill="hold">
                                          <p:stCondLst>
                                            <p:cond delay="999"/>
                                          </p:stCondLst>
                                        </p:cTn>
                                        <p:tgtEl>
                                          <p:spTgt spid="5"/>
                                        </p:tgtEl>
                                        <p:attrNameLst>
                                          <p:attrName>style.visibility</p:attrName>
                                        </p:attrNameLst>
                                      </p:cBhvr>
                                      <p:to>
                                        <p:strVal val="hidden"/>
                                      </p:to>
                                    </p:set>
                                  </p:childTnLst>
                                </p:cTn>
                              </p:par>
                              <p:par>
                                <p:cTn id="75" presetID="10" presetClass="entr" presetSubtype="0" fill="hold" nodeType="withEffect">
                                  <p:stCondLst>
                                    <p:cond delay="0"/>
                                  </p:stCondLst>
                                  <p:childTnLst>
                                    <p:set>
                                      <p:cBhvr>
                                        <p:cTn id="76" dur="1" fill="hold">
                                          <p:stCondLst>
                                            <p:cond delay="0"/>
                                          </p:stCondLst>
                                        </p:cTn>
                                        <p:tgtEl>
                                          <p:spTgt spid="1029"/>
                                        </p:tgtEl>
                                        <p:attrNameLst>
                                          <p:attrName>style.visibility</p:attrName>
                                        </p:attrNameLst>
                                      </p:cBhvr>
                                      <p:to>
                                        <p:strVal val="visible"/>
                                      </p:to>
                                    </p:set>
                                    <p:animEffect transition="in" filter="fade">
                                      <p:cBhvr>
                                        <p:cTn id="77" dur="500"/>
                                        <p:tgtEl>
                                          <p:spTgt spid="1029"/>
                                        </p:tgtEl>
                                      </p:cBhvr>
                                    </p:animEffect>
                                  </p:childTnLst>
                                </p:cTn>
                              </p:par>
                            </p:childTnLst>
                          </p:cTn>
                        </p:par>
                      </p:childTnLst>
                    </p:cTn>
                  </p:par>
                </p:childTnLst>
              </p:cTn>
              <p:nextCondLst>
                <p:cond evt="onClick" delay="0">
                  <p:tgtEl>
                    <p:spTgt spid="5"/>
                  </p:tgtEl>
                </p:cond>
              </p:nextCondLst>
            </p:seq>
            <p:seq concurrent="1" nextAc="seek">
              <p:cTn id="78" restart="whenNotActive" fill="hold" evtFilter="cancelBubble" nodeType="interactiveSeq">
                <p:stCondLst>
                  <p:cond evt="onClick" delay="0">
                    <p:tgtEl>
                      <p:spTgt spid="6"/>
                    </p:tgtEl>
                  </p:cond>
                </p:stCondLst>
                <p:endSync evt="end" delay="0">
                  <p:rtn val="all"/>
                </p:endSync>
                <p:childTnLst>
                  <p:par>
                    <p:cTn id="79" fill="hold">
                      <p:stCondLst>
                        <p:cond delay="0"/>
                      </p:stCondLst>
                      <p:childTnLst>
                        <p:par>
                          <p:cTn id="80" fill="hold">
                            <p:stCondLst>
                              <p:cond delay="0"/>
                            </p:stCondLst>
                            <p:childTnLst>
                              <p:par>
                                <p:cTn id="81" presetID="2" presetClass="exit" presetSubtype="4" fill="hold" nodeType="clickEffect">
                                  <p:stCondLst>
                                    <p:cond delay="0"/>
                                  </p:stCondLst>
                                  <p:childTnLst>
                                    <p:anim calcmode="lin" valueType="num">
                                      <p:cBhvr additive="base">
                                        <p:cTn id="82" dur="1000"/>
                                        <p:tgtEl>
                                          <p:spTgt spid="6"/>
                                        </p:tgtEl>
                                        <p:attrNameLst>
                                          <p:attrName>ppt_x</p:attrName>
                                        </p:attrNameLst>
                                      </p:cBhvr>
                                      <p:tavLst>
                                        <p:tav tm="0">
                                          <p:val>
                                            <p:strVal val="ppt_x"/>
                                          </p:val>
                                        </p:tav>
                                        <p:tav tm="100000">
                                          <p:val>
                                            <p:strVal val="ppt_x"/>
                                          </p:val>
                                        </p:tav>
                                      </p:tavLst>
                                    </p:anim>
                                    <p:anim calcmode="lin" valueType="num">
                                      <p:cBhvr additive="base">
                                        <p:cTn id="83" dur="1000"/>
                                        <p:tgtEl>
                                          <p:spTgt spid="6"/>
                                        </p:tgtEl>
                                        <p:attrNameLst>
                                          <p:attrName>ppt_y</p:attrName>
                                        </p:attrNameLst>
                                      </p:cBhvr>
                                      <p:tavLst>
                                        <p:tav tm="0">
                                          <p:val>
                                            <p:strVal val="ppt_y"/>
                                          </p:val>
                                        </p:tav>
                                        <p:tav tm="100000">
                                          <p:val>
                                            <p:strVal val="1+ppt_h/2"/>
                                          </p:val>
                                        </p:tav>
                                      </p:tavLst>
                                    </p:anim>
                                    <p:set>
                                      <p:cBhvr>
                                        <p:cTn id="84" dur="1" fill="hold">
                                          <p:stCondLst>
                                            <p:cond delay="999"/>
                                          </p:stCondLst>
                                        </p:cTn>
                                        <p:tgtEl>
                                          <p:spTgt spid="6"/>
                                        </p:tgtEl>
                                        <p:attrNameLst>
                                          <p:attrName>style.visibility</p:attrName>
                                        </p:attrNameLst>
                                      </p:cBhvr>
                                      <p:to>
                                        <p:strVal val="hidden"/>
                                      </p:to>
                                    </p:set>
                                  </p:childTnLst>
                                </p:cTn>
                              </p:par>
                              <p:par>
                                <p:cTn id="85" presetID="10" presetClass="entr" presetSubtype="0" fill="hold" nodeType="withEffect">
                                  <p:stCondLst>
                                    <p:cond delay="0"/>
                                  </p:stCondLst>
                                  <p:childTnLst>
                                    <p:set>
                                      <p:cBhvr>
                                        <p:cTn id="86" dur="1" fill="hold">
                                          <p:stCondLst>
                                            <p:cond delay="0"/>
                                          </p:stCondLst>
                                        </p:cTn>
                                        <p:tgtEl>
                                          <p:spTgt spid="10"/>
                                        </p:tgtEl>
                                        <p:attrNameLst>
                                          <p:attrName>style.visibility</p:attrName>
                                        </p:attrNameLst>
                                      </p:cBhvr>
                                      <p:to>
                                        <p:strVal val="visible"/>
                                      </p:to>
                                    </p:set>
                                    <p:animEffect transition="in" filter="fade">
                                      <p:cBhvr>
                                        <p:cTn id="87" dur="500"/>
                                        <p:tgtEl>
                                          <p:spTgt spid="10"/>
                                        </p:tgtEl>
                                      </p:cBhvr>
                                    </p:animEffect>
                                  </p:childTnLst>
                                </p:cTn>
                              </p:par>
                            </p:childTnLst>
                          </p:cTn>
                        </p:par>
                      </p:childTnLst>
                    </p:cTn>
                  </p:par>
                </p:childTnLst>
              </p:cTn>
              <p:nextCondLst>
                <p:cond evt="onClick" delay="0">
                  <p:tgtEl>
                    <p:spTgt spid="6"/>
                  </p:tgtEl>
                </p:cond>
              </p:nextCondLst>
            </p:seq>
            <p:seq concurrent="1" nextAc="seek">
              <p:cTn id="88" restart="whenNotActive" fill="hold" evtFilter="cancelBubble" nodeType="interactiveSeq">
                <p:stCondLst>
                  <p:cond evt="onClick" delay="0">
                    <p:tgtEl>
                      <p:spTgt spid="1030"/>
                    </p:tgtEl>
                  </p:cond>
                </p:stCondLst>
                <p:endSync evt="end" delay="0">
                  <p:rtn val="all"/>
                </p:endSync>
                <p:childTnLst>
                  <p:par>
                    <p:cTn id="89" fill="hold">
                      <p:stCondLst>
                        <p:cond delay="0"/>
                      </p:stCondLst>
                      <p:childTnLst>
                        <p:par>
                          <p:cTn id="90" fill="hold">
                            <p:stCondLst>
                              <p:cond delay="0"/>
                            </p:stCondLst>
                            <p:childTnLst>
                              <p:par>
                                <p:cTn id="91" presetID="2" presetClass="exit" presetSubtype="4" fill="hold" nodeType="clickEffect">
                                  <p:stCondLst>
                                    <p:cond delay="0"/>
                                  </p:stCondLst>
                                  <p:childTnLst>
                                    <p:anim calcmode="lin" valueType="num">
                                      <p:cBhvr additive="base">
                                        <p:cTn id="92" dur="1000"/>
                                        <p:tgtEl>
                                          <p:spTgt spid="1030"/>
                                        </p:tgtEl>
                                        <p:attrNameLst>
                                          <p:attrName>ppt_x</p:attrName>
                                        </p:attrNameLst>
                                      </p:cBhvr>
                                      <p:tavLst>
                                        <p:tav tm="0">
                                          <p:val>
                                            <p:strVal val="ppt_x"/>
                                          </p:val>
                                        </p:tav>
                                        <p:tav tm="100000">
                                          <p:val>
                                            <p:strVal val="ppt_x"/>
                                          </p:val>
                                        </p:tav>
                                      </p:tavLst>
                                    </p:anim>
                                    <p:anim calcmode="lin" valueType="num">
                                      <p:cBhvr additive="base">
                                        <p:cTn id="93" dur="1000"/>
                                        <p:tgtEl>
                                          <p:spTgt spid="1030"/>
                                        </p:tgtEl>
                                        <p:attrNameLst>
                                          <p:attrName>ppt_y</p:attrName>
                                        </p:attrNameLst>
                                      </p:cBhvr>
                                      <p:tavLst>
                                        <p:tav tm="0">
                                          <p:val>
                                            <p:strVal val="ppt_y"/>
                                          </p:val>
                                        </p:tav>
                                        <p:tav tm="100000">
                                          <p:val>
                                            <p:strVal val="1+ppt_h/2"/>
                                          </p:val>
                                        </p:tav>
                                      </p:tavLst>
                                    </p:anim>
                                    <p:set>
                                      <p:cBhvr>
                                        <p:cTn id="94" dur="1" fill="hold">
                                          <p:stCondLst>
                                            <p:cond delay="999"/>
                                          </p:stCondLst>
                                        </p:cTn>
                                        <p:tgtEl>
                                          <p:spTgt spid="1030"/>
                                        </p:tgtEl>
                                        <p:attrNameLst>
                                          <p:attrName>style.visibility</p:attrName>
                                        </p:attrNameLst>
                                      </p:cBhvr>
                                      <p:to>
                                        <p:strVal val="hidden"/>
                                      </p:to>
                                    </p:set>
                                  </p:childTnLst>
                                </p:cTn>
                              </p:par>
                              <p:par>
                                <p:cTn id="95" presetID="10" presetClass="entr" presetSubtype="0" fill="hold" nodeType="withEffect">
                                  <p:stCondLst>
                                    <p:cond delay="0"/>
                                  </p:stCondLst>
                                  <p:childTnLst>
                                    <p:set>
                                      <p:cBhvr>
                                        <p:cTn id="96" dur="1" fill="hold">
                                          <p:stCondLst>
                                            <p:cond delay="0"/>
                                          </p:stCondLst>
                                        </p:cTn>
                                        <p:tgtEl>
                                          <p:spTgt spid="1029"/>
                                        </p:tgtEl>
                                        <p:attrNameLst>
                                          <p:attrName>style.visibility</p:attrName>
                                        </p:attrNameLst>
                                      </p:cBhvr>
                                      <p:to>
                                        <p:strVal val="visible"/>
                                      </p:to>
                                    </p:set>
                                    <p:animEffect transition="in" filter="fade">
                                      <p:cBhvr>
                                        <p:cTn id="97" dur="500"/>
                                        <p:tgtEl>
                                          <p:spTgt spid="1029"/>
                                        </p:tgtEl>
                                      </p:cBhvr>
                                    </p:animEffect>
                                  </p:childTnLst>
                                </p:cTn>
                              </p:par>
                            </p:childTnLst>
                          </p:cTn>
                        </p:par>
                      </p:childTnLst>
                    </p:cTn>
                  </p:par>
                </p:childTnLst>
              </p:cTn>
              <p:nextCondLst>
                <p:cond evt="onClick" delay="0">
                  <p:tgtEl>
                    <p:spTgt spid="1030"/>
                  </p:tgtEl>
                </p:cond>
              </p:nextCondLst>
            </p:seq>
            <p:seq concurrent="1" nextAc="seek">
              <p:cTn id="98" restart="whenNotActive" fill="hold" evtFilter="cancelBubble" nodeType="interactiveSeq">
                <p:stCondLst>
                  <p:cond evt="onClick" delay="0">
                    <p:tgtEl>
                      <p:spTgt spid="1031"/>
                    </p:tgtEl>
                  </p:cond>
                </p:stCondLst>
                <p:endSync evt="end" delay="0">
                  <p:rtn val="all"/>
                </p:endSync>
                <p:childTnLst>
                  <p:par>
                    <p:cTn id="99" fill="hold">
                      <p:stCondLst>
                        <p:cond delay="0"/>
                      </p:stCondLst>
                      <p:childTnLst>
                        <p:par>
                          <p:cTn id="100" fill="hold">
                            <p:stCondLst>
                              <p:cond delay="0"/>
                            </p:stCondLst>
                            <p:childTnLst>
                              <p:par>
                                <p:cTn id="101" presetID="2" presetClass="exit" presetSubtype="4" fill="hold" nodeType="clickEffect">
                                  <p:stCondLst>
                                    <p:cond delay="0"/>
                                  </p:stCondLst>
                                  <p:childTnLst>
                                    <p:anim calcmode="lin" valueType="num">
                                      <p:cBhvr additive="base">
                                        <p:cTn id="102" dur="1000"/>
                                        <p:tgtEl>
                                          <p:spTgt spid="1031"/>
                                        </p:tgtEl>
                                        <p:attrNameLst>
                                          <p:attrName>ppt_x</p:attrName>
                                        </p:attrNameLst>
                                      </p:cBhvr>
                                      <p:tavLst>
                                        <p:tav tm="0">
                                          <p:val>
                                            <p:strVal val="ppt_x"/>
                                          </p:val>
                                        </p:tav>
                                        <p:tav tm="100000">
                                          <p:val>
                                            <p:strVal val="ppt_x"/>
                                          </p:val>
                                        </p:tav>
                                      </p:tavLst>
                                    </p:anim>
                                    <p:anim calcmode="lin" valueType="num">
                                      <p:cBhvr additive="base">
                                        <p:cTn id="103" dur="1000"/>
                                        <p:tgtEl>
                                          <p:spTgt spid="1031"/>
                                        </p:tgtEl>
                                        <p:attrNameLst>
                                          <p:attrName>ppt_y</p:attrName>
                                        </p:attrNameLst>
                                      </p:cBhvr>
                                      <p:tavLst>
                                        <p:tav tm="0">
                                          <p:val>
                                            <p:strVal val="ppt_y"/>
                                          </p:val>
                                        </p:tav>
                                        <p:tav tm="100000">
                                          <p:val>
                                            <p:strVal val="1+ppt_h/2"/>
                                          </p:val>
                                        </p:tav>
                                      </p:tavLst>
                                    </p:anim>
                                    <p:set>
                                      <p:cBhvr>
                                        <p:cTn id="104" dur="1" fill="hold">
                                          <p:stCondLst>
                                            <p:cond delay="999"/>
                                          </p:stCondLst>
                                        </p:cTn>
                                        <p:tgtEl>
                                          <p:spTgt spid="1031"/>
                                        </p:tgtEl>
                                        <p:attrNameLst>
                                          <p:attrName>style.visibility</p:attrName>
                                        </p:attrNameLst>
                                      </p:cBhvr>
                                      <p:to>
                                        <p:strVal val="hidden"/>
                                      </p:to>
                                    </p:set>
                                  </p:childTnLst>
                                </p:cTn>
                              </p:par>
                              <p:par>
                                <p:cTn id="105" presetID="10" presetClass="entr" presetSubtype="0" fill="hold" nodeType="withEffect">
                                  <p:stCondLst>
                                    <p:cond delay="0"/>
                                  </p:stCondLst>
                                  <p:childTnLst>
                                    <p:set>
                                      <p:cBhvr>
                                        <p:cTn id="106" dur="1" fill="hold">
                                          <p:stCondLst>
                                            <p:cond delay="0"/>
                                          </p:stCondLst>
                                        </p:cTn>
                                        <p:tgtEl>
                                          <p:spTgt spid="1028"/>
                                        </p:tgtEl>
                                        <p:attrNameLst>
                                          <p:attrName>style.visibility</p:attrName>
                                        </p:attrNameLst>
                                      </p:cBhvr>
                                      <p:to>
                                        <p:strVal val="visible"/>
                                      </p:to>
                                    </p:set>
                                    <p:animEffect transition="in" filter="fade">
                                      <p:cBhvr>
                                        <p:cTn id="107" dur="500"/>
                                        <p:tgtEl>
                                          <p:spTgt spid="1028"/>
                                        </p:tgtEl>
                                      </p:cBhvr>
                                    </p:animEffect>
                                  </p:childTnLst>
                                </p:cTn>
                              </p:par>
                              <p:par>
                                <p:cTn id="108" presetID="10" presetClass="entr" presetSubtype="0" fill="hold" nodeType="withEffect">
                                  <p:stCondLst>
                                    <p:cond delay="0"/>
                                  </p:stCondLst>
                                  <p:childTnLst>
                                    <p:set>
                                      <p:cBhvr>
                                        <p:cTn id="109" dur="1" fill="hold">
                                          <p:stCondLst>
                                            <p:cond delay="0"/>
                                          </p:stCondLst>
                                        </p:cTn>
                                        <p:tgtEl>
                                          <p:spTgt spid="3"/>
                                        </p:tgtEl>
                                        <p:attrNameLst>
                                          <p:attrName>style.visibility</p:attrName>
                                        </p:attrNameLst>
                                      </p:cBhvr>
                                      <p:to>
                                        <p:strVal val="visible"/>
                                      </p:to>
                                    </p:set>
                                    <p:animEffect transition="in" filter="fade">
                                      <p:cBhvr>
                                        <p:cTn id="110" dur="500"/>
                                        <p:tgtEl>
                                          <p:spTgt spid="3"/>
                                        </p:tgtEl>
                                      </p:cBhvr>
                                    </p:animEffect>
                                  </p:childTnLst>
                                </p:cTn>
                              </p:par>
                            </p:childTnLst>
                          </p:cTn>
                        </p:par>
                      </p:childTnLst>
                    </p:cTn>
                  </p:par>
                </p:childTnLst>
              </p:cTn>
              <p:nextCondLst>
                <p:cond evt="onClick" delay="0">
                  <p:tgtEl>
                    <p:spTgt spid="1031"/>
                  </p:tgtEl>
                </p:cond>
              </p:nextCondLst>
            </p:seq>
            <p:seq concurrent="1" nextAc="seek">
              <p:cTn id="111" restart="whenNotActive" fill="hold" evtFilter="cancelBubble" nodeType="interactiveSeq">
                <p:stCondLst>
                  <p:cond evt="onClick" delay="0">
                    <p:tgtEl>
                      <p:spTgt spid="1032"/>
                    </p:tgtEl>
                  </p:cond>
                </p:stCondLst>
                <p:endSync evt="end" delay="0">
                  <p:rtn val="all"/>
                </p:endSync>
                <p:childTnLst>
                  <p:par>
                    <p:cTn id="112" fill="hold">
                      <p:stCondLst>
                        <p:cond delay="0"/>
                      </p:stCondLst>
                      <p:childTnLst>
                        <p:par>
                          <p:cTn id="113" fill="hold">
                            <p:stCondLst>
                              <p:cond delay="0"/>
                            </p:stCondLst>
                            <p:childTnLst>
                              <p:par>
                                <p:cTn id="114" presetID="2" presetClass="exit" presetSubtype="4" fill="hold" nodeType="clickEffect">
                                  <p:stCondLst>
                                    <p:cond delay="0"/>
                                  </p:stCondLst>
                                  <p:childTnLst>
                                    <p:anim calcmode="lin" valueType="num">
                                      <p:cBhvr additive="base">
                                        <p:cTn id="115" dur="1000"/>
                                        <p:tgtEl>
                                          <p:spTgt spid="1032"/>
                                        </p:tgtEl>
                                        <p:attrNameLst>
                                          <p:attrName>ppt_x</p:attrName>
                                        </p:attrNameLst>
                                      </p:cBhvr>
                                      <p:tavLst>
                                        <p:tav tm="0">
                                          <p:val>
                                            <p:strVal val="ppt_x"/>
                                          </p:val>
                                        </p:tav>
                                        <p:tav tm="100000">
                                          <p:val>
                                            <p:strVal val="ppt_x"/>
                                          </p:val>
                                        </p:tav>
                                      </p:tavLst>
                                    </p:anim>
                                    <p:anim calcmode="lin" valueType="num">
                                      <p:cBhvr additive="base">
                                        <p:cTn id="116" dur="1000"/>
                                        <p:tgtEl>
                                          <p:spTgt spid="1032"/>
                                        </p:tgtEl>
                                        <p:attrNameLst>
                                          <p:attrName>ppt_y</p:attrName>
                                        </p:attrNameLst>
                                      </p:cBhvr>
                                      <p:tavLst>
                                        <p:tav tm="0">
                                          <p:val>
                                            <p:strVal val="ppt_y"/>
                                          </p:val>
                                        </p:tav>
                                        <p:tav tm="100000">
                                          <p:val>
                                            <p:strVal val="1+ppt_h/2"/>
                                          </p:val>
                                        </p:tav>
                                      </p:tavLst>
                                    </p:anim>
                                    <p:set>
                                      <p:cBhvr>
                                        <p:cTn id="117" dur="1" fill="hold">
                                          <p:stCondLst>
                                            <p:cond delay="999"/>
                                          </p:stCondLst>
                                        </p:cTn>
                                        <p:tgtEl>
                                          <p:spTgt spid="1032"/>
                                        </p:tgtEl>
                                        <p:attrNameLst>
                                          <p:attrName>style.visibility</p:attrName>
                                        </p:attrNameLst>
                                      </p:cBhvr>
                                      <p:to>
                                        <p:strVal val="hidden"/>
                                      </p:to>
                                    </p:set>
                                  </p:childTnLst>
                                </p:cTn>
                              </p:par>
                              <p:par>
                                <p:cTn id="118" presetID="10" presetClass="entr" presetSubtype="0" fill="hold" nodeType="withEffect">
                                  <p:stCondLst>
                                    <p:cond delay="0"/>
                                  </p:stCondLst>
                                  <p:childTnLst>
                                    <p:set>
                                      <p:cBhvr>
                                        <p:cTn id="119" dur="1" fill="hold">
                                          <p:stCondLst>
                                            <p:cond delay="0"/>
                                          </p:stCondLst>
                                        </p:cTn>
                                        <p:tgtEl>
                                          <p:spTgt spid="71"/>
                                        </p:tgtEl>
                                        <p:attrNameLst>
                                          <p:attrName>style.visibility</p:attrName>
                                        </p:attrNameLst>
                                      </p:cBhvr>
                                      <p:to>
                                        <p:strVal val="visible"/>
                                      </p:to>
                                    </p:set>
                                    <p:animEffect transition="in" filter="fade">
                                      <p:cBhvr>
                                        <p:cTn id="120" dur="500"/>
                                        <p:tgtEl>
                                          <p:spTgt spid="71"/>
                                        </p:tgtEl>
                                      </p:cBhvr>
                                    </p:animEffect>
                                  </p:childTnLst>
                                </p:cTn>
                              </p:par>
                            </p:childTnLst>
                          </p:cTn>
                        </p:par>
                      </p:childTnLst>
                    </p:cTn>
                  </p:par>
                </p:childTnLst>
              </p:cTn>
              <p:nextCondLst>
                <p:cond evt="onClick" delay="0">
                  <p:tgtEl>
                    <p:spTgt spid="1032"/>
                  </p:tgtEl>
                </p:cond>
              </p:nextCondLst>
            </p:seq>
            <p:seq concurrent="1" nextAc="seek">
              <p:cTn id="121" restart="whenNotActive" fill="hold" evtFilter="cancelBubble" nodeType="interactiveSeq">
                <p:stCondLst>
                  <p:cond evt="onClick" delay="0">
                    <p:tgtEl>
                      <p:spTgt spid="1033"/>
                    </p:tgtEl>
                  </p:cond>
                </p:stCondLst>
                <p:endSync evt="end" delay="0">
                  <p:rtn val="all"/>
                </p:endSync>
                <p:childTnLst>
                  <p:par>
                    <p:cTn id="122" fill="hold">
                      <p:stCondLst>
                        <p:cond delay="0"/>
                      </p:stCondLst>
                      <p:childTnLst>
                        <p:par>
                          <p:cTn id="123" fill="hold">
                            <p:stCondLst>
                              <p:cond delay="0"/>
                            </p:stCondLst>
                            <p:childTnLst>
                              <p:par>
                                <p:cTn id="124" presetID="2" presetClass="exit" presetSubtype="4" fill="hold" nodeType="clickEffect">
                                  <p:stCondLst>
                                    <p:cond delay="0"/>
                                  </p:stCondLst>
                                  <p:childTnLst>
                                    <p:anim calcmode="lin" valueType="num">
                                      <p:cBhvr additive="base">
                                        <p:cTn id="125" dur="1000"/>
                                        <p:tgtEl>
                                          <p:spTgt spid="1033"/>
                                        </p:tgtEl>
                                        <p:attrNameLst>
                                          <p:attrName>ppt_x</p:attrName>
                                        </p:attrNameLst>
                                      </p:cBhvr>
                                      <p:tavLst>
                                        <p:tav tm="0">
                                          <p:val>
                                            <p:strVal val="ppt_x"/>
                                          </p:val>
                                        </p:tav>
                                        <p:tav tm="100000">
                                          <p:val>
                                            <p:strVal val="ppt_x"/>
                                          </p:val>
                                        </p:tav>
                                      </p:tavLst>
                                    </p:anim>
                                    <p:anim calcmode="lin" valueType="num">
                                      <p:cBhvr additive="base">
                                        <p:cTn id="126" dur="1000"/>
                                        <p:tgtEl>
                                          <p:spTgt spid="1033"/>
                                        </p:tgtEl>
                                        <p:attrNameLst>
                                          <p:attrName>ppt_y</p:attrName>
                                        </p:attrNameLst>
                                      </p:cBhvr>
                                      <p:tavLst>
                                        <p:tav tm="0">
                                          <p:val>
                                            <p:strVal val="ppt_y"/>
                                          </p:val>
                                        </p:tav>
                                        <p:tav tm="100000">
                                          <p:val>
                                            <p:strVal val="1+ppt_h/2"/>
                                          </p:val>
                                        </p:tav>
                                      </p:tavLst>
                                    </p:anim>
                                    <p:set>
                                      <p:cBhvr>
                                        <p:cTn id="127" dur="1" fill="hold">
                                          <p:stCondLst>
                                            <p:cond delay="999"/>
                                          </p:stCondLst>
                                        </p:cTn>
                                        <p:tgtEl>
                                          <p:spTgt spid="1033"/>
                                        </p:tgtEl>
                                        <p:attrNameLst>
                                          <p:attrName>style.visibility</p:attrName>
                                        </p:attrNameLst>
                                      </p:cBhvr>
                                      <p:to>
                                        <p:strVal val="hidden"/>
                                      </p:to>
                                    </p:set>
                                  </p:childTnLst>
                                </p:cTn>
                              </p:par>
                              <p:par>
                                <p:cTn id="128" presetID="10" presetClass="entr" presetSubtype="0" fill="hold" nodeType="withEffect">
                                  <p:stCondLst>
                                    <p:cond delay="0"/>
                                  </p:stCondLst>
                                  <p:childTnLst>
                                    <p:set>
                                      <p:cBhvr>
                                        <p:cTn id="129" dur="1" fill="hold">
                                          <p:stCondLst>
                                            <p:cond delay="0"/>
                                          </p:stCondLst>
                                        </p:cTn>
                                        <p:tgtEl>
                                          <p:spTgt spid="1029"/>
                                        </p:tgtEl>
                                        <p:attrNameLst>
                                          <p:attrName>style.visibility</p:attrName>
                                        </p:attrNameLst>
                                      </p:cBhvr>
                                      <p:to>
                                        <p:strVal val="visible"/>
                                      </p:to>
                                    </p:set>
                                    <p:animEffect transition="in" filter="fade">
                                      <p:cBhvr>
                                        <p:cTn id="130" dur="500"/>
                                        <p:tgtEl>
                                          <p:spTgt spid="1029"/>
                                        </p:tgtEl>
                                      </p:cBhvr>
                                    </p:animEffect>
                                  </p:childTnLst>
                                </p:cTn>
                              </p:par>
                            </p:childTnLst>
                          </p:cTn>
                        </p:par>
                      </p:childTnLst>
                    </p:cTn>
                  </p:par>
                </p:childTnLst>
              </p:cTn>
              <p:nextCondLst>
                <p:cond evt="onClick" delay="0">
                  <p:tgtEl>
                    <p:spTgt spid="1033"/>
                  </p:tgtEl>
                </p:cond>
              </p:nextCondLst>
            </p:seq>
            <p:seq concurrent="1" nextAc="seek">
              <p:cTn id="131" restart="whenNotActive" fill="hold" evtFilter="cancelBubble" nodeType="interactiveSeq">
                <p:stCondLst>
                  <p:cond evt="onClick" delay="0">
                    <p:tgtEl>
                      <p:spTgt spid="1034"/>
                    </p:tgtEl>
                  </p:cond>
                </p:stCondLst>
                <p:endSync evt="end" delay="0">
                  <p:rtn val="all"/>
                </p:endSync>
                <p:childTnLst>
                  <p:par>
                    <p:cTn id="132" fill="hold">
                      <p:stCondLst>
                        <p:cond delay="0"/>
                      </p:stCondLst>
                      <p:childTnLst>
                        <p:par>
                          <p:cTn id="133" fill="hold">
                            <p:stCondLst>
                              <p:cond delay="0"/>
                            </p:stCondLst>
                            <p:childTnLst>
                              <p:par>
                                <p:cTn id="134" presetID="2" presetClass="exit" presetSubtype="4" fill="hold" nodeType="clickEffect">
                                  <p:stCondLst>
                                    <p:cond delay="0"/>
                                  </p:stCondLst>
                                  <p:childTnLst>
                                    <p:anim calcmode="lin" valueType="num">
                                      <p:cBhvr additive="base">
                                        <p:cTn id="135" dur="1000"/>
                                        <p:tgtEl>
                                          <p:spTgt spid="1034"/>
                                        </p:tgtEl>
                                        <p:attrNameLst>
                                          <p:attrName>ppt_x</p:attrName>
                                        </p:attrNameLst>
                                      </p:cBhvr>
                                      <p:tavLst>
                                        <p:tav tm="0">
                                          <p:val>
                                            <p:strVal val="ppt_x"/>
                                          </p:val>
                                        </p:tav>
                                        <p:tav tm="100000">
                                          <p:val>
                                            <p:strVal val="ppt_x"/>
                                          </p:val>
                                        </p:tav>
                                      </p:tavLst>
                                    </p:anim>
                                    <p:anim calcmode="lin" valueType="num">
                                      <p:cBhvr additive="base">
                                        <p:cTn id="136" dur="1000"/>
                                        <p:tgtEl>
                                          <p:spTgt spid="1034"/>
                                        </p:tgtEl>
                                        <p:attrNameLst>
                                          <p:attrName>ppt_y</p:attrName>
                                        </p:attrNameLst>
                                      </p:cBhvr>
                                      <p:tavLst>
                                        <p:tav tm="0">
                                          <p:val>
                                            <p:strVal val="ppt_y"/>
                                          </p:val>
                                        </p:tav>
                                        <p:tav tm="100000">
                                          <p:val>
                                            <p:strVal val="1+ppt_h/2"/>
                                          </p:val>
                                        </p:tav>
                                      </p:tavLst>
                                    </p:anim>
                                    <p:set>
                                      <p:cBhvr>
                                        <p:cTn id="137" dur="1" fill="hold">
                                          <p:stCondLst>
                                            <p:cond delay="999"/>
                                          </p:stCondLst>
                                        </p:cTn>
                                        <p:tgtEl>
                                          <p:spTgt spid="1034"/>
                                        </p:tgtEl>
                                        <p:attrNameLst>
                                          <p:attrName>style.visibility</p:attrName>
                                        </p:attrNameLst>
                                      </p:cBhvr>
                                      <p:to>
                                        <p:strVal val="hidden"/>
                                      </p:to>
                                    </p:set>
                                  </p:childTnLst>
                                </p:cTn>
                              </p:par>
                              <p:par>
                                <p:cTn id="138" presetID="10" presetClass="entr" presetSubtype="0" fill="hold" nodeType="withEffect">
                                  <p:stCondLst>
                                    <p:cond delay="0"/>
                                  </p:stCondLst>
                                  <p:childTnLst>
                                    <p:set>
                                      <p:cBhvr>
                                        <p:cTn id="139" dur="1" fill="hold">
                                          <p:stCondLst>
                                            <p:cond delay="0"/>
                                          </p:stCondLst>
                                        </p:cTn>
                                        <p:tgtEl>
                                          <p:spTgt spid="1029"/>
                                        </p:tgtEl>
                                        <p:attrNameLst>
                                          <p:attrName>style.visibility</p:attrName>
                                        </p:attrNameLst>
                                      </p:cBhvr>
                                      <p:to>
                                        <p:strVal val="visible"/>
                                      </p:to>
                                    </p:set>
                                    <p:animEffect transition="in" filter="fade">
                                      <p:cBhvr>
                                        <p:cTn id="140" dur="500"/>
                                        <p:tgtEl>
                                          <p:spTgt spid="1029"/>
                                        </p:tgtEl>
                                      </p:cBhvr>
                                    </p:animEffect>
                                  </p:childTnLst>
                                </p:cTn>
                              </p:par>
                            </p:childTnLst>
                          </p:cTn>
                        </p:par>
                      </p:childTnLst>
                    </p:cTn>
                  </p:par>
                </p:childTnLst>
              </p:cTn>
              <p:nextCondLst>
                <p:cond evt="onClick" delay="0">
                  <p:tgtEl>
                    <p:spTgt spid="1034"/>
                  </p:tgtEl>
                </p:cond>
              </p:nextCondLst>
            </p:seq>
            <p:seq concurrent="1" nextAc="seek">
              <p:cTn id="141" restart="whenNotActive" fill="hold" evtFilter="cancelBubble" nodeType="interactiveSeq">
                <p:stCondLst>
                  <p:cond evt="onClick" delay="0">
                    <p:tgtEl>
                      <p:spTgt spid="1035"/>
                    </p:tgtEl>
                  </p:cond>
                </p:stCondLst>
                <p:endSync evt="end" delay="0">
                  <p:rtn val="all"/>
                </p:endSync>
                <p:childTnLst>
                  <p:par>
                    <p:cTn id="142" fill="hold">
                      <p:stCondLst>
                        <p:cond delay="0"/>
                      </p:stCondLst>
                      <p:childTnLst>
                        <p:par>
                          <p:cTn id="143" fill="hold">
                            <p:stCondLst>
                              <p:cond delay="0"/>
                            </p:stCondLst>
                            <p:childTnLst>
                              <p:par>
                                <p:cTn id="144" presetID="2" presetClass="exit" presetSubtype="4" fill="hold" nodeType="clickEffect">
                                  <p:stCondLst>
                                    <p:cond delay="0"/>
                                  </p:stCondLst>
                                  <p:childTnLst>
                                    <p:anim calcmode="lin" valueType="num">
                                      <p:cBhvr additive="base">
                                        <p:cTn id="145" dur="1000"/>
                                        <p:tgtEl>
                                          <p:spTgt spid="1035"/>
                                        </p:tgtEl>
                                        <p:attrNameLst>
                                          <p:attrName>ppt_x</p:attrName>
                                        </p:attrNameLst>
                                      </p:cBhvr>
                                      <p:tavLst>
                                        <p:tav tm="0">
                                          <p:val>
                                            <p:strVal val="ppt_x"/>
                                          </p:val>
                                        </p:tav>
                                        <p:tav tm="100000">
                                          <p:val>
                                            <p:strVal val="ppt_x"/>
                                          </p:val>
                                        </p:tav>
                                      </p:tavLst>
                                    </p:anim>
                                    <p:anim calcmode="lin" valueType="num">
                                      <p:cBhvr additive="base">
                                        <p:cTn id="146" dur="1000"/>
                                        <p:tgtEl>
                                          <p:spTgt spid="1035"/>
                                        </p:tgtEl>
                                        <p:attrNameLst>
                                          <p:attrName>ppt_y</p:attrName>
                                        </p:attrNameLst>
                                      </p:cBhvr>
                                      <p:tavLst>
                                        <p:tav tm="0">
                                          <p:val>
                                            <p:strVal val="ppt_y"/>
                                          </p:val>
                                        </p:tav>
                                        <p:tav tm="100000">
                                          <p:val>
                                            <p:strVal val="1+ppt_h/2"/>
                                          </p:val>
                                        </p:tav>
                                      </p:tavLst>
                                    </p:anim>
                                    <p:set>
                                      <p:cBhvr>
                                        <p:cTn id="147" dur="1" fill="hold">
                                          <p:stCondLst>
                                            <p:cond delay="999"/>
                                          </p:stCondLst>
                                        </p:cTn>
                                        <p:tgtEl>
                                          <p:spTgt spid="1035"/>
                                        </p:tgtEl>
                                        <p:attrNameLst>
                                          <p:attrName>style.visibility</p:attrName>
                                        </p:attrNameLst>
                                      </p:cBhvr>
                                      <p:to>
                                        <p:strVal val="hidden"/>
                                      </p:to>
                                    </p:set>
                                  </p:childTnLst>
                                </p:cTn>
                              </p:par>
                              <p:par>
                                <p:cTn id="148" presetID="10" presetClass="entr" presetSubtype="0" fill="hold" nodeType="withEffect">
                                  <p:stCondLst>
                                    <p:cond delay="0"/>
                                  </p:stCondLst>
                                  <p:childTnLst>
                                    <p:set>
                                      <p:cBhvr>
                                        <p:cTn id="149" dur="1" fill="hold">
                                          <p:stCondLst>
                                            <p:cond delay="0"/>
                                          </p:stCondLst>
                                        </p:cTn>
                                        <p:tgtEl>
                                          <p:spTgt spid="1026"/>
                                        </p:tgtEl>
                                        <p:attrNameLst>
                                          <p:attrName>style.visibility</p:attrName>
                                        </p:attrNameLst>
                                      </p:cBhvr>
                                      <p:to>
                                        <p:strVal val="visible"/>
                                      </p:to>
                                    </p:set>
                                    <p:animEffect transition="in" filter="fade">
                                      <p:cBhvr>
                                        <p:cTn id="150" dur="500"/>
                                        <p:tgtEl>
                                          <p:spTgt spid="1026"/>
                                        </p:tgtEl>
                                      </p:cBhvr>
                                    </p:animEffect>
                                  </p:childTnLst>
                                </p:cTn>
                              </p:par>
                            </p:childTnLst>
                          </p:cTn>
                        </p:par>
                      </p:childTnLst>
                    </p:cTn>
                  </p:par>
                </p:childTnLst>
              </p:cTn>
              <p:nextCondLst>
                <p:cond evt="onClick" delay="0">
                  <p:tgtEl>
                    <p:spTgt spid="1035"/>
                  </p:tgtEl>
                </p:cond>
              </p:nextCondLst>
            </p:seq>
            <p:seq concurrent="1" nextAc="seek">
              <p:cTn id="151" restart="whenNotActive" fill="hold" evtFilter="cancelBubble" nodeType="interactiveSeq">
                <p:stCondLst>
                  <p:cond evt="onClick" delay="0">
                    <p:tgtEl>
                      <p:spTgt spid="1036"/>
                    </p:tgtEl>
                  </p:cond>
                </p:stCondLst>
                <p:endSync evt="end" delay="0">
                  <p:rtn val="all"/>
                </p:endSync>
                <p:childTnLst>
                  <p:par>
                    <p:cTn id="152" fill="hold">
                      <p:stCondLst>
                        <p:cond delay="0"/>
                      </p:stCondLst>
                      <p:childTnLst>
                        <p:par>
                          <p:cTn id="153" fill="hold">
                            <p:stCondLst>
                              <p:cond delay="0"/>
                            </p:stCondLst>
                            <p:childTnLst>
                              <p:par>
                                <p:cTn id="154" presetID="2" presetClass="exit" presetSubtype="4" fill="hold" nodeType="clickEffect">
                                  <p:stCondLst>
                                    <p:cond delay="0"/>
                                  </p:stCondLst>
                                  <p:childTnLst>
                                    <p:anim calcmode="lin" valueType="num">
                                      <p:cBhvr additive="base">
                                        <p:cTn id="155" dur="1000"/>
                                        <p:tgtEl>
                                          <p:spTgt spid="1036"/>
                                        </p:tgtEl>
                                        <p:attrNameLst>
                                          <p:attrName>ppt_x</p:attrName>
                                        </p:attrNameLst>
                                      </p:cBhvr>
                                      <p:tavLst>
                                        <p:tav tm="0">
                                          <p:val>
                                            <p:strVal val="ppt_x"/>
                                          </p:val>
                                        </p:tav>
                                        <p:tav tm="100000">
                                          <p:val>
                                            <p:strVal val="ppt_x"/>
                                          </p:val>
                                        </p:tav>
                                      </p:tavLst>
                                    </p:anim>
                                    <p:anim calcmode="lin" valueType="num">
                                      <p:cBhvr additive="base">
                                        <p:cTn id="156" dur="1000"/>
                                        <p:tgtEl>
                                          <p:spTgt spid="1036"/>
                                        </p:tgtEl>
                                        <p:attrNameLst>
                                          <p:attrName>ppt_y</p:attrName>
                                        </p:attrNameLst>
                                      </p:cBhvr>
                                      <p:tavLst>
                                        <p:tav tm="0">
                                          <p:val>
                                            <p:strVal val="ppt_y"/>
                                          </p:val>
                                        </p:tav>
                                        <p:tav tm="100000">
                                          <p:val>
                                            <p:strVal val="1+ppt_h/2"/>
                                          </p:val>
                                        </p:tav>
                                      </p:tavLst>
                                    </p:anim>
                                    <p:set>
                                      <p:cBhvr>
                                        <p:cTn id="157" dur="1" fill="hold">
                                          <p:stCondLst>
                                            <p:cond delay="999"/>
                                          </p:stCondLst>
                                        </p:cTn>
                                        <p:tgtEl>
                                          <p:spTgt spid="1036"/>
                                        </p:tgtEl>
                                        <p:attrNameLst>
                                          <p:attrName>style.visibility</p:attrName>
                                        </p:attrNameLst>
                                      </p:cBhvr>
                                      <p:to>
                                        <p:strVal val="hidden"/>
                                      </p:to>
                                    </p:set>
                                  </p:childTnLst>
                                </p:cTn>
                              </p:par>
                              <p:par>
                                <p:cTn id="158" presetID="10" presetClass="entr" presetSubtype="0" fill="hold" nodeType="withEffect">
                                  <p:stCondLst>
                                    <p:cond delay="0"/>
                                  </p:stCondLst>
                                  <p:childTnLst>
                                    <p:set>
                                      <p:cBhvr>
                                        <p:cTn id="159" dur="1" fill="hold">
                                          <p:stCondLst>
                                            <p:cond delay="0"/>
                                          </p:stCondLst>
                                        </p:cTn>
                                        <p:tgtEl>
                                          <p:spTgt spid="1029"/>
                                        </p:tgtEl>
                                        <p:attrNameLst>
                                          <p:attrName>style.visibility</p:attrName>
                                        </p:attrNameLst>
                                      </p:cBhvr>
                                      <p:to>
                                        <p:strVal val="visible"/>
                                      </p:to>
                                    </p:set>
                                    <p:animEffect transition="in" filter="fade">
                                      <p:cBhvr>
                                        <p:cTn id="160" dur="500"/>
                                        <p:tgtEl>
                                          <p:spTgt spid="1029"/>
                                        </p:tgtEl>
                                      </p:cBhvr>
                                    </p:animEffect>
                                  </p:childTnLst>
                                </p:cTn>
                              </p:par>
                            </p:childTnLst>
                          </p:cTn>
                        </p:par>
                      </p:childTnLst>
                    </p:cTn>
                  </p:par>
                </p:childTnLst>
              </p:cTn>
              <p:nextCondLst>
                <p:cond evt="onClick" delay="0">
                  <p:tgtEl>
                    <p:spTgt spid="1036"/>
                  </p:tgtEl>
                </p:cond>
              </p:nextCondLst>
            </p:seq>
            <p:seq concurrent="1" nextAc="seek">
              <p:cTn id="161" restart="whenNotActive" fill="hold" evtFilter="cancelBubble" nodeType="interactiveSeq">
                <p:stCondLst>
                  <p:cond evt="onClick" delay="0">
                    <p:tgtEl>
                      <p:spTgt spid="1037"/>
                    </p:tgtEl>
                  </p:cond>
                </p:stCondLst>
                <p:endSync evt="end" delay="0">
                  <p:rtn val="all"/>
                </p:endSync>
                <p:childTnLst>
                  <p:par>
                    <p:cTn id="162" fill="hold">
                      <p:stCondLst>
                        <p:cond delay="0"/>
                      </p:stCondLst>
                      <p:childTnLst>
                        <p:par>
                          <p:cTn id="163" fill="hold">
                            <p:stCondLst>
                              <p:cond delay="0"/>
                            </p:stCondLst>
                            <p:childTnLst>
                              <p:par>
                                <p:cTn id="164" presetID="2" presetClass="exit" presetSubtype="4" fill="hold" nodeType="clickEffect">
                                  <p:stCondLst>
                                    <p:cond delay="0"/>
                                  </p:stCondLst>
                                  <p:childTnLst>
                                    <p:anim calcmode="lin" valueType="num">
                                      <p:cBhvr additive="base">
                                        <p:cTn id="165" dur="1000"/>
                                        <p:tgtEl>
                                          <p:spTgt spid="1037"/>
                                        </p:tgtEl>
                                        <p:attrNameLst>
                                          <p:attrName>ppt_x</p:attrName>
                                        </p:attrNameLst>
                                      </p:cBhvr>
                                      <p:tavLst>
                                        <p:tav tm="0">
                                          <p:val>
                                            <p:strVal val="ppt_x"/>
                                          </p:val>
                                        </p:tav>
                                        <p:tav tm="100000">
                                          <p:val>
                                            <p:strVal val="ppt_x"/>
                                          </p:val>
                                        </p:tav>
                                      </p:tavLst>
                                    </p:anim>
                                    <p:anim calcmode="lin" valueType="num">
                                      <p:cBhvr additive="base">
                                        <p:cTn id="166" dur="1000"/>
                                        <p:tgtEl>
                                          <p:spTgt spid="1037"/>
                                        </p:tgtEl>
                                        <p:attrNameLst>
                                          <p:attrName>ppt_y</p:attrName>
                                        </p:attrNameLst>
                                      </p:cBhvr>
                                      <p:tavLst>
                                        <p:tav tm="0">
                                          <p:val>
                                            <p:strVal val="ppt_y"/>
                                          </p:val>
                                        </p:tav>
                                        <p:tav tm="100000">
                                          <p:val>
                                            <p:strVal val="1+ppt_h/2"/>
                                          </p:val>
                                        </p:tav>
                                      </p:tavLst>
                                    </p:anim>
                                    <p:set>
                                      <p:cBhvr>
                                        <p:cTn id="167" dur="1" fill="hold">
                                          <p:stCondLst>
                                            <p:cond delay="999"/>
                                          </p:stCondLst>
                                        </p:cTn>
                                        <p:tgtEl>
                                          <p:spTgt spid="1037"/>
                                        </p:tgtEl>
                                        <p:attrNameLst>
                                          <p:attrName>style.visibility</p:attrName>
                                        </p:attrNameLst>
                                      </p:cBhvr>
                                      <p:to>
                                        <p:strVal val="hidden"/>
                                      </p:to>
                                    </p:set>
                                  </p:childTnLst>
                                </p:cTn>
                              </p:par>
                              <p:par>
                                <p:cTn id="168" presetID="10" presetClass="entr" presetSubtype="0" fill="hold" nodeType="withEffect">
                                  <p:stCondLst>
                                    <p:cond delay="0"/>
                                  </p:stCondLst>
                                  <p:childTnLst>
                                    <p:set>
                                      <p:cBhvr>
                                        <p:cTn id="169" dur="1" fill="hold">
                                          <p:stCondLst>
                                            <p:cond delay="0"/>
                                          </p:stCondLst>
                                        </p:cTn>
                                        <p:tgtEl>
                                          <p:spTgt spid="1029"/>
                                        </p:tgtEl>
                                        <p:attrNameLst>
                                          <p:attrName>style.visibility</p:attrName>
                                        </p:attrNameLst>
                                      </p:cBhvr>
                                      <p:to>
                                        <p:strVal val="visible"/>
                                      </p:to>
                                    </p:set>
                                    <p:animEffect transition="in" filter="fade">
                                      <p:cBhvr>
                                        <p:cTn id="170" dur="500"/>
                                        <p:tgtEl>
                                          <p:spTgt spid="1029"/>
                                        </p:tgtEl>
                                      </p:cBhvr>
                                    </p:animEffect>
                                  </p:childTnLst>
                                </p:cTn>
                              </p:par>
                            </p:childTnLst>
                          </p:cTn>
                        </p:par>
                      </p:childTnLst>
                    </p:cTn>
                  </p:par>
                </p:childTnLst>
              </p:cTn>
              <p:nextCondLst>
                <p:cond evt="onClick" delay="0">
                  <p:tgtEl>
                    <p:spTgt spid="1037"/>
                  </p:tgtEl>
                </p:cond>
              </p:nextCondLst>
            </p:seq>
            <p:seq concurrent="1" nextAc="seek">
              <p:cTn id="171" restart="whenNotActive" fill="hold" evtFilter="cancelBubble" nodeType="interactiveSeq">
                <p:stCondLst>
                  <p:cond evt="onClick" delay="0">
                    <p:tgtEl>
                      <p:spTgt spid="1038"/>
                    </p:tgtEl>
                  </p:cond>
                </p:stCondLst>
                <p:endSync evt="end" delay="0">
                  <p:rtn val="all"/>
                </p:endSync>
                <p:childTnLst>
                  <p:par>
                    <p:cTn id="172" fill="hold">
                      <p:stCondLst>
                        <p:cond delay="0"/>
                      </p:stCondLst>
                      <p:childTnLst>
                        <p:par>
                          <p:cTn id="173" fill="hold">
                            <p:stCondLst>
                              <p:cond delay="0"/>
                            </p:stCondLst>
                            <p:childTnLst>
                              <p:par>
                                <p:cTn id="174" presetID="2" presetClass="exit" presetSubtype="4" fill="hold" nodeType="clickEffect">
                                  <p:stCondLst>
                                    <p:cond delay="0"/>
                                  </p:stCondLst>
                                  <p:childTnLst>
                                    <p:anim calcmode="lin" valueType="num">
                                      <p:cBhvr additive="base">
                                        <p:cTn id="175" dur="1000"/>
                                        <p:tgtEl>
                                          <p:spTgt spid="1038"/>
                                        </p:tgtEl>
                                        <p:attrNameLst>
                                          <p:attrName>ppt_x</p:attrName>
                                        </p:attrNameLst>
                                      </p:cBhvr>
                                      <p:tavLst>
                                        <p:tav tm="0">
                                          <p:val>
                                            <p:strVal val="ppt_x"/>
                                          </p:val>
                                        </p:tav>
                                        <p:tav tm="100000">
                                          <p:val>
                                            <p:strVal val="ppt_x"/>
                                          </p:val>
                                        </p:tav>
                                      </p:tavLst>
                                    </p:anim>
                                    <p:anim calcmode="lin" valueType="num">
                                      <p:cBhvr additive="base">
                                        <p:cTn id="176" dur="1000"/>
                                        <p:tgtEl>
                                          <p:spTgt spid="1038"/>
                                        </p:tgtEl>
                                        <p:attrNameLst>
                                          <p:attrName>ppt_y</p:attrName>
                                        </p:attrNameLst>
                                      </p:cBhvr>
                                      <p:tavLst>
                                        <p:tav tm="0">
                                          <p:val>
                                            <p:strVal val="ppt_y"/>
                                          </p:val>
                                        </p:tav>
                                        <p:tav tm="100000">
                                          <p:val>
                                            <p:strVal val="1+ppt_h/2"/>
                                          </p:val>
                                        </p:tav>
                                      </p:tavLst>
                                    </p:anim>
                                    <p:set>
                                      <p:cBhvr>
                                        <p:cTn id="177" dur="1" fill="hold">
                                          <p:stCondLst>
                                            <p:cond delay="999"/>
                                          </p:stCondLst>
                                        </p:cTn>
                                        <p:tgtEl>
                                          <p:spTgt spid="1038"/>
                                        </p:tgtEl>
                                        <p:attrNameLst>
                                          <p:attrName>style.visibility</p:attrName>
                                        </p:attrNameLst>
                                      </p:cBhvr>
                                      <p:to>
                                        <p:strVal val="hidden"/>
                                      </p:to>
                                    </p:set>
                                  </p:childTnLst>
                                </p:cTn>
                              </p:par>
                              <p:par>
                                <p:cTn id="178" presetID="10" presetClass="entr" presetSubtype="0" fill="hold" nodeType="withEffect">
                                  <p:stCondLst>
                                    <p:cond delay="0"/>
                                  </p:stCondLst>
                                  <p:childTnLst>
                                    <p:set>
                                      <p:cBhvr>
                                        <p:cTn id="179" dur="1" fill="hold">
                                          <p:stCondLst>
                                            <p:cond delay="0"/>
                                          </p:stCondLst>
                                        </p:cTn>
                                        <p:tgtEl>
                                          <p:spTgt spid="8"/>
                                        </p:tgtEl>
                                        <p:attrNameLst>
                                          <p:attrName>style.visibility</p:attrName>
                                        </p:attrNameLst>
                                      </p:cBhvr>
                                      <p:to>
                                        <p:strVal val="visible"/>
                                      </p:to>
                                    </p:set>
                                    <p:animEffect transition="in" filter="fade">
                                      <p:cBhvr>
                                        <p:cTn id="180" dur="500"/>
                                        <p:tgtEl>
                                          <p:spTgt spid="8"/>
                                        </p:tgtEl>
                                      </p:cBhvr>
                                    </p:animEffect>
                                  </p:childTnLst>
                                </p:cTn>
                              </p:par>
                            </p:childTnLst>
                          </p:cTn>
                        </p:par>
                      </p:childTnLst>
                    </p:cTn>
                  </p:par>
                </p:childTnLst>
              </p:cTn>
              <p:nextCondLst>
                <p:cond evt="onClick" delay="0">
                  <p:tgtEl>
                    <p:spTgt spid="1038"/>
                  </p:tgtEl>
                </p:cond>
              </p:nextCondLst>
            </p:seq>
            <p:seq concurrent="1" nextAc="seek">
              <p:cTn id="181" restart="whenNotActive" fill="hold" evtFilter="cancelBubble" nodeType="interactiveSeq">
                <p:stCondLst>
                  <p:cond evt="onClick" delay="0">
                    <p:tgtEl>
                      <p:spTgt spid="1039"/>
                    </p:tgtEl>
                  </p:cond>
                </p:stCondLst>
                <p:endSync evt="end" delay="0">
                  <p:rtn val="all"/>
                </p:endSync>
                <p:childTnLst>
                  <p:par>
                    <p:cTn id="182" fill="hold">
                      <p:stCondLst>
                        <p:cond delay="0"/>
                      </p:stCondLst>
                      <p:childTnLst>
                        <p:par>
                          <p:cTn id="183" fill="hold">
                            <p:stCondLst>
                              <p:cond delay="0"/>
                            </p:stCondLst>
                            <p:childTnLst>
                              <p:par>
                                <p:cTn id="184" presetID="2" presetClass="exit" presetSubtype="4" fill="hold" nodeType="clickEffect">
                                  <p:stCondLst>
                                    <p:cond delay="0"/>
                                  </p:stCondLst>
                                  <p:childTnLst>
                                    <p:anim calcmode="lin" valueType="num">
                                      <p:cBhvr additive="base">
                                        <p:cTn id="185" dur="1000"/>
                                        <p:tgtEl>
                                          <p:spTgt spid="1039"/>
                                        </p:tgtEl>
                                        <p:attrNameLst>
                                          <p:attrName>ppt_x</p:attrName>
                                        </p:attrNameLst>
                                      </p:cBhvr>
                                      <p:tavLst>
                                        <p:tav tm="0">
                                          <p:val>
                                            <p:strVal val="ppt_x"/>
                                          </p:val>
                                        </p:tav>
                                        <p:tav tm="100000">
                                          <p:val>
                                            <p:strVal val="ppt_x"/>
                                          </p:val>
                                        </p:tav>
                                      </p:tavLst>
                                    </p:anim>
                                    <p:anim calcmode="lin" valueType="num">
                                      <p:cBhvr additive="base">
                                        <p:cTn id="186" dur="1000"/>
                                        <p:tgtEl>
                                          <p:spTgt spid="1039"/>
                                        </p:tgtEl>
                                        <p:attrNameLst>
                                          <p:attrName>ppt_y</p:attrName>
                                        </p:attrNameLst>
                                      </p:cBhvr>
                                      <p:tavLst>
                                        <p:tav tm="0">
                                          <p:val>
                                            <p:strVal val="ppt_y"/>
                                          </p:val>
                                        </p:tav>
                                        <p:tav tm="100000">
                                          <p:val>
                                            <p:strVal val="1+ppt_h/2"/>
                                          </p:val>
                                        </p:tav>
                                      </p:tavLst>
                                    </p:anim>
                                    <p:set>
                                      <p:cBhvr>
                                        <p:cTn id="187" dur="1" fill="hold">
                                          <p:stCondLst>
                                            <p:cond delay="999"/>
                                          </p:stCondLst>
                                        </p:cTn>
                                        <p:tgtEl>
                                          <p:spTgt spid="1039"/>
                                        </p:tgtEl>
                                        <p:attrNameLst>
                                          <p:attrName>style.visibility</p:attrName>
                                        </p:attrNameLst>
                                      </p:cBhvr>
                                      <p:to>
                                        <p:strVal val="hidden"/>
                                      </p:to>
                                    </p:set>
                                  </p:childTnLst>
                                </p:cTn>
                              </p:par>
                              <p:par>
                                <p:cTn id="188" presetID="10" presetClass="entr" presetSubtype="0" fill="hold" nodeType="withEffect">
                                  <p:stCondLst>
                                    <p:cond delay="0"/>
                                  </p:stCondLst>
                                  <p:childTnLst>
                                    <p:set>
                                      <p:cBhvr>
                                        <p:cTn id="189" dur="1" fill="hold">
                                          <p:stCondLst>
                                            <p:cond delay="0"/>
                                          </p:stCondLst>
                                        </p:cTn>
                                        <p:tgtEl>
                                          <p:spTgt spid="1029"/>
                                        </p:tgtEl>
                                        <p:attrNameLst>
                                          <p:attrName>style.visibility</p:attrName>
                                        </p:attrNameLst>
                                      </p:cBhvr>
                                      <p:to>
                                        <p:strVal val="visible"/>
                                      </p:to>
                                    </p:set>
                                    <p:animEffect transition="in" filter="fade">
                                      <p:cBhvr>
                                        <p:cTn id="190" dur="500"/>
                                        <p:tgtEl>
                                          <p:spTgt spid="1029"/>
                                        </p:tgtEl>
                                      </p:cBhvr>
                                    </p:animEffect>
                                  </p:childTnLst>
                                </p:cTn>
                              </p:par>
                            </p:childTnLst>
                          </p:cTn>
                        </p:par>
                      </p:childTnLst>
                    </p:cTn>
                  </p:par>
                </p:childTnLst>
              </p:cTn>
              <p:nextCondLst>
                <p:cond evt="onClick" delay="0">
                  <p:tgtEl>
                    <p:spTgt spid="1039"/>
                  </p:tgtEl>
                </p:cond>
              </p:nextCondLst>
            </p:seq>
            <p:seq concurrent="1" nextAc="seek">
              <p:cTn id="191" restart="whenNotActive" fill="hold" evtFilter="cancelBubble" nodeType="interactiveSeq">
                <p:stCondLst>
                  <p:cond evt="onClick" delay="0">
                    <p:tgtEl>
                      <p:spTgt spid="1040"/>
                    </p:tgtEl>
                  </p:cond>
                </p:stCondLst>
                <p:endSync evt="end" delay="0">
                  <p:rtn val="all"/>
                </p:endSync>
                <p:childTnLst>
                  <p:par>
                    <p:cTn id="192" fill="hold">
                      <p:stCondLst>
                        <p:cond delay="0"/>
                      </p:stCondLst>
                      <p:childTnLst>
                        <p:par>
                          <p:cTn id="193" fill="hold">
                            <p:stCondLst>
                              <p:cond delay="0"/>
                            </p:stCondLst>
                            <p:childTnLst>
                              <p:par>
                                <p:cTn id="194" presetID="2" presetClass="exit" presetSubtype="4" fill="hold" nodeType="clickEffect">
                                  <p:stCondLst>
                                    <p:cond delay="0"/>
                                  </p:stCondLst>
                                  <p:childTnLst>
                                    <p:anim calcmode="lin" valueType="num">
                                      <p:cBhvr additive="base">
                                        <p:cTn id="195" dur="1000"/>
                                        <p:tgtEl>
                                          <p:spTgt spid="1040"/>
                                        </p:tgtEl>
                                        <p:attrNameLst>
                                          <p:attrName>ppt_x</p:attrName>
                                        </p:attrNameLst>
                                      </p:cBhvr>
                                      <p:tavLst>
                                        <p:tav tm="0">
                                          <p:val>
                                            <p:strVal val="ppt_x"/>
                                          </p:val>
                                        </p:tav>
                                        <p:tav tm="100000">
                                          <p:val>
                                            <p:strVal val="ppt_x"/>
                                          </p:val>
                                        </p:tav>
                                      </p:tavLst>
                                    </p:anim>
                                    <p:anim calcmode="lin" valueType="num">
                                      <p:cBhvr additive="base">
                                        <p:cTn id="196" dur="1000"/>
                                        <p:tgtEl>
                                          <p:spTgt spid="1040"/>
                                        </p:tgtEl>
                                        <p:attrNameLst>
                                          <p:attrName>ppt_y</p:attrName>
                                        </p:attrNameLst>
                                      </p:cBhvr>
                                      <p:tavLst>
                                        <p:tav tm="0">
                                          <p:val>
                                            <p:strVal val="ppt_y"/>
                                          </p:val>
                                        </p:tav>
                                        <p:tav tm="100000">
                                          <p:val>
                                            <p:strVal val="1+ppt_h/2"/>
                                          </p:val>
                                        </p:tav>
                                      </p:tavLst>
                                    </p:anim>
                                    <p:set>
                                      <p:cBhvr>
                                        <p:cTn id="197" dur="1" fill="hold">
                                          <p:stCondLst>
                                            <p:cond delay="999"/>
                                          </p:stCondLst>
                                        </p:cTn>
                                        <p:tgtEl>
                                          <p:spTgt spid="1040"/>
                                        </p:tgtEl>
                                        <p:attrNameLst>
                                          <p:attrName>style.visibility</p:attrName>
                                        </p:attrNameLst>
                                      </p:cBhvr>
                                      <p:to>
                                        <p:strVal val="hidden"/>
                                      </p:to>
                                    </p:set>
                                  </p:childTnLst>
                                </p:cTn>
                              </p:par>
                              <p:par>
                                <p:cTn id="198" presetID="10" presetClass="entr" presetSubtype="0" fill="hold" nodeType="withEffect">
                                  <p:stCondLst>
                                    <p:cond delay="0"/>
                                  </p:stCondLst>
                                  <p:childTnLst>
                                    <p:set>
                                      <p:cBhvr>
                                        <p:cTn id="199" dur="1" fill="hold">
                                          <p:stCondLst>
                                            <p:cond delay="0"/>
                                          </p:stCondLst>
                                        </p:cTn>
                                        <p:tgtEl>
                                          <p:spTgt spid="1029"/>
                                        </p:tgtEl>
                                        <p:attrNameLst>
                                          <p:attrName>style.visibility</p:attrName>
                                        </p:attrNameLst>
                                      </p:cBhvr>
                                      <p:to>
                                        <p:strVal val="visible"/>
                                      </p:to>
                                    </p:set>
                                    <p:animEffect transition="in" filter="fade">
                                      <p:cBhvr>
                                        <p:cTn id="200" dur="500"/>
                                        <p:tgtEl>
                                          <p:spTgt spid="1029"/>
                                        </p:tgtEl>
                                      </p:cBhvr>
                                    </p:animEffect>
                                  </p:childTnLst>
                                </p:cTn>
                              </p:par>
                            </p:childTnLst>
                          </p:cTn>
                        </p:par>
                      </p:childTnLst>
                    </p:cTn>
                  </p:par>
                </p:childTnLst>
              </p:cTn>
              <p:nextCondLst>
                <p:cond evt="onClick" delay="0">
                  <p:tgtEl>
                    <p:spTgt spid="1040"/>
                  </p:tgtEl>
                </p:cond>
              </p:nextCondLst>
            </p:seq>
            <p:seq concurrent="1" nextAc="seek">
              <p:cTn id="201" restart="whenNotActive" fill="hold" evtFilter="cancelBubble" nodeType="interactiveSeq">
                <p:stCondLst>
                  <p:cond evt="onClick" delay="0">
                    <p:tgtEl>
                      <p:spTgt spid="1041"/>
                    </p:tgtEl>
                  </p:cond>
                </p:stCondLst>
                <p:endSync evt="end" delay="0">
                  <p:rtn val="all"/>
                </p:endSync>
                <p:childTnLst>
                  <p:par>
                    <p:cTn id="202" fill="hold">
                      <p:stCondLst>
                        <p:cond delay="0"/>
                      </p:stCondLst>
                      <p:childTnLst>
                        <p:par>
                          <p:cTn id="203" fill="hold">
                            <p:stCondLst>
                              <p:cond delay="0"/>
                            </p:stCondLst>
                            <p:childTnLst>
                              <p:par>
                                <p:cTn id="204" presetID="2" presetClass="exit" presetSubtype="4" fill="hold" nodeType="clickEffect">
                                  <p:stCondLst>
                                    <p:cond delay="0"/>
                                  </p:stCondLst>
                                  <p:childTnLst>
                                    <p:anim calcmode="lin" valueType="num">
                                      <p:cBhvr additive="base">
                                        <p:cTn id="205" dur="1000"/>
                                        <p:tgtEl>
                                          <p:spTgt spid="1041"/>
                                        </p:tgtEl>
                                        <p:attrNameLst>
                                          <p:attrName>ppt_x</p:attrName>
                                        </p:attrNameLst>
                                      </p:cBhvr>
                                      <p:tavLst>
                                        <p:tav tm="0">
                                          <p:val>
                                            <p:strVal val="ppt_x"/>
                                          </p:val>
                                        </p:tav>
                                        <p:tav tm="100000">
                                          <p:val>
                                            <p:strVal val="ppt_x"/>
                                          </p:val>
                                        </p:tav>
                                      </p:tavLst>
                                    </p:anim>
                                    <p:anim calcmode="lin" valueType="num">
                                      <p:cBhvr additive="base">
                                        <p:cTn id="206" dur="1000"/>
                                        <p:tgtEl>
                                          <p:spTgt spid="1041"/>
                                        </p:tgtEl>
                                        <p:attrNameLst>
                                          <p:attrName>ppt_y</p:attrName>
                                        </p:attrNameLst>
                                      </p:cBhvr>
                                      <p:tavLst>
                                        <p:tav tm="0">
                                          <p:val>
                                            <p:strVal val="ppt_y"/>
                                          </p:val>
                                        </p:tav>
                                        <p:tav tm="100000">
                                          <p:val>
                                            <p:strVal val="1+ppt_h/2"/>
                                          </p:val>
                                        </p:tav>
                                      </p:tavLst>
                                    </p:anim>
                                    <p:set>
                                      <p:cBhvr>
                                        <p:cTn id="207" dur="1" fill="hold">
                                          <p:stCondLst>
                                            <p:cond delay="999"/>
                                          </p:stCondLst>
                                        </p:cTn>
                                        <p:tgtEl>
                                          <p:spTgt spid="1041"/>
                                        </p:tgtEl>
                                        <p:attrNameLst>
                                          <p:attrName>style.visibility</p:attrName>
                                        </p:attrNameLst>
                                      </p:cBhvr>
                                      <p:to>
                                        <p:strVal val="hidden"/>
                                      </p:to>
                                    </p:set>
                                  </p:childTnLst>
                                </p:cTn>
                              </p:par>
                              <p:par>
                                <p:cTn id="208" presetID="10" presetClass="entr" presetSubtype="0" fill="hold" nodeType="withEffect">
                                  <p:stCondLst>
                                    <p:cond delay="0"/>
                                  </p:stCondLst>
                                  <p:childTnLst>
                                    <p:set>
                                      <p:cBhvr>
                                        <p:cTn id="209" dur="1" fill="hold">
                                          <p:stCondLst>
                                            <p:cond delay="0"/>
                                          </p:stCondLst>
                                        </p:cTn>
                                        <p:tgtEl>
                                          <p:spTgt spid="1029"/>
                                        </p:tgtEl>
                                        <p:attrNameLst>
                                          <p:attrName>style.visibility</p:attrName>
                                        </p:attrNameLst>
                                      </p:cBhvr>
                                      <p:to>
                                        <p:strVal val="visible"/>
                                      </p:to>
                                    </p:set>
                                    <p:animEffect transition="in" filter="fade">
                                      <p:cBhvr>
                                        <p:cTn id="210" dur="500"/>
                                        <p:tgtEl>
                                          <p:spTgt spid="1029"/>
                                        </p:tgtEl>
                                      </p:cBhvr>
                                    </p:animEffect>
                                  </p:childTnLst>
                                </p:cTn>
                              </p:par>
                            </p:childTnLst>
                          </p:cTn>
                        </p:par>
                      </p:childTnLst>
                    </p:cTn>
                  </p:par>
                </p:childTnLst>
              </p:cTn>
              <p:nextCondLst>
                <p:cond evt="onClick" delay="0">
                  <p:tgtEl>
                    <p:spTgt spid="1041"/>
                  </p:tgtEl>
                </p:cond>
              </p:nextCondLst>
            </p:seq>
            <p:seq concurrent="1" nextAc="seek">
              <p:cTn id="211" restart="whenNotActive" fill="hold" evtFilter="cancelBubble" nodeType="interactiveSeq">
                <p:stCondLst>
                  <p:cond evt="onClick" delay="0">
                    <p:tgtEl>
                      <p:spTgt spid="1042"/>
                    </p:tgtEl>
                  </p:cond>
                </p:stCondLst>
                <p:endSync evt="end" delay="0">
                  <p:rtn val="all"/>
                </p:endSync>
                <p:childTnLst>
                  <p:par>
                    <p:cTn id="212" fill="hold">
                      <p:stCondLst>
                        <p:cond delay="0"/>
                      </p:stCondLst>
                      <p:childTnLst>
                        <p:par>
                          <p:cTn id="213" fill="hold">
                            <p:stCondLst>
                              <p:cond delay="0"/>
                            </p:stCondLst>
                            <p:childTnLst>
                              <p:par>
                                <p:cTn id="214" presetID="2" presetClass="exit" presetSubtype="4" fill="hold" nodeType="clickEffect">
                                  <p:stCondLst>
                                    <p:cond delay="0"/>
                                  </p:stCondLst>
                                  <p:childTnLst>
                                    <p:anim calcmode="lin" valueType="num">
                                      <p:cBhvr additive="base">
                                        <p:cTn id="215" dur="1000"/>
                                        <p:tgtEl>
                                          <p:spTgt spid="1042"/>
                                        </p:tgtEl>
                                        <p:attrNameLst>
                                          <p:attrName>ppt_x</p:attrName>
                                        </p:attrNameLst>
                                      </p:cBhvr>
                                      <p:tavLst>
                                        <p:tav tm="0">
                                          <p:val>
                                            <p:strVal val="ppt_x"/>
                                          </p:val>
                                        </p:tav>
                                        <p:tav tm="100000">
                                          <p:val>
                                            <p:strVal val="ppt_x"/>
                                          </p:val>
                                        </p:tav>
                                      </p:tavLst>
                                    </p:anim>
                                    <p:anim calcmode="lin" valueType="num">
                                      <p:cBhvr additive="base">
                                        <p:cTn id="216" dur="1000"/>
                                        <p:tgtEl>
                                          <p:spTgt spid="1042"/>
                                        </p:tgtEl>
                                        <p:attrNameLst>
                                          <p:attrName>ppt_y</p:attrName>
                                        </p:attrNameLst>
                                      </p:cBhvr>
                                      <p:tavLst>
                                        <p:tav tm="0">
                                          <p:val>
                                            <p:strVal val="ppt_y"/>
                                          </p:val>
                                        </p:tav>
                                        <p:tav tm="100000">
                                          <p:val>
                                            <p:strVal val="1+ppt_h/2"/>
                                          </p:val>
                                        </p:tav>
                                      </p:tavLst>
                                    </p:anim>
                                    <p:set>
                                      <p:cBhvr>
                                        <p:cTn id="217" dur="1" fill="hold">
                                          <p:stCondLst>
                                            <p:cond delay="999"/>
                                          </p:stCondLst>
                                        </p:cTn>
                                        <p:tgtEl>
                                          <p:spTgt spid="1042"/>
                                        </p:tgtEl>
                                        <p:attrNameLst>
                                          <p:attrName>style.visibility</p:attrName>
                                        </p:attrNameLst>
                                      </p:cBhvr>
                                      <p:to>
                                        <p:strVal val="hidden"/>
                                      </p:to>
                                    </p:set>
                                  </p:childTnLst>
                                </p:cTn>
                              </p:par>
                              <p:par>
                                <p:cTn id="218" presetID="10" presetClass="entr" presetSubtype="0" fill="hold" nodeType="withEffect">
                                  <p:stCondLst>
                                    <p:cond delay="0"/>
                                  </p:stCondLst>
                                  <p:childTnLst>
                                    <p:set>
                                      <p:cBhvr>
                                        <p:cTn id="219" dur="1" fill="hold">
                                          <p:stCondLst>
                                            <p:cond delay="0"/>
                                          </p:stCondLst>
                                        </p:cTn>
                                        <p:tgtEl>
                                          <p:spTgt spid="7"/>
                                        </p:tgtEl>
                                        <p:attrNameLst>
                                          <p:attrName>style.visibility</p:attrName>
                                        </p:attrNameLst>
                                      </p:cBhvr>
                                      <p:to>
                                        <p:strVal val="visible"/>
                                      </p:to>
                                    </p:set>
                                    <p:animEffect transition="in" filter="fade">
                                      <p:cBhvr>
                                        <p:cTn id="220" dur="500"/>
                                        <p:tgtEl>
                                          <p:spTgt spid="7"/>
                                        </p:tgtEl>
                                      </p:cBhvr>
                                    </p:animEffect>
                                  </p:childTnLst>
                                </p:cTn>
                              </p:par>
                            </p:childTnLst>
                          </p:cTn>
                        </p:par>
                      </p:childTnLst>
                    </p:cTn>
                  </p:par>
                </p:childTnLst>
              </p:cTn>
              <p:nextCondLst>
                <p:cond evt="onClick" delay="0">
                  <p:tgtEl>
                    <p:spTgt spid="1042"/>
                  </p:tgtEl>
                </p:cond>
              </p:nextCondLst>
            </p:seq>
            <p:seq concurrent="1" nextAc="seek">
              <p:cTn id="221" restart="whenNotActive" fill="hold" evtFilter="cancelBubble" nodeType="interactiveSeq">
                <p:stCondLst>
                  <p:cond evt="onClick" delay="0">
                    <p:tgtEl>
                      <p:spTgt spid="1043"/>
                    </p:tgtEl>
                  </p:cond>
                </p:stCondLst>
                <p:endSync evt="end" delay="0">
                  <p:rtn val="all"/>
                </p:endSync>
                <p:childTnLst>
                  <p:par>
                    <p:cTn id="222" fill="hold">
                      <p:stCondLst>
                        <p:cond delay="0"/>
                      </p:stCondLst>
                      <p:childTnLst>
                        <p:par>
                          <p:cTn id="223" fill="hold">
                            <p:stCondLst>
                              <p:cond delay="0"/>
                            </p:stCondLst>
                            <p:childTnLst>
                              <p:par>
                                <p:cTn id="224" presetID="2" presetClass="exit" presetSubtype="4" fill="hold" nodeType="clickEffect">
                                  <p:stCondLst>
                                    <p:cond delay="0"/>
                                  </p:stCondLst>
                                  <p:childTnLst>
                                    <p:anim calcmode="lin" valueType="num">
                                      <p:cBhvr additive="base">
                                        <p:cTn id="225" dur="1000"/>
                                        <p:tgtEl>
                                          <p:spTgt spid="1043"/>
                                        </p:tgtEl>
                                        <p:attrNameLst>
                                          <p:attrName>ppt_x</p:attrName>
                                        </p:attrNameLst>
                                      </p:cBhvr>
                                      <p:tavLst>
                                        <p:tav tm="0">
                                          <p:val>
                                            <p:strVal val="ppt_x"/>
                                          </p:val>
                                        </p:tav>
                                        <p:tav tm="100000">
                                          <p:val>
                                            <p:strVal val="ppt_x"/>
                                          </p:val>
                                        </p:tav>
                                      </p:tavLst>
                                    </p:anim>
                                    <p:anim calcmode="lin" valueType="num">
                                      <p:cBhvr additive="base">
                                        <p:cTn id="226" dur="1000"/>
                                        <p:tgtEl>
                                          <p:spTgt spid="1043"/>
                                        </p:tgtEl>
                                        <p:attrNameLst>
                                          <p:attrName>ppt_y</p:attrName>
                                        </p:attrNameLst>
                                      </p:cBhvr>
                                      <p:tavLst>
                                        <p:tav tm="0">
                                          <p:val>
                                            <p:strVal val="ppt_y"/>
                                          </p:val>
                                        </p:tav>
                                        <p:tav tm="100000">
                                          <p:val>
                                            <p:strVal val="1+ppt_h/2"/>
                                          </p:val>
                                        </p:tav>
                                      </p:tavLst>
                                    </p:anim>
                                    <p:set>
                                      <p:cBhvr>
                                        <p:cTn id="227" dur="1" fill="hold">
                                          <p:stCondLst>
                                            <p:cond delay="999"/>
                                          </p:stCondLst>
                                        </p:cTn>
                                        <p:tgtEl>
                                          <p:spTgt spid="1043"/>
                                        </p:tgtEl>
                                        <p:attrNameLst>
                                          <p:attrName>style.visibility</p:attrName>
                                        </p:attrNameLst>
                                      </p:cBhvr>
                                      <p:to>
                                        <p:strVal val="hidden"/>
                                      </p:to>
                                    </p:set>
                                  </p:childTnLst>
                                </p:cTn>
                              </p:par>
                              <p:par>
                                <p:cTn id="228" presetID="10" presetClass="entr" presetSubtype="0" fill="hold" nodeType="withEffect">
                                  <p:stCondLst>
                                    <p:cond delay="0"/>
                                  </p:stCondLst>
                                  <p:childTnLst>
                                    <p:set>
                                      <p:cBhvr>
                                        <p:cTn id="229" dur="1" fill="hold">
                                          <p:stCondLst>
                                            <p:cond delay="0"/>
                                          </p:stCondLst>
                                        </p:cTn>
                                        <p:tgtEl>
                                          <p:spTgt spid="1029"/>
                                        </p:tgtEl>
                                        <p:attrNameLst>
                                          <p:attrName>style.visibility</p:attrName>
                                        </p:attrNameLst>
                                      </p:cBhvr>
                                      <p:to>
                                        <p:strVal val="visible"/>
                                      </p:to>
                                    </p:set>
                                    <p:animEffect transition="in" filter="fade">
                                      <p:cBhvr>
                                        <p:cTn id="230" dur="500"/>
                                        <p:tgtEl>
                                          <p:spTgt spid="1029"/>
                                        </p:tgtEl>
                                      </p:cBhvr>
                                    </p:animEffect>
                                  </p:childTnLst>
                                </p:cTn>
                              </p:par>
                            </p:childTnLst>
                          </p:cTn>
                        </p:par>
                      </p:childTnLst>
                    </p:cTn>
                  </p:par>
                </p:childTnLst>
              </p:cTn>
              <p:nextCondLst>
                <p:cond evt="onClick" delay="0">
                  <p:tgtEl>
                    <p:spTgt spid="1043"/>
                  </p:tgtEl>
                </p:cond>
              </p:nextCondLst>
            </p:seq>
            <p:seq concurrent="1" nextAc="seek">
              <p:cTn id="231" restart="whenNotActive" fill="hold" evtFilter="cancelBubble" nodeType="interactiveSeq">
                <p:stCondLst>
                  <p:cond evt="onClick" delay="0">
                    <p:tgtEl>
                      <p:spTgt spid="1044"/>
                    </p:tgtEl>
                  </p:cond>
                </p:stCondLst>
                <p:endSync evt="end" delay="0">
                  <p:rtn val="all"/>
                </p:endSync>
                <p:childTnLst>
                  <p:par>
                    <p:cTn id="232" fill="hold">
                      <p:stCondLst>
                        <p:cond delay="0"/>
                      </p:stCondLst>
                      <p:childTnLst>
                        <p:par>
                          <p:cTn id="233" fill="hold">
                            <p:stCondLst>
                              <p:cond delay="0"/>
                            </p:stCondLst>
                            <p:childTnLst>
                              <p:par>
                                <p:cTn id="234" presetID="2" presetClass="exit" presetSubtype="4" fill="hold" nodeType="clickEffect">
                                  <p:stCondLst>
                                    <p:cond delay="0"/>
                                  </p:stCondLst>
                                  <p:childTnLst>
                                    <p:anim calcmode="lin" valueType="num">
                                      <p:cBhvr additive="base">
                                        <p:cTn id="235" dur="1000"/>
                                        <p:tgtEl>
                                          <p:spTgt spid="1044"/>
                                        </p:tgtEl>
                                        <p:attrNameLst>
                                          <p:attrName>ppt_x</p:attrName>
                                        </p:attrNameLst>
                                      </p:cBhvr>
                                      <p:tavLst>
                                        <p:tav tm="0">
                                          <p:val>
                                            <p:strVal val="ppt_x"/>
                                          </p:val>
                                        </p:tav>
                                        <p:tav tm="100000">
                                          <p:val>
                                            <p:strVal val="ppt_x"/>
                                          </p:val>
                                        </p:tav>
                                      </p:tavLst>
                                    </p:anim>
                                    <p:anim calcmode="lin" valueType="num">
                                      <p:cBhvr additive="base">
                                        <p:cTn id="236" dur="1000"/>
                                        <p:tgtEl>
                                          <p:spTgt spid="1044"/>
                                        </p:tgtEl>
                                        <p:attrNameLst>
                                          <p:attrName>ppt_y</p:attrName>
                                        </p:attrNameLst>
                                      </p:cBhvr>
                                      <p:tavLst>
                                        <p:tav tm="0">
                                          <p:val>
                                            <p:strVal val="ppt_y"/>
                                          </p:val>
                                        </p:tav>
                                        <p:tav tm="100000">
                                          <p:val>
                                            <p:strVal val="1+ppt_h/2"/>
                                          </p:val>
                                        </p:tav>
                                      </p:tavLst>
                                    </p:anim>
                                    <p:set>
                                      <p:cBhvr>
                                        <p:cTn id="237" dur="1" fill="hold">
                                          <p:stCondLst>
                                            <p:cond delay="999"/>
                                          </p:stCondLst>
                                        </p:cTn>
                                        <p:tgtEl>
                                          <p:spTgt spid="1044"/>
                                        </p:tgtEl>
                                        <p:attrNameLst>
                                          <p:attrName>style.visibility</p:attrName>
                                        </p:attrNameLst>
                                      </p:cBhvr>
                                      <p:to>
                                        <p:strVal val="hidden"/>
                                      </p:to>
                                    </p:set>
                                  </p:childTnLst>
                                </p:cTn>
                              </p:par>
                              <p:par>
                                <p:cTn id="238" presetID="10" presetClass="entr" presetSubtype="0" fill="hold" nodeType="withEffect">
                                  <p:stCondLst>
                                    <p:cond delay="0"/>
                                  </p:stCondLst>
                                  <p:childTnLst>
                                    <p:set>
                                      <p:cBhvr>
                                        <p:cTn id="239" dur="1" fill="hold">
                                          <p:stCondLst>
                                            <p:cond delay="0"/>
                                          </p:stCondLst>
                                        </p:cTn>
                                        <p:tgtEl>
                                          <p:spTgt spid="1027"/>
                                        </p:tgtEl>
                                        <p:attrNameLst>
                                          <p:attrName>style.visibility</p:attrName>
                                        </p:attrNameLst>
                                      </p:cBhvr>
                                      <p:to>
                                        <p:strVal val="visible"/>
                                      </p:to>
                                    </p:set>
                                    <p:animEffect transition="in" filter="fade">
                                      <p:cBhvr>
                                        <p:cTn id="240" dur="500"/>
                                        <p:tgtEl>
                                          <p:spTgt spid="1027"/>
                                        </p:tgtEl>
                                      </p:cBhvr>
                                    </p:animEffect>
                                  </p:childTnLst>
                                </p:cTn>
                              </p:par>
                            </p:childTnLst>
                          </p:cTn>
                        </p:par>
                      </p:childTnLst>
                    </p:cTn>
                  </p:par>
                </p:childTnLst>
              </p:cTn>
              <p:nextCondLst>
                <p:cond evt="onClick" delay="0">
                  <p:tgtEl>
                    <p:spTgt spid="1044"/>
                  </p:tgtEl>
                </p:cond>
              </p:nextCondLst>
            </p:seq>
            <p:seq concurrent="1" nextAc="seek">
              <p:cTn id="241" restart="whenNotActive" fill="hold" evtFilter="cancelBubble" nodeType="interactiveSeq">
                <p:stCondLst>
                  <p:cond evt="onClick" delay="0">
                    <p:tgtEl>
                      <p:spTgt spid="1045"/>
                    </p:tgtEl>
                  </p:cond>
                </p:stCondLst>
                <p:endSync evt="end" delay="0">
                  <p:rtn val="all"/>
                </p:endSync>
                <p:childTnLst>
                  <p:par>
                    <p:cTn id="242" fill="hold">
                      <p:stCondLst>
                        <p:cond delay="0"/>
                      </p:stCondLst>
                      <p:childTnLst>
                        <p:par>
                          <p:cTn id="243" fill="hold">
                            <p:stCondLst>
                              <p:cond delay="0"/>
                            </p:stCondLst>
                            <p:childTnLst>
                              <p:par>
                                <p:cTn id="244" presetID="2" presetClass="exit" presetSubtype="4" fill="hold" nodeType="clickEffect">
                                  <p:stCondLst>
                                    <p:cond delay="0"/>
                                  </p:stCondLst>
                                  <p:childTnLst>
                                    <p:anim calcmode="lin" valueType="num">
                                      <p:cBhvr additive="base">
                                        <p:cTn id="245" dur="1000"/>
                                        <p:tgtEl>
                                          <p:spTgt spid="1045"/>
                                        </p:tgtEl>
                                        <p:attrNameLst>
                                          <p:attrName>ppt_x</p:attrName>
                                        </p:attrNameLst>
                                      </p:cBhvr>
                                      <p:tavLst>
                                        <p:tav tm="0">
                                          <p:val>
                                            <p:strVal val="ppt_x"/>
                                          </p:val>
                                        </p:tav>
                                        <p:tav tm="100000">
                                          <p:val>
                                            <p:strVal val="ppt_x"/>
                                          </p:val>
                                        </p:tav>
                                      </p:tavLst>
                                    </p:anim>
                                    <p:anim calcmode="lin" valueType="num">
                                      <p:cBhvr additive="base">
                                        <p:cTn id="246" dur="1000"/>
                                        <p:tgtEl>
                                          <p:spTgt spid="1045"/>
                                        </p:tgtEl>
                                        <p:attrNameLst>
                                          <p:attrName>ppt_y</p:attrName>
                                        </p:attrNameLst>
                                      </p:cBhvr>
                                      <p:tavLst>
                                        <p:tav tm="0">
                                          <p:val>
                                            <p:strVal val="ppt_y"/>
                                          </p:val>
                                        </p:tav>
                                        <p:tav tm="100000">
                                          <p:val>
                                            <p:strVal val="1+ppt_h/2"/>
                                          </p:val>
                                        </p:tav>
                                      </p:tavLst>
                                    </p:anim>
                                    <p:set>
                                      <p:cBhvr>
                                        <p:cTn id="247" dur="1" fill="hold">
                                          <p:stCondLst>
                                            <p:cond delay="999"/>
                                          </p:stCondLst>
                                        </p:cTn>
                                        <p:tgtEl>
                                          <p:spTgt spid="1045"/>
                                        </p:tgtEl>
                                        <p:attrNameLst>
                                          <p:attrName>style.visibility</p:attrName>
                                        </p:attrNameLst>
                                      </p:cBhvr>
                                      <p:to>
                                        <p:strVal val="hidden"/>
                                      </p:to>
                                    </p:set>
                                  </p:childTnLst>
                                </p:cTn>
                              </p:par>
                              <p:par>
                                <p:cTn id="248" presetID="10" presetClass="entr" presetSubtype="0" fill="hold" nodeType="withEffect">
                                  <p:stCondLst>
                                    <p:cond delay="0"/>
                                  </p:stCondLst>
                                  <p:childTnLst>
                                    <p:set>
                                      <p:cBhvr>
                                        <p:cTn id="249" dur="1" fill="hold">
                                          <p:stCondLst>
                                            <p:cond delay="0"/>
                                          </p:stCondLst>
                                        </p:cTn>
                                        <p:tgtEl>
                                          <p:spTgt spid="1029"/>
                                        </p:tgtEl>
                                        <p:attrNameLst>
                                          <p:attrName>style.visibility</p:attrName>
                                        </p:attrNameLst>
                                      </p:cBhvr>
                                      <p:to>
                                        <p:strVal val="visible"/>
                                      </p:to>
                                    </p:set>
                                    <p:animEffect transition="in" filter="fade">
                                      <p:cBhvr>
                                        <p:cTn id="250" dur="500"/>
                                        <p:tgtEl>
                                          <p:spTgt spid="1029"/>
                                        </p:tgtEl>
                                      </p:cBhvr>
                                    </p:animEffect>
                                  </p:childTnLst>
                                </p:cTn>
                              </p:par>
                            </p:childTnLst>
                          </p:cTn>
                        </p:par>
                      </p:childTnLst>
                    </p:cTn>
                  </p:par>
                </p:childTnLst>
              </p:cTn>
              <p:nextCondLst>
                <p:cond evt="onClick" delay="0">
                  <p:tgtEl>
                    <p:spTgt spid="1045"/>
                  </p:tgtEl>
                </p:cond>
              </p:nextCondLst>
            </p:seq>
            <p:seq concurrent="1" nextAc="seek">
              <p:cTn id="251" restart="whenNotActive" fill="hold" evtFilter="cancelBubble" nodeType="interactiveSeq">
                <p:stCondLst>
                  <p:cond evt="onClick" delay="0">
                    <p:tgtEl>
                      <p:spTgt spid="1046"/>
                    </p:tgtEl>
                  </p:cond>
                </p:stCondLst>
                <p:endSync evt="end" delay="0">
                  <p:rtn val="all"/>
                </p:endSync>
                <p:childTnLst>
                  <p:par>
                    <p:cTn id="252" fill="hold">
                      <p:stCondLst>
                        <p:cond delay="0"/>
                      </p:stCondLst>
                      <p:childTnLst>
                        <p:par>
                          <p:cTn id="253" fill="hold">
                            <p:stCondLst>
                              <p:cond delay="0"/>
                            </p:stCondLst>
                            <p:childTnLst>
                              <p:par>
                                <p:cTn id="254" presetID="2" presetClass="exit" presetSubtype="4" fill="hold" nodeType="clickEffect">
                                  <p:stCondLst>
                                    <p:cond delay="0"/>
                                  </p:stCondLst>
                                  <p:childTnLst>
                                    <p:anim calcmode="lin" valueType="num">
                                      <p:cBhvr additive="base">
                                        <p:cTn id="255" dur="1000"/>
                                        <p:tgtEl>
                                          <p:spTgt spid="1046"/>
                                        </p:tgtEl>
                                        <p:attrNameLst>
                                          <p:attrName>ppt_x</p:attrName>
                                        </p:attrNameLst>
                                      </p:cBhvr>
                                      <p:tavLst>
                                        <p:tav tm="0">
                                          <p:val>
                                            <p:strVal val="ppt_x"/>
                                          </p:val>
                                        </p:tav>
                                        <p:tav tm="100000">
                                          <p:val>
                                            <p:strVal val="ppt_x"/>
                                          </p:val>
                                        </p:tav>
                                      </p:tavLst>
                                    </p:anim>
                                    <p:anim calcmode="lin" valueType="num">
                                      <p:cBhvr additive="base">
                                        <p:cTn id="256" dur="1000"/>
                                        <p:tgtEl>
                                          <p:spTgt spid="1046"/>
                                        </p:tgtEl>
                                        <p:attrNameLst>
                                          <p:attrName>ppt_y</p:attrName>
                                        </p:attrNameLst>
                                      </p:cBhvr>
                                      <p:tavLst>
                                        <p:tav tm="0">
                                          <p:val>
                                            <p:strVal val="ppt_y"/>
                                          </p:val>
                                        </p:tav>
                                        <p:tav tm="100000">
                                          <p:val>
                                            <p:strVal val="1+ppt_h/2"/>
                                          </p:val>
                                        </p:tav>
                                      </p:tavLst>
                                    </p:anim>
                                    <p:set>
                                      <p:cBhvr>
                                        <p:cTn id="257" dur="1" fill="hold">
                                          <p:stCondLst>
                                            <p:cond delay="999"/>
                                          </p:stCondLst>
                                        </p:cTn>
                                        <p:tgtEl>
                                          <p:spTgt spid="1046"/>
                                        </p:tgtEl>
                                        <p:attrNameLst>
                                          <p:attrName>style.visibility</p:attrName>
                                        </p:attrNameLst>
                                      </p:cBhvr>
                                      <p:to>
                                        <p:strVal val="hidden"/>
                                      </p:to>
                                    </p:set>
                                  </p:childTnLst>
                                </p:cTn>
                              </p:par>
                              <p:par>
                                <p:cTn id="258" presetID="10" presetClass="entr" presetSubtype="0" fill="hold" nodeType="withEffect">
                                  <p:stCondLst>
                                    <p:cond delay="0"/>
                                  </p:stCondLst>
                                  <p:childTnLst>
                                    <p:set>
                                      <p:cBhvr>
                                        <p:cTn id="259" dur="1" fill="hold">
                                          <p:stCondLst>
                                            <p:cond delay="0"/>
                                          </p:stCondLst>
                                        </p:cTn>
                                        <p:tgtEl>
                                          <p:spTgt spid="1029"/>
                                        </p:tgtEl>
                                        <p:attrNameLst>
                                          <p:attrName>style.visibility</p:attrName>
                                        </p:attrNameLst>
                                      </p:cBhvr>
                                      <p:to>
                                        <p:strVal val="visible"/>
                                      </p:to>
                                    </p:set>
                                    <p:animEffect transition="in" filter="fade">
                                      <p:cBhvr>
                                        <p:cTn id="260" dur="500"/>
                                        <p:tgtEl>
                                          <p:spTgt spid="1029"/>
                                        </p:tgtEl>
                                      </p:cBhvr>
                                    </p:animEffect>
                                  </p:childTnLst>
                                </p:cTn>
                              </p:par>
                            </p:childTnLst>
                          </p:cTn>
                        </p:par>
                      </p:childTnLst>
                    </p:cTn>
                  </p:par>
                </p:childTnLst>
              </p:cTn>
              <p:nextCondLst>
                <p:cond evt="onClick" delay="0">
                  <p:tgtEl>
                    <p:spTgt spid="1046"/>
                  </p:tgtEl>
                </p:cond>
              </p:nextCondLst>
            </p:seq>
            <p:seq concurrent="1" nextAc="seek">
              <p:cTn id="261" restart="whenNotActive" fill="hold" evtFilter="cancelBubble" nodeType="interactiveSeq">
                <p:stCondLst>
                  <p:cond evt="onClick" delay="0">
                    <p:tgtEl>
                      <p:spTgt spid="104"/>
                    </p:tgtEl>
                  </p:cond>
                </p:stCondLst>
                <p:endSync evt="end" delay="0">
                  <p:rtn val="all"/>
                </p:endSync>
                <p:childTnLst>
                  <p:par>
                    <p:cTn id="262" fill="hold">
                      <p:stCondLst>
                        <p:cond delay="0"/>
                      </p:stCondLst>
                      <p:childTnLst>
                        <p:par>
                          <p:cTn id="263" fill="hold">
                            <p:stCondLst>
                              <p:cond delay="0"/>
                            </p:stCondLst>
                            <p:childTnLst>
                              <p:par>
                                <p:cTn id="264" presetID="2" presetClass="exit" presetSubtype="4" fill="hold" nodeType="clickEffect">
                                  <p:stCondLst>
                                    <p:cond delay="0"/>
                                  </p:stCondLst>
                                  <p:childTnLst>
                                    <p:anim calcmode="lin" valueType="num">
                                      <p:cBhvr additive="base">
                                        <p:cTn id="265" dur="1000"/>
                                        <p:tgtEl>
                                          <p:spTgt spid="104"/>
                                        </p:tgtEl>
                                        <p:attrNameLst>
                                          <p:attrName>ppt_x</p:attrName>
                                        </p:attrNameLst>
                                      </p:cBhvr>
                                      <p:tavLst>
                                        <p:tav tm="0">
                                          <p:val>
                                            <p:strVal val="ppt_x"/>
                                          </p:val>
                                        </p:tav>
                                        <p:tav tm="100000">
                                          <p:val>
                                            <p:strVal val="ppt_x"/>
                                          </p:val>
                                        </p:tav>
                                      </p:tavLst>
                                    </p:anim>
                                    <p:anim calcmode="lin" valueType="num">
                                      <p:cBhvr additive="base">
                                        <p:cTn id="266" dur="1000"/>
                                        <p:tgtEl>
                                          <p:spTgt spid="104"/>
                                        </p:tgtEl>
                                        <p:attrNameLst>
                                          <p:attrName>ppt_y</p:attrName>
                                        </p:attrNameLst>
                                      </p:cBhvr>
                                      <p:tavLst>
                                        <p:tav tm="0">
                                          <p:val>
                                            <p:strVal val="ppt_y"/>
                                          </p:val>
                                        </p:tav>
                                        <p:tav tm="100000">
                                          <p:val>
                                            <p:strVal val="1+ppt_h/2"/>
                                          </p:val>
                                        </p:tav>
                                      </p:tavLst>
                                    </p:anim>
                                    <p:set>
                                      <p:cBhvr>
                                        <p:cTn id="267" dur="1" fill="hold">
                                          <p:stCondLst>
                                            <p:cond delay="999"/>
                                          </p:stCondLst>
                                        </p:cTn>
                                        <p:tgtEl>
                                          <p:spTgt spid="104"/>
                                        </p:tgtEl>
                                        <p:attrNameLst>
                                          <p:attrName>style.visibility</p:attrName>
                                        </p:attrNameLst>
                                      </p:cBhvr>
                                      <p:to>
                                        <p:strVal val="hidden"/>
                                      </p:to>
                                    </p:set>
                                  </p:childTnLst>
                                </p:cTn>
                              </p:par>
                              <p:par>
                                <p:cTn id="268" presetID="10" presetClass="entr" presetSubtype="0" fill="hold" nodeType="withEffect">
                                  <p:stCondLst>
                                    <p:cond delay="0"/>
                                  </p:stCondLst>
                                  <p:childTnLst>
                                    <p:set>
                                      <p:cBhvr>
                                        <p:cTn id="269" dur="1" fill="hold">
                                          <p:stCondLst>
                                            <p:cond delay="0"/>
                                          </p:stCondLst>
                                        </p:cTn>
                                        <p:tgtEl>
                                          <p:spTgt spid="1029"/>
                                        </p:tgtEl>
                                        <p:attrNameLst>
                                          <p:attrName>style.visibility</p:attrName>
                                        </p:attrNameLst>
                                      </p:cBhvr>
                                      <p:to>
                                        <p:strVal val="visible"/>
                                      </p:to>
                                    </p:set>
                                    <p:animEffect transition="in" filter="fade">
                                      <p:cBhvr>
                                        <p:cTn id="270" dur="500"/>
                                        <p:tgtEl>
                                          <p:spTgt spid="1029"/>
                                        </p:tgtEl>
                                      </p:cBhvr>
                                    </p:animEffect>
                                  </p:childTnLst>
                                </p:cTn>
                              </p:par>
                            </p:childTnLst>
                          </p:cTn>
                        </p:par>
                      </p:childTnLst>
                    </p:cTn>
                  </p:par>
                </p:childTnLst>
              </p:cTn>
              <p:nextCondLst>
                <p:cond evt="onClick" delay="0">
                  <p:tgtEl>
                    <p:spTgt spid="104"/>
                  </p:tgtEl>
                </p:cond>
              </p:nextCondLst>
            </p:seq>
            <p:seq concurrent="1" nextAc="seek">
              <p:cTn id="271" restart="whenNotActive" fill="hold" evtFilter="cancelBubble" nodeType="interactiveSeq">
                <p:stCondLst>
                  <p:cond evt="onClick" delay="0">
                    <p:tgtEl>
                      <p:spTgt spid="105"/>
                    </p:tgtEl>
                  </p:cond>
                </p:stCondLst>
                <p:endSync evt="end" delay="0">
                  <p:rtn val="all"/>
                </p:endSync>
                <p:childTnLst>
                  <p:par>
                    <p:cTn id="272" fill="hold">
                      <p:stCondLst>
                        <p:cond delay="0"/>
                      </p:stCondLst>
                      <p:childTnLst>
                        <p:par>
                          <p:cTn id="273" fill="hold">
                            <p:stCondLst>
                              <p:cond delay="0"/>
                            </p:stCondLst>
                            <p:childTnLst>
                              <p:par>
                                <p:cTn id="274" presetID="2" presetClass="exit" presetSubtype="4" fill="hold" nodeType="clickEffect">
                                  <p:stCondLst>
                                    <p:cond delay="0"/>
                                  </p:stCondLst>
                                  <p:childTnLst>
                                    <p:anim calcmode="lin" valueType="num">
                                      <p:cBhvr additive="base">
                                        <p:cTn id="275" dur="1000"/>
                                        <p:tgtEl>
                                          <p:spTgt spid="105"/>
                                        </p:tgtEl>
                                        <p:attrNameLst>
                                          <p:attrName>ppt_x</p:attrName>
                                        </p:attrNameLst>
                                      </p:cBhvr>
                                      <p:tavLst>
                                        <p:tav tm="0">
                                          <p:val>
                                            <p:strVal val="ppt_x"/>
                                          </p:val>
                                        </p:tav>
                                        <p:tav tm="100000">
                                          <p:val>
                                            <p:strVal val="ppt_x"/>
                                          </p:val>
                                        </p:tav>
                                      </p:tavLst>
                                    </p:anim>
                                    <p:anim calcmode="lin" valueType="num">
                                      <p:cBhvr additive="base">
                                        <p:cTn id="276" dur="1000"/>
                                        <p:tgtEl>
                                          <p:spTgt spid="105"/>
                                        </p:tgtEl>
                                        <p:attrNameLst>
                                          <p:attrName>ppt_y</p:attrName>
                                        </p:attrNameLst>
                                      </p:cBhvr>
                                      <p:tavLst>
                                        <p:tav tm="0">
                                          <p:val>
                                            <p:strVal val="ppt_y"/>
                                          </p:val>
                                        </p:tav>
                                        <p:tav tm="100000">
                                          <p:val>
                                            <p:strVal val="1+ppt_h/2"/>
                                          </p:val>
                                        </p:tav>
                                      </p:tavLst>
                                    </p:anim>
                                    <p:set>
                                      <p:cBhvr>
                                        <p:cTn id="277" dur="1" fill="hold">
                                          <p:stCondLst>
                                            <p:cond delay="999"/>
                                          </p:stCondLst>
                                        </p:cTn>
                                        <p:tgtEl>
                                          <p:spTgt spid="105"/>
                                        </p:tgtEl>
                                        <p:attrNameLst>
                                          <p:attrName>style.visibility</p:attrName>
                                        </p:attrNameLst>
                                      </p:cBhvr>
                                      <p:to>
                                        <p:strVal val="hidden"/>
                                      </p:to>
                                    </p:set>
                                  </p:childTnLst>
                                </p:cTn>
                              </p:par>
                              <p:par>
                                <p:cTn id="278" presetID="10" presetClass="entr" presetSubtype="0" fill="hold" nodeType="withEffect">
                                  <p:stCondLst>
                                    <p:cond delay="0"/>
                                  </p:stCondLst>
                                  <p:childTnLst>
                                    <p:set>
                                      <p:cBhvr>
                                        <p:cTn id="279" dur="1" fill="hold">
                                          <p:stCondLst>
                                            <p:cond delay="0"/>
                                          </p:stCondLst>
                                        </p:cTn>
                                        <p:tgtEl>
                                          <p:spTgt spid="1029"/>
                                        </p:tgtEl>
                                        <p:attrNameLst>
                                          <p:attrName>style.visibility</p:attrName>
                                        </p:attrNameLst>
                                      </p:cBhvr>
                                      <p:to>
                                        <p:strVal val="visible"/>
                                      </p:to>
                                    </p:set>
                                    <p:animEffect transition="in" filter="fade">
                                      <p:cBhvr>
                                        <p:cTn id="280" dur="500"/>
                                        <p:tgtEl>
                                          <p:spTgt spid="1029"/>
                                        </p:tgtEl>
                                      </p:cBhvr>
                                    </p:animEffect>
                                  </p:childTnLst>
                                </p:cTn>
                              </p:par>
                            </p:childTnLst>
                          </p:cTn>
                        </p:par>
                      </p:childTnLst>
                    </p:cTn>
                  </p:par>
                </p:childTnLst>
              </p:cTn>
              <p:nextCondLst>
                <p:cond evt="onClick" delay="0">
                  <p:tgtEl>
                    <p:spTgt spid="105"/>
                  </p:tgtEl>
                </p:cond>
              </p:nextCondLst>
            </p:seq>
            <p:seq concurrent="1" nextAc="seek">
              <p:cTn id="281" restart="whenNotActive" fill="hold" evtFilter="cancelBubble" nodeType="interactiveSeq">
                <p:stCondLst>
                  <p:cond evt="onClick" delay="0">
                    <p:tgtEl>
                      <p:spTgt spid="1047"/>
                    </p:tgtEl>
                  </p:cond>
                </p:stCondLst>
                <p:endSync evt="end" delay="0">
                  <p:rtn val="all"/>
                </p:endSync>
                <p:childTnLst>
                  <p:par>
                    <p:cTn id="282" fill="hold">
                      <p:stCondLst>
                        <p:cond delay="0"/>
                      </p:stCondLst>
                      <p:childTnLst>
                        <p:par>
                          <p:cTn id="283" fill="hold">
                            <p:stCondLst>
                              <p:cond delay="0"/>
                            </p:stCondLst>
                            <p:childTnLst>
                              <p:par>
                                <p:cTn id="284" presetID="2" presetClass="exit" presetSubtype="4" fill="hold" nodeType="clickEffect">
                                  <p:stCondLst>
                                    <p:cond delay="0"/>
                                  </p:stCondLst>
                                  <p:childTnLst>
                                    <p:anim calcmode="lin" valueType="num">
                                      <p:cBhvr additive="base">
                                        <p:cTn id="285" dur="1000"/>
                                        <p:tgtEl>
                                          <p:spTgt spid="1047"/>
                                        </p:tgtEl>
                                        <p:attrNameLst>
                                          <p:attrName>ppt_x</p:attrName>
                                        </p:attrNameLst>
                                      </p:cBhvr>
                                      <p:tavLst>
                                        <p:tav tm="0">
                                          <p:val>
                                            <p:strVal val="ppt_x"/>
                                          </p:val>
                                        </p:tav>
                                        <p:tav tm="100000">
                                          <p:val>
                                            <p:strVal val="ppt_x"/>
                                          </p:val>
                                        </p:tav>
                                      </p:tavLst>
                                    </p:anim>
                                    <p:anim calcmode="lin" valueType="num">
                                      <p:cBhvr additive="base">
                                        <p:cTn id="286" dur="1000"/>
                                        <p:tgtEl>
                                          <p:spTgt spid="1047"/>
                                        </p:tgtEl>
                                        <p:attrNameLst>
                                          <p:attrName>ppt_y</p:attrName>
                                        </p:attrNameLst>
                                      </p:cBhvr>
                                      <p:tavLst>
                                        <p:tav tm="0">
                                          <p:val>
                                            <p:strVal val="ppt_y"/>
                                          </p:val>
                                        </p:tav>
                                        <p:tav tm="100000">
                                          <p:val>
                                            <p:strVal val="1+ppt_h/2"/>
                                          </p:val>
                                        </p:tav>
                                      </p:tavLst>
                                    </p:anim>
                                    <p:set>
                                      <p:cBhvr>
                                        <p:cTn id="287" dur="1" fill="hold">
                                          <p:stCondLst>
                                            <p:cond delay="999"/>
                                          </p:stCondLst>
                                        </p:cTn>
                                        <p:tgtEl>
                                          <p:spTgt spid="1047"/>
                                        </p:tgtEl>
                                        <p:attrNameLst>
                                          <p:attrName>style.visibility</p:attrName>
                                        </p:attrNameLst>
                                      </p:cBhvr>
                                      <p:to>
                                        <p:strVal val="hidden"/>
                                      </p:to>
                                    </p:set>
                                  </p:childTnLst>
                                </p:cTn>
                              </p:par>
                              <p:par>
                                <p:cTn id="288" presetID="10" presetClass="entr" presetSubtype="0" fill="hold" nodeType="withEffect">
                                  <p:stCondLst>
                                    <p:cond delay="0"/>
                                  </p:stCondLst>
                                  <p:childTnLst>
                                    <p:set>
                                      <p:cBhvr>
                                        <p:cTn id="289" dur="1" fill="hold">
                                          <p:stCondLst>
                                            <p:cond delay="0"/>
                                          </p:stCondLst>
                                        </p:cTn>
                                        <p:tgtEl>
                                          <p:spTgt spid="1029"/>
                                        </p:tgtEl>
                                        <p:attrNameLst>
                                          <p:attrName>style.visibility</p:attrName>
                                        </p:attrNameLst>
                                      </p:cBhvr>
                                      <p:to>
                                        <p:strVal val="visible"/>
                                      </p:to>
                                    </p:set>
                                    <p:animEffect transition="in" filter="fade">
                                      <p:cBhvr>
                                        <p:cTn id="290" dur="500"/>
                                        <p:tgtEl>
                                          <p:spTgt spid="1029"/>
                                        </p:tgtEl>
                                      </p:cBhvr>
                                    </p:animEffect>
                                  </p:childTnLst>
                                </p:cTn>
                              </p:par>
                            </p:childTnLst>
                          </p:cTn>
                        </p:par>
                      </p:childTnLst>
                    </p:cTn>
                  </p:par>
                </p:childTnLst>
              </p:cTn>
              <p:nextCondLst>
                <p:cond evt="onClick" delay="0">
                  <p:tgtEl>
                    <p:spTgt spid="1047"/>
                  </p:tgtEl>
                </p:cond>
              </p:nextCondLst>
            </p:seq>
            <p:seq concurrent="1" nextAc="seek">
              <p:cTn id="291" restart="whenNotActive" fill="hold" evtFilter="cancelBubble" nodeType="interactiveSeq">
                <p:stCondLst>
                  <p:cond evt="onClick" delay="0">
                    <p:tgtEl>
                      <p:spTgt spid="1048"/>
                    </p:tgtEl>
                  </p:cond>
                </p:stCondLst>
                <p:endSync evt="end" delay="0">
                  <p:rtn val="all"/>
                </p:endSync>
                <p:childTnLst>
                  <p:par>
                    <p:cTn id="292" fill="hold">
                      <p:stCondLst>
                        <p:cond delay="0"/>
                      </p:stCondLst>
                      <p:childTnLst>
                        <p:par>
                          <p:cTn id="293" fill="hold">
                            <p:stCondLst>
                              <p:cond delay="0"/>
                            </p:stCondLst>
                            <p:childTnLst>
                              <p:par>
                                <p:cTn id="294" presetID="2" presetClass="exit" presetSubtype="4" fill="hold" nodeType="clickEffect">
                                  <p:stCondLst>
                                    <p:cond delay="0"/>
                                  </p:stCondLst>
                                  <p:childTnLst>
                                    <p:anim calcmode="lin" valueType="num">
                                      <p:cBhvr additive="base">
                                        <p:cTn id="295" dur="1000"/>
                                        <p:tgtEl>
                                          <p:spTgt spid="1048"/>
                                        </p:tgtEl>
                                        <p:attrNameLst>
                                          <p:attrName>ppt_x</p:attrName>
                                        </p:attrNameLst>
                                      </p:cBhvr>
                                      <p:tavLst>
                                        <p:tav tm="0">
                                          <p:val>
                                            <p:strVal val="ppt_x"/>
                                          </p:val>
                                        </p:tav>
                                        <p:tav tm="100000">
                                          <p:val>
                                            <p:strVal val="ppt_x"/>
                                          </p:val>
                                        </p:tav>
                                      </p:tavLst>
                                    </p:anim>
                                    <p:anim calcmode="lin" valueType="num">
                                      <p:cBhvr additive="base">
                                        <p:cTn id="296" dur="1000"/>
                                        <p:tgtEl>
                                          <p:spTgt spid="1048"/>
                                        </p:tgtEl>
                                        <p:attrNameLst>
                                          <p:attrName>ppt_y</p:attrName>
                                        </p:attrNameLst>
                                      </p:cBhvr>
                                      <p:tavLst>
                                        <p:tav tm="0">
                                          <p:val>
                                            <p:strVal val="ppt_y"/>
                                          </p:val>
                                        </p:tav>
                                        <p:tav tm="100000">
                                          <p:val>
                                            <p:strVal val="1+ppt_h/2"/>
                                          </p:val>
                                        </p:tav>
                                      </p:tavLst>
                                    </p:anim>
                                    <p:set>
                                      <p:cBhvr>
                                        <p:cTn id="297" dur="1" fill="hold">
                                          <p:stCondLst>
                                            <p:cond delay="999"/>
                                          </p:stCondLst>
                                        </p:cTn>
                                        <p:tgtEl>
                                          <p:spTgt spid="1048"/>
                                        </p:tgtEl>
                                        <p:attrNameLst>
                                          <p:attrName>style.visibility</p:attrName>
                                        </p:attrNameLst>
                                      </p:cBhvr>
                                      <p:to>
                                        <p:strVal val="hidden"/>
                                      </p:to>
                                    </p:set>
                                  </p:childTnLst>
                                </p:cTn>
                              </p:par>
                              <p:par>
                                <p:cTn id="298" presetID="10" presetClass="entr" presetSubtype="0" fill="hold" nodeType="withEffect">
                                  <p:stCondLst>
                                    <p:cond delay="0"/>
                                  </p:stCondLst>
                                  <p:childTnLst>
                                    <p:set>
                                      <p:cBhvr>
                                        <p:cTn id="299" dur="1" fill="hold">
                                          <p:stCondLst>
                                            <p:cond delay="0"/>
                                          </p:stCondLst>
                                        </p:cTn>
                                        <p:tgtEl>
                                          <p:spTgt spid="1029"/>
                                        </p:tgtEl>
                                        <p:attrNameLst>
                                          <p:attrName>style.visibility</p:attrName>
                                        </p:attrNameLst>
                                      </p:cBhvr>
                                      <p:to>
                                        <p:strVal val="visible"/>
                                      </p:to>
                                    </p:set>
                                    <p:animEffect transition="in" filter="fade">
                                      <p:cBhvr>
                                        <p:cTn id="300" dur="500"/>
                                        <p:tgtEl>
                                          <p:spTgt spid="1029"/>
                                        </p:tgtEl>
                                      </p:cBhvr>
                                    </p:animEffect>
                                  </p:childTnLst>
                                </p:cTn>
                              </p:par>
                            </p:childTnLst>
                          </p:cTn>
                        </p:par>
                      </p:childTnLst>
                    </p:cTn>
                  </p:par>
                </p:childTnLst>
              </p:cTn>
              <p:nextCondLst>
                <p:cond evt="onClick" delay="0">
                  <p:tgtEl>
                    <p:spTgt spid="1048"/>
                  </p:tgtEl>
                </p:cond>
              </p:nextCondLst>
            </p:seq>
            <p:seq concurrent="1" nextAc="seek">
              <p:cTn id="301" restart="whenNotActive" fill="hold" evtFilter="cancelBubble" nodeType="interactiveSeq">
                <p:stCondLst>
                  <p:cond evt="onClick" delay="0">
                    <p:tgtEl>
                      <p:spTgt spid="1049"/>
                    </p:tgtEl>
                  </p:cond>
                </p:stCondLst>
                <p:endSync evt="end" delay="0">
                  <p:rtn val="all"/>
                </p:endSync>
                <p:childTnLst>
                  <p:par>
                    <p:cTn id="302" fill="hold">
                      <p:stCondLst>
                        <p:cond delay="0"/>
                      </p:stCondLst>
                      <p:childTnLst>
                        <p:par>
                          <p:cTn id="303" fill="hold">
                            <p:stCondLst>
                              <p:cond delay="0"/>
                            </p:stCondLst>
                            <p:childTnLst>
                              <p:par>
                                <p:cTn id="304" presetID="2" presetClass="exit" presetSubtype="4" fill="hold" nodeType="clickEffect">
                                  <p:stCondLst>
                                    <p:cond delay="0"/>
                                  </p:stCondLst>
                                  <p:childTnLst>
                                    <p:anim calcmode="lin" valueType="num">
                                      <p:cBhvr additive="base">
                                        <p:cTn id="305" dur="1000"/>
                                        <p:tgtEl>
                                          <p:spTgt spid="1049"/>
                                        </p:tgtEl>
                                        <p:attrNameLst>
                                          <p:attrName>ppt_x</p:attrName>
                                        </p:attrNameLst>
                                      </p:cBhvr>
                                      <p:tavLst>
                                        <p:tav tm="0">
                                          <p:val>
                                            <p:strVal val="ppt_x"/>
                                          </p:val>
                                        </p:tav>
                                        <p:tav tm="100000">
                                          <p:val>
                                            <p:strVal val="ppt_x"/>
                                          </p:val>
                                        </p:tav>
                                      </p:tavLst>
                                    </p:anim>
                                    <p:anim calcmode="lin" valueType="num">
                                      <p:cBhvr additive="base">
                                        <p:cTn id="306" dur="1000"/>
                                        <p:tgtEl>
                                          <p:spTgt spid="1049"/>
                                        </p:tgtEl>
                                        <p:attrNameLst>
                                          <p:attrName>ppt_y</p:attrName>
                                        </p:attrNameLst>
                                      </p:cBhvr>
                                      <p:tavLst>
                                        <p:tav tm="0">
                                          <p:val>
                                            <p:strVal val="ppt_y"/>
                                          </p:val>
                                        </p:tav>
                                        <p:tav tm="100000">
                                          <p:val>
                                            <p:strVal val="1+ppt_h/2"/>
                                          </p:val>
                                        </p:tav>
                                      </p:tavLst>
                                    </p:anim>
                                    <p:set>
                                      <p:cBhvr>
                                        <p:cTn id="307" dur="1" fill="hold">
                                          <p:stCondLst>
                                            <p:cond delay="999"/>
                                          </p:stCondLst>
                                        </p:cTn>
                                        <p:tgtEl>
                                          <p:spTgt spid="1049"/>
                                        </p:tgtEl>
                                        <p:attrNameLst>
                                          <p:attrName>style.visibility</p:attrName>
                                        </p:attrNameLst>
                                      </p:cBhvr>
                                      <p:to>
                                        <p:strVal val="hidden"/>
                                      </p:to>
                                    </p:set>
                                  </p:childTnLst>
                                </p:cTn>
                              </p:par>
                              <p:par>
                                <p:cTn id="308" presetID="10" presetClass="entr" presetSubtype="0" fill="hold" nodeType="withEffect">
                                  <p:stCondLst>
                                    <p:cond delay="0"/>
                                  </p:stCondLst>
                                  <p:childTnLst>
                                    <p:set>
                                      <p:cBhvr>
                                        <p:cTn id="309" dur="1" fill="hold">
                                          <p:stCondLst>
                                            <p:cond delay="0"/>
                                          </p:stCondLst>
                                        </p:cTn>
                                        <p:tgtEl>
                                          <p:spTgt spid="1029"/>
                                        </p:tgtEl>
                                        <p:attrNameLst>
                                          <p:attrName>style.visibility</p:attrName>
                                        </p:attrNameLst>
                                      </p:cBhvr>
                                      <p:to>
                                        <p:strVal val="visible"/>
                                      </p:to>
                                    </p:set>
                                    <p:animEffect transition="in" filter="fade">
                                      <p:cBhvr>
                                        <p:cTn id="310" dur="500"/>
                                        <p:tgtEl>
                                          <p:spTgt spid="1029"/>
                                        </p:tgtEl>
                                      </p:cBhvr>
                                    </p:animEffect>
                                  </p:childTnLst>
                                </p:cTn>
                              </p:par>
                            </p:childTnLst>
                          </p:cTn>
                        </p:par>
                      </p:childTnLst>
                    </p:cTn>
                  </p:par>
                </p:childTnLst>
              </p:cTn>
              <p:nextCondLst>
                <p:cond evt="onClick" delay="0">
                  <p:tgtEl>
                    <p:spTgt spid="1049"/>
                  </p:tgtEl>
                </p:cond>
              </p:nextCondLst>
            </p:seq>
            <p:seq concurrent="1" nextAc="seek">
              <p:cTn id="311" restart="whenNotActive" fill="hold" evtFilter="cancelBubble" nodeType="interactiveSeq">
                <p:stCondLst>
                  <p:cond evt="onClick" delay="0">
                    <p:tgtEl>
                      <p:spTgt spid="106"/>
                    </p:tgtEl>
                  </p:cond>
                </p:stCondLst>
                <p:endSync evt="end" delay="0">
                  <p:rtn val="all"/>
                </p:endSync>
                <p:childTnLst>
                  <p:par>
                    <p:cTn id="312" fill="hold">
                      <p:stCondLst>
                        <p:cond delay="0"/>
                      </p:stCondLst>
                      <p:childTnLst>
                        <p:par>
                          <p:cTn id="313" fill="hold">
                            <p:stCondLst>
                              <p:cond delay="0"/>
                            </p:stCondLst>
                            <p:childTnLst>
                              <p:par>
                                <p:cTn id="314" presetID="2" presetClass="exit" presetSubtype="4" fill="hold" nodeType="clickEffect">
                                  <p:stCondLst>
                                    <p:cond delay="0"/>
                                  </p:stCondLst>
                                  <p:childTnLst>
                                    <p:anim calcmode="lin" valueType="num">
                                      <p:cBhvr additive="base">
                                        <p:cTn id="315" dur="1000"/>
                                        <p:tgtEl>
                                          <p:spTgt spid="106"/>
                                        </p:tgtEl>
                                        <p:attrNameLst>
                                          <p:attrName>ppt_x</p:attrName>
                                        </p:attrNameLst>
                                      </p:cBhvr>
                                      <p:tavLst>
                                        <p:tav tm="0">
                                          <p:val>
                                            <p:strVal val="ppt_x"/>
                                          </p:val>
                                        </p:tav>
                                        <p:tav tm="100000">
                                          <p:val>
                                            <p:strVal val="ppt_x"/>
                                          </p:val>
                                        </p:tav>
                                      </p:tavLst>
                                    </p:anim>
                                    <p:anim calcmode="lin" valueType="num">
                                      <p:cBhvr additive="base">
                                        <p:cTn id="316" dur="1000"/>
                                        <p:tgtEl>
                                          <p:spTgt spid="106"/>
                                        </p:tgtEl>
                                        <p:attrNameLst>
                                          <p:attrName>ppt_y</p:attrName>
                                        </p:attrNameLst>
                                      </p:cBhvr>
                                      <p:tavLst>
                                        <p:tav tm="0">
                                          <p:val>
                                            <p:strVal val="ppt_y"/>
                                          </p:val>
                                        </p:tav>
                                        <p:tav tm="100000">
                                          <p:val>
                                            <p:strVal val="1+ppt_h/2"/>
                                          </p:val>
                                        </p:tav>
                                      </p:tavLst>
                                    </p:anim>
                                    <p:set>
                                      <p:cBhvr>
                                        <p:cTn id="317" dur="1" fill="hold">
                                          <p:stCondLst>
                                            <p:cond delay="999"/>
                                          </p:stCondLst>
                                        </p:cTn>
                                        <p:tgtEl>
                                          <p:spTgt spid="106"/>
                                        </p:tgtEl>
                                        <p:attrNameLst>
                                          <p:attrName>style.visibility</p:attrName>
                                        </p:attrNameLst>
                                      </p:cBhvr>
                                      <p:to>
                                        <p:strVal val="hidden"/>
                                      </p:to>
                                    </p:set>
                                  </p:childTnLst>
                                </p:cTn>
                              </p:par>
                              <p:par>
                                <p:cTn id="318" presetID="10" presetClass="entr" presetSubtype="0" fill="hold" nodeType="withEffect">
                                  <p:stCondLst>
                                    <p:cond delay="0"/>
                                  </p:stCondLst>
                                  <p:childTnLst>
                                    <p:set>
                                      <p:cBhvr>
                                        <p:cTn id="319" dur="1" fill="hold">
                                          <p:stCondLst>
                                            <p:cond delay="0"/>
                                          </p:stCondLst>
                                        </p:cTn>
                                        <p:tgtEl>
                                          <p:spTgt spid="1029"/>
                                        </p:tgtEl>
                                        <p:attrNameLst>
                                          <p:attrName>style.visibility</p:attrName>
                                        </p:attrNameLst>
                                      </p:cBhvr>
                                      <p:to>
                                        <p:strVal val="visible"/>
                                      </p:to>
                                    </p:set>
                                    <p:animEffect transition="in" filter="fade">
                                      <p:cBhvr>
                                        <p:cTn id="320" dur="500"/>
                                        <p:tgtEl>
                                          <p:spTgt spid="1029"/>
                                        </p:tgtEl>
                                      </p:cBhvr>
                                    </p:animEffect>
                                  </p:childTnLst>
                                </p:cTn>
                              </p:par>
                            </p:childTnLst>
                          </p:cTn>
                        </p:par>
                      </p:childTnLst>
                    </p:cTn>
                  </p:par>
                </p:childTnLst>
              </p:cTn>
              <p:nextCondLst>
                <p:cond evt="onClick" delay="0">
                  <p:tgtEl>
                    <p:spTgt spid="106"/>
                  </p:tgtEl>
                </p:cond>
              </p:nextCondLst>
            </p:seq>
            <p:seq concurrent="1" nextAc="seek">
              <p:cTn id="321" restart="whenNotActive" fill="hold" evtFilter="cancelBubble" nodeType="interactiveSeq">
                <p:stCondLst>
                  <p:cond evt="onClick" delay="0">
                    <p:tgtEl>
                      <p:spTgt spid="82"/>
                    </p:tgtEl>
                  </p:cond>
                </p:stCondLst>
                <p:endSync evt="end" delay="0">
                  <p:rtn val="all"/>
                </p:endSync>
                <p:childTnLst>
                  <p:par>
                    <p:cTn id="322" fill="hold">
                      <p:stCondLst>
                        <p:cond delay="0"/>
                      </p:stCondLst>
                      <p:childTnLst>
                        <p:par>
                          <p:cTn id="323" fill="hold">
                            <p:stCondLst>
                              <p:cond delay="0"/>
                            </p:stCondLst>
                            <p:childTnLst>
                              <p:par>
                                <p:cTn id="324" presetID="9" presetClass="emph" presetSubtype="0" nodeType="clickEffect">
                                  <p:stCondLst>
                                    <p:cond delay="0"/>
                                  </p:stCondLst>
                                  <p:childTnLst>
                                    <p:set>
                                      <p:cBhvr rctx="PPT">
                                        <p:cTn id="325" dur="500"/>
                                        <p:tgtEl>
                                          <p:spTgt spid="82"/>
                                        </p:tgtEl>
                                        <p:attrNameLst>
                                          <p:attrName>style.opacity</p:attrName>
                                        </p:attrNameLst>
                                      </p:cBhvr>
                                      <p:to>
                                        <p:strVal val="0.5"/>
                                      </p:to>
                                    </p:set>
                                    <p:animEffect filter="image" prLst="opacity: 0.5">
                                      <p:cBhvr rctx="IE">
                                        <p:cTn id="326" dur="500"/>
                                        <p:tgtEl>
                                          <p:spTgt spid="82"/>
                                        </p:tgtEl>
                                      </p:cBhvr>
                                    </p:animEffect>
                                  </p:childTnLst>
                                </p:cTn>
                              </p:par>
                              <p:par>
                                <p:cTn id="327" presetID="53" presetClass="entr" presetSubtype="16" fill="hold" grpId="0" nodeType="withEffect">
                                  <p:stCondLst>
                                    <p:cond delay="0"/>
                                  </p:stCondLst>
                                  <p:childTnLst>
                                    <p:set>
                                      <p:cBhvr>
                                        <p:cTn id="328" dur="1" fill="hold">
                                          <p:stCondLst>
                                            <p:cond delay="0"/>
                                          </p:stCondLst>
                                        </p:cTn>
                                        <p:tgtEl>
                                          <p:spTgt spid="96"/>
                                        </p:tgtEl>
                                        <p:attrNameLst>
                                          <p:attrName>style.visibility</p:attrName>
                                        </p:attrNameLst>
                                      </p:cBhvr>
                                      <p:to>
                                        <p:strVal val="visible"/>
                                      </p:to>
                                    </p:set>
                                    <p:anim calcmode="lin" valueType="num">
                                      <p:cBhvr>
                                        <p:cTn id="329" dur="500" fill="hold"/>
                                        <p:tgtEl>
                                          <p:spTgt spid="96"/>
                                        </p:tgtEl>
                                        <p:attrNameLst>
                                          <p:attrName>ppt_w</p:attrName>
                                        </p:attrNameLst>
                                      </p:cBhvr>
                                      <p:tavLst>
                                        <p:tav tm="0">
                                          <p:val>
                                            <p:fltVal val="0.000000"/>
                                          </p:val>
                                        </p:tav>
                                        <p:tav tm="100000">
                                          <p:val>
                                            <p:strVal val="#ppt_w"/>
                                          </p:val>
                                        </p:tav>
                                      </p:tavLst>
                                    </p:anim>
                                    <p:anim calcmode="lin" valueType="num">
                                      <p:cBhvr>
                                        <p:cTn id="330" dur="500" fill="hold"/>
                                        <p:tgtEl>
                                          <p:spTgt spid="96"/>
                                        </p:tgtEl>
                                        <p:attrNameLst>
                                          <p:attrName>ppt_h</p:attrName>
                                        </p:attrNameLst>
                                      </p:cBhvr>
                                      <p:tavLst>
                                        <p:tav tm="0">
                                          <p:val>
                                            <p:fltVal val="0.000000"/>
                                          </p:val>
                                        </p:tav>
                                        <p:tav tm="100000">
                                          <p:val>
                                            <p:strVal val="#ppt_h"/>
                                          </p:val>
                                        </p:tav>
                                      </p:tavLst>
                                    </p:anim>
                                    <p:animEffect transition="in" filter="fade">
                                      <p:cBhvr>
                                        <p:cTn id="331" dur="500"/>
                                        <p:tgtEl>
                                          <p:spTgt spid="96"/>
                                        </p:tgtEl>
                                      </p:cBhvr>
                                    </p:animEffect>
                                  </p:childTnLst>
                                </p:cTn>
                              </p:par>
                              <p:par>
                                <p:cTn id="332" presetID="10" presetClass="exit" presetSubtype="0" fill="hold" nodeType="withEffect">
                                  <p:stCondLst>
                                    <p:cond delay="0"/>
                                  </p:stCondLst>
                                  <p:childTnLst>
                                    <p:animEffect transition="out" filter="fade">
                                      <p:cBhvr>
                                        <p:cTn id="333" dur="500"/>
                                        <p:tgtEl>
                                          <p:spTgt spid="1029"/>
                                        </p:tgtEl>
                                      </p:cBhvr>
                                    </p:animEffect>
                                    <p:set>
                                      <p:cBhvr>
                                        <p:cTn id="334" dur="1" fill="hold">
                                          <p:stCondLst>
                                            <p:cond delay="499"/>
                                          </p:stCondLst>
                                        </p:cTn>
                                        <p:tgtEl>
                                          <p:spTgt spid="1029"/>
                                        </p:tgtEl>
                                        <p:attrNameLst>
                                          <p:attrName>style.visibility</p:attrName>
                                        </p:attrNameLst>
                                      </p:cBhvr>
                                      <p:to>
                                        <p:strVal val="hidden"/>
                                      </p:to>
                                    </p:set>
                                  </p:childTnLst>
                                </p:cTn>
                              </p:par>
                            </p:childTnLst>
                          </p:cTn>
                        </p:par>
                      </p:childTnLst>
                    </p:cTn>
                  </p:par>
                  <p:par>
                    <p:cTn id="335" fill="hold">
                      <p:stCondLst>
                        <p:cond delay="indefinite"/>
                      </p:stCondLst>
                      <p:childTnLst>
                        <p:par>
                          <p:cTn id="336" fill="hold">
                            <p:stCondLst>
                              <p:cond delay="0"/>
                            </p:stCondLst>
                            <p:childTnLst>
                              <p:par>
                                <p:cTn id="337" presetID="9" presetClass="emph" presetSubtype="0" nodeType="clickEffect">
                                  <p:stCondLst>
                                    <p:cond delay="0"/>
                                  </p:stCondLst>
                                  <p:childTnLst>
                                    <p:set>
                                      <p:cBhvr rctx="PPT">
                                        <p:cTn id="338" dur="500"/>
                                        <p:tgtEl>
                                          <p:spTgt spid="82"/>
                                        </p:tgtEl>
                                        <p:attrNameLst>
                                          <p:attrName>style.opacity</p:attrName>
                                        </p:attrNameLst>
                                      </p:cBhvr>
                                      <p:to>
                                        <p:strVal val="0.5"/>
                                      </p:to>
                                    </p:set>
                                    <p:animEffect filter="image" prLst="opacity: 0.5">
                                      <p:cBhvr rctx="IE">
                                        <p:cTn id="339" dur="500"/>
                                        <p:tgtEl>
                                          <p:spTgt spid="82"/>
                                        </p:tgtEl>
                                      </p:cBhvr>
                                    </p:animEffect>
                                  </p:childTnLst>
                                </p:cTn>
                              </p:par>
                              <p:par>
                                <p:cTn id="340" presetID="53" presetClass="entr" presetSubtype="16" fill="hold" grpId="0" nodeType="withEffect">
                                  <p:stCondLst>
                                    <p:cond delay="0"/>
                                  </p:stCondLst>
                                  <p:childTnLst>
                                    <p:set>
                                      <p:cBhvr>
                                        <p:cTn id="341" dur="1" fill="hold">
                                          <p:stCondLst>
                                            <p:cond delay="0"/>
                                          </p:stCondLst>
                                        </p:cTn>
                                        <p:tgtEl>
                                          <p:spTgt spid="97"/>
                                        </p:tgtEl>
                                        <p:attrNameLst>
                                          <p:attrName>style.visibility</p:attrName>
                                        </p:attrNameLst>
                                      </p:cBhvr>
                                      <p:to>
                                        <p:strVal val="visible"/>
                                      </p:to>
                                    </p:set>
                                    <p:anim calcmode="lin" valueType="num">
                                      <p:cBhvr>
                                        <p:cTn id="342" dur="500" fill="hold"/>
                                        <p:tgtEl>
                                          <p:spTgt spid="97"/>
                                        </p:tgtEl>
                                        <p:attrNameLst>
                                          <p:attrName>ppt_w</p:attrName>
                                        </p:attrNameLst>
                                      </p:cBhvr>
                                      <p:tavLst>
                                        <p:tav tm="0">
                                          <p:val>
                                            <p:fltVal val="0.000000"/>
                                          </p:val>
                                        </p:tav>
                                        <p:tav tm="100000">
                                          <p:val>
                                            <p:strVal val="#ppt_w"/>
                                          </p:val>
                                        </p:tav>
                                      </p:tavLst>
                                    </p:anim>
                                    <p:anim calcmode="lin" valueType="num">
                                      <p:cBhvr>
                                        <p:cTn id="343" dur="500" fill="hold"/>
                                        <p:tgtEl>
                                          <p:spTgt spid="97"/>
                                        </p:tgtEl>
                                        <p:attrNameLst>
                                          <p:attrName>ppt_h</p:attrName>
                                        </p:attrNameLst>
                                      </p:cBhvr>
                                      <p:tavLst>
                                        <p:tav tm="0">
                                          <p:val>
                                            <p:fltVal val="0.000000"/>
                                          </p:val>
                                        </p:tav>
                                        <p:tav tm="100000">
                                          <p:val>
                                            <p:strVal val="#ppt_h"/>
                                          </p:val>
                                        </p:tav>
                                      </p:tavLst>
                                    </p:anim>
                                    <p:animEffect transition="in" filter="fade">
                                      <p:cBhvr>
                                        <p:cTn id="344" dur="500"/>
                                        <p:tgtEl>
                                          <p:spTgt spid="97"/>
                                        </p:tgtEl>
                                      </p:cBhvr>
                                    </p:animEffect>
                                  </p:childTnLst>
                                </p:cTn>
                              </p:par>
                              <p:par>
                                <p:cTn id="345" presetID="10" presetClass="exit" presetSubtype="0" fill="hold" nodeType="withEffect">
                                  <p:stCondLst>
                                    <p:cond delay="0"/>
                                  </p:stCondLst>
                                  <p:childTnLst>
                                    <p:animEffect transition="out" filter="fade">
                                      <p:cBhvr>
                                        <p:cTn id="346" dur="500"/>
                                        <p:tgtEl>
                                          <p:spTgt spid="1029"/>
                                        </p:tgtEl>
                                      </p:cBhvr>
                                    </p:animEffect>
                                    <p:set>
                                      <p:cBhvr>
                                        <p:cTn id="347" dur="1" fill="hold">
                                          <p:stCondLst>
                                            <p:cond delay="499"/>
                                          </p:stCondLst>
                                        </p:cTn>
                                        <p:tgtEl>
                                          <p:spTgt spid="1029"/>
                                        </p:tgtEl>
                                        <p:attrNameLst>
                                          <p:attrName>style.visibility</p:attrName>
                                        </p:attrNameLst>
                                      </p:cBhvr>
                                      <p:to>
                                        <p:strVal val="hidden"/>
                                      </p:to>
                                    </p:set>
                                  </p:childTnLst>
                                </p:cTn>
                              </p:par>
                            </p:childTnLst>
                          </p:cTn>
                        </p:par>
                      </p:childTnLst>
                    </p:cTn>
                  </p:par>
                  <p:par>
                    <p:cTn id="348" fill="hold">
                      <p:stCondLst>
                        <p:cond delay="indefinite"/>
                      </p:stCondLst>
                      <p:childTnLst>
                        <p:par>
                          <p:cTn id="349" fill="hold">
                            <p:stCondLst>
                              <p:cond delay="0"/>
                            </p:stCondLst>
                            <p:childTnLst>
                              <p:par>
                                <p:cTn id="350" presetID="9" presetClass="emph" presetSubtype="0" nodeType="clickEffect">
                                  <p:stCondLst>
                                    <p:cond delay="0"/>
                                  </p:stCondLst>
                                  <p:childTnLst>
                                    <p:set>
                                      <p:cBhvr rctx="PPT">
                                        <p:cTn id="351" dur="500"/>
                                        <p:tgtEl>
                                          <p:spTgt spid="82"/>
                                        </p:tgtEl>
                                        <p:attrNameLst>
                                          <p:attrName>style.opacity</p:attrName>
                                        </p:attrNameLst>
                                      </p:cBhvr>
                                      <p:to>
                                        <p:strVal val="0.5"/>
                                      </p:to>
                                    </p:set>
                                    <p:animEffect filter="image" prLst="opacity: 0.5">
                                      <p:cBhvr rctx="IE">
                                        <p:cTn id="352" dur="500"/>
                                        <p:tgtEl>
                                          <p:spTgt spid="82"/>
                                        </p:tgtEl>
                                      </p:cBhvr>
                                    </p:animEffect>
                                  </p:childTnLst>
                                </p:cTn>
                              </p:par>
                              <p:par>
                                <p:cTn id="353" presetID="53" presetClass="entr" presetSubtype="16" fill="hold" grpId="0" nodeType="withEffect">
                                  <p:stCondLst>
                                    <p:cond delay="0"/>
                                  </p:stCondLst>
                                  <p:childTnLst>
                                    <p:set>
                                      <p:cBhvr>
                                        <p:cTn id="354" dur="1" fill="hold">
                                          <p:stCondLst>
                                            <p:cond delay="0"/>
                                          </p:stCondLst>
                                        </p:cTn>
                                        <p:tgtEl>
                                          <p:spTgt spid="98"/>
                                        </p:tgtEl>
                                        <p:attrNameLst>
                                          <p:attrName>style.visibility</p:attrName>
                                        </p:attrNameLst>
                                      </p:cBhvr>
                                      <p:to>
                                        <p:strVal val="visible"/>
                                      </p:to>
                                    </p:set>
                                    <p:anim calcmode="lin" valueType="num">
                                      <p:cBhvr>
                                        <p:cTn id="355" dur="500" fill="hold"/>
                                        <p:tgtEl>
                                          <p:spTgt spid="98"/>
                                        </p:tgtEl>
                                        <p:attrNameLst>
                                          <p:attrName>ppt_w</p:attrName>
                                        </p:attrNameLst>
                                      </p:cBhvr>
                                      <p:tavLst>
                                        <p:tav tm="0">
                                          <p:val>
                                            <p:fltVal val="0.000000"/>
                                          </p:val>
                                        </p:tav>
                                        <p:tav tm="100000">
                                          <p:val>
                                            <p:strVal val="#ppt_w"/>
                                          </p:val>
                                        </p:tav>
                                      </p:tavLst>
                                    </p:anim>
                                    <p:anim calcmode="lin" valueType="num">
                                      <p:cBhvr>
                                        <p:cTn id="356" dur="500" fill="hold"/>
                                        <p:tgtEl>
                                          <p:spTgt spid="98"/>
                                        </p:tgtEl>
                                        <p:attrNameLst>
                                          <p:attrName>ppt_h</p:attrName>
                                        </p:attrNameLst>
                                      </p:cBhvr>
                                      <p:tavLst>
                                        <p:tav tm="0">
                                          <p:val>
                                            <p:fltVal val="0.000000"/>
                                          </p:val>
                                        </p:tav>
                                        <p:tav tm="100000">
                                          <p:val>
                                            <p:strVal val="#ppt_h"/>
                                          </p:val>
                                        </p:tav>
                                      </p:tavLst>
                                    </p:anim>
                                    <p:animEffect transition="in" filter="fade">
                                      <p:cBhvr>
                                        <p:cTn id="357" dur="500"/>
                                        <p:tgtEl>
                                          <p:spTgt spid="98"/>
                                        </p:tgtEl>
                                      </p:cBhvr>
                                    </p:animEffect>
                                  </p:childTnLst>
                                </p:cTn>
                              </p:par>
                              <p:par>
                                <p:cTn id="358" presetID="10" presetClass="exit" presetSubtype="0" fill="hold" nodeType="withEffect">
                                  <p:stCondLst>
                                    <p:cond delay="0"/>
                                  </p:stCondLst>
                                  <p:childTnLst>
                                    <p:animEffect transition="out" filter="fade">
                                      <p:cBhvr>
                                        <p:cTn id="359" dur="500"/>
                                        <p:tgtEl>
                                          <p:spTgt spid="1029"/>
                                        </p:tgtEl>
                                      </p:cBhvr>
                                    </p:animEffect>
                                    <p:set>
                                      <p:cBhvr>
                                        <p:cTn id="360" dur="1" fill="hold">
                                          <p:stCondLst>
                                            <p:cond delay="499"/>
                                          </p:stCondLst>
                                        </p:cTn>
                                        <p:tgtEl>
                                          <p:spTgt spid="1029"/>
                                        </p:tgtEl>
                                        <p:attrNameLst>
                                          <p:attrName>style.visibility</p:attrName>
                                        </p:attrNameLst>
                                      </p:cBhvr>
                                      <p:to>
                                        <p:strVal val="hidden"/>
                                      </p:to>
                                    </p:set>
                                  </p:childTnLst>
                                </p:cTn>
                              </p:par>
                            </p:childTnLst>
                          </p:cTn>
                        </p:par>
                      </p:childTnLst>
                    </p:cTn>
                  </p:par>
                  <p:par>
                    <p:cTn id="361" fill="hold">
                      <p:stCondLst>
                        <p:cond delay="indefinite"/>
                      </p:stCondLst>
                      <p:childTnLst>
                        <p:par>
                          <p:cTn id="362" fill="hold">
                            <p:stCondLst>
                              <p:cond delay="0"/>
                            </p:stCondLst>
                            <p:childTnLst>
                              <p:par>
                                <p:cTn id="363" presetID="9" presetClass="emph" presetSubtype="0" nodeType="clickEffect">
                                  <p:stCondLst>
                                    <p:cond delay="0"/>
                                  </p:stCondLst>
                                  <p:childTnLst>
                                    <p:set>
                                      <p:cBhvr rctx="PPT">
                                        <p:cTn id="364" dur="500"/>
                                        <p:tgtEl>
                                          <p:spTgt spid="82"/>
                                        </p:tgtEl>
                                        <p:attrNameLst>
                                          <p:attrName>style.opacity</p:attrName>
                                        </p:attrNameLst>
                                      </p:cBhvr>
                                      <p:to>
                                        <p:strVal val="0.5"/>
                                      </p:to>
                                    </p:set>
                                    <p:animEffect filter="image" prLst="opacity: 0.5">
                                      <p:cBhvr rctx="IE">
                                        <p:cTn id="365" dur="500"/>
                                        <p:tgtEl>
                                          <p:spTgt spid="82"/>
                                        </p:tgtEl>
                                      </p:cBhvr>
                                    </p:animEffect>
                                  </p:childTnLst>
                                </p:cTn>
                              </p:par>
                              <p:par>
                                <p:cTn id="366" presetID="22" presetClass="entr" presetSubtype="4" fill="hold" nodeType="withEffect">
                                  <p:stCondLst>
                                    <p:cond delay="0"/>
                                  </p:stCondLst>
                                  <p:childTnLst>
                                    <p:set>
                                      <p:cBhvr>
                                        <p:cTn id="367" dur="1" fill="hold">
                                          <p:stCondLst>
                                            <p:cond delay="0"/>
                                          </p:stCondLst>
                                        </p:cTn>
                                        <p:tgtEl>
                                          <p:spTgt spid="103"/>
                                        </p:tgtEl>
                                        <p:attrNameLst>
                                          <p:attrName>style.visibility</p:attrName>
                                        </p:attrNameLst>
                                      </p:cBhvr>
                                      <p:to>
                                        <p:strVal val="visible"/>
                                      </p:to>
                                    </p:set>
                                    <p:animEffect transition="in" filter="wipe(down)">
                                      <p:cBhvr>
                                        <p:cTn id="368" dur="500"/>
                                        <p:tgtEl>
                                          <p:spTgt spid="103"/>
                                        </p:tgtEl>
                                      </p:cBhvr>
                                    </p:animEffect>
                                  </p:childTnLst>
                                </p:cTn>
                              </p:par>
                              <p:par>
                                <p:cTn id="369" presetID="10" presetClass="exit" presetSubtype="0" fill="hold" nodeType="withEffect">
                                  <p:stCondLst>
                                    <p:cond delay="0"/>
                                  </p:stCondLst>
                                  <p:childTnLst>
                                    <p:animEffect transition="out" filter="fade">
                                      <p:cBhvr>
                                        <p:cTn id="370" dur="500"/>
                                        <p:tgtEl>
                                          <p:spTgt spid="1029"/>
                                        </p:tgtEl>
                                      </p:cBhvr>
                                    </p:animEffect>
                                    <p:set>
                                      <p:cBhvr>
                                        <p:cTn id="371" dur="1" fill="hold">
                                          <p:stCondLst>
                                            <p:cond delay="499"/>
                                          </p:stCondLst>
                                        </p:cTn>
                                        <p:tgtEl>
                                          <p:spTgt spid="1029"/>
                                        </p:tgtEl>
                                        <p:attrNameLst>
                                          <p:attrName>style.visibility</p:attrName>
                                        </p:attrNameLst>
                                      </p:cBhvr>
                                      <p:to>
                                        <p:strVal val="hidden"/>
                                      </p:to>
                                    </p:set>
                                  </p:childTnLst>
                                </p:cTn>
                              </p:par>
                            </p:childTnLst>
                          </p:cTn>
                        </p:par>
                      </p:childTnLst>
                    </p:cTn>
                  </p:par>
                  <p:par>
                    <p:cTn id="372" fill="hold">
                      <p:stCondLst>
                        <p:cond delay="indefinite"/>
                      </p:stCondLst>
                      <p:childTnLst>
                        <p:par>
                          <p:cTn id="373" fill="hold">
                            <p:stCondLst>
                              <p:cond delay="0"/>
                            </p:stCondLst>
                            <p:childTnLst>
                              <p:par>
                                <p:cTn id="374" presetID="9" presetClass="emph" presetSubtype="0" nodeType="clickEffect">
                                  <p:stCondLst>
                                    <p:cond delay="0"/>
                                  </p:stCondLst>
                                  <p:childTnLst>
                                    <p:set>
                                      <p:cBhvr rctx="PPT">
                                        <p:cTn id="375" dur="500"/>
                                        <p:tgtEl>
                                          <p:spTgt spid="82"/>
                                        </p:tgtEl>
                                        <p:attrNameLst>
                                          <p:attrName>style.opacity</p:attrName>
                                        </p:attrNameLst>
                                      </p:cBhvr>
                                      <p:to>
                                        <p:strVal val="0.5"/>
                                      </p:to>
                                    </p:set>
                                    <p:animEffect filter="image" prLst="opacity: 0.5">
                                      <p:cBhvr rctx="IE">
                                        <p:cTn id="376" dur="500"/>
                                        <p:tgtEl>
                                          <p:spTgt spid="82"/>
                                        </p:tgtEl>
                                      </p:cBhvr>
                                    </p:animEffect>
                                  </p:childTnLst>
                                </p:cTn>
                              </p:par>
                              <p:par>
                                <p:cTn id="377" presetID="21" presetClass="entr" presetSubtype="1" fill="hold" nodeType="withEffect">
                                  <p:stCondLst>
                                    <p:cond delay="0"/>
                                  </p:stCondLst>
                                  <p:childTnLst>
                                    <p:set>
                                      <p:cBhvr>
                                        <p:cTn id="378" dur="1" fill="hold">
                                          <p:stCondLst>
                                            <p:cond delay="0"/>
                                          </p:stCondLst>
                                        </p:cTn>
                                        <p:tgtEl>
                                          <p:spTgt spid="108"/>
                                        </p:tgtEl>
                                        <p:attrNameLst>
                                          <p:attrName>style.visibility</p:attrName>
                                        </p:attrNameLst>
                                      </p:cBhvr>
                                      <p:to>
                                        <p:strVal val="visible"/>
                                      </p:to>
                                    </p:set>
                                    <p:animEffect transition="in" filter="wheel(1)">
                                      <p:cBhvr>
                                        <p:cTn id="379" dur="500"/>
                                        <p:tgtEl>
                                          <p:spTgt spid="108"/>
                                        </p:tgtEl>
                                      </p:cBhvr>
                                    </p:animEffect>
                                  </p:childTnLst>
                                </p:cTn>
                              </p:par>
                            </p:childTnLst>
                          </p:cTn>
                        </p:par>
                        <p:par>
                          <p:cTn id="380" fill="hold">
                            <p:stCondLst>
                              <p:cond delay="500"/>
                            </p:stCondLst>
                            <p:childTnLst>
                              <p:par>
                                <p:cTn id="381" presetID="21" presetClass="entr" presetSubtype="1" fill="hold" nodeType="afterEffect">
                                  <p:stCondLst>
                                    <p:cond delay="0"/>
                                  </p:stCondLst>
                                  <p:childTnLst>
                                    <p:set>
                                      <p:cBhvr>
                                        <p:cTn id="382" dur="1" fill="hold">
                                          <p:stCondLst>
                                            <p:cond delay="0"/>
                                          </p:stCondLst>
                                        </p:cTn>
                                        <p:tgtEl>
                                          <p:spTgt spid="109"/>
                                        </p:tgtEl>
                                        <p:attrNameLst>
                                          <p:attrName>style.visibility</p:attrName>
                                        </p:attrNameLst>
                                      </p:cBhvr>
                                      <p:to>
                                        <p:strVal val="visible"/>
                                      </p:to>
                                    </p:set>
                                    <p:animEffect transition="in" filter="wheel(1)">
                                      <p:cBhvr>
                                        <p:cTn id="383" dur="500"/>
                                        <p:tgtEl>
                                          <p:spTgt spid="109"/>
                                        </p:tgtEl>
                                      </p:cBhvr>
                                    </p:animEffect>
                                  </p:childTnLst>
                                </p:cTn>
                              </p:par>
                              <p:par>
                                <p:cTn id="384" presetID="10" presetClass="exit" presetSubtype="0" fill="hold" nodeType="withEffect">
                                  <p:stCondLst>
                                    <p:cond delay="0"/>
                                  </p:stCondLst>
                                  <p:childTnLst>
                                    <p:animEffect transition="out" filter="fade">
                                      <p:cBhvr>
                                        <p:cTn id="385" dur="500"/>
                                        <p:tgtEl>
                                          <p:spTgt spid="1029"/>
                                        </p:tgtEl>
                                      </p:cBhvr>
                                    </p:animEffect>
                                    <p:set>
                                      <p:cBhvr>
                                        <p:cTn id="386" dur="1" fill="hold">
                                          <p:stCondLst>
                                            <p:cond delay="499"/>
                                          </p:stCondLst>
                                        </p:cTn>
                                        <p:tgtEl>
                                          <p:spTgt spid="1029"/>
                                        </p:tgtEl>
                                        <p:attrNameLst>
                                          <p:attrName>style.visibility</p:attrName>
                                        </p:attrNameLst>
                                      </p:cBhvr>
                                      <p:to>
                                        <p:strVal val="hidden"/>
                                      </p:to>
                                    </p:set>
                                  </p:childTnLst>
                                </p:cTn>
                              </p:par>
                            </p:childTnLst>
                          </p:cTn>
                        </p:par>
                      </p:childTnLst>
                    </p:cTn>
                  </p:par>
                  <p:par>
                    <p:cTn id="387" fill="hold">
                      <p:stCondLst>
                        <p:cond delay="indefinite"/>
                      </p:stCondLst>
                      <p:childTnLst>
                        <p:par>
                          <p:cTn id="388" fill="hold">
                            <p:stCondLst>
                              <p:cond delay="0"/>
                            </p:stCondLst>
                            <p:childTnLst>
                              <p:par>
                                <p:cTn id="389" presetID="9" presetClass="emph" presetSubtype="0" nodeType="clickEffect">
                                  <p:stCondLst>
                                    <p:cond delay="0"/>
                                  </p:stCondLst>
                                  <p:childTnLst>
                                    <p:set>
                                      <p:cBhvr rctx="PPT">
                                        <p:cTn id="390" dur="500"/>
                                        <p:tgtEl>
                                          <p:spTgt spid="82"/>
                                        </p:tgtEl>
                                        <p:attrNameLst>
                                          <p:attrName>style.opacity</p:attrName>
                                        </p:attrNameLst>
                                      </p:cBhvr>
                                      <p:to>
                                        <p:strVal val="0.5"/>
                                      </p:to>
                                    </p:set>
                                    <p:animEffect filter="image" prLst="opacity: 0.5">
                                      <p:cBhvr rctx="IE">
                                        <p:cTn id="391" dur="500"/>
                                        <p:tgtEl>
                                          <p:spTgt spid="82"/>
                                        </p:tgtEl>
                                      </p:cBhvr>
                                    </p:animEffect>
                                  </p:childTnLst>
                                </p:cTn>
                              </p:par>
                              <p:par>
                                <p:cTn id="392" presetID="22" presetClass="entr" presetSubtype="8" fill="hold" nodeType="withEffect">
                                  <p:stCondLst>
                                    <p:cond delay="0"/>
                                  </p:stCondLst>
                                  <p:childTnLst>
                                    <p:set>
                                      <p:cBhvr>
                                        <p:cTn id="393" dur="1" fill="hold">
                                          <p:stCondLst>
                                            <p:cond delay="0"/>
                                          </p:stCondLst>
                                        </p:cTn>
                                        <p:tgtEl>
                                          <p:spTgt spid="102"/>
                                        </p:tgtEl>
                                        <p:attrNameLst>
                                          <p:attrName>style.visibility</p:attrName>
                                        </p:attrNameLst>
                                      </p:cBhvr>
                                      <p:to>
                                        <p:strVal val="visible"/>
                                      </p:to>
                                    </p:set>
                                    <p:animEffect transition="in" filter="wipe(left)">
                                      <p:cBhvr>
                                        <p:cTn id="394" dur="500"/>
                                        <p:tgtEl>
                                          <p:spTgt spid="102"/>
                                        </p:tgtEl>
                                      </p:cBhvr>
                                    </p:animEffect>
                                  </p:childTnLst>
                                </p:cTn>
                              </p:par>
                              <p:par>
                                <p:cTn id="395" presetID="10" presetClass="exit" presetSubtype="0" fill="hold" nodeType="withEffect">
                                  <p:stCondLst>
                                    <p:cond delay="0"/>
                                  </p:stCondLst>
                                  <p:childTnLst>
                                    <p:animEffect transition="out" filter="fade">
                                      <p:cBhvr>
                                        <p:cTn id="396" dur="500"/>
                                        <p:tgtEl>
                                          <p:spTgt spid="1029"/>
                                        </p:tgtEl>
                                      </p:cBhvr>
                                    </p:animEffect>
                                    <p:set>
                                      <p:cBhvr>
                                        <p:cTn id="397" dur="1" fill="hold">
                                          <p:stCondLst>
                                            <p:cond delay="499"/>
                                          </p:stCondLst>
                                        </p:cTn>
                                        <p:tgtEl>
                                          <p:spTgt spid="1029"/>
                                        </p:tgtEl>
                                        <p:attrNameLst>
                                          <p:attrName>style.visibility</p:attrName>
                                        </p:attrNameLst>
                                      </p:cBhvr>
                                      <p:to>
                                        <p:strVal val="hidden"/>
                                      </p:to>
                                    </p:set>
                                  </p:childTnLst>
                                </p:cTn>
                              </p:par>
                            </p:childTnLst>
                          </p:cTn>
                        </p:par>
                      </p:childTnLst>
                    </p:cTn>
                  </p:par>
                  <p:par>
                    <p:cTn id="398" fill="hold">
                      <p:stCondLst>
                        <p:cond delay="indefinite"/>
                      </p:stCondLst>
                      <p:childTnLst>
                        <p:par>
                          <p:cTn id="399" fill="hold">
                            <p:stCondLst>
                              <p:cond delay="0"/>
                            </p:stCondLst>
                            <p:childTnLst>
                              <p:par>
                                <p:cTn id="400" presetID="9" presetClass="emph" presetSubtype="0" nodeType="clickEffect">
                                  <p:stCondLst>
                                    <p:cond delay="0"/>
                                  </p:stCondLst>
                                  <p:childTnLst>
                                    <p:set>
                                      <p:cBhvr rctx="PPT">
                                        <p:cTn id="401" dur="500"/>
                                        <p:tgtEl>
                                          <p:spTgt spid="82"/>
                                        </p:tgtEl>
                                        <p:attrNameLst>
                                          <p:attrName>style.opacity</p:attrName>
                                        </p:attrNameLst>
                                      </p:cBhvr>
                                      <p:to>
                                        <p:strVal val="0.5"/>
                                      </p:to>
                                    </p:set>
                                    <p:animEffect filter="image" prLst="opacity: 0.5">
                                      <p:cBhvr rctx="IE">
                                        <p:cTn id="402" dur="500"/>
                                        <p:tgtEl>
                                          <p:spTgt spid="82"/>
                                        </p:tgtEl>
                                      </p:cBhvr>
                                    </p:animEffect>
                                  </p:childTnLst>
                                </p:cTn>
                              </p:par>
                              <p:par>
                                <p:cTn id="403" presetID="30" presetClass="entr" presetSubtype="0" fill="hold" nodeType="withEffect">
                                  <p:stCondLst>
                                    <p:cond delay="0"/>
                                  </p:stCondLst>
                                  <p:childTnLst>
                                    <p:set>
                                      <p:cBhvr>
                                        <p:cTn id="404" dur="1" fill="hold">
                                          <p:stCondLst>
                                            <p:cond delay="0"/>
                                          </p:stCondLst>
                                        </p:cTn>
                                        <p:tgtEl>
                                          <p:spTgt spid="100"/>
                                        </p:tgtEl>
                                        <p:attrNameLst>
                                          <p:attrName>style.visibility</p:attrName>
                                        </p:attrNameLst>
                                      </p:cBhvr>
                                      <p:to>
                                        <p:strVal val="visible"/>
                                      </p:to>
                                    </p:set>
                                    <p:animEffect transition="in" filter="fade">
                                      <p:cBhvr>
                                        <p:cTn id="405" dur="800" decel="100000"/>
                                        <p:tgtEl>
                                          <p:spTgt spid="100"/>
                                        </p:tgtEl>
                                      </p:cBhvr>
                                    </p:animEffect>
                                    <p:anim calcmode="lin" valueType="num">
                                      <p:cBhvr>
                                        <p:cTn id="406"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07" dur="800" decel="100000" fill="hold"/>
                                        <p:tgtEl>
                                          <p:spTgt spid="100"/>
                                        </p:tgtEl>
                                        <p:attrNameLst>
                                          <p:attrName>ppt_x</p:attrName>
                                        </p:attrNameLst>
                                      </p:cBhvr>
                                      <p:tavLst>
                                        <p:tav tm="0">
                                          <p:val>
                                            <p:strVal val="#ppt_x+0.4"/>
                                          </p:val>
                                        </p:tav>
                                        <p:tav tm="100000">
                                          <p:val>
                                            <p:strVal val="#ppt_x-0.05"/>
                                          </p:val>
                                        </p:tav>
                                      </p:tavLst>
                                    </p:anim>
                                    <p:anim calcmode="lin" valueType="num">
                                      <p:cBhvr>
                                        <p:cTn id="408" dur="800" decel="100000" fill="hold"/>
                                        <p:tgtEl>
                                          <p:spTgt spid="100"/>
                                        </p:tgtEl>
                                        <p:attrNameLst>
                                          <p:attrName>ppt_y</p:attrName>
                                        </p:attrNameLst>
                                      </p:cBhvr>
                                      <p:tavLst>
                                        <p:tav tm="0">
                                          <p:val>
                                            <p:strVal val="#ppt_y-0.4"/>
                                          </p:val>
                                        </p:tav>
                                        <p:tav tm="100000">
                                          <p:val>
                                            <p:strVal val="#ppt_y+0.1"/>
                                          </p:val>
                                        </p:tav>
                                      </p:tavLst>
                                    </p:anim>
                                    <p:anim calcmode="lin" valueType="num">
                                      <p:cBhvr>
                                        <p:cTn id="409"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10"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11" presetID="10" presetClass="exit" presetSubtype="0" fill="hold" nodeType="withEffect">
                                  <p:stCondLst>
                                    <p:cond delay="0"/>
                                  </p:stCondLst>
                                  <p:childTnLst>
                                    <p:animEffect transition="out" filter="fade">
                                      <p:cBhvr>
                                        <p:cTn id="412" dur="500"/>
                                        <p:tgtEl>
                                          <p:spTgt spid="1029"/>
                                        </p:tgtEl>
                                      </p:cBhvr>
                                    </p:animEffect>
                                    <p:set>
                                      <p:cBhvr>
                                        <p:cTn id="413" dur="1" fill="hold">
                                          <p:stCondLst>
                                            <p:cond delay="499"/>
                                          </p:stCondLst>
                                        </p:cTn>
                                        <p:tgtEl>
                                          <p:spTgt spid="1029"/>
                                        </p:tgtEl>
                                        <p:attrNameLst>
                                          <p:attrName>style.visibility</p:attrName>
                                        </p:attrNameLst>
                                      </p:cBhvr>
                                      <p:to>
                                        <p:strVal val="hidden"/>
                                      </p:to>
                                    </p:set>
                                  </p:childTnLst>
                                </p:cTn>
                              </p:par>
                            </p:childTnLst>
                          </p:cTn>
                        </p:par>
                      </p:childTnLst>
                    </p:cTn>
                  </p:par>
                  <p:par>
                    <p:cTn id="414" fill="hold">
                      <p:stCondLst>
                        <p:cond delay="indefinite"/>
                      </p:stCondLst>
                      <p:childTnLst>
                        <p:par>
                          <p:cTn id="415" fill="hold">
                            <p:stCondLst>
                              <p:cond delay="0"/>
                            </p:stCondLst>
                            <p:childTnLst>
                              <p:par>
                                <p:cTn id="416" presetID="9" presetClass="emph" presetSubtype="0" nodeType="clickEffect">
                                  <p:stCondLst>
                                    <p:cond delay="0"/>
                                  </p:stCondLst>
                                  <p:childTnLst>
                                    <p:set>
                                      <p:cBhvr rctx="PPT">
                                        <p:cTn id="417" dur="500"/>
                                        <p:tgtEl>
                                          <p:spTgt spid="82"/>
                                        </p:tgtEl>
                                        <p:attrNameLst>
                                          <p:attrName>style.opacity</p:attrName>
                                        </p:attrNameLst>
                                      </p:cBhvr>
                                      <p:to>
                                        <p:strVal val="0.5"/>
                                      </p:to>
                                    </p:set>
                                    <p:animEffect filter="image" prLst="opacity: 0.5">
                                      <p:cBhvr rctx="IE">
                                        <p:cTn id="418" dur="500"/>
                                        <p:tgtEl>
                                          <p:spTgt spid="82"/>
                                        </p:tgtEl>
                                      </p:cBhvr>
                                    </p:animEffect>
                                  </p:childTnLst>
                                </p:cTn>
                              </p:par>
                              <p:par>
                                <p:cTn id="419" presetID="22" presetClass="entr" presetSubtype="8" fill="hold" nodeType="withEffect">
                                  <p:stCondLst>
                                    <p:cond delay="0"/>
                                  </p:stCondLst>
                                  <p:childTnLst>
                                    <p:set>
                                      <p:cBhvr>
                                        <p:cTn id="420" dur="1" fill="hold">
                                          <p:stCondLst>
                                            <p:cond delay="0"/>
                                          </p:stCondLst>
                                        </p:cTn>
                                        <p:tgtEl>
                                          <p:spTgt spid="68"/>
                                        </p:tgtEl>
                                        <p:attrNameLst>
                                          <p:attrName>style.visibility</p:attrName>
                                        </p:attrNameLst>
                                      </p:cBhvr>
                                      <p:to>
                                        <p:strVal val="visible"/>
                                      </p:to>
                                    </p:set>
                                    <p:animEffect transition="in" filter="wipe(left)">
                                      <p:cBhvr>
                                        <p:cTn id="421" dur="500"/>
                                        <p:tgtEl>
                                          <p:spTgt spid="68"/>
                                        </p:tgtEl>
                                      </p:cBhvr>
                                    </p:animEffect>
                                  </p:childTnLst>
                                </p:cTn>
                              </p:par>
                              <p:par>
                                <p:cTn id="422" presetID="10" presetClass="exit" presetSubtype="0" fill="hold" nodeType="withEffect">
                                  <p:stCondLst>
                                    <p:cond delay="0"/>
                                  </p:stCondLst>
                                  <p:childTnLst>
                                    <p:animEffect transition="out" filter="fade">
                                      <p:cBhvr>
                                        <p:cTn id="423" dur="500"/>
                                        <p:tgtEl>
                                          <p:spTgt spid="1029"/>
                                        </p:tgtEl>
                                      </p:cBhvr>
                                    </p:animEffect>
                                    <p:set>
                                      <p:cBhvr>
                                        <p:cTn id="424" dur="1" fill="hold">
                                          <p:stCondLst>
                                            <p:cond delay="499"/>
                                          </p:stCondLst>
                                        </p:cTn>
                                        <p:tgtEl>
                                          <p:spTgt spid="1029"/>
                                        </p:tgtEl>
                                        <p:attrNameLst>
                                          <p:attrName>style.visibility</p:attrName>
                                        </p:attrNameLst>
                                      </p:cBhvr>
                                      <p:to>
                                        <p:strVal val="hidden"/>
                                      </p:to>
                                    </p:set>
                                  </p:childTnLst>
                                </p:cTn>
                              </p:par>
                            </p:childTnLst>
                          </p:cTn>
                        </p:par>
                      </p:childTnLst>
                    </p:cTn>
                  </p:par>
                  <p:par>
                    <p:cTn id="425" fill="hold">
                      <p:stCondLst>
                        <p:cond delay="indefinite"/>
                      </p:stCondLst>
                      <p:childTnLst>
                        <p:par>
                          <p:cTn id="426" fill="hold">
                            <p:stCondLst>
                              <p:cond delay="0"/>
                            </p:stCondLst>
                            <p:childTnLst>
                              <p:par>
                                <p:cTn id="427" presetID="9" presetClass="emph" presetSubtype="0" nodeType="clickEffect">
                                  <p:stCondLst>
                                    <p:cond delay="0"/>
                                  </p:stCondLst>
                                  <p:childTnLst>
                                    <p:set>
                                      <p:cBhvr rctx="PPT">
                                        <p:cTn id="428" dur="500"/>
                                        <p:tgtEl>
                                          <p:spTgt spid="82"/>
                                        </p:tgtEl>
                                        <p:attrNameLst>
                                          <p:attrName>style.opacity</p:attrName>
                                        </p:attrNameLst>
                                      </p:cBhvr>
                                      <p:to>
                                        <p:strVal val="0.5"/>
                                      </p:to>
                                    </p:set>
                                    <p:animEffect filter="image" prLst="opacity: 0.5">
                                      <p:cBhvr rctx="IE">
                                        <p:cTn id="429" dur="500"/>
                                        <p:tgtEl>
                                          <p:spTgt spid="82"/>
                                        </p:tgtEl>
                                      </p:cBhvr>
                                    </p:animEffect>
                                  </p:childTnLst>
                                </p:cTn>
                              </p:par>
                              <p:par>
                                <p:cTn id="430" presetID="37" presetClass="entr" presetSubtype="0" fill="hold" nodeType="withEffect">
                                  <p:stCondLst>
                                    <p:cond delay="0"/>
                                  </p:stCondLst>
                                  <p:childTnLst>
                                    <p:set>
                                      <p:cBhvr>
                                        <p:cTn id="431" dur="1" fill="hold">
                                          <p:stCondLst>
                                            <p:cond delay="0"/>
                                          </p:stCondLst>
                                        </p:cTn>
                                        <p:tgtEl>
                                          <p:spTgt spid="110"/>
                                        </p:tgtEl>
                                        <p:attrNameLst>
                                          <p:attrName>style.visibility</p:attrName>
                                        </p:attrNameLst>
                                      </p:cBhvr>
                                      <p:to>
                                        <p:strVal val="visible"/>
                                      </p:to>
                                    </p:set>
                                    <p:animEffect transition="in" filter="fade">
                                      <p:cBhvr>
                                        <p:cTn id="432" dur="500"/>
                                        <p:tgtEl>
                                          <p:spTgt spid="110"/>
                                        </p:tgtEl>
                                      </p:cBhvr>
                                    </p:animEffect>
                                    <p:anim calcmode="lin" valueType="num">
                                      <p:cBhvr>
                                        <p:cTn id="433" dur="500" fill="hold"/>
                                        <p:tgtEl>
                                          <p:spTgt spid="110"/>
                                        </p:tgtEl>
                                        <p:attrNameLst>
                                          <p:attrName>ppt_x</p:attrName>
                                        </p:attrNameLst>
                                      </p:cBhvr>
                                      <p:tavLst>
                                        <p:tav tm="0">
                                          <p:val>
                                            <p:strVal val="#ppt_x"/>
                                          </p:val>
                                        </p:tav>
                                        <p:tav tm="100000">
                                          <p:val>
                                            <p:strVal val="#ppt_x"/>
                                          </p:val>
                                        </p:tav>
                                      </p:tavLst>
                                    </p:anim>
                                    <p:anim calcmode="lin" valueType="num">
                                      <p:cBhvr>
                                        <p:cTn id="434" dur="450" decel="100000" fill="hold"/>
                                        <p:tgtEl>
                                          <p:spTgt spid="110"/>
                                        </p:tgtEl>
                                        <p:attrNameLst>
                                          <p:attrName>ppt_y</p:attrName>
                                        </p:attrNameLst>
                                      </p:cBhvr>
                                      <p:tavLst>
                                        <p:tav tm="0">
                                          <p:val>
                                            <p:strVal val="#ppt_y+1"/>
                                          </p:val>
                                        </p:tav>
                                        <p:tav tm="100000">
                                          <p:val>
                                            <p:strVal val="#ppt_y-.03"/>
                                          </p:val>
                                        </p:tav>
                                      </p:tavLst>
                                    </p:anim>
                                    <p:anim calcmode="lin" valueType="num">
                                      <p:cBhvr>
                                        <p:cTn id="435"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36" fill="hold">
                            <p:stCondLst>
                              <p:cond delay="500"/>
                            </p:stCondLst>
                            <p:childTnLst>
                              <p:par>
                                <p:cTn id="437" presetID="37" presetClass="entr" presetSubtype="0" fill="hold" nodeType="afterEffect">
                                  <p:stCondLst>
                                    <p:cond delay="0"/>
                                  </p:stCondLst>
                                  <p:childTnLst>
                                    <p:set>
                                      <p:cBhvr>
                                        <p:cTn id="438" dur="1" fill="hold">
                                          <p:stCondLst>
                                            <p:cond delay="0"/>
                                          </p:stCondLst>
                                        </p:cTn>
                                        <p:tgtEl>
                                          <p:spTgt spid="111"/>
                                        </p:tgtEl>
                                        <p:attrNameLst>
                                          <p:attrName>style.visibility</p:attrName>
                                        </p:attrNameLst>
                                      </p:cBhvr>
                                      <p:to>
                                        <p:strVal val="visible"/>
                                      </p:to>
                                    </p:set>
                                    <p:animEffect transition="in" filter="fade">
                                      <p:cBhvr>
                                        <p:cTn id="439" dur="500"/>
                                        <p:tgtEl>
                                          <p:spTgt spid="111"/>
                                        </p:tgtEl>
                                      </p:cBhvr>
                                    </p:animEffect>
                                    <p:anim calcmode="lin" valueType="num">
                                      <p:cBhvr>
                                        <p:cTn id="440" dur="500" fill="hold"/>
                                        <p:tgtEl>
                                          <p:spTgt spid="111"/>
                                        </p:tgtEl>
                                        <p:attrNameLst>
                                          <p:attrName>ppt_x</p:attrName>
                                        </p:attrNameLst>
                                      </p:cBhvr>
                                      <p:tavLst>
                                        <p:tav tm="0">
                                          <p:val>
                                            <p:strVal val="#ppt_x"/>
                                          </p:val>
                                        </p:tav>
                                        <p:tav tm="100000">
                                          <p:val>
                                            <p:strVal val="#ppt_x"/>
                                          </p:val>
                                        </p:tav>
                                      </p:tavLst>
                                    </p:anim>
                                    <p:anim calcmode="lin" valueType="num">
                                      <p:cBhvr>
                                        <p:cTn id="441" dur="450" decel="100000" fill="hold"/>
                                        <p:tgtEl>
                                          <p:spTgt spid="111"/>
                                        </p:tgtEl>
                                        <p:attrNameLst>
                                          <p:attrName>ppt_y</p:attrName>
                                        </p:attrNameLst>
                                      </p:cBhvr>
                                      <p:tavLst>
                                        <p:tav tm="0">
                                          <p:val>
                                            <p:strVal val="#ppt_y+1"/>
                                          </p:val>
                                        </p:tav>
                                        <p:tav tm="100000">
                                          <p:val>
                                            <p:strVal val="#ppt_y-.03"/>
                                          </p:val>
                                        </p:tav>
                                      </p:tavLst>
                                    </p:anim>
                                    <p:anim calcmode="lin" valueType="num">
                                      <p:cBhvr>
                                        <p:cTn id="442"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43" presetID="10" presetClass="exit" presetSubtype="0" fill="hold" nodeType="withEffect">
                                  <p:stCondLst>
                                    <p:cond delay="0"/>
                                  </p:stCondLst>
                                  <p:childTnLst>
                                    <p:animEffect transition="out" filter="fade">
                                      <p:cBhvr>
                                        <p:cTn id="444" dur="500"/>
                                        <p:tgtEl>
                                          <p:spTgt spid="1029"/>
                                        </p:tgtEl>
                                      </p:cBhvr>
                                    </p:animEffect>
                                    <p:set>
                                      <p:cBhvr>
                                        <p:cTn id="445" dur="1" fill="hold">
                                          <p:stCondLst>
                                            <p:cond delay="499"/>
                                          </p:stCondLst>
                                        </p:cTn>
                                        <p:tgtEl>
                                          <p:spTgt spid="1029"/>
                                        </p:tgtEl>
                                        <p:attrNameLst>
                                          <p:attrName>style.visibility</p:attrName>
                                        </p:attrNameLst>
                                      </p:cBhvr>
                                      <p:to>
                                        <p:strVal val="hidden"/>
                                      </p:to>
                                    </p:set>
                                  </p:childTnLst>
                                </p:cTn>
                              </p:par>
                            </p:childTnLst>
                          </p:cTn>
                        </p:par>
                      </p:childTnLst>
                    </p:cTn>
                  </p:par>
                  <p:par>
                    <p:cTn id="446" fill="hold">
                      <p:stCondLst>
                        <p:cond delay="indefinite"/>
                      </p:stCondLst>
                      <p:childTnLst>
                        <p:par>
                          <p:cTn id="447" fill="hold">
                            <p:stCondLst>
                              <p:cond delay="0"/>
                            </p:stCondLst>
                            <p:childTnLst>
                              <p:par>
                                <p:cTn id="448" presetID="9" presetClass="emph" presetSubtype="0" nodeType="clickEffect">
                                  <p:stCondLst>
                                    <p:cond delay="0"/>
                                  </p:stCondLst>
                                  <p:childTnLst>
                                    <p:set>
                                      <p:cBhvr rctx="PPT">
                                        <p:cTn id="449" dur="500"/>
                                        <p:tgtEl>
                                          <p:spTgt spid="82"/>
                                        </p:tgtEl>
                                        <p:attrNameLst>
                                          <p:attrName>style.opacity</p:attrName>
                                        </p:attrNameLst>
                                      </p:cBhvr>
                                      <p:to>
                                        <p:strVal val="0.5"/>
                                      </p:to>
                                    </p:set>
                                    <p:animEffect filter="image" prLst="opacity: 0.5">
                                      <p:cBhvr rctx="IE">
                                        <p:cTn id="450" dur="500"/>
                                        <p:tgtEl>
                                          <p:spTgt spid="82"/>
                                        </p:tgtEl>
                                      </p:cBhvr>
                                    </p:animEffect>
                                  </p:childTnLst>
                                </p:cTn>
                              </p:par>
                              <p:par>
                                <p:cTn id="451" presetID="9" presetClass="entr" presetSubtype="0" fill="hold" nodeType="withEffect">
                                  <p:stCondLst>
                                    <p:cond delay="0"/>
                                  </p:stCondLst>
                                  <p:childTnLst>
                                    <p:set>
                                      <p:cBhvr>
                                        <p:cTn id="452" dur="1" fill="hold">
                                          <p:stCondLst>
                                            <p:cond delay="0"/>
                                          </p:stCondLst>
                                        </p:cTn>
                                        <p:tgtEl>
                                          <p:spTgt spid="107"/>
                                        </p:tgtEl>
                                        <p:attrNameLst>
                                          <p:attrName>style.visibility</p:attrName>
                                        </p:attrNameLst>
                                      </p:cBhvr>
                                      <p:to>
                                        <p:strVal val="visible"/>
                                      </p:to>
                                    </p:set>
                                    <p:animEffect transition="in" filter="dissolve">
                                      <p:cBhvr>
                                        <p:cTn id="453" dur="500"/>
                                        <p:tgtEl>
                                          <p:spTgt spid="107"/>
                                        </p:tgtEl>
                                      </p:cBhvr>
                                    </p:animEffect>
                                  </p:childTnLst>
                                </p:cTn>
                              </p:par>
                              <p:par>
                                <p:cTn id="454" presetID="10" presetClass="exit" presetSubtype="0" fill="hold" nodeType="withEffect">
                                  <p:stCondLst>
                                    <p:cond delay="0"/>
                                  </p:stCondLst>
                                  <p:childTnLst>
                                    <p:animEffect transition="out" filter="fade">
                                      <p:cBhvr>
                                        <p:cTn id="455" dur="500"/>
                                        <p:tgtEl>
                                          <p:spTgt spid="1029"/>
                                        </p:tgtEl>
                                      </p:cBhvr>
                                    </p:animEffect>
                                    <p:set>
                                      <p:cBhvr>
                                        <p:cTn id="456" dur="1" fill="hold">
                                          <p:stCondLst>
                                            <p:cond delay="499"/>
                                          </p:stCondLst>
                                        </p:cTn>
                                        <p:tgtEl>
                                          <p:spTgt spid="1029"/>
                                        </p:tgtEl>
                                        <p:attrNameLst>
                                          <p:attrName>style.visibility</p:attrName>
                                        </p:attrNameLst>
                                      </p:cBhvr>
                                      <p:to>
                                        <p:strVal val="hidden"/>
                                      </p:to>
                                    </p:set>
                                  </p:childTnLst>
                                </p:cTn>
                              </p:par>
                            </p:childTnLst>
                          </p:cTn>
                        </p:par>
                      </p:childTnLst>
                    </p:cTn>
                  </p:par>
                  <p:par>
                    <p:cTn id="457" fill="hold">
                      <p:stCondLst>
                        <p:cond delay="indefinite"/>
                      </p:stCondLst>
                      <p:childTnLst>
                        <p:par>
                          <p:cTn id="458" fill="hold">
                            <p:stCondLst>
                              <p:cond delay="0"/>
                            </p:stCondLst>
                            <p:childTnLst>
                              <p:par>
                                <p:cTn id="459" presetID="9" presetClass="emph" presetSubtype="0" nodeType="clickEffect">
                                  <p:stCondLst>
                                    <p:cond delay="0"/>
                                  </p:stCondLst>
                                  <p:childTnLst>
                                    <p:set>
                                      <p:cBhvr rctx="PPT">
                                        <p:cTn id="460" dur="500"/>
                                        <p:tgtEl>
                                          <p:spTgt spid="82"/>
                                        </p:tgtEl>
                                        <p:attrNameLst>
                                          <p:attrName>style.opacity</p:attrName>
                                        </p:attrNameLst>
                                      </p:cBhvr>
                                      <p:to>
                                        <p:strVal val="0.5"/>
                                      </p:to>
                                    </p:set>
                                    <p:animEffect filter="image" prLst="opacity: 0.5">
                                      <p:cBhvr rctx="IE">
                                        <p:cTn id="461" dur="500"/>
                                        <p:tgtEl>
                                          <p:spTgt spid="82"/>
                                        </p:tgtEl>
                                      </p:cBhvr>
                                    </p:animEffect>
                                  </p:childTnLst>
                                </p:cTn>
                              </p:par>
                              <p:par>
                                <p:cTn id="462" presetID="26" presetClass="entr" presetSubtype="0" fill="hold" nodeType="withEffect">
                                  <p:stCondLst>
                                    <p:cond delay="0"/>
                                  </p:stCondLst>
                                  <p:childTnLst>
                                    <p:set>
                                      <p:cBhvr>
                                        <p:cTn id="463" dur="1" fill="hold">
                                          <p:stCondLst>
                                            <p:cond delay="0"/>
                                          </p:stCondLst>
                                        </p:cTn>
                                        <p:tgtEl>
                                          <p:spTgt spid="99"/>
                                        </p:tgtEl>
                                        <p:attrNameLst>
                                          <p:attrName>style.visibility</p:attrName>
                                        </p:attrNameLst>
                                      </p:cBhvr>
                                      <p:to>
                                        <p:strVal val="visible"/>
                                      </p:to>
                                    </p:set>
                                    <p:animEffect transition="in" filter="wipe(down)">
                                      <p:cBhvr>
                                        <p:cTn id="464" dur="580">
                                          <p:stCondLst>
                                            <p:cond delay="0"/>
                                          </p:stCondLst>
                                        </p:cTn>
                                        <p:tgtEl>
                                          <p:spTgt spid="99"/>
                                        </p:tgtEl>
                                      </p:cBhvr>
                                    </p:animEffect>
                                    <p:anim calcmode="lin" valueType="num">
                                      <p:cBhvr>
                                        <p:cTn id="465"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66"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67"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68"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69"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70" dur="26">
                                          <p:stCondLst>
                                            <p:cond delay="650"/>
                                          </p:stCondLst>
                                        </p:cTn>
                                        <p:tgtEl>
                                          <p:spTgt spid="99"/>
                                        </p:tgtEl>
                                      </p:cBhvr>
                                      <p:to x="100000" y="60000"/>
                                    </p:animScale>
                                    <p:animScale>
                                      <p:cBhvr>
                                        <p:cTn id="471" dur="166" decel="50000">
                                          <p:stCondLst>
                                            <p:cond delay="676"/>
                                          </p:stCondLst>
                                        </p:cTn>
                                        <p:tgtEl>
                                          <p:spTgt spid="99"/>
                                        </p:tgtEl>
                                      </p:cBhvr>
                                      <p:to x="100000" y="100000"/>
                                    </p:animScale>
                                    <p:animScale>
                                      <p:cBhvr>
                                        <p:cTn id="472" dur="26">
                                          <p:stCondLst>
                                            <p:cond delay="1312"/>
                                          </p:stCondLst>
                                        </p:cTn>
                                        <p:tgtEl>
                                          <p:spTgt spid="99"/>
                                        </p:tgtEl>
                                      </p:cBhvr>
                                      <p:to x="100000" y="80000"/>
                                    </p:animScale>
                                    <p:animScale>
                                      <p:cBhvr>
                                        <p:cTn id="473" dur="166" decel="50000">
                                          <p:stCondLst>
                                            <p:cond delay="1338"/>
                                          </p:stCondLst>
                                        </p:cTn>
                                        <p:tgtEl>
                                          <p:spTgt spid="99"/>
                                        </p:tgtEl>
                                      </p:cBhvr>
                                      <p:to x="100000" y="100000"/>
                                    </p:animScale>
                                    <p:animScale>
                                      <p:cBhvr>
                                        <p:cTn id="474" dur="26">
                                          <p:stCondLst>
                                            <p:cond delay="1642"/>
                                          </p:stCondLst>
                                        </p:cTn>
                                        <p:tgtEl>
                                          <p:spTgt spid="99"/>
                                        </p:tgtEl>
                                      </p:cBhvr>
                                      <p:to x="100000" y="90000"/>
                                    </p:animScale>
                                    <p:animScale>
                                      <p:cBhvr>
                                        <p:cTn id="475" dur="166" decel="50000">
                                          <p:stCondLst>
                                            <p:cond delay="1668"/>
                                          </p:stCondLst>
                                        </p:cTn>
                                        <p:tgtEl>
                                          <p:spTgt spid="99"/>
                                        </p:tgtEl>
                                      </p:cBhvr>
                                      <p:to x="100000" y="100000"/>
                                    </p:animScale>
                                    <p:animScale>
                                      <p:cBhvr>
                                        <p:cTn id="476" dur="26">
                                          <p:stCondLst>
                                            <p:cond delay="1808"/>
                                          </p:stCondLst>
                                        </p:cTn>
                                        <p:tgtEl>
                                          <p:spTgt spid="99"/>
                                        </p:tgtEl>
                                      </p:cBhvr>
                                      <p:to x="100000" y="95000"/>
                                    </p:animScale>
                                    <p:animScale>
                                      <p:cBhvr>
                                        <p:cTn id="477" dur="166" decel="50000">
                                          <p:stCondLst>
                                            <p:cond delay="1834"/>
                                          </p:stCondLst>
                                        </p:cTn>
                                        <p:tgtEl>
                                          <p:spTgt spid="99"/>
                                        </p:tgtEl>
                                      </p:cBhvr>
                                      <p:to x="100000" y="100000"/>
                                    </p:animScale>
                                  </p:childTnLst>
                                </p:cTn>
                              </p:par>
                              <p:par>
                                <p:cTn id="478" presetID="10" presetClass="exit" presetSubtype="0" fill="hold" nodeType="withEffect">
                                  <p:stCondLst>
                                    <p:cond delay="0"/>
                                  </p:stCondLst>
                                  <p:childTnLst>
                                    <p:animEffect transition="out" filter="fade">
                                      <p:cBhvr>
                                        <p:cTn id="479" dur="500"/>
                                        <p:tgtEl>
                                          <p:spTgt spid="1029"/>
                                        </p:tgtEl>
                                      </p:cBhvr>
                                    </p:animEffect>
                                    <p:set>
                                      <p:cBhvr>
                                        <p:cTn id="480" dur="1" fill="hold">
                                          <p:stCondLst>
                                            <p:cond delay="499"/>
                                          </p:stCondLst>
                                        </p:cTn>
                                        <p:tgtEl>
                                          <p:spTgt spid="1029"/>
                                        </p:tgtEl>
                                        <p:attrNameLst>
                                          <p:attrName>style.visibility</p:attrName>
                                        </p:attrNameLst>
                                      </p:cBhvr>
                                      <p:to>
                                        <p:strVal val="hidden"/>
                                      </p:to>
                                    </p:set>
                                  </p:childTnLst>
                                </p:cTn>
                              </p:par>
                            </p:childTnLst>
                          </p:cTn>
                        </p:par>
                        <p:par>
                          <p:cTn id="481" fill="hold">
                            <p:stCondLst>
                              <p:cond delay="500"/>
                            </p:stCondLst>
                            <p:childTnLst>
                              <p:par>
                                <p:cTn id="482" presetID="42" presetClass="entr" presetSubtype="0" fill="hold" nodeType="afterEffect">
                                  <p:stCondLst>
                                    <p:cond delay="0"/>
                                  </p:stCondLst>
                                  <p:childTnLst>
                                    <p:set>
                                      <p:cBhvr>
                                        <p:cTn id="483" dur="1" fill="hold">
                                          <p:stCondLst>
                                            <p:cond delay="0"/>
                                          </p:stCondLst>
                                        </p:cTn>
                                        <p:tgtEl>
                                          <p:spTgt spid="85"/>
                                        </p:tgtEl>
                                        <p:attrNameLst>
                                          <p:attrName>style.visibility</p:attrName>
                                        </p:attrNameLst>
                                      </p:cBhvr>
                                      <p:to>
                                        <p:strVal val="visible"/>
                                      </p:to>
                                    </p:set>
                                    <p:animEffect transition="in" filter="fade">
                                      <p:cBhvr>
                                        <p:cTn id="484" dur="1000"/>
                                        <p:tgtEl>
                                          <p:spTgt spid="85"/>
                                        </p:tgtEl>
                                      </p:cBhvr>
                                    </p:animEffect>
                                    <p:anim calcmode="lin" valueType="num">
                                      <p:cBhvr>
                                        <p:cTn id="485" dur="1000" fill="hold"/>
                                        <p:tgtEl>
                                          <p:spTgt spid="85"/>
                                        </p:tgtEl>
                                        <p:attrNameLst>
                                          <p:attrName>ppt_x</p:attrName>
                                        </p:attrNameLst>
                                      </p:cBhvr>
                                      <p:tavLst>
                                        <p:tav tm="0">
                                          <p:val>
                                            <p:strVal val="#ppt_x"/>
                                          </p:val>
                                        </p:tav>
                                        <p:tav tm="100000">
                                          <p:val>
                                            <p:strVal val="#ppt_x"/>
                                          </p:val>
                                        </p:tav>
                                      </p:tavLst>
                                    </p:anim>
                                    <p:anim calcmode="lin" valueType="num">
                                      <p:cBhvr>
                                        <p:cTn id="486" dur="1000" fill="hold"/>
                                        <p:tgtEl>
                                          <p:spTgt spid="85"/>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87" restart="whenNotActive" fill="hold" evtFilter="cancelBubble" nodeType="interactiveSeq">
                <p:stCondLst>
                  <p:cond evt="onClick" delay="0">
                    <p:tgtEl>
                      <p:spTgt spid="84"/>
                    </p:tgtEl>
                  </p:cond>
                </p:stCondLst>
                <p:endSync evt="end" delay="0">
                  <p:rtn val="all"/>
                </p:endSync>
                <p:childTnLst>
                  <p:par>
                    <p:cTn id="488" fill="hold">
                      <p:stCondLst>
                        <p:cond delay="0"/>
                      </p:stCondLst>
                      <p:childTnLst>
                        <p:par>
                          <p:cTn id="489" fill="hold">
                            <p:stCondLst>
                              <p:cond delay="0"/>
                            </p:stCondLst>
                            <p:childTnLst>
                              <p:par>
                                <p:cTn id="490" presetID="12" presetClass="exit" presetSubtype="1" fill="hold" nodeType="clickEffect">
                                  <p:stCondLst>
                                    <p:cond delay="0"/>
                                  </p:stCondLst>
                                  <p:childTnLst>
                                    <p:anim calcmode="lin" valueType="num">
                                      <p:cBhvr additive="base">
                                        <p:cTn id="491" dur="2000"/>
                                        <p:tgtEl>
                                          <p:spTgt spid="84"/>
                                        </p:tgtEl>
                                        <p:attrNameLst>
                                          <p:attrName>ppt_y</p:attrName>
                                        </p:attrNameLst>
                                      </p:cBhvr>
                                      <p:tavLst>
                                        <p:tav tm="0">
                                          <p:val>
                                            <p:strVal val="#ppt_y"/>
                                          </p:val>
                                        </p:tav>
                                        <p:tav tm="100000">
                                          <p:val>
                                            <p:strVal val="#ppt_y-#ppt_h*1.125000"/>
                                          </p:val>
                                        </p:tav>
                                      </p:tavLst>
                                    </p:anim>
                                    <p:animEffect transition="out" filter="wipe(up)">
                                      <p:cBhvr>
                                        <p:cTn id="492" dur="2000"/>
                                        <p:tgtEl>
                                          <p:spTgt spid="84"/>
                                        </p:tgtEl>
                                      </p:cBhvr>
                                    </p:animEffect>
                                    <p:set>
                                      <p:cBhvr>
                                        <p:cTn id="493" dur="1" fill="hold">
                                          <p:stCondLst>
                                            <p:cond delay="1999"/>
                                          </p:stCondLst>
                                        </p:cTn>
                                        <p:tgtEl>
                                          <p:spTgt spid="84"/>
                                        </p:tgtEl>
                                        <p:attrNameLst>
                                          <p:attrName>style.visibility</p:attrName>
                                        </p:attrNameLst>
                                      </p:cBhvr>
                                      <p:to>
                                        <p:strVal val="hidden"/>
                                      </p:to>
                                    </p:set>
                                  </p:childTnLst>
                                </p:cTn>
                              </p:par>
                              <p:par>
                                <p:cTn id="494" presetID="14" presetClass="exit" presetSubtype="10" fill="hold" nodeType="withEffect">
                                  <p:stCondLst>
                                    <p:cond delay="0"/>
                                  </p:stCondLst>
                                  <p:childTnLst>
                                    <p:animEffect transition="out" filter="randombar(horizontal)">
                                      <p:cBhvr>
                                        <p:cTn id="495" dur="500"/>
                                        <p:tgtEl>
                                          <p:spTgt spid="85"/>
                                        </p:tgtEl>
                                      </p:cBhvr>
                                    </p:animEffect>
                                    <p:set>
                                      <p:cBhvr>
                                        <p:cTn id="496" dur="1" fill="hold">
                                          <p:stCondLst>
                                            <p:cond delay="499"/>
                                          </p:stCondLst>
                                        </p:cTn>
                                        <p:tgtEl>
                                          <p:spTgt spid="85"/>
                                        </p:tgtEl>
                                        <p:attrNameLst>
                                          <p:attrName>style.visibility</p:attrName>
                                        </p:attrNameLst>
                                      </p:cBhvr>
                                      <p:to>
                                        <p:strVal val="hidden"/>
                                      </p:to>
                                    </p:set>
                                  </p:childTnLst>
                                </p:cTn>
                              </p:par>
                            </p:childTnLst>
                          </p:cTn>
                        </p:par>
                      </p:childTnLst>
                    </p:cTn>
                  </p:par>
                </p:childTnLst>
              </p:cTn>
              <p:nextCondLst>
                <p:cond evt="onClick" delay="0">
                  <p:tgtEl>
                    <p:spTgt spid="84"/>
                  </p:tgtEl>
                </p:cond>
              </p:nextCondLst>
            </p:seq>
          </p:childTnLst>
        </p:cTn>
      </p:par>
    </p:tnLst>
    <p:bldLst>
      <p:bldP spid="96" grpId="0" bldLvl="0" animBg="1"/>
      <p:bldP spid="97" grpId="0" bldLvl="0" animBg="1"/>
      <p:bldP spid="98" grpId="0" bldLvl="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7410"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3" name="Picture 9"/>
          <p:cNvPicPr>
            <a:picLocks noChangeAspect="1"/>
          </p:cNvPicPr>
          <p:nvPr/>
        </p:nvPicPr>
        <p:blipFill>
          <a:blip r:embed="rId2"/>
          <a:stretch>
            <a:fillRect/>
          </a:stretch>
        </p:blipFill>
        <p:spPr>
          <a:xfrm>
            <a:off x="1295400" y="1109663"/>
            <a:ext cx="6467475" cy="4721225"/>
          </a:xfrm>
          <a:prstGeom prst="rect">
            <a:avLst/>
          </a:prstGeom>
          <a:noFill/>
          <a:ln w="9525">
            <a:noFill/>
          </a:ln>
        </p:spPr>
      </p:pic>
      <p:pic>
        <p:nvPicPr>
          <p:cNvPr id="2050" name="Picture 2"/>
          <p:cNvPicPr>
            <a:picLocks noChangeAspect="1"/>
          </p:cNvPicPr>
          <p:nvPr/>
        </p:nvPicPr>
        <p:blipFill>
          <a:blip r:embed="rId3"/>
          <a:stretch>
            <a:fillRect/>
          </a:stretch>
        </p:blipFill>
        <p:spPr>
          <a:xfrm>
            <a:off x="1187450" y="1268413"/>
            <a:ext cx="2976563" cy="1873250"/>
          </a:xfrm>
          <a:prstGeom prst="rect">
            <a:avLst/>
          </a:prstGeom>
          <a:noFill/>
          <a:ln w="9525">
            <a:noFill/>
          </a:ln>
        </p:spPr>
      </p:pic>
      <p:pic>
        <p:nvPicPr>
          <p:cNvPr id="2051" name="Picture 3"/>
          <p:cNvPicPr>
            <a:picLocks noChangeAspect="1"/>
          </p:cNvPicPr>
          <p:nvPr/>
        </p:nvPicPr>
        <p:blipFill>
          <a:blip r:embed="rId4"/>
          <a:stretch>
            <a:fillRect/>
          </a:stretch>
        </p:blipFill>
        <p:spPr>
          <a:xfrm>
            <a:off x="1122363" y="1392238"/>
            <a:ext cx="3309937" cy="2017712"/>
          </a:xfrm>
          <a:prstGeom prst="rect">
            <a:avLst/>
          </a:prstGeom>
          <a:noFill/>
          <a:ln w="9525">
            <a:noFill/>
          </a:ln>
        </p:spPr>
      </p:pic>
      <p:pic>
        <p:nvPicPr>
          <p:cNvPr id="2" name="Picture 1" descr="cmas tree">
            <a:hlinkClick r:id="" action="ppaction://hlinkshowjump?jump=nextslide">
              <a:snd r:embed="rId5" name="\jingle.wav"/>
            </a:hlinkClick>
          </p:cNvPr>
          <p:cNvPicPr>
            <a:picLocks noChangeAspect="1"/>
          </p:cNvPicPr>
          <p:nvPr/>
        </p:nvPicPr>
        <p:blipFill>
          <a:blip r:embed="rId6"/>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5" name="\jingle.wav"/>
            </a:hlinkClick>
          </p:cNvPr>
          <p:cNvPicPr>
            <a:picLocks noChangeAspect="1"/>
          </p:cNvPicPr>
          <p:nvPr/>
        </p:nvPicPr>
        <p:blipFill>
          <a:blip r:embed="rId6"/>
          <a:stretch>
            <a:fillRect/>
          </a:stretch>
        </p:blipFill>
        <p:spPr>
          <a:xfrm rot="5400000" flipV="1">
            <a:off x="-80010" y="5749290"/>
            <a:ext cx="1136650" cy="1080770"/>
          </a:xfrm>
          <a:prstGeom prst="rect">
            <a:avLst/>
          </a:prstGeom>
        </p:spPr>
      </p:pic>
    </p:spTree>
  </p:cSld>
  <p:clrMapOvr>
    <a:masterClrMapping/>
  </p:clrMapOvr>
  <p:transition>
    <p:wipe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ppt_x"/>
                                          </p:val>
                                        </p:tav>
                                        <p:tav tm="100000">
                                          <p:val>
                                            <p:strVal val="#ppt_x"/>
                                          </p:val>
                                        </p:tav>
                                      </p:tavLst>
                                    </p:anim>
                                    <p:anim calcmode="lin" valueType="num">
                                      <p:cBhvr additive="base">
                                        <p:cTn id="8" dur="1000" fill="hold"/>
                                        <p:tgtEl>
                                          <p:spTgt spid="3"/>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42" presetClass="entr" presetSubtype="0" fill="hold" nodeType="afterEffect">
                                  <p:stCondLst>
                                    <p:cond delay="0"/>
                                  </p:stCondLst>
                                  <p:childTnLst>
                                    <p:set>
                                      <p:cBhvr>
                                        <p:cTn id="11" dur="1" fill="hold">
                                          <p:stCondLst>
                                            <p:cond delay="0"/>
                                          </p:stCondLst>
                                        </p:cTn>
                                        <p:tgtEl>
                                          <p:spTgt spid="2051"/>
                                        </p:tgtEl>
                                        <p:attrNameLst>
                                          <p:attrName>style.visibility</p:attrName>
                                        </p:attrNameLst>
                                      </p:cBhvr>
                                      <p:to>
                                        <p:strVal val="visible"/>
                                      </p:to>
                                    </p:set>
                                    <p:animEffect transition="in" filter="fade">
                                      <p:cBhvr>
                                        <p:cTn id="12" dur="1000"/>
                                        <p:tgtEl>
                                          <p:spTgt spid="2051"/>
                                        </p:tgtEl>
                                      </p:cBhvr>
                                    </p:animEffect>
                                    <p:anim calcmode="lin" valueType="num">
                                      <p:cBhvr>
                                        <p:cTn id="13" dur="1000" fill="hold"/>
                                        <p:tgtEl>
                                          <p:spTgt spid="2051"/>
                                        </p:tgtEl>
                                        <p:attrNameLst>
                                          <p:attrName>ppt_x</p:attrName>
                                        </p:attrNameLst>
                                      </p:cBhvr>
                                      <p:tavLst>
                                        <p:tav tm="0">
                                          <p:val>
                                            <p:strVal val="#ppt_x"/>
                                          </p:val>
                                        </p:tav>
                                        <p:tav tm="100000">
                                          <p:val>
                                            <p:strVal val="#ppt_x"/>
                                          </p:val>
                                        </p:tav>
                                      </p:tavLst>
                                    </p:anim>
                                    <p:anim calcmode="lin" valueType="num">
                                      <p:cBhvr>
                                        <p:cTn id="14" dur="1000" fill="hold"/>
                                        <p:tgtEl>
                                          <p:spTgt spid="2051"/>
                                        </p:tgtEl>
                                        <p:attrNameLst>
                                          <p:attrName>ppt_y</p:attrName>
                                        </p:attrNameLst>
                                      </p:cBhvr>
                                      <p:tavLst>
                                        <p:tav tm="0">
                                          <p:val>
                                            <p:strVal val="#ppt_y+.1"/>
                                          </p:val>
                                        </p:tav>
                                        <p:tav tm="100000">
                                          <p:val>
                                            <p:strVal val="#ppt_y"/>
                                          </p:val>
                                        </p:tav>
                                      </p:tavLst>
                                    </p:anim>
                                  </p:childTnLst>
                                </p:cTn>
                              </p:par>
                            </p:childTnLst>
                          </p:cTn>
                        </p:par>
                        <p:par>
                          <p:cTn id="15" fill="hold">
                            <p:stCondLst>
                              <p:cond delay="2000"/>
                            </p:stCondLst>
                            <p:childTnLst>
                              <p:par>
                                <p:cTn id="16" presetID="9" presetClass="exit" presetSubtype="0" fill="hold" nodeType="afterEffect">
                                  <p:stCondLst>
                                    <p:cond delay="0"/>
                                  </p:stCondLst>
                                  <p:childTnLst>
                                    <p:animEffect transition="out" filter="dissolve">
                                      <p:cBhvr>
                                        <p:cTn id="17" dur="1000"/>
                                        <p:tgtEl>
                                          <p:spTgt spid="2051"/>
                                        </p:tgtEl>
                                      </p:cBhvr>
                                    </p:animEffect>
                                    <p:set>
                                      <p:cBhvr>
                                        <p:cTn id="18" dur="1" fill="hold">
                                          <p:stCondLst>
                                            <p:cond delay="999"/>
                                          </p:stCondLst>
                                        </p:cTn>
                                        <p:tgtEl>
                                          <p:spTgt spid="2051"/>
                                        </p:tgtEl>
                                        <p:attrNameLst>
                                          <p:attrName>style.visibility</p:attrName>
                                        </p:attrNameLst>
                                      </p:cBhvr>
                                      <p:to>
                                        <p:strVal val="hidden"/>
                                      </p:to>
                                    </p:set>
                                  </p:childTnLst>
                                </p:cTn>
                              </p:par>
                            </p:childTnLst>
                          </p:cTn>
                        </p:par>
                        <p:par>
                          <p:cTn id="19" fill="hold">
                            <p:stCondLst>
                              <p:cond delay="3000"/>
                            </p:stCondLst>
                            <p:childTnLst>
                              <p:par>
                                <p:cTn id="20" presetID="9" presetClass="entr" presetSubtype="0" fill="hold" nodeType="afterEffect">
                                  <p:stCondLst>
                                    <p:cond delay="0"/>
                                  </p:stCondLst>
                                  <p:childTnLst>
                                    <p:set>
                                      <p:cBhvr>
                                        <p:cTn id="21" dur="1" fill="hold">
                                          <p:stCondLst>
                                            <p:cond delay="0"/>
                                          </p:stCondLst>
                                        </p:cTn>
                                        <p:tgtEl>
                                          <p:spTgt spid="2050"/>
                                        </p:tgtEl>
                                        <p:attrNameLst>
                                          <p:attrName>style.visibility</p:attrName>
                                        </p:attrNameLst>
                                      </p:cBhvr>
                                      <p:to>
                                        <p:strVal val="visible"/>
                                      </p:to>
                                    </p:set>
                                    <p:animEffect transition="in" filter="dissolve">
                                      <p:cBhvr>
                                        <p:cTn id="22" dur="1000"/>
                                        <p:tgtEl>
                                          <p:spTgt spid="2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2050" name="Grupa 2"/>
          <p:cNvGrpSpPr/>
          <p:nvPr/>
        </p:nvGrpSpPr>
        <p:grpSpPr>
          <a:xfrm>
            <a:off x="579438" y="152400"/>
            <a:ext cx="7985125" cy="1241425"/>
            <a:chOff x="539553" y="302998"/>
            <a:chExt cx="7983736" cy="1241425"/>
          </a:xfrm>
        </p:grpSpPr>
        <p:sp>
          <p:nvSpPr>
            <p:cNvPr id="2" name="Prostokąt zaokrąglony 1"/>
            <p:cNvSpPr/>
            <p:nvPr/>
          </p:nvSpPr>
          <p:spPr bwMode="auto">
            <a:xfrm>
              <a:off x="539553" y="302998"/>
              <a:ext cx="7983736" cy="1241425"/>
            </a:xfrm>
            <a:prstGeom prst="roundRect">
              <a:avLst>
                <a:gd name="adj" fmla="val 24808"/>
              </a:avLst>
            </a:prstGeom>
            <a:gradFill>
              <a:gsLst>
                <a:gs pos="0">
                  <a:srgbClr val="99FF99"/>
                </a:gs>
                <a:gs pos="100000">
                  <a:srgbClr val="CCFFCC"/>
                </a:gs>
              </a:gsLst>
              <a:lin ang="5400000" scaled="0"/>
            </a:gradFill>
            <a:ln w="57150">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2052" name="Grupa 11"/>
            <p:cNvGrpSpPr/>
            <p:nvPr/>
          </p:nvGrpSpPr>
          <p:grpSpPr bwMode="auto">
            <a:xfrm>
              <a:off x="638712" y="404543"/>
              <a:ext cx="7662840" cy="995270"/>
              <a:chOff x="465118" y="548680"/>
              <a:chExt cx="7662720" cy="995577"/>
            </a:xfrm>
            <a:noFill/>
          </p:grpSpPr>
          <p:pic>
            <p:nvPicPr>
              <p:cNvPr id="2053" name="Obraz 2"/>
              <p:cNvPicPr>
                <a:picLocks noChangeAspect="1"/>
              </p:cNvPicPr>
              <p:nvPr/>
            </p:nvPicPr>
            <p:blipFill>
              <a:blip r:embed="rId1">
                <a:clrChange>
                  <a:clrFrom>
                    <a:srgbClr val="FFFFFF"/>
                  </a:clrFrom>
                  <a:clrTo>
                    <a:srgbClr val="FFFFFF">
                      <a:alpha val="0"/>
                    </a:srgbClr>
                  </a:clrTo>
                </a:clrChange>
              </a:blip>
              <a:srcRect/>
              <a:stretch>
                <a:fillRect/>
              </a:stretch>
            </p:blipFill>
            <p:spPr bwMode="auto">
              <a:xfrm>
                <a:off x="465118" y="548680"/>
                <a:ext cx="809625"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4" name="Obraz 3"/>
              <p:cNvPicPr>
                <a:picLocks noChangeAspect="1"/>
              </p:cNvPicPr>
              <p:nvPr/>
            </p:nvPicPr>
            <p:blipFill>
              <a:blip r:embed="rId2">
                <a:clrChange>
                  <a:clrFrom>
                    <a:srgbClr val="FFFFFF"/>
                  </a:clrFrom>
                  <a:clrTo>
                    <a:srgbClr val="FFFFFF">
                      <a:alpha val="0"/>
                    </a:srgbClr>
                  </a:clrTo>
                </a:clrChange>
              </a:blip>
              <a:srcRect/>
              <a:stretch>
                <a:fillRect/>
              </a:stretch>
            </p:blipFill>
            <p:spPr bwMode="auto">
              <a:xfrm>
                <a:off x="1281639" y="548680"/>
                <a:ext cx="876300"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5" name="Obraz 4"/>
              <p:cNvPicPr>
                <a:picLocks noChangeAspect="1"/>
              </p:cNvPicPr>
              <p:nvPr/>
            </p:nvPicPr>
            <p:blipFill>
              <a:blip r:embed="rId3">
                <a:clrChange>
                  <a:clrFrom>
                    <a:srgbClr val="FFFFFF"/>
                  </a:clrFrom>
                  <a:clrTo>
                    <a:srgbClr val="FFFFFF">
                      <a:alpha val="0"/>
                    </a:srgbClr>
                  </a:clrTo>
                </a:clrChange>
              </a:blip>
              <a:srcRect/>
              <a:stretch>
                <a:fillRect/>
              </a:stretch>
            </p:blipFill>
            <p:spPr bwMode="auto">
              <a:xfrm>
                <a:off x="2350228" y="548680"/>
                <a:ext cx="876300"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6" name="Obraz 5"/>
              <p:cNvPicPr>
                <a:picLocks noChangeAspect="1"/>
              </p:cNvPicPr>
              <p:nvPr/>
            </p:nvPicPr>
            <p:blipFill>
              <a:blip r:embed="rId4">
                <a:clrChange>
                  <a:clrFrom>
                    <a:srgbClr val="FFFFFF"/>
                  </a:clrFrom>
                  <a:clrTo>
                    <a:srgbClr val="FFFFFF">
                      <a:alpha val="0"/>
                    </a:srgbClr>
                  </a:clrTo>
                </a:clrChange>
              </a:blip>
              <a:srcRect/>
              <a:stretch>
                <a:fillRect/>
              </a:stretch>
            </p:blipFill>
            <p:spPr bwMode="auto">
              <a:xfrm>
                <a:off x="3194294" y="591757"/>
                <a:ext cx="571500"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7" name="Obraz 6"/>
              <p:cNvPicPr>
                <a:picLocks noChangeAspect="1"/>
              </p:cNvPicPr>
              <p:nvPr/>
            </p:nvPicPr>
            <p:blipFill>
              <a:blip r:embed="rId5">
                <a:clrChange>
                  <a:clrFrom>
                    <a:srgbClr val="FFFFFF"/>
                  </a:clrFrom>
                  <a:clrTo>
                    <a:srgbClr val="FFFFFF">
                      <a:alpha val="0"/>
                    </a:srgbClr>
                  </a:clrTo>
                </a:clrChange>
              </a:blip>
              <a:srcRect/>
              <a:stretch>
                <a:fillRect/>
              </a:stretch>
            </p:blipFill>
            <p:spPr bwMode="auto">
              <a:xfrm>
                <a:off x="3917228" y="580574"/>
                <a:ext cx="714375"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8" name="Obraz 7"/>
              <p:cNvPicPr>
                <a:picLocks noChangeAspect="1"/>
              </p:cNvPicPr>
              <p:nvPr/>
            </p:nvPicPr>
            <p:blipFill>
              <a:blip r:embed="rId6">
                <a:clrChange>
                  <a:clrFrom>
                    <a:srgbClr val="FFFFFF"/>
                  </a:clrFrom>
                  <a:clrTo>
                    <a:srgbClr val="FFFFFF">
                      <a:alpha val="0"/>
                    </a:srgbClr>
                  </a:clrTo>
                </a:clrChange>
              </a:blip>
              <a:srcRect/>
              <a:stretch>
                <a:fillRect/>
              </a:stretch>
            </p:blipFill>
            <p:spPr bwMode="auto">
              <a:xfrm>
                <a:off x="4788025" y="580574"/>
                <a:ext cx="714375"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59" name="Obraz 8"/>
              <p:cNvPicPr>
                <a:picLocks noChangeAspect="1"/>
              </p:cNvPicPr>
              <p:nvPr/>
            </p:nvPicPr>
            <p:blipFill>
              <a:blip r:embed="rId7">
                <a:clrChange>
                  <a:clrFrom>
                    <a:srgbClr val="FFFFFF"/>
                  </a:clrFrom>
                  <a:clrTo>
                    <a:srgbClr val="FFFFFF">
                      <a:alpha val="0"/>
                    </a:srgbClr>
                  </a:clrTo>
                </a:clrChange>
              </a:blip>
              <a:srcRect/>
              <a:stretch>
                <a:fillRect/>
              </a:stretch>
            </p:blipFill>
            <p:spPr bwMode="auto">
              <a:xfrm>
                <a:off x="5580115" y="580574"/>
                <a:ext cx="876300"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60" name="Obraz 9"/>
              <p:cNvPicPr>
                <a:picLocks noChangeAspect="1"/>
              </p:cNvPicPr>
              <p:nvPr/>
            </p:nvPicPr>
            <p:blipFill>
              <a:blip r:embed="rId8">
                <a:clrChange>
                  <a:clrFrom>
                    <a:srgbClr val="FFFFFF"/>
                  </a:clrFrom>
                  <a:clrTo>
                    <a:srgbClr val="FFFFFF">
                      <a:alpha val="0"/>
                    </a:srgbClr>
                  </a:clrTo>
                </a:clrChange>
              </a:blip>
              <a:srcRect/>
              <a:stretch>
                <a:fillRect/>
              </a:stretch>
            </p:blipFill>
            <p:spPr bwMode="auto">
              <a:xfrm>
                <a:off x="6456416" y="580574"/>
                <a:ext cx="876301"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061" name="Obraz 10"/>
              <p:cNvPicPr>
                <a:picLocks noChangeAspect="1"/>
              </p:cNvPicPr>
              <p:nvPr/>
            </p:nvPicPr>
            <p:blipFill>
              <a:blip r:embed="rId5">
                <a:clrChange>
                  <a:clrFrom>
                    <a:srgbClr val="FFFFFF"/>
                  </a:clrFrom>
                  <a:clrTo>
                    <a:srgbClr val="FFFFFF">
                      <a:alpha val="0"/>
                    </a:srgbClr>
                  </a:clrTo>
                </a:clrChange>
              </a:blip>
              <a:srcRect/>
              <a:stretch>
                <a:fillRect/>
              </a:stretch>
            </p:blipFill>
            <p:spPr bwMode="auto">
              <a:xfrm>
                <a:off x="7413463" y="580574"/>
                <a:ext cx="714375" cy="9525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sp>
        <p:nvSpPr>
          <p:cNvPr id="18" name="AutoShape 3"/>
          <p:cNvSpPr>
            <a:spLocks noChangeArrowheads="1"/>
          </p:cNvSpPr>
          <p:nvPr/>
        </p:nvSpPr>
        <p:spPr bwMode="auto">
          <a:xfrm>
            <a:off x="344535" y="1559681"/>
            <a:ext cx="1080000" cy="1080000"/>
          </a:xfrm>
          <a:prstGeom prst="roundRect">
            <a:avLst>
              <a:gd name="adj" fmla="val 8081"/>
            </a:avLst>
          </a:prstGeom>
          <a:blipFill dpi="0" rotWithShape="1">
            <a:blip r:embed="rId9"/>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16" name="Picture 6"/>
          <p:cNvPicPr>
            <a:picLocks noChangeAspect="1"/>
          </p:cNvPicPr>
          <p:nvPr/>
        </p:nvPicPr>
        <p:blipFill>
          <a:blip r:embed="rId10"/>
          <a:srcRect l="14764" t="11606" r="17336" b="13568"/>
          <a:stretch>
            <a:fillRect/>
          </a:stretch>
        </p:blipFill>
        <p:spPr>
          <a:xfrm>
            <a:off x="307975" y="1557338"/>
            <a:ext cx="1152525" cy="1150937"/>
          </a:xfrm>
          <a:prstGeom prst="rect">
            <a:avLst/>
          </a:prstGeom>
          <a:noFill/>
          <a:ln w="9525">
            <a:noFill/>
          </a:ln>
        </p:spPr>
      </p:pic>
      <p:sp>
        <p:nvSpPr>
          <p:cNvPr id="19" name="AutoShape 3"/>
          <p:cNvSpPr>
            <a:spLocks noChangeArrowheads="1"/>
          </p:cNvSpPr>
          <p:nvPr/>
        </p:nvSpPr>
        <p:spPr bwMode="auto">
          <a:xfrm>
            <a:off x="1572524" y="1559681"/>
            <a:ext cx="1080000" cy="1080000"/>
          </a:xfrm>
          <a:prstGeom prst="roundRect">
            <a:avLst>
              <a:gd name="adj" fmla="val 8081"/>
            </a:avLst>
          </a:prstGeom>
          <a:blipFill dpi="0" rotWithShape="1">
            <a:blip r:embed="rId11"/>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20" name="Picture 6"/>
          <p:cNvPicPr>
            <a:picLocks noChangeAspect="1"/>
          </p:cNvPicPr>
          <p:nvPr/>
        </p:nvPicPr>
        <p:blipFill>
          <a:blip r:embed="rId10"/>
          <a:srcRect l="14764" t="11606" r="17336" b="13568"/>
          <a:stretch>
            <a:fillRect/>
          </a:stretch>
        </p:blipFill>
        <p:spPr>
          <a:xfrm>
            <a:off x="1535113" y="1557338"/>
            <a:ext cx="1154112" cy="1150937"/>
          </a:xfrm>
          <a:prstGeom prst="rect">
            <a:avLst/>
          </a:prstGeom>
          <a:noFill/>
          <a:ln w="9525">
            <a:noFill/>
          </a:ln>
        </p:spPr>
      </p:pic>
      <p:pic>
        <p:nvPicPr>
          <p:cNvPr id="28" name="Picture 3"/>
          <p:cNvPicPr>
            <a:picLocks noChangeAspect="1"/>
          </p:cNvPicPr>
          <p:nvPr/>
        </p:nvPicPr>
        <p:blipFill>
          <a:blip r:embed="rId12"/>
          <a:srcRect l="14957" t="7561" r="17667" b="11827"/>
          <a:stretch>
            <a:fillRect/>
          </a:stretch>
        </p:blipFill>
        <p:spPr>
          <a:xfrm>
            <a:off x="2784475" y="1606550"/>
            <a:ext cx="1084263" cy="1079500"/>
          </a:xfrm>
          <a:prstGeom prst="rect">
            <a:avLst/>
          </a:prstGeom>
          <a:noFill/>
          <a:ln w="9525">
            <a:noFill/>
          </a:ln>
        </p:spPr>
      </p:pic>
      <p:pic>
        <p:nvPicPr>
          <p:cNvPr id="29" name="Picture 6"/>
          <p:cNvPicPr>
            <a:picLocks noChangeAspect="1"/>
          </p:cNvPicPr>
          <p:nvPr/>
        </p:nvPicPr>
        <p:blipFill>
          <a:blip r:embed="rId10"/>
          <a:srcRect l="14764" t="11606" r="17336" b="13568"/>
          <a:stretch>
            <a:fillRect/>
          </a:stretch>
        </p:blipFill>
        <p:spPr>
          <a:xfrm>
            <a:off x="2751138" y="1570038"/>
            <a:ext cx="1152525" cy="1152525"/>
          </a:xfrm>
          <a:prstGeom prst="rect">
            <a:avLst/>
          </a:prstGeom>
          <a:noFill/>
          <a:ln w="9525">
            <a:noFill/>
          </a:ln>
        </p:spPr>
      </p:pic>
      <p:sp>
        <p:nvSpPr>
          <p:cNvPr id="30" name="AutoShape 3"/>
          <p:cNvSpPr>
            <a:spLocks noChangeArrowheads="1"/>
          </p:cNvSpPr>
          <p:nvPr/>
        </p:nvSpPr>
        <p:spPr bwMode="auto">
          <a:xfrm>
            <a:off x="4016755" y="1606179"/>
            <a:ext cx="1080000" cy="1080000"/>
          </a:xfrm>
          <a:prstGeom prst="roundRect">
            <a:avLst>
              <a:gd name="adj" fmla="val 8081"/>
            </a:avLst>
          </a:prstGeom>
          <a:blipFill dpi="0" rotWithShape="1">
            <a:blip r:embed="rId13"/>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31" name="Picture 6"/>
          <p:cNvPicPr>
            <a:picLocks noChangeAspect="1"/>
          </p:cNvPicPr>
          <p:nvPr/>
        </p:nvPicPr>
        <p:blipFill>
          <a:blip r:embed="rId10"/>
          <a:srcRect l="14764" t="11606" r="17336" b="13568"/>
          <a:stretch>
            <a:fillRect/>
          </a:stretch>
        </p:blipFill>
        <p:spPr>
          <a:xfrm>
            <a:off x="3979863" y="1570038"/>
            <a:ext cx="1154112" cy="1152525"/>
          </a:xfrm>
          <a:prstGeom prst="rect">
            <a:avLst/>
          </a:prstGeom>
          <a:noFill/>
          <a:ln w="9525">
            <a:noFill/>
          </a:ln>
        </p:spPr>
      </p:pic>
      <p:pic>
        <p:nvPicPr>
          <p:cNvPr id="32" name="Picture 4"/>
          <p:cNvPicPr>
            <a:picLocks noChangeAspect="1"/>
          </p:cNvPicPr>
          <p:nvPr/>
        </p:nvPicPr>
        <p:blipFill>
          <a:blip r:embed="rId14"/>
          <a:srcRect l="15569" t="8699" r="18947" b="15614"/>
          <a:stretch>
            <a:fillRect/>
          </a:stretch>
        </p:blipFill>
        <p:spPr>
          <a:xfrm>
            <a:off x="5253038" y="1552575"/>
            <a:ext cx="1079500" cy="1093788"/>
          </a:xfrm>
          <a:prstGeom prst="rect">
            <a:avLst/>
          </a:prstGeom>
          <a:noFill/>
          <a:ln w="9525">
            <a:noFill/>
          </a:ln>
        </p:spPr>
      </p:pic>
      <p:pic>
        <p:nvPicPr>
          <p:cNvPr id="33" name="Picture 6"/>
          <p:cNvPicPr>
            <a:picLocks noChangeAspect="1"/>
          </p:cNvPicPr>
          <p:nvPr/>
        </p:nvPicPr>
        <p:blipFill>
          <a:blip r:embed="rId10"/>
          <a:srcRect l="14764" t="11606" r="17336" b="13568"/>
          <a:stretch>
            <a:fillRect/>
          </a:stretch>
        </p:blipFill>
        <p:spPr>
          <a:xfrm>
            <a:off x="5218113" y="1558925"/>
            <a:ext cx="1152525" cy="1152525"/>
          </a:xfrm>
          <a:prstGeom prst="rect">
            <a:avLst/>
          </a:prstGeom>
          <a:noFill/>
          <a:ln w="9525">
            <a:noFill/>
          </a:ln>
        </p:spPr>
      </p:pic>
      <p:pic>
        <p:nvPicPr>
          <p:cNvPr id="34" name="Picture 5"/>
          <p:cNvPicPr>
            <a:picLocks noChangeAspect="1"/>
          </p:cNvPicPr>
          <p:nvPr/>
        </p:nvPicPr>
        <p:blipFill>
          <a:blip r:embed="rId15"/>
          <a:srcRect l="14935" t="5287" r="17604" b="14020"/>
          <a:stretch>
            <a:fillRect/>
          </a:stretch>
        </p:blipFill>
        <p:spPr>
          <a:xfrm>
            <a:off x="6507163" y="1593850"/>
            <a:ext cx="1081087" cy="1104900"/>
          </a:xfrm>
          <a:prstGeom prst="rect">
            <a:avLst/>
          </a:prstGeom>
          <a:noFill/>
          <a:ln w="9525">
            <a:noFill/>
          </a:ln>
        </p:spPr>
      </p:pic>
      <p:pic>
        <p:nvPicPr>
          <p:cNvPr id="35" name="Picture 6"/>
          <p:cNvPicPr>
            <a:picLocks noChangeAspect="1"/>
          </p:cNvPicPr>
          <p:nvPr/>
        </p:nvPicPr>
        <p:blipFill>
          <a:blip r:embed="rId10"/>
          <a:srcRect l="14764" t="11606" r="17336" b="13568"/>
          <a:stretch>
            <a:fillRect/>
          </a:stretch>
        </p:blipFill>
        <p:spPr>
          <a:xfrm>
            <a:off x="6470650" y="1558925"/>
            <a:ext cx="1154113" cy="1152525"/>
          </a:xfrm>
          <a:prstGeom prst="rect">
            <a:avLst/>
          </a:prstGeom>
          <a:noFill/>
          <a:ln w="9525">
            <a:noFill/>
          </a:ln>
        </p:spPr>
      </p:pic>
      <p:sp>
        <p:nvSpPr>
          <p:cNvPr id="36" name="AutoShape 3"/>
          <p:cNvSpPr>
            <a:spLocks noChangeArrowheads="1"/>
          </p:cNvSpPr>
          <p:nvPr/>
        </p:nvSpPr>
        <p:spPr bwMode="auto">
          <a:xfrm>
            <a:off x="7722243" y="1592792"/>
            <a:ext cx="1080000" cy="1080000"/>
          </a:xfrm>
          <a:prstGeom prst="roundRect">
            <a:avLst>
              <a:gd name="adj" fmla="val 8081"/>
            </a:avLst>
          </a:prstGeom>
          <a:blipFill dpi="0" rotWithShape="1">
            <a:blip r:embed="rId16"/>
            <a:srcRect/>
            <a:tile tx="0" ty="0" sx="100000" sy="100000" flip="none" algn="tl"/>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37" name="Picture 6"/>
          <p:cNvPicPr>
            <a:picLocks noChangeAspect="1"/>
          </p:cNvPicPr>
          <p:nvPr/>
        </p:nvPicPr>
        <p:blipFill>
          <a:blip r:embed="rId10"/>
          <a:srcRect l="14764" t="11606" r="17336" b="13568"/>
          <a:stretch>
            <a:fillRect/>
          </a:stretch>
        </p:blipFill>
        <p:spPr>
          <a:xfrm>
            <a:off x="7685088" y="1570038"/>
            <a:ext cx="1154112" cy="1152525"/>
          </a:xfrm>
          <a:prstGeom prst="rect">
            <a:avLst/>
          </a:prstGeom>
          <a:noFill/>
          <a:ln w="9525">
            <a:noFill/>
          </a:ln>
        </p:spPr>
      </p:pic>
      <p:sp>
        <p:nvSpPr>
          <p:cNvPr id="38" name="AutoShape 3"/>
          <p:cNvSpPr>
            <a:spLocks noChangeArrowheads="1"/>
          </p:cNvSpPr>
          <p:nvPr/>
        </p:nvSpPr>
        <p:spPr bwMode="auto">
          <a:xfrm>
            <a:off x="344534" y="2924944"/>
            <a:ext cx="1080000" cy="1080000"/>
          </a:xfrm>
          <a:prstGeom prst="roundRect">
            <a:avLst>
              <a:gd name="adj" fmla="val 8081"/>
            </a:avLst>
          </a:prstGeom>
          <a:blipFill>
            <a:blip r:embed="rId17"/>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41" name="Picture 6"/>
          <p:cNvPicPr>
            <a:picLocks noChangeAspect="1"/>
          </p:cNvPicPr>
          <p:nvPr/>
        </p:nvPicPr>
        <p:blipFill>
          <a:blip r:embed="rId10"/>
          <a:srcRect l="14764" t="11606" r="17336" b="13568"/>
          <a:stretch>
            <a:fillRect/>
          </a:stretch>
        </p:blipFill>
        <p:spPr>
          <a:xfrm>
            <a:off x="307975" y="2889250"/>
            <a:ext cx="1152525" cy="1150938"/>
          </a:xfrm>
          <a:prstGeom prst="rect">
            <a:avLst/>
          </a:prstGeom>
          <a:noFill/>
          <a:ln w="9525">
            <a:noFill/>
          </a:ln>
        </p:spPr>
      </p:pic>
      <p:pic>
        <p:nvPicPr>
          <p:cNvPr id="42" name="Picture 6"/>
          <p:cNvPicPr>
            <a:picLocks noChangeAspect="1"/>
          </p:cNvPicPr>
          <p:nvPr/>
        </p:nvPicPr>
        <p:blipFill>
          <a:blip r:embed="rId18"/>
          <a:srcRect l="14815" t="10730" r="19539" b="18814"/>
          <a:stretch>
            <a:fillRect/>
          </a:stretch>
        </p:blipFill>
        <p:spPr>
          <a:xfrm>
            <a:off x="1562100" y="2924175"/>
            <a:ext cx="1100138" cy="1081088"/>
          </a:xfrm>
          <a:prstGeom prst="rect">
            <a:avLst/>
          </a:prstGeom>
          <a:noFill/>
          <a:ln w="9525">
            <a:noFill/>
          </a:ln>
        </p:spPr>
      </p:pic>
      <p:pic>
        <p:nvPicPr>
          <p:cNvPr id="43" name="Picture 6"/>
          <p:cNvPicPr>
            <a:picLocks noChangeAspect="1"/>
          </p:cNvPicPr>
          <p:nvPr/>
        </p:nvPicPr>
        <p:blipFill>
          <a:blip r:embed="rId10"/>
          <a:srcRect l="14764" t="11606" r="17336" b="13568"/>
          <a:stretch>
            <a:fillRect/>
          </a:stretch>
        </p:blipFill>
        <p:spPr>
          <a:xfrm>
            <a:off x="1535113" y="2889250"/>
            <a:ext cx="1154112" cy="1150938"/>
          </a:xfrm>
          <a:prstGeom prst="rect">
            <a:avLst/>
          </a:prstGeom>
          <a:noFill/>
          <a:ln w="9525">
            <a:noFill/>
          </a:ln>
        </p:spPr>
      </p:pic>
      <p:sp>
        <p:nvSpPr>
          <p:cNvPr id="44" name="AutoShape 3"/>
          <p:cNvSpPr>
            <a:spLocks noChangeArrowheads="1"/>
          </p:cNvSpPr>
          <p:nvPr/>
        </p:nvSpPr>
        <p:spPr bwMode="auto">
          <a:xfrm>
            <a:off x="2799184" y="2924944"/>
            <a:ext cx="1080000" cy="1080000"/>
          </a:xfrm>
          <a:prstGeom prst="roundRect">
            <a:avLst>
              <a:gd name="adj" fmla="val 8081"/>
            </a:avLst>
          </a:prstGeom>
          <a:blipFill>
            <a:blip r:embed="rId19"/>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45" name="Picture 6"/>
          <p:cNvPicPr>
            <a:picLocks noChangeAspect="1"/>
          </p:cNvPicPr>
          <p:nvPr/>
        </p:nvPicPr>
        <p:blipFill>
          <a:blip r:embed="rId10"/>
          <a:srcRect l="14764" t="11606" r="17336" b="13568"/>
          <a:stretch>
            <a:fillRect/>
          </a:stretch>
        </p:blipFill>
        <p:spPr>
          <a:xfrm>
            <a:off x="2762250" y="2889250"/>
            <a:ext cx="1154113" cy="1150938"/>
          </a:xfrm>
          <a:prstGeom prst="rect">
            <a:avLst/>
          </a:prstGeom>
          <a:noFill/>
          <a:ln w="9525">
            <a:noFill/>
          </a:ln>
        </p:spPr>
      </p:pic>
      <p:pic>
        <p:nvPicPr>
          <p:cNvPr id="46" name="Picture 7"/>
          <p:cNvPicPr>
            <a:picLocks noChangeAspect="1"/>
          </p:cNvPicPr>
          <p:nvPr/>
        </p:nvPicPr>
        <p:blipFill>
          <a:blip r:embed="rId20"/>
          <a:srcRect l="14639" t="12209" r="14680" b="9370"/>
          <a:stretch>
            <a:fillRect/>
          </a:stretch>
        </p:blipFill>
        <p:spPr>
          <a:xfrm>
            <a:off x="4033838" y="2924175"/>
            <a:ext cx="1076325" cy="1081088"/>
          </a:xfrm>
          <a:prstGeom prst="rect">
            <a:avLst/>
          </a:prstGeom>
          <a:noFill/>
          <a:ln w="9525">
            <a:noFill/>
          </a:ln>
        </p:spPr>
      </p:pic>
      <p:pic>
        <p:nvPicPr>
          <p:cNvPr id="47" name="Picture 6"/>
          <p:cNvPicPr>
            <a:picLocks noChangeAspect="1"/>
          </p:cNvPicPr>
          <p:nvPr/>
        </p:nvPicPr>
        <p:blipFill>
          <a:blip r:embed="rId10"/>
          <a:srcRect l="14764" t="11606" r="17336" b="13568"/>
          <a:stretch>
            <a:fillRect/>
          </a:stretch>
        </p:blipFill>
        <p:spPr>
          <a:xfrm>
            <a:off x="3979863" y="2887663"/>
            <a:ext cx="1154112" cy="1152525"/>
          </a:xfrm>
          <a:prstGeom prst="rect">
            <a:avLst/>
          </a:prstGeom>
          <a:noFill/>
          <a:ln w="9525">
            <a:noFill/>
          </a:ln>
        </p:spPr>
      </p:pic>
      <p:sp>
        <p:nvSpPr>
          <p:cNvPr id="48" name="AutoShape 3"/>
          <p:cNvSpPr>
            <a:spLocks noChangeArrowheads="1"/>
          </p:cNvSpPr>
          <p:nvPr/>
        </p:nvSpPr>
        <p:spPr bwMode="auto">
          <a:xfrm>
            <a:off x="5252800" y="2924944"/>
            <a:ext cx="1080000" cy="1080000"/>
          </a:xfrm>
          <a:prstGeom prst="roundRect">
            <a:avLst>
              <a:gd name="adj" fmla="val 8081"/>
            </a:avLst>
          </a:prstGeom>
          <a:blipFill dpi="0" rotWithShape="1">
            <a:blip r:embed="rId21"/>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49" name="Picture 6"/>
          <p:cNvPicPr>
            <a:picLocks noChangeAspect="1"/>
          </p:cNvPicPr>
          <p:nvPr/>
        </p:nvPicPr>
        <p:blipFill>
          <a:blip r:embed="rId10"/>
          <a:srcRect l="14764" t="11606" r="17336" b="13568"/>
          <a:stretch>
            <a:fillRect/>
          </a:stretch>
        </p:blipFill>
        <p:spPr>
          <a:xfrm>
            <a:off x="5216525" y="2887663"/>
            <a:ext cx="1152525" cy="1152525"/>
          </a:xfrm>
          <a:prstGeom prst="rect">
            <a:avLst/>
          </a:prstGeom>
          <a:noFill/>
          <a:ln w="9525">
            <a:noFill/>
          </a:ln>
        </p:spPr>
      </p:pic>
      <p:pic>
        <p:nvPicPr>
          <p:cNvPr id="50" name="Picture 8"/>
          <p:cNvPicPr>
            <a:picLocks noChangeAspect="1"/>
          </p:cNvPicPr>
          <p:nvPr/>
        </p:nvPicPr>
        <p:blipFill>
          <a:blip r:embed="rId22"/>
          <a:srcRect l="12061" t="7562" r="16599" b="11839"/>
          <a:stretch>
            <a:fillRect/>
          </a:stretch>
        </p:blipFill>
        <p:spPr>
          <a:xfrm>
            <a:off x="6486525" y="2909888"/>
            <a:ext cx="1101725" cy="1108075"/>
          </a:xfrm>
          <a:prstGeom prst="rect">
            <a:avLst/>
          </a:prstGeom>
          <a:noFill/>
          <a:ln w="9525">
            <a:noFill/>
          </a:ln>
        </p:spPr>
      </p:pic>
      <p:pic>
        <p:nvPicPr>
          <p:cNvPr id="51" name="Picture 6"/>
          <p:cNvPicPr>
            <a:picLocks noChangeAspect="1"/>
          </p:cNvPicPr>
          <p:nvPr/>
        </p:nvPicPr>
        <p:blipFill>
          <a:blip r:embed="rId10"/>
          <a:srcRect l="14764" t="11606" r="17336" b="13568"/>
          <a:stretch>
            <a:fillRect/>
          </a:stretch>
        </p:blipFill>
        <p:spPr>
          <a:xfrm>
            <a:off x="6470650" y="2887663"/>
            <a:ext cx="1154113" cy="1152525"/>
          </a:xfrm>
          <a:prstGeom prst="rect">
            <a:avLst/>
          </a:prstGeom>
          <a:noFill/>
          <a:ln w="9525">
            <a:noFill/>
          </a:ln>
        </p:spPr>
      </p:pic>
      <p:sp>
        <p:nvSpPr>
          <p:cNvPr id="52" name="AutoShape 3"/>
          <p:cNvSpPr>
            <a:spLocks noChangeArrowheads="1"/>
          </p:cNvSpPr>
          <p:nvPr/>
        </p:nvSpPr>
        <p:spPr bwMode="auto">
          <a:xfrm>
            <a:off x="7722242" y="2938084"/>
            <a:ext cx="1080000" cy="1080000"/>
          </a:xfrm>
          <a:prstGeom prst="roundRect">
            <a:avLst>
              <a:gd name="adj" fmla="val 8081"/>
            </a:avLst>
          </a:prstGeom>
          <a:blipFill dpi="0" rotWithShape="1">
            <a:blip r:embed="rId23"/>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53" name="Picture 6"/>
          <p:cNvPicPr>
            <a:picLocks noChangeAspect="1"/>
          </p:cNvPicPr>
          <p:nvPr/>
        </p:nvPicPr>
        <p:blipFill>
          <a:blip r:embed="rId10"/>
          <a:srcRect l="14764" t="11606" r="17336" b="13568"/>
          <a:stretch>
            <a:fillRect/>
          </a:stretch>
        </p:blipFill>
        <p:spPr>
          <a:xfrm>
            <a:off x="7685088" y="2889250"/>
            <a:ext cx="1154112" cy="1150938"/>
          </a:xfrm>
          <a:prstGeom prst="rect">
            <a:avLst/>
          </a:prstGeom>
          <a:noFill/>
          <a:ln w="9525">
            <a:noFill/>
          </a:ln>
        </p:spPr>
      </p:pic>
      <p:pic>
        <p:nvPicPr>
          <p:cNvPr id="54" name="Picture 16"/>
          <p:cNvPicPr>
            <a:picLocks noChangeAspect="1"/>
          </p:cNvPicPr>
          <p:nvPr/>
        </p:nvPicPr>
        <p:blipFill>
          <a:blip r:embed="rId24"/>
          <a:srcRect l="4541" t="1778" r="8675" b="5177"/>
          <a:stretch>
            <a:fillRect/>
          </a:stretch>
        </p:blipFill>
        <p:spPr>
          <a:xfrm>
            <a:off x="349250" y="4221163"/>
            <a:ext cx="1069975" cy="1079500"/>
          </a:xfrm>
          <a:prstGeom prst="rect">
            <a:avLst/>
          </a:prstGeom>
          <a:noFill/>
          <a:ln w="9525">
            <a:noFill/>
          </a:ln>
        </p:spPr>
      </p:pic>
      <p:pic>
        <p:nvPicPr>
          <p:cNvPr id="55" name="Picture 6"/>
          <p:cNvPicPr>
            <a:picLocks noChangeAspect="1"/>
          </p:cNvPicPr>
          <p:nvPr/>
        </p:nvPicPr>
        <p:blipFill>
          <a:blip r:embed="rId10"/>
          <a:srcRect l="14764" t="11606" r="17336" b="13568"/>
          <a:stretch>
            <a:fillRect/>
          </a:stretch>
        </p:blipFill>
        <p:spPr>
          <a:xfrm>
            <a:off x="307975" y="4184650"/>
            <a:ext cx="1152525" cy="1152525"/>
          </a:xfrm>
          <a:prstGeom prst="rect">
            <a:avLst/>
          </a:prstGeom>
          <a:noFill/>
          <a:ln w="9525">
            <a:noFill/>
          </a:ln>
        </p:spPr>
      </p:pic>
      <p:sp>
        <p:nvSpPr>
          <p:cNvPr id="56" name="AutoShape 3"/>
          <p:cNvSpPr>
            <a:spLocks noChangeArrowheads="1"/>
          </p:cNvSpPr>
          <p:nvPr/>
        </p:nvSpPr>
        <p:spPr bwMode="auto">
          <a:xfrm>
            <a:off x="1572911" y="4221088"/>
            <a:ext cx="1080000" cy="1080000"/>
          </a:xfrm>
          <a:prstGeom prst="roundRect">
            <a:avLst>
              <a:gd name="adj" fmla="val 8081"/>
            </a:avLst>
          </a:prstGeom>
          <a:blipFill>
            <a:blip r:embed="rId25"/>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57" name="Picture 6"/>
          <p:cNvPicPr>
            <a:picLocks noChangeAspect="1"/>
          </p:cNvPicPr>
          <p:nvPr/>
        </p:nvPicPr>
        <p:blipFill>
          <a:blip r:embed="rId10"/>
          <a:srcRect l="14764" t="11606" r="17336" b="13568"/>
          <a:stretch>
            <a:fillRect/>
          </a:stretch>
        </p:blipFill>
        <p:spPr>
          <a:xfrm>
            <a:off x="1536700" y="4184650"/>
            <a:ext cx="1152525" cy="1152525"/>
          </a:xfrm>
          <a:prstGeom prst="rect">
            <a:avLst/>
          </a:prstGeom>
          <a:noFill/>
          <a:ln w="9525">
            <a:noFill/>
          </a:ln>
        </p:spPr>
      </p:pic>
      <p:pic>
        <p:nvPicPr>
          <p:cNvPr id="58" name="Picture 13"/>
          <p:cNvPicPr>
            <a:picLocks noChangeAspect="1"/>
          </p:cNvPicPr>
          <p:nvPr/>
        </p:nvPicPr>
        <p:blipFill>
          <a:blip r:embed="rId26"/>
          <a:srcRect l="9537" t="7941" r="14580" b="11154"/>
          <a:stretch>
            <a:fillRect/>
          </a:stretch>
        </p:blipFill>
        <p:spPr>
          <a:xfrm>
            <a:off x="2760663" y="4238625"/>
            <a:ext cx="1133475" cy="1079500"/>
          </a:xfrm>
          <a:prstGeom prst="rect">
            <a:avLst/>
          </a:prstGeom>
          <a:noFill/>
          <a:ln w="9525">
            <a:noFill/>
          </a:ln>
        </p:spPr>
      </p:pic>
      <p:pic>
        <p:nvPicPr>
          <p:cNvPr id="59" name="Picture 6"/>
          <p:cNvPicPr>
            <a:picLocks noChangeAspect="1"/>
          </p:cNvPicPr>
          <p:nvPr/>
        </p:nvPicPr>
        <p:blipFill>
          <a:blip r:embed="rId10"/>
          <a:srcRect l="14764" t="11606" r="17336" b="13568"/>
          <a:stretch>
            <a:fillRect/>
          </a:stretch>
        </p:blipFill>
        <p:spPr>
          <a:xfrm>
            <a:off x="2762250" y="4184650"/>
            <a:ext cx="1154113" cy="1152525"/>
          </a:xfrm>
          <a:prstGeom prst="rect">
            <a:avLst/>
          </a:prstGeom>
          <a:noFill/>
          <a:ln w="9525">
            <a:noFill/>
          </a:ln>
        </p:spPr>
      </p:pic>
      <p:sp>
        <p:nvSpPr>
          <p:cNvPr id="60" name="AutoShape 3"/>
          <p:cNvSpPr>
            <a:spLocks noChangeArrowheads="1"/>
          </p:cNvSpPr>
          <p:nvPr/>
        </p:nvSpPr>
        <p:spPr bwMode="auto">
          <a:xfrm>
            <a:off x="4053490" y="4238656"/>
            <a:ext cx="1080000" cy="1080000"/>
          </a:xfrm>
          <a:prstGeom prst="roundRect">
            <a:avLst>
              <a:gd name="adj" fmla="val 8081"/>
            </a:avLst>
          </a:prstGeom>
          <a:blipFill>
            <a:blip r:embed="rId27"/>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62" name="Picture 10"/>
          <p:cNvPicPr>
            <a:picLocks noChangeAspect="1"/>
          </p:cNvPicPr>
          <p:nvPr/>
        </p:nvPicPr>
        <p:blipFill>
          <a:blip r:embed="rId28"/>
          <a:srcRect l="11119" t="6624" r="16280" b="9151"/>
          <a:stretch>
            <a:fillRect/>
          </a:stretch>
        </p:blipFill>
        <p:spPr>
          <a:xfrm>
            <a:off x="5254625" y="4221163"/>
            <a:ext cx="1079500" cy="1079500"/>
          </a:xfrm>
          <a:prstGeom prst="rect">
            <a:avLst/>
          </a:prstGeom>
          <a:noFill/>
          <a:ln w="9525">
            <a:noFill/>
          </a:ln>
        </p:spPr>
      </p:pic>
      <p:pic>
        <p:nvPicPr>
          <p:cNvPr id="63" name="Picture 6"/>
          <p:cNvPicPr>
            <a:picLocks noChangeAspect="1"/>
          </p:cNvPicPr>
          <p:nvPr/>
        </p:nvPicPr>
        <p:blipFill>
          <a:blip r:embed="rId10"/>
          <a:srcRect l="14764" t="11606" r="17336" b="13568"/>
          <a:stretch>
            <a:fillRect/>
          </a:stretch>
        </p:blipFill>
        <p:spPr>
          <a:xfrm>
            <a:off x="5218113" y="4167188"/>
            <a:ext cx="1152525" cy="1150937"/>
          </a:xfrm>
          <a:prstGeom prst="rect">
            <a:avLst/>
          </a:prstGeom>
          <a:noFill/>
          <a:ln w="9525">
            <a:noFill/>
          </a:ln>
        </p:spPr>
      </p:pic>
      <p:sp>
        <p:nvSpPr>
          <p:cNvPr id="64" name="AutoShape 3"/>
          <p:cNvSpPr>
            <a:spLocks noChangeArrowheads="1"/>
          </p:cNvSpPr>
          <p:nvPr/>
        </p:nvSpPr>
        <p:spPr bwMode="auto">
          <a:xfrm>
            <a:off x="6486882" y="4221682"/>
            <a:ext cx="1080000" cy="1080000"/>
          </a:xfrm>
          <a:prstGeom prst="roundRect">
            <a:avLst>
              <a:gd name="adj" fmla="val 8081"/>
            </a:avLst>
          </a:prstGeom>
          <a:blipFill>
            <a:blip r:embed="rId29"/>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65" name="Picture 6"/>
          <p:cNvPicPr>
            <a:picLocks noChangeAspect="1"/>
          </p:cNvPicPr>
          <p:nvPr/>
        </p:nvPicPr>
        <p:blipFill>
          <a:blip r:embed="rId10"/>
          <a:srcRect l="14764" t="11606" r="17336" b="13568"/>
          <a:stretch>
            <a:fillRect/>
          </a:stretch>
        </p:blipFill>
        <p:spPr>
          <a:xfrm>
            <a:off x="6461125" y="4186238"/>
            <a:ext cx="1152525" cy="1150937"/>
          </a:xfrm>
          <a:prstGeom prst="rect">
            <a:avLst/>
          </a:prstGeom>
          <a:noFill/>
          <a:ln w="9525">
            <a:noFill/>
          </a:ln>
        </p:spPr>
      </p:pic>
      <p:pic>
        <p:nvPicPr>
          <p:cNvPr id="66" name="Picture 11"/>
          <p:cNvPicPr>
            <a:picLocks noChangeAspect="1"/>
          </p:cNvPicPr>
          <p:nvPr/>
        </p:nvPicPr>
        <p:blipFill>
          <a:blip r:embed="rId30"/>
          <a:srcRect l="13458" t="9689" r="16258" b="12238"/>
          <a:stretch>
            <a:fillRect/>
          </a:stretch>
        </p:blipFill>
        <p:spPr>
          <a:xfrm>
            <a:off x="7715250" y="4233863"/>
            <a:ext cx="1096963" cy="1081087"/>
          </a:xfrm>
          <a:prstGeom prst="rect">
            <a:avLst/>
          </a:prstGeom>
          <a:noFill/>
          <a:ln w="9525">
            <a:noFill/>
          </a:ln>
        </p:spPr>
      </p:pic>
      <p:pic>
        <p:nvPicPr>
          <p:cNvPr id="67" name="Picture 6"/>
          <p:cNvPicPr>
            <a:picLocks noChangeAspect="1"/>
          </p:cNvPicPr>
          <p:nvPr/>
        </p:nvPicPr>
        <p:blipFill>
          <a:blip r:embed="rId10"/>
          <a:srcRect l="14764" t="11606" r="17336" b="13568"/>
          <a:stretch>
            <a:fillRect/>
          </a:stretch>
        </p:blipFill>
        <p:spPr>
          <a:xfrm>
            <a:off x="7707313" y="4186238"/>
            <a:ext cx="1154112" cy="1150937"/>
          </a:xfrm>
          <a:prstGeom prst="rect">
            <a:avLst/>
          </a:prstGeom>
          <a:noFill/>
          <a:ln w="9525">
            <a:noFill/>
          </a:ln>
        </p:spPr>
      </p:pic>
      <p:sp>
        <p:nvSpPr>
          <p:cNvPr id="68" name="AutoShape 3"/>
          <p:cNvSpPr>
            <a:spLocks noChangeArrowheads="1"/>
          </p:cNvSpPr>
          <p:nvPr/>
        </p:nvSpPr>
        <p:spPr bwMode="auto">
          <a:xfrm>
            <a:off x="339734" y="5552136"/>
            <a:ext cx="1080000" cy="1080000"/>
          </a:xfrm>
          <a:prstGeom prst="roundRect">
            <a:avLst>
              <a:gd name="adj" fmla="val 8081"/>
            </a:avLst>
          </a:prstGeom>
          <a:blipFill>
            <a:blip r:embed="rId31"/>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69" name="Picture 6"/>
          <p:cNvPicPr>
            <a:picLocks noChangeAspect="1"/>
          </p:cNvPicPr>
          <p:nvPr/>
        </p:nvPicPr>
        <p:blipFill>
          <a:blip r:embed="rId10"/>
          <a:srcRect l="14764" t="11606" r="17336" b="13568"/>
          <a:stretch>
            <a:fillRect/>
          </a:stretch>
        </p:blipFill>
        <p:spPr>
          <a:xfrm>
            <a:off x="303213" y="5516563"/>
            <a:ext cx="1152525" cy="1150937"/>
          </a:xfrm>
          <a:prstGeom prst="rect">
            <a:avLst/>
          </a:prstGeom>
          <a:noFill/>
          <a:ln w="9525">
            <a:noFill/>
          </a:ln>
        </p:spPr>
      </p:pic>
      <p:pic>
        <p:nvPicPr>
          <p:cNvPr id="70" name="Picture 15"/>
          <p:cNvPicPr>
            <a:picLocks noChangeAspect="1"/>
          </p:cNvPicPr>
          <p:nvPr/>
        </p:nvPicPr>
        <p:blipFill>
          <a:blip r:embed="rId32"/>
          <a:srcRect l="7819" t="5470" r="10306" b="8727"/>
          <a:stretch>
            <a:fillRect/>
          </a:stretch>
        </p:blipFill>
        <p:spPr>
          <a:xfrm>
            <a:off x="1573213" y="5543550"/>
            <a:ext cx="1122362" cy="1079500"/>
          </a:xfrm>
          <a:prstGeom prst="rect">
            <a:avLst/>
          </a:prstGeom>
          <a:noFill/>
          <a:ln w="9525">
            <a:noFill/>
          </a:ln>
        </p:spPr>
      </p:pic>
      <p:pic>
        <p:nvPicPr>
          <p:cNvPr id="71" name="Picture 6"/>
          <p:cNvPicPr>
            <a:picLocks noChangeAspect="1"/>
          </p:cNvPicPr>
          <p:nvPr/>
        </p:nvPicPr>
        <p:blipFill>
          <a:blip r:embed="rId10"/>
          <a:srcRect l="14764" t="11606" r="17336" b="13568"/>
          <a:stretch>
            <a:fillRect/>
          </a:stretch>
        </p:blipFill>
        <p:spPr>
          <a:xfrm>
            <a:off x="1535113" y="5516563"/>
            <a:ext cx="1154112" cy="1150937"/>
          </a:xfrm>
          <a:prstGeom prst="rect">
            <a:avLst/>
          </a:prstGeom>
          <a:noFill/>
          <a:ln w="9525">
            <a:noFill/>
          </a:ln>
        </p:spPr>
      </p:pic>
      <p:sp>
        <p:nvSpPr>
          <p:cNvPr id="72" name="AutoShape 3"/>
          <p:cNvSpPr>
            <a:spLocks noChangeArrowheads="1"/>
          </p:cNvSpPr>
          <p:nvPr/>
        </p:nvSpPr>
        <p:spPr bwMode="auto">
          <a:xfrm>
            <a:off x="2812087" y="5543235"/>
            <a:ext cx="1080000" cy="1080000"/>
          </a:xfrm>
          <a:prstGeom prst="roundRect">
            <a:avLst>
              <a:gd name="adj" fmla="val 8081"/>
            </a:avLst>
          </a:prstGeom>
          <a:blipFill dpi="0" rotWithShape="1">
            <a:blip r:embed="rId33"/>
            <a:srcRect/>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73" name="Picture 6"/>
          <p:cNvPicPr>
            <a:picLocks noChangeAspect="1"/>
          </p:cNvPicPr>
          <p:nvPr/>
        </p:nvPicPr>
        <p:blipFill>
          <a:blip r:embed="rId10"/>
          <a:srcRect l="14764" t="11606" r="17336" b="13568"/>
          <a:stretch>
            <a:fillRect/>
          </a:stretch>
        </p:blipFill>
        <p:spPr>
          <a:xfrm>
            <a:off x="2774950" y="5516563"/>
            <a:ext cx="1154113" cy="1150937"/>
          </a:xfrm>
          <a:prstGeom prst="rect">
            <a:avLst/>
          </a:prstGeom>
          <a:noFill/>
          <a:ln w="9525">
            <a:noFill/>
          </a:ln>
        </p:spPr>
      </p:pic>
      <p:pic>
        <p:nvPicPr>
          <p:cNvPr id="74" name="Picture 9"/>
          <p:cNvPicPr>
            <a:picLocks noChangeAspect="1"/>
          </p:cNvPicPr>
          <p:nvPr/>
        </p:nvPicPr>
        <p:blipFill>
          <a:blip r:embed="rId34"/>
          <a:srcRect l="17117" t="10887" r="9212" b="8313"/>
          <a:stretch>
            <a:fillRect/>
          </a:stretch>
        </p:blipFill>
        <p:spPr>
          <a:xfrm>
            <a:off x="4038600" y="5551488"/>
            <a:ext cx="1100138" cy="1081087"/>
          </a:xfrm>
          <a:prstGeom prst="rect">
            <a:avLst/>
          </a:prstGeom>
          <a:noFill/>
          <a:ln w="9525">
            <a:noFill/>
          </a:ln>
        </p:spPr>
      </p:pic>
      <p:pic>
        <p:nvPicPr>
          <p:cNvPr id="75" name="Picture 6"/>
          <p:cNvPicPr>
            <a:picLocks noChangeAspect="1"/>
          </p:cNvPicPr>
          <p:nvPr/>
        </p:nvPicPr>
        <p:blipFill>
          <a:blip r:embed="rId10"/>
          <a:srcRect l="14764" t="11606" r="17336" b="13568"/>
          <a:stretch>
            <a:fillRect/>
          </a:stretch>
        </p:blipFill>
        <p:spPr>
          <a:xfrm>
            <a:off x="3995738" y="5516563"/>
            <a:ext cx="1152525" cy="1150937"/>
          </a:xfrm>
          <a:prstGeom prst="rect">
            <a:avLst/>
          </a:prstGeom>
          <a:noFill/>
          <a:ln w="9525">
            <a:noFill/>
          </a:ln>
        </p:spPr>
      </p:pic>
      <p:sp>
        <p:nvSpPr>
          <p:cNvPr id="76" name="AutoShape 3"/>
          <p:cNvSpPr>
            <a:spLocks noChangeArrowheads="1"/>
          </p:cNvSpPr>
          <p:nvPr/>
        </p:nvSpPr>
        <p:spPr bwMode="auto">
          <a:xfrm>
            <a:off x="5254745" y="5552136"/>
            <a:ext cx="1080000" cy="1080000"/>
          </a:xfrm>
          <a:prstGeom prst="roundRect">
            <a:avLst>
              <a:gd name="adj" fmla="val 8081"/>
            </a:avLst>
          </a:prstGeom>
          <a:blipFill>
            <a:blip r:embed="rId35"/>
            <a:stretch>
              <a:fillRect/>
            </a:stretch>
          </a:blipFill>
          <a:ln w="38100">
            <a:solidFill>
              <a:srgbClr val="006600"/>
            </a:solidFill>
          </a:ln>
          <a:effectLst>
            <a:innerShdw blurRad="114300">
              <a:prstClr val="black"/>
            </a:innerShdw>
          </a:effectLst>
        </p:spPr>
        <p:txBody>
          <a:bodyPr/>
          <a:lstStyle/>
          <a:p>
            <a:pPr marL="0" marR="0" lvl="0" indent="0" algn="l"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Calibri" panose="020F0502020204030204" pitchFamily="34" charset="0"/>
              <a:ea typeface="+mn-ea"/>
              <a:cs typeface="Arial" panose="020B0604020202020204" pitchFamily="34" charset="0"/>
            </a:endParaRPr>
          </a:p>
        </p:txBody>
      </p:sp>
      <p:pic>
        <p:nvPicPr>
          <p:cNvPr id="77" name="Picture 6"/>
          <p:cNvPicPr>
            <a:picLocks noChangeAspect="1"/>
          </p:cNvPicPr>
          <p:nvPr/>
        </p:nvPicPr>
        <p:blipFill>
          <a:blip r:embed="rId10"/>
          <a:srcRect l="14764" t="11606" r="17336" b="13568"/>
          <a:stretch>
            <a:fillRect/>
          </a:stretch>
        </p:blipFill>
        <p:spPr>
          <a:xfrm>
            <a:off x="5219700" y="5516563"/>
            <a:ext cx="1154113" cy="1150937"/>
          </a:xfrm>
          <a:prstGeom prst="rect">
            <a:avLst/>
          </a:prstGeom>
          <a:noFill/>
          <a:ln w="9525">
            <a:noFill/>
          </a:ln>
        </p:spPr>
      </p:pic>
      <p:pic>
        <p:nvPicPr>
          <p:cNvPr id="78" name="Picture 14"/>
          <p:cNvPicPr>
            <a:picLocks noChangeAspect="1"/>
          </p:cNvPicPr>
          <p:nvPr/>
        </p:nvPicPr>
        <p:blipFill>
          <a:blip r:embed="rId36"/>
          <a:srcRect l="11884" t="12714" r="14755" b="15457"/>
          <a:stretch>
            <a:fillRect/>
          </a:stretch>
        </p:blipFill>
        <p:spPr>
          <a:xfrm>
            <a:off x="6483350" y="5548313"/>
            <a:ext cx="1114425" cy="1079500"/>
          </a:xfrm>
          <a:prstGeom prst="rect">
            <a:avLst/>
          </a:prstGeom>
          <a:noFill/>
          <a:ln w="9525">
            <a:noFill/>
          </a:ln>
        </p:spPr>
      </p:pic>
      <p:pic>
        <p:nvPicPr>
          <p:cNvPr id="79" name="Picture 6"/>
          <p:cNvPicPr>
            <a:picLocks noChangeAspect="1"/>
          </p:cNvPicPr>
          <p:nvPr/>
        </p:nvPicPr>
        <p:blipFill>
          <a:blip r:embed="rId10"/>
          <a:srcRect l="14764" t="11606" r="17336" b="13568"/>
          <a:stretch>
            <a:fillRect/>
          </a:stretch>
        </p:blipFill>
        <p:spPr>
          <a:xfrm>
            <a:off x="6450013" y="5516563"/>
            <a:ext cx="1154112" cy="1150937"/>
          </a:xfrm>
          <a:prstGeom prst="rect">
            <a:avLst/>
          </a:prstGeom>
          <a:noFill/>
          <a:ln w="9525">
            <a:noFill/>
          </a:ln>
        </p:spPr>
      </p:pic>
      <p:pic>
        <p:nvPicPr>
          <p:cNvPr id="80" name="Picture 12"/>
          <p:cNvPicPr>
            <a:picLocks noChangeAspect="1"/>
          </p:cNvPicPr>
          <p:nvPr/>
        </p:nvPicPr>
        <p:blipFill>
          <a:blip r:embed="rId37"/>
          <a:srcRect l="18146" t="15150" r="12569" b="12080"/>
          <a:stretch>
            <a:fillRect/>
          </a:stretch>
        </p:blipFill>
        <p:spPr>
          <a:xfrm>
            <a:off x="7702550" y="5516563"/>
            <a:ext cx="1100138" cy="1116012"/>
          </a:xfrm>
          <a:prstGeom prst="rect">
            <a:avLst/>
          </a:prstGeom>
          <a:noFill/>
          <a:ln w="9525">
            <a:noFill/>
          </a:ln>
        </p:spPr>
      </p:pic>
      <p:pic>
        <p:nvPicPr>
          <p:cNvPr id="81" name="Picture 6"/>
          <p:cNvPicPr>
            <a:picLocks noChangeAspect="1"/>
          </p:cNvPicPr>
          <p:nvPr/>
        </p:nvPicPr>
        <p:blipFill>
          <a:blip r:embed="rId10"/>
          <a:srcRect l="14764" t="11606" r="17336" b="13568"/>
          <a:stretch>
            <a:fillRect/>
          </a:stretch>
        </p:blipFill>
        <p:spPr>
          <a:xfrm>
            <a:off x="7685088" y="5511800"/>
            <a:ext cx="1154112" cy="1152525"/>
          </a:xfrm>
          <a:prstGeom prst="rect">
            <a:avLst/>
          </a:prstGeom>
          <a:noFill/>
          <a:ln w="9525">
            <a:noFill/>
          </a:ln>
        </p:spPr>
      </p:pic>
      <p:pic>
        <p:nvPicPr>
          <p:cNvPr id="82" name="Picture 6"/>
          <p:cNvPicPr>
            <a:picLocks noChangeAspect="1"/>
          </p:cNvPicPr>
          <p:nvPr/>
        </p:nvPicPr>
        <p:blipFill>
          <a:blip r:embed="rId10"/>
          <a:srcRect l="14764" t="11606" r="17336" b="13568"/>
          <a:stretch>
            <a:fillRect/>
          </a:stretch>
        </p:blipFill>
        <p:spPr>
          <a:xfrm>
            <a:off x="3995738" y="4184650"/>
            <a:ext cx="1152525" cy="1152525"/>
          </a:xfrm>
          <a:prstGeom prst="rect">
            <a:avLst/>
          </a:prstGeom>
          <a:noFill/>
          <a:ln w="9525">
            <a:noFill/>
          </a:ln>
        </p:spPr>
      </p:pic>
      <p:pic>
        <p:nvPicPr>
          <p:cNvPr id="5" name="Picture 4" descr="cmas tree">
            <a:hlinkClick r:id="" action="ppaction://hlinkshowjump?jump=nextslide">
              <a:snd r:embed="rId38" name="\jingle.wav"/>
            </a:hlinkClick>
          </p:cNvPr>
          <p:cNvPicPr>
            <a:picLocks noChangeAspect="1"/>
          </p:cNvPicPr>
          <p:nvPr/>
        </p:nvPicPr>
        <p:blipFill>
          <a:blip r:embed="rId39"/>
          <a:stretch>
            <a:fillRect/>
          </a:stretch>
        </p:blipFill>
        <p:spPr>
          <a:xfrm rot="5400000">
            <a:off x="8427085" y="415290"/>
            <a:ext cx="716915" cy="716915"/>
          </a:xfrm>
          <a:prstGeom prst="rect">
            <a:avLst/>
          </a:prstGeom>
        </p:spPr>
      </p:pic>
      <p:pic>
        <p:nvPicPr>
          <p:cNvPr id="6" name="Picture 5" descr="cmas tree">
            <a:hlinkClick r:id="" action="ppaction://hlinkshowjump?jump=previousslide">
              <a:snd r:embed="rId38" name="\jingle.wav"/>
            </a:hlinkClick>
          </p:cNvPr>
          <p:cNvPicPr>
            <a:picLocks noChangeAspect="1"/>
          </p:cNvPicPr>
          <p:nvPr/>
        </p:nvPicPr>
        <p:blipFill>
          <a:blip r:embed="rId39"/>
          <a:stretch>
            <a:fillRect/>
          </a:stretch>
        </p:blipFill>
        <p:spPr>
          <a:xfrm rot="5400000" flipV="1">
            <a:off x="-17780" y="390525"/>
            <a:ext cx="713740" cy="67881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6"/>
                    </p:tgtEl>
                  </p:cond>
                </p:stCondLst>
                <p:endSync evt="end" delay="0">
                  <p:rtn val="all"/>
                </p:endSync>
                <p:childTnLst>
                  <p:par>
                    <p:cTn id="3" fill="hold">
                      <p:stCondLst>
                        <p:cond delay="0"/>
                      </p:stCondLst>
                      <p:childTnLst>
                        <p:par>
                          <p:cTn id="4" fill="hold">
                            <p:stCondLst>
                              <p:cond delay="0"/>
                            </p:stCondLst>
                            <p:childTnLst>
                              <p:par>
                                <p:cTn id="5" presetID="9" presetClass="exit" presetSubtype="0" fill="hold" nodeType="clickEffect">
                                  <p:stCondLst>
                                    <p:cond delay="0"/>
                                  </p:stCondLst>
                                  <p:childTnLst>
                                    <p:animEffect transition="out" filter="dissolve">
                                      <p:cBhvr>
                                        <p:cTn id="6" dur="500"/>
                                        <p:tgtEl>
                                          <p:spTgt spid="16"/>
                                        </p:tgtEl>
                                      </p:cBhvr>
                                    </p:animEffect>
                                    <p:set>
                                      <p:cBhvr>
                                        <p:cTn id="7" dur="1" fill="hold">
                                          <p:stCondLst>
                                            <p:cond delay="499"/>
                                          </p:stCondLst>
                                        </p:cTn>
                                        <p:tgtEl>
                                          <p:spTgt spid="16"/>
                                        </p:tgtEl>
                                        <p:attrNameLst>
                                          <p:attrName>style.visibility</p:attrName>
                                        </p:attrNameLst>
                                      </p:cBhvr>
                                      <p:to>
                                        <p:strVal val="hidden"/>
                                      </p:to>
                                    </p:set>
                                  </p:childTnLst>
                                </p:cTn>
                              </p:par>
                            </p:childTnLst>
                          </p:cTn>
                        </p:par>
                      </p:childTnLst>
                    </p:cTn>
                  </p:par>
                </p:childTnLst>
              </p:cTn>
              <p:nextCondLst>
                <p:cond evt="onClick" delay="0">
                  <p:tgtEl>
                    <p:spTgt spid="16"/>
                  </p:tgtEl>
                </p:cond>
              </p:nextCondLst>
            </p:seq>
            <p:seq concurrent="1" nextAc="seek">
              <p:cTn id="8" restart="whenNotActive" fill="hold" evtFilter="cancelBubble" nodeType="interactiveSeq">
                <p:stCondLst>
                  <p:cond evt="onClick" delay="0">
                    <p:tgtEl>
                      <p:spTgt spid="18"/>
                    </p:tgtEl>
                  </p:cond>
                </p:stCondLst>
                <p:endSync evt="end" delay="0">
                  <p:rtn val="all"/>
                </p:endSync>
                <p:childTnLst>
                  <p:par>
                    <p:cTn id="9" fill="hold">
                      <p:stCondLst>
                        <p:cond delay="0"/>
                      </p:stCondLst>
                      <p:childTnLst>
                        <p:par>
                          <p:cTn id="10" fill="hold">
                            <p:stCondLst>
                              <p:cond delay="0"/>
                            </p:stCondLst>
                            <p:childTnLst>
                              <p:par>
                                <p:cTn id="11" presetID="9" presetClass="entr" presetSubtype="0"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dissolve">
                                      <p:cBhvr>
                                        <p:cTn id="13" dur="500"/>
                                        <p:tgtEl>
                                          <p:spTgt spid="16"/>
                                        </p:tgtEl>
                                      </p:cBhvr>
                                    </p:animEffect>
                                  </p:childTnLst>
                                </p:cTn>
                              </p:par>
                            </p:childTnLst>
                          </p:cTn>
                        </p:par>
                      </p:childTnLst>
                    </p:cTn>
                  </p:par>
                </p:childTnLst>
              </p:cTn>
              <p:nextCondLst>
                <p:cond evt="onClick" delay="0">
                  <p:tgtEl>
                    <p:spTgt spid="18"/>
                  </p:tgtEl>
                </p:cond>
              </p:nextCondLst>
            </p:seq>
            <p:seq concurrent="1" nextAc="seek">
              <p:cTn id="14" restart="whenNotActive" fill="hold" evtFilter="cancelBubble" nodeType="interactiveSeq">
                <p:stCondLst>
                  <p:cond evt="onClick" delay="0">
                    <p:tgtEl>
                      <p:spTgt spid="20"/>
                    </p:tgtEl>
                  </p:cond>
                </p:stCondLst>
                <p:endSync evt="end" delay="0">
                  <p:rtn val="all"/>
                </p:endSync>
                <p:childTnLst>
                  <p:par>
                    <p:cTn id="15" fill="hold">
                      <p:stCondLst>
                        <p:cond delay="0"/>
                      </p:stCondLst>
                      <p:childTnLst>
                        <p:par>
                          <p:cTn id="16" fill="hold">
                            <p:stCondLst>
                              <p:cond delay="0"/>
                            </p:stCondLst>
                            <p:childTnLst>
                              <p:par>
                                <p:cTn id="17" presetID="9" presetClass="exit" presetSubtype="0" fill="hold" nodeType="clickEffect">
                                  <p:stCondLst>
                                    <p:cond delay="0"/>
                                  </p:stCondLst>
                                  <p:childTnLst>
                                    <p:animEffect transition="out" filter="dissolve">
                                      <p:cBhvr>
                                        <p:cTn id="18" dur="500"/>
                                        <p:tgtEl>
                                          <p:spTgt spid="20"/>
                                        </p:tgtEl>
                                      </p:cBhvr>
                                    </p:animEffect>
                                    <p:set>
                                      <p:cBhvr>
                                        <p:cTn id="19" dur="1" fill="hold">
                                          <p:stCondLst>
                                            <p:cond delay="499"/>
                                          </p:stCondLst>
                                        </p:cTn>
                                        <p:tgtEl>
                                          <p:spTgt spid="20"/>
                                        </p:tgtEl>
                                        <p:attrNameLst>
                                          <p:attrName>style.visibility</p:attrName>
                                        </p:attrNameLst>
                                      </p:cBhvr>
                                      <p:to>
                                        <p:strVal val="hidden"/>
                                      </p:to>
                                    </p:set>
                                  </p:childTnLst>
                                </p:cTn>
                              </p:par>
                            </p:childTnLst>
                          </p:cTn>
                        </p:par>
                      </p:childTnLst>
                    </p:cTn>
                  </p:par>
                </p:childTnLst>
              </p:cTn>
              <p:nextCondLst>
                <p:cond evt="onClick" delay="0">
                  <p:tgtEl>
                    <p:spTgt spid="20"/>
                  </p:tgtEl>
                </p:cond>
              </p:nextCondLst>
            </p:seq>
            <p:seq concurrent="1" nextAc="seek">
              <p:cTn id="20" restart="whenNotActive" fill="hold" evtFilter="cancelBubble" nodeType="interactiveSeq">
                <p:stCondLst>
                  <p:cond evt="onClick" delay="0">
                    <p:tgtEl>
                      <p:spTgt spid="19"/>
                    </p:tgtEl>
                  </p:cond>
                </p:stCondLst>
                <p:endSync evt="end" delay="0">
                  <p:rtn val="all"/>
                </p:endSync>
                <p:childTnLst>
                  <p:par>
                    <p:cTn id="21" fill="hold">
                      <p:stCondLst>
                        <p:cond delay="0"/>
                      </p:stCondLst>
                      <p:childTnLst>
                        <p:par>
                          <p:cTn id="22" fill="hold">
                            <p:stCondLst>
                              <p:cond delay="0"/>
                            </p:stCondLst>
                            <p:childTnLst>
                              <p:par>
                                <p:cTn id="23" presetID="9" presetClass="entr" presetSubtype="0" fill="hold"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dissolve">
                                      <p:cBhvr>
                                        <p:cTn id="25" dur="500"/>
                                        <p:tgtEl>
                                          <p:spTgt spid="20"/>
                                        </p:tgtEl>
                                      </p:cBhvr>
                                    </p:animEffect>
                                  </p:childTnLst>
                                </p:cTn>
                              </p:par>
                            </p:childTnLst>
                          </p:cTn>
                        </p:par>
                      </p:childTnLst>
                    </p:cTn>
                  </p:par>
                </p:childTnLst>
              </p:cTn>
              <p:nextCondLst>
                <p:cond evt="onClick" delay="0">
                  <p:tgtEl>
                    <p:spTgt spid="19"/>
                  </p:tgtEl>
                </p:cond>
              </p:nextCondLst>
            </p:seq>
            <p:seq concurrent="1" nextAc="seek">
              <p:cTn id="26" restart="whenNotActive" fill="hold" evtFilter="cancelBubble" nodeType="interactiveSeq">
                <p:stCondLst>
                  <p:cond evt="onClick" delay="0">
                    <p:tgtEl>
                      <p:spTgt spid="29"/>
                    </p:tgtEl>
                  </p:cond>
                </p:stCondLst>
                <p:endSync evt="end" delay="0">
                  <p:rtn val="all"/>
                </p:endSync>
                <p:childTnLst>
                  <p:par>
                    <p:cTn id="27" fill="hold">
                      <p:stCondLst>
                        <p:cond delay="0"/>
                      </p:stCondLst>
                      <p:childTnLst>
                        <p:par>
                          <p:cTn id="28" fill="hold">
                            <p:stCondLst>
                              <p:cond delay="0"/>
                            </p:stCondLst>
                            <p:childTnLst>
                              <p:par>
                                <p:cTn id="29" presetID="9" presetClass="exit" presetSubtype="0" fill="hold" nodeType="clickEffect">
                                  <p:stCondLst>
                                    <p:cond delay="0"/>
                                  </p:stCondLst>
                                  <p:childTnLst>
                                    <p:animEffect transition="out" filter="dissolve">
                                      <p:cBhvr>
                                        <p:cTn id="30" dur="500"/>
                                        <p:tgtEl>
                                          <p:spTgt spid="29"/>
                                        </p:tgtEl>
                                      </p:cBhvr>
                                    </p:animEffect>
                                    <p:set>
                                      <p:cBhvr>
                                        <p:cTn id="31" dur="1" fill="hold">
                                          <p:stCondLst>
                                            <p:cond delay="499"/>
                                          </p:stCondLst>
                                        </p:cTn>
                                        <p:tgtEl>
                                          <p:spTgt spid="29"/>
                                        </p:tgtEl>
                                        <p:attrNameLst>
                                          <p:attrName>style.visibility</p:attrName>
                                        </p:attrNameLst>
                                      </p:cBhvr>
                                      <p:to>
                                        <p:strVal val="hidden"/>
                                      </p:to>
                                    </p:set>
                                  </p:childTnLst>
                                </p:cTn>
                              </p:par>
                            </p:childTnLst>
                          </p:cTn>
                        </p:par>
                      </p:childTnLst>
                    </p:cTn>
                  </p:par>
                </p:childTnLst>
              </p:cTn>
              <p:nextCondLst>
                <p:cond evt="onClick" delay="0">
                  <p:tgtEl>
                    <p:spTgt spid="29"/>
                  </p:tgtEl>
                </p:cond>
              </p:nextCondLst>
            </p:seq>
            <p:seq concurrent="1" nextAc="seek">
              <p:cTn id="32" restart="whenNotActive" fill="hold" evtFilter="cancelBubble" nodeType="interactiveSeq">
                <p:stCondLst>
                  <p:cond evt="onClick" delay="0">
                    <p:tgtEl>
                      <p:spTgt spid="28"/>
                    </p:tgtEl>
                  </p:cond>
                </p:stCondLst>
                <p:endSync evt="end" delay="0">
                  <p:rtn val="all"/>
                </p:endSync>
                <p:childTnLst>
                  <p:par>
                    <p:cTn id="33" fill="hold">
                      <p:stCondLst>
                        <p:cond delay="0"/>
                      </p:stCondLst>
                      <p:childTnLst>
                        <p:par>
                          <p:cTn id="34" fill="hold">
                            <p:stCondLst>
                              <p:cond delay="0"/>
                            </p:stCondLst>
                            <p:childTnLst>
                              <p:par>
                                <p:cTn id="35" presetID="9" presetClass="entr" presetSubtype="0"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dissolve">
                                      <p:cBhvr>
                                        <p:cTn id="37" dur="500"/>
                                        <p:tgtEl>
                                          <p:spTgt spid="29"/>
                                        </p:tgtEl>
                                      </p:cBhvr>
                                    </p:animEffect>
                                  </p:childTnLst>
                                </p:cTn>
                              </p:par>
                            </p:childTnLst>
                          </p:cTn>
                        </p:par>
                      </p:childTnLst>
                    </p:cTn>
                  </p:par>
                </p:childTnLst>
              </p:cTn>
              <p:nextCondLst>
                <p:cond evt="onClick" delay="0">
                  <p:tgtEl>
                    <p:spTgt spid="28"/>
                  </p:tgtEl>
                </p:cond>
              </p:nextCondLst>
            </p:seq>
            <p:seq concurrent="1" nextAc="seek">
              <p:cTn id="38" restart="whenNotActive" fill="hold" evtFilter="cancelBubble" nodeType="interactiveSeq">
                <p:stCondLst>
                  <p:cond evt="onClick" delay="0">
                    <p:tgtEl>
                      <p:spTgt spid="31"/>
                    </p:tgtEl>
                  </p:cond>
                </p:stCondLst>
                <p:endSync evt="end" delay="0">
                  <p:rtn val="all"/>
                </p:endSync>
                <p:childTnLst>
                  <p:par>
                    <p:cTn id="39" fill="hold">
                      <p:stCondLst>
                        <p:cond delay="0"/>
                      </p:stCondLst>
                      <p:childTnLst>
                        <p:par>
                          <p:cTn id="40" fill="hold">
                            <p:stCondLst>
                              <p:cond delay="0"/>
                            </p:stCondLst>
                            <p:childTnLst>
                              <p:par>
                                <p:cTn id="41" presetID="9" presetClass="exit" presetSubtype="0" fill="hold" nodeType="clickEffect">
                                  <p:stCondLst>
                                    <p:cond delay="0"/>
                                  </p:stCondLst>
                                  <p:childTnLst>
                                    <p:animEffect transition="out" filter="dissolve">
                                      <p:cBhvr>
                                        <p:cTn id="42" dur="500"/>
                                        <p:tgtEl>
                                          <p:spTgt spid="31"/>
                                        </p:tgtEl>
                                      </p:cBhvr>
                                    </p:animEffect>
                                    <p:set>
                                      <p:cBhvr>
                                        <p:cTn id="43" dur="1" fill="hold">
                                          <p:stCondLst>
                                            <p:cond delay="499"/>
                                          </p:stCondLst>
                                        </p:cTn>
                                        <p:tgtEl>
                                          <p:spTgt spid="31"/>
                                        </p:tgtEl>
                                        <p:attrNameLst>
                                          <p:attrName>style.visibility</p:attrName>
                                        </p:attrNameLst>
                                      </p:cBhvr>
                                      <p:to>
                                        <p:strVal val="hidden"/>
                                      </p:to>
                                    </p:set>
                                  </p:childTnLst>
                                </p:cTn>
                              </p:par>
                            </p:childTnLst>
                          </p:cTn>
                        </p:par>
                      </p:childTnLst>
                    </p:cTn>
                  </p:par>
                </p:childTnLst>
              </p:cTn>
              <p:nextCondLst>
                <p:cond evt="onClick" delay="0">
                  <p:tgtEl>
                    <p:spTgt spid="31"/>
                  </p:tgtEl>
                </p:cond>
              </p:nextCondLst>
            </p:seq>
            <p:seq concurrent="1" nextAc="seek">
              <p:cTn id="44" restart="whenNotActive" fill="hold" evtFilter="cancelBubble" nodeType="interactiveSeq">
                <p:stCondLst>
                  <p:cond evt="onClick" delay="0">
                    <p:tgtEl>
                      <p:spTgt spid="30"/>
                    </p:tgtEl>
                  </p:cond>
                </p:stCondLst>
                <p:endSync evt="end" delay="0">
                  <p:rtn val="all"/>
                </p:endSync>
                <p:childTnLst>
                  <p:par>
                    <p:cTn id="45" fill="hold">
                      <p:stCondLst>
                        <p:cond delay="0"/>
                      </p:stCondLst>
                      <p:childTnLst>
                        <p:par>
                          <p:cTn id="46" fill="hold">
                            <p:stCondLst>
                              <p:cond delay="0"/>
                            </p:stCondLst>
                            <p:childTnLst>
                              <p:par>
                                <p:cTn id="47" presetID="9" presetClass="entr" presetSubtype="0" fill="hold" nodeType="clickEffect">
                                  <p:stCondLst>
                                    <p:cond delay="0"/>
                                  </p:stCondLst>
                                  <p:childTnLst>
                                    <p:set>
                                      <p:cBhvr>
                                        <p:cTn id="48" dur="1" fill="hold">
                                          <p:stCondLst>
                                            <p:cond delay="0"/>
                                          </p:stCondLst>
                                        </p:cTn>
                                        <p:tgtEl>
                                          <p:spTgt spid="31"/>
                                        </p:tgtEl>
                                        <p:attrNameLst>
                                          <p:attrName>style.visibility</p:attrName>
                                        </p:attrNameLst>
                                      </p:cBhvr>
                                      <p:to>
                                        <p:strVal val="visible"/>
                                      </p:to>
                                    </p:set>
                                    <p:animEffect transition="in" filter="dissolve">
                                      <p:cBhvr>
                                        <p:cTn id="49" dur="500"/>
                                        <p:tgtEl>
                                          <p:spTgt spid="31"/>
                                        </p:tgtEl>
                                      </p:cBhvr>
                                    </p:animEffect>
                                  </p:childTnLst>
                                </p:cTn>
                              </p:par>
                            </p:childTnLst>
                          </p:cTn>
                        </p:par>
                      </p:childTnLst>
                    </p:cTn>
                  </p:par>
                </p:childTnLst>
              </p:cTn>
              <p:nextCondLst>
                <p:cond evt="onClick" delay="0">
                  <p:tgtEl>
                    <p:spTgt spid="30"/>
                  </p:tgtEl>
                </p:cond>
              </p:nextCondLst>
            </p:seq>
            <p:seq concurrent="1" nextAc="seek">
              <p:cTn id="50" restart="whenNotActive" fill="hold" evtFilter="cancelBubble" nodeType="interactiveSeq">
                <p:stCondLst>
                  <p:cond evt="onClick" delay="0">
                    <p:tgtEl>
                      <p:spTgt spid="33"/>
                    </p:tgtEl>
                  </p:cond>
                </p:stCondLst>
                <p:endSync evt="end" delay="0">
                  <p:rtn val="all"/>
                </p:endSync>
                <p:childTnLst>
                  <p:par>
                    <p:cTn id="51" fill="hold">
                      <p:stCondLst>
                        <p:cond delay="0"/>
                      </p:stCondLst>
                      <p:childTnLst>
                        <p:par>
                          <p:cTn id="52" fill="hold">
                            <p:stCondLst>
                              <p:cond delay="0"/>
                            </p:stCondLst>
                            <p:childTnLst>
                              <p:par>
                                <p:cTn id="53" presetID="9" presetClass="exit" presetSubtype="0" fill="hold" nodeType="clickEffect">
                                  <p:stCondLst>
                                    <p:cond delay="0"/>
                                  </p:stCondLst>
                                  <p:childTnLst>
                                    <p:animEffect transition="out" filter="dissolve">
                                      <p:cBhvr>
                                        <p:cTn id="54" dur="500"/>
                                        <p:tgtEl>
                                          <p:spTgt spid="33"/>
                                        </p:tgtEl>
                                      </p:cBhvr>
                                    </p:animEffect>
                                    <p:set>
                                      <p:cBhvr>
                                        <p:cTn id="55" dur="1" fill="hold">
                                          <p:stCondLst>
                                            <p:cond delay="499"/>
                                          </p:stCondLst>
                                        </p:cTn>
                                        <p:tgtEl>
                                          <p:spTgt spid="33"/>
                                        </p:tgtEl>
                                        <p:attrNameLst>
                                          <p:attrName>style.visibility</p:attrName>
                                        </p:attrNameLst>
                                      </p:cBhvr>
                                      <p:to>
                                        <p:strVal val="hidden"/>
                                      </p:to>
                                    </p:set>
                                  </p:childTnLst>
                                </p:cTn>
                              </p:par>
                            </p:childTnLst>
                          </p:cTn>
                        </p:par>
                      </p:childTnLst>
                    </p:cTn>
                  </p:par>
                </p:childTnLst>
              </p:cTn>
              <p:nextCondLst>
                <p:cond evt="onClick" delay="0">
                  <p:tgtEl>
                    <p:spTgt spid="33"/>
                  </p:tgtEl>
                </p:cond>
              </p:nextCondLst>
            </p:seq>
            <p:seq concurrent="1" nextAc="seek">
              <p:cTn id="56" restart="whenNotActive" fill="hold" evtFilter="cancelBubble" nodeType="interactiveSeq">
                <p:stCondLst>
                  <p:cond evt="onClick" delay="0">
                    <p:tgtEl>
                      <p:spTgt spid="32"/>
                    </p:tgtEl>
                  </p:cond>
                </p:stCondLst>
                <p:endSync evt="end" delay="0">
                  <p:rtn val="all"/>
                </p:endSync>
                <p:childTnLst>
                  <p:par>
                    <p:cTn id="57" fill="hold">
                      <p:stCondLst>
                        <p:cond delay="0"/>
                      </p:stCondLst>
                      <p:childTnLst>
                        <p:par>
                          <p:cTn id="58" fill="hold">
                            <p:stCondLst>
                              <p:cond delay="0"/>
                            </p:stCondLst>
                            <p:childTnLst>
                              <p:par>
                                <p:cTn id="59" presetID="9" presetClass="entr" presetSubtype="0"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Effect transition="in" filter="dissolve">
                                      <p:cBhvr>
                                        <p:cTn id="61" dur="500"/>
                                        <p:tgtEl>
                                          <p:spTgt spid="33"/>
                                        </p:tgtEl>
                                      </p:cBhvr>
                                    </p:animEffect>
                                  </p:childTnLst>
                                </p:cTn>
                              </p:par>
                            </p:childTnLst>
                          </p:cTn>
                        </p:par>
                      </p:childTnLst>
                    </p:cTn>
                  </p:par>
                </p:childTnLst>
              </p:cTn>
              <p:nextCondLst>
                <p:cond evt="onClick" delay="0">
                  <p:tgtEl>
                    <p:spTgt spid="32"/>
                  </p:tgtEl>
                </p:cond>
              </p:nextCondLst>
            </p:seq>
            <p:seq concurrent="1" nextAc="seek">
              <p:cTn id="62" restart="whenNotActive" fill="hold" evtFilter="cancelBubble" nodeType="interactiveSeq">
                <p:stCondLst>
                  <p:cond evt="onClick" delay="0">
                    <p:tgtEl>
                      <p:spTgt spid="35"/>
                    </p:tgtEl>
                  </p:cond>
                </p:stCondLst>
                <p:endSync evt="end" delay="0">
                  <p:rtn val="all"/>
                </p:endSync>
                <p:childTnLst>
                  <p:par>
                    <p:cTn id="63" fill="hold">
                      <p:stCondLst>
                        <p:cond delay="0"/>
                      </p:stCondLst>
                      <p:childTnLst>
                        <p:par>
                          <p:cTn id="64" fill="hold">
                            <p:stCondLst>
                              <p:cond delay="0"/>
                            </p:stCondLst>
                            <p:childTnLst>
                              <p:par>
                                <p:cTn id="65" presetID="9" presetClass="exit" presetSubtype="0" fill="hold" nodeType="clickEffect">
                                  <p:stCondLst>
                                    <p:cond delay="0"/>
                                  </p:stCondLst>
                                  <p:childTnLst>
                                    <p:animEffect transition="out" filter="dissolve">
                                      <p:cBhvr>
                                        <p:cTn id="66" dur="500"/>
                                        <p:tgtEl>
                                          <p:spTgt spid="35"/>
                                        </p:tgtEl>
                                      </p:cBhvr>
                                    </p:animEffect>
                                    <p:set>
                                      <p:cBhvr>
                                        <p:cTn id="67" dur="1" fill="hold">
                                          <p:stCondLst>
                                            <p:cond delay="499"/>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68" restart="whenNotActive" fill="hold" evtFilter="cancelBubble" nodeType="interactiveSeq">
                <p:stCondLst>
                  <p:cond evt="onClick" delay="0">
                    <p:tgtEl>
                      <p:spTgt spid="34"/>
                    </p:tgtEl>
                  </p:cond>
                </p:stCondLst>
                <p:endSync evt="end" delay="0">
                  <p:rtn val="all"/>
                </p:endSync>
                <p:childTnLst>
                  <p:par>
                    <p:cTn id="69" fill="hold">
                      <p:stCondLst>
                        <p:cond delay="0"/>
                      </p:stCondLst>
                      <p:childTnLst>
                        <p:par>
                          <p:cTn id="70" fill="hold">
                            <p:stCondLst>
                              <p:cond delay="0"/>
                            </p:stCondLst>
                            <p:childTnLst>
                              <p:par>
                                <p:cTn id="71" presetID="9" presetClass="entr" presetSubtype="0" fill="hold" nodeType="clickEffect">
                                  <p:stCondLst>
                                    <p:cond delay="0"/>
                                  </p:stCondLst>
                                  <p:childTnLst>
                                    <p:set>
                                      <p:cBhvr>
                                        <p:cTn id="72" dur="1" fill="hold">
                                          <p:stCondLst>
                                            <p:cond delay="0"/>
                                          </p:stCondLst>
                                        </p:cTn>
                                        <p:tgtEl>
                                          <p:spTgt spid="35"/>
                                        </p:tgtEl>
                                        <p:attrNameLst>
                                          <p:attrName>style.visibility</p:attrName>
                                        </p:attrNameLst>
                                      </p:cBhvr>
                                      <p:to>
                                        <p:strVal val="visible"/>
                                      </p:to>
                                    </p:set>
                                    <p:animEffect transition="in" filter="dissolve">
                                      <p:cBhvr>
                                        <p:cTn id="73" dur="500"/>
                                        <p:tgtEl>
                                          <p:spTgt spid="35"/>
                                        </p:tgtEl>
                                      </p:cBhvr>
                                    </p:animEffect>
                                  </p:childTnLst>
                                </p:cTn>
                              </p:par>
                            </p:childTnLst>
                          </p:cTn>
                        </p:par>
                      </p:childTnLst>
                    </p:cTn>
                  </p:par>
                </p:childTnLst>
              </p:cTn>
              <p:nextCondLst>
                <p:cond evt="onClick" delay="0">
                  <p:tgtEl>
                    <p:spTgt spid="34"/>
                  </p:tgtEl>
                </p:cond>
              </p:nextCondLst>
            </p:seq>
            <p:seq concurrent="1" nextAc="seek">
              <p:cTn id="74" restart="whenNotActive" fill="hold" evtFilter="cancelBubble" nodeType="interactiveSeq">
                <p:stCondLst>
                  <p:cond evt="onClick" delay="0">
                    <p:tgtEl>
                      <p:spTgt spid="37"/>
                    </p:tgtEl>
                  </p:cond>
                </p:stCondLst>
                <p:endSync evt="end" delay="0">
                  <p:rtn val="all"/>
                </p:endSync>
                <p:childTnLst>
                  <p:par>
                    <p:cTn id="75" fill="hold">
                      <p:stCondLst>
                        <p:cond delay="0"/>
                      </p:stCondLst>
                      <p:childTnLst>
                        <p:par>
                          <p:cTn id="76" fill="hold">
                            <p:stCondLst>
                              <p:cond delay="0"/>
                            </p:stCondLst>
                            <p:childTnLst>
                              <p:par>
                                <p:cTn id="77" presetID="9" presetClass="exit" presetSubtype="0" fill="hold" nodeType="clickEffect">
                                  <p:stCondLst>
                                    <p:cond delay="0"/>
                                  </p:stCondLst>
                                  <p:childTnLst>
                                    <p:animEffect transition="out" filter="dissolve">
                                      <p:cBhvr>
                                        <p:cTn id="78" dur="500"/>
                                        <p:tgtEl>
                                          <p:spTgt spid="37"/>
                                        </p:tgtEl>
                                      </p:cBhvr>
                                    </p:animEffect>
                                    <p:set>
                                      <p:cBhvr>
                                        <p:cTn id="79" dur="1" fill="hold">
                                          <p:stCondLst>
                                            <p:cond delay="499"/>
                                          </p:stCondLst>
                                        </p:cTn>
                                        <p:tgtEl>
                                          <p:spTgt spid="37"/>
                                        </p:tgtEl>
                                        <p:attrNameLst>
                                          <p:attrName>style.visibility</p:attrName>
                                        </p:attrNameLst>
                                      </p:cBhvr>
                                      <p:to>
                                        <p:strVal val="hidden"/>
                                      </p:to>
                                    </p:set>
                                  </p:childTnLst>
                                </p:cTn>
                              </p:par>
                            </p:childTnLst>
                          </p:cTn>
                        </p:par>
                      </p:childTnLst>
                    </p:cTn>
                  </p:par>
                </p:childTnLst>
              </p:cTn>
              <p:nextCondLst>
                <p:cond evt="onClick" delay="0">
                  <p:tgtEl>
                    <p:spTgt spid="37"/>
                  </p:tgtEl>
                </p:cond>
              </p:nextCondLst>
            </p:seq>
            <p:seq concurrent="1" nextAc="seek">
              <p:cTn id="80" restart="whenNotActive" fill="hold" evtFilter="cancelBubble" nodeType="interactiveSeq">
                <p:stCondLst>
                  <p:cond evt="onClick" delay="0">
                    <p:tgtEl>
                      <p:spTgt spid="36"/>
                    </p:tgtEl>
                  </p:cond>
                </p:stCondLst>
                <p:endSync evt="end" delay="0">
                  <p:rtn val="all"/>
                </p:endSync>
                <p:childTnLst>
                  <p:par>
                    <p:cTn id="81" fill="hold">
                      <p:stCondLst>
                        <p:cond delay="0"/>
                      </p:stCondLst>
                      <p:childTnLst>
                        <p:par>
                          <p:cTn id="82" fill="hold">
                            <p:stCondLst>
                              <p:cond delay="0"/>
                            </p:stCondLst>
                            <p:childTnLst>
                              <p:par>
                                <p:cTn id="83" presetID="9" presetClass="entr" presetSubtype="0" fill="hold" nodeType="clickEffect">
                                  <p:stCondLst>
                                    <p:cond delay="0"/>
                                  </p:stCondLst>
                                  <p:childTnLst>
                                    <p:set>
                                      <p:cBhvr>
                                        <p:cTn id="84" dur="1" fill="hold">
                                          <p:stCondLst>
                                            <p:cond delay="0"/>
                                          </p:stCondLst>
                                        </p:cTn>
                                        <p:tgtEl>
                                          <p:spTgt spid="37"/>
                                        </p:tgtEl>
                                        <p:attrNameLst>
                                          <p:attrName>style.visibility</p:attrName>
                                        </p:attrNameLst>
                                      </p:cBhvr>
                                      <p:to>
                                        <p:strVal val="visible"/>
                                      </p:to>
                                    </p:set>
                                    <p:animEffect transition="in" filter="dissolve">
                                      <p:cBhvr>
                                        <p:cTn id="85" dur="500"/>
                                        <p:tgtEl>
                                          <p:spTgt spid="37"/>
                                        </p:tgtEl>
                                      </p:cBhvr>
                                    </p:animEffect>
                                  </p:childTnLst>
                                </p:cTn>
                              </p:par>
                            </p:childTnLst>
                          </p:cTn>
                        </p:par>
                      </p:childTnLst>
                    </p:cTn>
                  </p:par>
                </p:childTnLst>
              </p:cTn>
              <p:nextCondLst>
                <p:cond evt="onClick" delay="0">
                  <p:tgtEl>
                    <p:spTgt spid="36"/>
                  </p:tgtEl>
                </p:cond>
              </p:nextCondLst>
            </p:seq>
            <p:seq concurrent="1" nextAc="seek">
              <p:cTn id="86" restart="whenNotActive" fill="hold" evtFilter="cancelBubble" nodeType="interactiveSeq">
                <p:stCondLst>
                  <p:cond evt="onClick" delay="0">
                    <p:tgtEl>
                      <p:spTgt spid="41"/>
                    </p:tgtEl>
                  </p:cond>
                </p:stCondLst>
                <p:endSync evt="end" delay="0">
                  <p:rtn val="all"/>
                </p:endSync>
                <p:childTnLst>
                  <p:par>
                    <p:cTn id="87" fill="hold">
                      <p:stCondLst>
                        <p:cond delay="0"/>
                      </p:stCondLst>
                      <p:childTnLst>
                        <p:par>
                          <p:cTn id="88" fill="hold">
                            <p:stCondLst>
                              <p:cond delay="0"/>
                            </p:stCondLst>
                            <p:childTnLst>
                              <p:par>
                                <p:cTn id="89" presetID="9" presetClass="exit" presetSubtype="0" fill="hold" nodeType="clickEffect">
                                  <p:stCondLst>
                                    <p:cond delay="0"/>
                                  </p:stCondLst>
                                  <p:childTnLst>
                                    <p:animEffect transition="out" filter="dissolve">
                                      <p:cBhvr>
                                        <p:cTn id="90" dur="500"/>
                                        <p:tgtEl>
                                          <p:spTgt spid="41"/>
                                        </p:tgtEl>
                                      </p:cBhvr>
                                    </p:animEffect>
                                    <p:set>
                                      <p:cBhvr>
                                        <p:cTn id="91" dur="1" fill="hold">
                                          <p:stCondLst>
                                            <p:cond delay="499"/>
                                          </p:stCondLst>
                                        </p:cTn>
                                        <p:tgtEl>
                                          <p:spTgt spid="41"/>
                                        </p:tgtEl>
                                        <p:attrNameLst>
                                          <p:attrName>style.visibility</p:attrName>
                                        </p:attrNameLst>
                                      </p:cBhvr>
                                      <p:to>
                                        <p:strVal val="hidden"/>
                                      </p:to>
                                    </p:set>
                                  </p:childTnLst>
                                </p:cTn>
                              </p:par>
                            </p:childTnLst>
                          </p:cTn>
                        </p:par>
                      </p:childTnLst>
                    </p:cTn>
                  </p:par>
                </p:childTnLst>
              </p:cTn>
              <p:nextCondLst>
                <p:cond evt="onClick" delay="0">
                  <p:tgtEl>
                    <p:spTgt spid="41"/>
                  </p:tgtEl>
                </p:cond>
              </p:nextCondLst>
            </p:seq>
            <p:seq concurrent="1" nextAc="seek">
              <p:cTn id="92" restart="whenNotActive" fill="hold" evtFilter="cancelBubble" nodeType="interactiveSeq">
                <p:stCondLst>
                  <p:cond evt="onClick" delay="0">
                    <p:tgtEl>
                      <p:spTgt spid="38"/>
                    </p:tgtEl>
                  </p:cond>
                </p:stCondLst>
                <p:endSync evt="end" delay="0">
                  <p:rtn val="all"/>
                </p:endSync>
                <p:childTnLst>
                  <p:par>
                    <p:cTn id="93" fill="hold">
                      <p:stCondLst>
                        <p:cond delay="0"/>
                      </p:stCondLst>
                      <p:childTnLst>
                        <p:par>
                          <p:cTn id="94" fill="hold">
                            <p:stCondLst>
                              <p:cond delay="0"/>
                            </p:stCondLst>
                            <p:childTnLst>
                              <p:par>
                                <p:cTn id="95" presetID="9" presetClass="entr" presetSubtype="0" fill="hold" nodeType="clickEffect">
                                  <p:stCondLst>
                                    <p:cond delay="0"/>
                                  </p:stCondLst>
                                  <p:childTnLst>
                                    <p:set>
                                      <p:cBhvr>
                                        <p:cTn id="96" dur="1" fill="hold">
                                          <p:stCondLst>
                                            <p:cond delay="0"/>
                                          </p:stCondLst>
                                        </p:cTn>
                                        <p:tgtEl>
                                          <p:spTgt spid="41"/>
                                        </p:tgtEl>
                                        <p:attrNameLst>
                                          <p:attrName>style.visibility</p:attrName>
                                        </p:attrNameLst>
                                      </p:cBhvr>
                                      <p:to>
                                        <p:strVal val="visible"/>
                                      </p:to>
                                    </p:set>
                                    <p:animEffect transition="in" filter="dissolve">
                                      <p:cBhvr>
                                        <p:cTn id="97" dur="500"/>
                                        <p:tgtEl>
                                          <p:spTgt spid="41"/>
                                        </p:tgtEl>
                                      </p:cBhvr>
                                    </p:animEffect>
                                  </p:childTnLst>
                                </p:cTn>
                              </p:par>
                            </p:childTnLst>
                          </p:cTn>
                        </p:par>
                      </p:childTnLst>
                    </p:cTn>
                  </p:par>
                </p:childTnLst>
              </p:cTn>
              <p:nextCondLst>
                <p:cond evt="onClick" delay="0">
                  <p:tgtEl>
                    <p:spTgt spid="38"/>
                  </p:tgtEl>
                </p:cond>
              </p:nextCondLst>
            </p:seq>
            <p:seq concurrent="1" nextAc="seek">
              <p:cTn id="98" restart="whenNotActive" fill="hold" evtFilter="cancelBubble" nodeType="interactiveSeq">
                <p:stCondLst>
                  <p:cond evt="onClick" delay="0">
                    <p:tgtEl>
                      <p:spTgt spid="43"/>
                    </p:tgtEl>
                  </p:cond>
                </p:stCondLst>
                <p:endSync evt="end" delay="0">
                  <p:rtn val="all"/>
                </p:endSync>
                <p:childTnLst>
                  <p:par>
                    <p:cTn id="99" fill="hold">
                      <p:stCondLst>
                        <p:cond delay="0"/>
                      </p:stCondLst>
                      <p:childTnLst>
                        <p:par>
                          <p:cTn id="100" fill="hold">
                            <p:stCondLst>
                              <p:cond delay="0"/>
                            </p:stCondLst>
                            <p:childTnLst>
                              <p:par>
                                <p:cTn id="101" presetID="9" presetClass="exit" presetSubtype="0" fill="hold" nodeType="clickEffect">
                                  <p:stCondLst>
                                    <p:cond delay="0"/>
                                  </p:stCondLst>
                                  <p:childTnLst>
                                    <p:animEffect transition="out" filter="dissolve">
                                      <p:cBhvr>
                                        <p:cTn id="102" dur="500"/>
                                        <p:tgtEl>
                                          <p:spTgt spid="43"/>
                                        </p:tgtEl>
                                      </p:cBhvr>
                                    </p:animEffect>
                                    <p:set>
                                      <p:cBhvr>
                                        <p:cTn id="103" dur="1" fill="hold">
                                          <p:stCondLst>
                                            <p:cond delay="499"/>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43"/>
                  </p:tgtEl>
                </p:cond>
              </p:nextCondLst>
            </p:seq>
            <p:seq concurrent="1" nextAc="seek">
              <p:cTn id="104" restart="whenNotActive" fill="hold" evtFilter="cancelBubble" nodeType="interactiveSeq">
                <p:stCondLst>
                  <p:cond evt="onClick" delay="0">
                    <p:tgtEl>
                      <p:spTgt spid="42"/>
                    </p:tgtEl>
                  </p:cond>
                </p:stCondLst>
                <p:endSync evt="end" delay="0">
                  <p:rtn val="all"/>
                </p:endSync>
                <p:childTnLst>
                  <p:par>
                    <p:cTn id="105" fill="hold">
                      <p:stCondLst>
                        <p:cond delay="0"/>
                      </p:stCondLst>
                      <p:childTnLst>
                        <p:par>
                          <p:cTn id="106" fill="hold">
                            <p:stCondLst>
                              <p:cond delay="0"/>
                            </p:stCondLst>
                            <p:childTnLst>
                              <p:par>
                                <p:cTn id="107" presetID="9" presetClass="entr" presetSubtype="0" fill="hold" nodeType="clickEffect">
                                  <p:stCondLst>
                                    <p:cond delay="0"/>
                                  </p:stCondLst>
                                  <p:childTnLst>
                                    <p:set>
                                      <p:cBhvr>
                                        <p:cTn id="108" dur="1" fill="hold">
                                          <p:stCondLst>
                                            <p:cond delay="0"/>
                                          </p:stCondLst>
                                        </p:cTn>
                                        <p:tgtEl>
                                          <p:spTgt spid="43"/>
                                        </p:tgtEl>
                                        <p:attrNameLst>
                                          <p:attrName>style.visibility</p:attrName>
                                        </p:attrNameLst>
                                      </p:cBhvr>
                                      <p:to>
                                        <p:strVal val="visible"/>
                                      </p:to>
                                    </p:set>
                                    <p:animEffect transition="in" filter="dissolve">
                                      <p:cBhvr>
                                        <p:cTn id="109" dur="500"/>
                                        <p:tgtEl>
                                          <p:spTgt spid="43"/>
                                        </p:tgtEl>
                                      </p:cBhvr>
                                    </p:animEffect>
                                  </p:childTnLst>
                                </p:cTn>
                              </p:par>
                            </p:childTnLst>
                          </p:cTn>
                        </p:par>
                      </p:childTnLst>
                    </p:cTn>
                  </p:par>
                </p:childTnLst>
              </p:cTn>
              <p:nextCondLst>
                <p:cond evt="onClick" delay="0">
                  <p:tgtEl>
                    <p:spTgt spid="42"/>
                  </p:tgtEl>
                </p:cond>
              </p:nextCondLst>
            </p:seq>
            <p:seq concurrent="1" nextAc="seek">
              <p:cTn id="110" restart="whenNotActive" fill="hold" evtFilter="cancelBubble" nodeType="interactiveSeq">
                <p:stCondLst>
                  <p:cond evt="onClick" delay="0">
                    <p:tgtEl>
                      <p:spTgt spid="45"/>
                    </p:tgtEl>
                  </p:cond>
                </p:stCondLst>
                <p:endSync evt="end" delay="0">
                  <p:rtn val="all"/>
                </p:endSync>
                <p:childTnLst>
                  <p:par>
                    <p:cTn id="111" fill="hold">
                      <p:stCondLst>
                        <p:cond delay="0"/>
                      </p:stCondLst>
                      <p:childTnLst>
                        <p:par>
                          <p:cTn id="112" fill="hold">
                            <p:stCondLst>
                              <p:cond delay="0"/>
                            </p:stCondLst>
                            <p:childTnLst>
                              <p:par>
                                <p:cTn id="113" presetID="9" presetClass="exit" presetSubtype="0" fill="hold" nodeType="clickEffect">
                                  <p:stCondLst>
                                    <p:cond delay="0"/>
                                  </p:stCondLst>
                                  <p:childTnLst>
                                    <p:animEffect transition="out" filter="dissolve">
                                      <p:cBhvr>
                                        <p:cTn id="114" dur="500"/>
                                        <p:tgtEl>
                                          <p:spTgt spid="45"/>
                                        </p:tgtEl>
                                      </p:cBhvr>
                                    </p:animEffect>
                                    <p:set>
                                      <p:cBhvr>
                                        <p:cTn id="115" dur="1" fill="hold">
                                          <p:stCondLst>
                                            <p:cond delay="499"/>
                                          </p:stCondLst>
                                        </p:cTn>
                                        <p:tgtEl>
                                          <p:spTgt spid="45"/>
                                        </p:tgtEl>
                                        <p:attrNameLst>
                                          <p:attrName>style.visibility</p:attrName>
                                        </p:attrNameLst>
                                      </p:cBhvr>
                                      <p:to>
                                        <p:strVal val="hidden"/>
                                      </p:to>
                                    </p:set>
                                  </p:childTnLst>
                                </p:cTn>
                              </p:par>
                            </p:childTnLst>
                          </p:cTn>
                        </p:par>
                      </p:childTnLst>
                    </p:cTn>
                  </p:par>
                </p:childTnLst>
              </p:cTn>
              <p:nextCondLst>
                <p:cond evt="onClick" delay="0">
                  <p:tgtEl>
                    <p:spTgt spid="45"/>
                  </p:tgtEl>
                </p:cond>
              </p:nextCondLst>
            </p:seq>
            <p:seq concurrent="1" nextAc="seek">
              <p:cTn id="116" restart="whenNotActive" fill="hold" evtFilter="cancelBubble" nodeType="interactiveSeq">
                <p:stCondLst>
                  <p:cond evt="onClick" delay="0">
                    <p:tgtEl>
                      <p:spTgt spid="44"/>
                    </p:tgtEl>
                  </p:cond>
                </p:stCondLst>
                <p:endSync evt="end" delay="0">
                  <p:rtn val="all"/>
                </p:endSync>
                <p:childTnLst>
                  <p:par>
                    <p:cTn id="117" fill="hold">
                      <p:stCondLst>
                        <p:cond delay="0"/>
                      </p:stCondLst>
                      <p:childTnLst>
                        <p:par>
                          <p:cTn id="118" fill="hold">
                            <p:stCondLst>
                              <p:cond delay="0"/>
                            </p:stCondLst>
                            <p:childTnLst>
                              <p:par>
                                <p:cTn id="119" presetID="9" presetClass="entr" presetSubtype="0" fill="hold" nodeType="clickEffect">
                                  <p:stCondLst>
                                    <p:cond delay="0"/>
                                  </p:stCondLst>
                                  <p:childTnLst>
                                    <p:set>
                                      <p:cBhvr>
                                        <p:cTn id="120" dur="1" fill="hold">
                                          <p:stCondLst>
                                            <p:cond delay="0"/>
                                          </p:stCondLst>
                                        </p:cTn>
                                        <p:tgtEl>
                                          <p:spTgt spid="45"/>
                                        </p:tgtEl>
                                        <p:attrNameLst>
                                          <p:attrName>style.visibility</p:attrName>
                                        </p:attrNameLst>
                                      </p:cBhvr>
                                      <p:to>
                                        <p:strVal val="visible"/>
                                      </p:to>
                                    </p:set>
                                    <p:animEffect transition="in" filter="dissolve">
                                      <p:cBhvr>
                                        <p:cTn id="121" dur="500"/>
                                        <p:tgtEl>
                                          <p:spTgt spid="45"/>
                                        </p:tgtEl>
                                      </p:cBhvr>
                                    </p:animEffect>
                                  </p:childTnLst>
                                </p:cTn>
                              </p:par>
                            </p:childTnLst>
                          </p:cTn>
                        </p:par>
                      </p:childTnLst>
                    </p:cTn>
                  </p:par>
                </p:childTnLst>
              </p:cTn>
              <p:nextCondLst>
                <p:cond evt="onClick" delay="0">
                  <p:tgtEl>
                    <p:spTgt spid="44"/>
                  </p:tgtEl>
                </p:cond>
              </p:nextCondLst>
            </p:seq>
            <p:seq concurrent="1" nextAc="seek">
              <p:cTn id="122" restart="whenNotActive" fill="hold" evtFilter="cancelBubble" nodeType="interactiveSeq">
                <p:stCondLst>
                  <p:cond evt="onClick" delay="0">
                    <p:tgtEl>
                      <p:spTgt spid="47"/>
                    </p:tgtEl>
                  </p:cond>
                </p:stCondLst>
                <p:endSync evt="end" delay="0">
                  <p:rtn val="all"/>
                </p:endSync>
                <p:childTnLst>
                  <p:par>
                    <p:cTn id="123" fill="hold">
                      <p:stCondLst>
                        <p:cond delay="0"/>
                      </p:stCondLst>
                      <p:childTnLst>
                        <p:par>
                          <p:cTn id="124" fill="hold">
                            <p:stCondLst>
                              <p:cond delay="0"/>
                            </p:stCondLst>
                            <p:childTnLst>
                              <p:par>
                                <p:cTn id="125" presetID="9" presetClass="exit" presetSubtype="0" fill="hold" nodeType="clickEffect">
                                  <p:stCondLst>
                                    <p:cond delay="0"/>
                                  </p:stCondLst>
                                  <p:childTnLst>
                                    <p:animEffect transition="out" filter="dissolve">
                                      <p:cBhvr>
                                        <p:cTn id="126" dur="500"/>
                                        <p:tgtEl>
                                          <p:spTgt spid="47"/>
                                        </p:tgtEl>
                                      </p:cBhvr>
                                    </p:animEffect>
                                    <p:set>
                                      <p:cBhvr>
                                        <p:cTn id="127" dur="1" fill="hold">
                                          <p:stCondLst>
                                            <p:cond delay="499"/>
                                          </p:stCondLst>
                                        </p:cTn>
                                        <p:tgtEl>
                                          <p:spTgt spid="47"/>
                                        </p:tgtEl>
                                        <p:attrNameLst>
                                          <p:attrName>style.visibility</p:attrName>
                                        </p:attrNameLst>
                                      </p:cBhvr>
                                      <p:to>
                                        <p:strVal val="hidden"/>
                                      </p:to>
                                    </p:set>
                                  </p:childTnLst>
                                </p:cTn>
                              </p:par>
                            </p:childTnLst>
                          </p:cTn>
                        </p:par>
                      </p:childTnLst>
                    </p:cTn>
                  </p:par>
                </p:childTnLst>
              </p:cTn>
              <p:nextCondLst>
                <p:cond evt="onClick" delay="0">
                  <p:tgtEl>
                    <p:spTgt spid="47"/>
                  </p:tgtEl>
                </p:cond>
              </p:nextCondLst>
            </p:seq>
            <p:seq concurrent="1" nextAc="seek">
              <p:cTn id="128" restart="whenNotActive" fill="hold" evtFilter="cancelBubble" nodeType="interactiveSeq">
                <p:stCondLst>
                  <p:cond evt="onClick" delay="0">
                    <p:tgtEl>
                      <p:spTgt spid="46"/>
                    </p:tgtEl>
                  </p:cond>
                </p:stCondLst>
                <p:endSync evt="end" delay="0">
                  <p:rtn val="all"/>
                </p:endSync>
                <p:childTnLst>
                  <p:par>
                    <p:cTn id="129" fill="hold">
                      <p:stCondLst>
                        <p:cond delay="0"/>
                      </p:stCondLst>
                      <p:childTnLst>
                        <p:par>
                          <p:cTn id="130" fill="hold">
                            <p:stCondLst>
                              <p:cond delay="0"/>
                            </p:stCondLst>
                            <p:childTnLst>
                              <p:par>
                                <p:cTn id="131" presetID="9" presetClass="entr" presetSubtype="0" fill="hold" nodeType="clickEffect">
                                  <p:stCondLst>
                                    <p:cond delay="0"/>
                                  </p:stCondLst>
                                  <p:childTnLst>
                                    <p:set>
                                      <p:cBhvr>
                                        <p:cTn id="132" dur="1" fill="hold">
                                          <p:stCondLst>
                                            <p:cond delay="0"/>
                                          </p:stCondLst>
                                        </p:cTn>
                                        <p:tgtEl>
                                          <p:spTgt spid="47"/>
                                        </p:tgtEl>
                                        <p:attrNameLst>
                                          <p:attrName>style.visibility</p:attrName>
                                        </p:attrNameLst>
                                      </p:cBhvr>
                                      <p:to>
                                        <p:strVal val="visible"/>
                                      </p:to>
                                    </p:set>
                                    <p:animEffect transition="in" filter="dissolve">
                                      <p:cBhvr>
                                        <p:cTn id="133" dur="500"/>
                                        <p:tgtEl>
                                          <p:spTgt spid="47"/>
                                        </p:tgtEl>
                                      </p:cBhvr>
                                    </p:animEffect>
                                  </p:childTnLst>
                                </p:cTn>
                              </p:par>
                            </p:childTnLst>
                          </p:cTn>
                        </p:par>
                      </p:childTnLst>
                    </p:cTn>
                  </p:par>
                </p:childTnLst>
              </p:cTn>
              <p:nextCondLst>
                <p:cond evt="onClick" delay="0">
                  <p:tgtEl>
                    <p:spTgt spid="46"/>
                  </p:tgtEl>
                </p:cond>
              </p:nextCondLst>
            </p:seq>
            <p:seq concurrent="1" nextAc="seek">
              <p:cTn id="134" restart="whenNotActive" fill="hold" evtFilter="cancelBubble" nodeType="interactiveSeq">
                <p:stCondLst>
                  <p:cond evt="onClick" delay="0">
                    <p:tgtEl>
                      <p:spTgt spid="49"/>
                    </p:tgtEl>
                  </p:cond>
                </p:stCondLst>
                <p:endSync evt="end" delay="0">
                  <p:rtn val="all"/>
                </p:endSync>
                <p:childTnLst>
                  <p:par>
                    <p:cTn id="135" fill="hold">
                      <p:stCondLst>
                        <p:cond delay="0"/>
                      </p:stCondLst>
                      <p:childTnLst>
                        <p:par>
                          <p:cTn id="136" fill="hold">
                            <p:stCondLst>
                              <p:cond delay="0"/>
                            </p:stCondLst>
                            <p:childTnLst>
                              <p:par>
                                <p:cTn id="137" presetID="9" presetClass="exit" presetSubtype="0" fill="hold" nodeType="clickEffect">
                                  <p:stCondLst>
                                    <p:cond delay="0"/>
                                  </p:stCondLst>
                                  <p:childTnLst>
                                    <p:animEffect transition="out" filter="dissolve">
                                      <p:cBhvr>
                                        <p:cTn id="138" dur="500"/>
                                        <p:tgtEl>
                                          <p:spTgt spid="49"/>
                                        </p:tgtEl>
                                      </p:cBhvr>
                                    </p:animEffect>
                                    <p:set>
                                      <p:cBhvr>
                                        <p:cTn id="139" dur="1" fill="hold">
                                          <p:stCondLst>
                                            <p:cond delay="499"/>
                                          </p:stCondLst>
                                        </p:cTn>
                                        <p:tgtEl>
                                          <p:spTgt spid="49"/>
                                        </p:tgtEl>
                                        <p:attrNameLst>
                                          <p:attrName>style.visibility</p:attrName>
                                        </p:attrNameLst>
                                      </p:cBhvr>
                                      <p:to>
                                        <p:strVal val="hidden"/>
                                      </p:to>
                                    </p:set>
                                  </p:childTnLst>
                                </p:cTn>
                              </p:par>
                            </p:childTnLst>
                          </p:cTn>
                        </p:par>
                      </p:childTnLst>
                    </p:cTn>
                  </p:par>
                </p:childTnLst>
              </p:cTn>
              <p:nextCondLst>
                <p:cond evt="onClick" delay="0">
                  <p:tgtEl>
                    <p:spTgt spid="49"/>
                  </p:tgtEl>
                </p:cond>
              </p:nextCondLst>
            </p:seq>
            <p:seq concurrent="1" nextAc="seek">
              <p:cTn id="140" restart="whenNotActive" fill="hold" evtFilter="cancelBubble" nodeType="interactiveSeq">
                <p:stCondLst>
                  <p:cond evt="onClick" delay="0">
                    <p:tgtEl>
                      <p:spTgt spid="48"/>
                    </p:tgtEl>
                  </p:cond>
                </p:stCondLst>
                <p:endSync evt="end" delay="0">
                  <p:rtn val="all"/>
                </p:endSync>
                <p:childTnLst>
                  <p:par>
                    <p:cTn id="141" fill="hold">
                      <p:stCondLst>
                        <p:cond delay="0"/>
                      </p:stCondLst>
                      <p:childTnLst>
                        <p:par>
                          <p:cTn id="142" fill="hold">
                            <p:stCondLst>
                              <p:cond delay="0"/>
                            </p:stCondLst>
                            <p:childTnLst>
                              <p:par>
                                <p:cTn id="143" presetID="9" presetClass="entr" presetSubtype="0" fill="hold" nodeType="clickEffect">
                                  <p:stCondLst>
                                    <p:cond delay="0"/>
                                  </p:stCondLst>
                                  <p:childTnLst>
                                    <p:set>
                                      <p:cBhvr>
                                        <p:cTn id="144" dur="1" fill="hold">
                                          <p:stCondLst>
                                            <p:cond delay="0"/>
                                          </p:stCondLst>
                                        </p:cTn>
                                        <p:tgtEl>
                                          <p:spTgt spid="49"/>
                                        </p:tgtEl>
                                        <p:attrNameLst>
                                          <p:attrName>style.visibility</p:attrName>
                                        </p:attrNameLst>
                                      </p:cBhvr>
                                      <p:to>
                                        <p:strVal val="visible"/>
                                      </p:to>
                                    </p:set>
                                    <p:animEffect transition="in" filter="dissolve">
                                      <p:cBhvr>
                                        <p:cTn id="145" dur="500"/>
                                        <p:tgtEl>
                                          <p:spTgt spid="49"/>
                                        </p:tgtEl>
                                      </p:cBhvr>
                                    </p:animEffect>
                                  </p:childTnLst>
                                </p:cTn>
                              </p:par>
                            </p:childTnLst>
                          </p:cTn>
                        </p:par>
                      </p:childTnLst>
                    </p:cTn>
                  </p:par>
                </p:childTnLst>
              </p:cTn>
              <p:nextCondLst>
                <p:cond evt="onClick" delay="0">
                  <p:tgtEl>
                    <p:spTgt spid="48"/>
                  </p:tgtEl>
                </p:cond>
              </p:nextCondLst>
            </p:seq>
            <p:seq concurrent="1" nextAc="seek">
              <p:cTn id="146" restart="whenNotActive" fill="hold" evtFilter="cancelBubble" nodeType="interactiveSeq">
                <p:stCondLst>
                  <p:cond evt="onClick" delay="0">
                    <p:tgtEl>
                      <p:spTgt spid="51"/>
                    </p:tgtEl>
                  </p:cond>
                </p:stCondLst>
                <p:endSync evt="end" delay="0">
                  <p:rtn val="all"/>
                </p:endSync>
                <p:childTnLst>
                  <p:par>
                    <p:cTn id="147" fill="hold">
                      <p:stCondLst>
                        <p:cond delay="0"/>
                      </p:stCondLst>
                      <p:childTnLst>
                        <p:par>
                          <p:cTn id="148" fill="hold">
                            <p:stCondLst>
                              <p:cond delay="0"/>
                            </p:stCondLst>
                            <p:childTnLst>
                              <p:par>
                                <p:cTn id="149" presetID="9" presetClass="exit" presetSubtype="0" fill="hold" nodeType="clickEffect">
                                  <p:stCondLst>
                                    <p:cond delay="0"/>
                                  </p:stCondLst>
                                  <p:childTnLst>
                                    <p:animEffect transition="out" filter="dissolve">
                                      <p:cBhvr>
                                        <p:cTn id="150" dur="500"/>
                                        <p:tgtEl>
                                          <p:spTgt spid="51"/>
                                        </p:tgtEl>
                                      </p:cBhvr>
                                    </p:animEffect>
                                    <p:set>
                                      <p:cBhvr>
                                        <p:cTn id="151" dur="1" fill="hold">
                                          <p:stCondLst>
                                            <p:cond delay="499"/>
                                          </p:stCondLst>
                                        </p:cTn>
                                        <p:tgtEl>
                                          <p:spTgt spid="51"/>
                                        </p:tgtEl>
                                        <p:attrNameLst>
                                          <p:attrName>style.visibility</p:attrName>
                                        </p:attrNameLst>
                                      </p:cBhvr>
                                      <p:to>
                                        <p:strVal val="hidden"/>
                                      </p:to>
                                    </p:set>
                                  </p:childTnLst>
                                </p:cTn>
                              </p:par>
                            </p:childTnLst>
                          </p:cTn>
                        </p:par>
                      </p:childTnLst>
                    </p:cTn>
                  </p:par>
                </p:childTnLst>
              </p:cTn>
              <p:nextCondLst>
                <p:cond evt="onClick" delay="0">
                  <p:tgtEl>
                    <p:spTgt spid="51"/>
                  </p:tgtEl>
                </p:cond>
              </p:nextCondLst>
            </p:seq>
            <p:seq concurrent="1" nextAc="seek">
              <p:cTn id="152" restart="whenNotActive" fill="hold" evtFilter="cancelBubble" nodeType="interactiveSeq">
                <p:stCondLst>
                  <p:cond evt="onClick" delay="0">
                    <p:tgtEl>
                      <p:spTgt spid="50"/>
                    </p:tgtEl>
                  </p:cond>
                </p:stCondLst>
                <p:endSync evt="end" delay="0">
                  <p:rtn val="all"/>
                </p:endSync>
                <p:childTnLst>
                  <p:par>
                    <p:cTn id="153" fill="hold">
                      <p:stCondLst>
                        <p:cond delay="0"/>
                      </p:stCondLst>
                      <p:childTnLst>
                        <p:par>
                          <p:cTn id="154" fill="hold">
                            <p:stCondLst>
                              <p:cond delay="0"/>
                            </p:stCondLst>
                            <p:childTnLst>
                              <p:par>
                                <p:cTn id="155" presetID="9" presetClass="entr" presetSubtype="0" fill="hold" nodeType="clickEffect">
                                  <p:stCondLst>
                                    <p:cond delay="0"/>
                                  </p:stCondLst>
                                  <p:childTnLst>
                                    <p:set>
                                      <p:cBhvr>
                                        <p:cTn id="156" dur="1" fill="hold">
                                          <p:stCondLst>
                                            <p:cond delay="0"/>
                                          </p:stCondLst>
                                        </p:cTn>
                                        <p:tgtEl>
                                          <p:spTgt spid="51"/>
                                        </p:tgtEl>
                                        <p:attrNameLst>
                                          <p:attrName>style.visibility</p:attrName>
                                        </p:attrNameLst>
                                      </p:cBhvr>
                                      <p:to>
                                        <p:strVal val="visible"/>
                                      </p:to>
                                    </p:set>
                                    <p:animEffect transition="in" filter="dissolve">
                                      <p:cBhvr>
                                        <p:cTn id="157" dur="500"/>
                                        <p:tgtEl>
                                          <p:spTgt spid="51"/>
                                        </p:tgtEl>
                                      </p:cBhvr>
                                    </p:animEffect>
                                  </p:childTnLst>
                                </p:cTn>
                              </p:par>
                            </p:childTnLst>
                          </p:cTn>
                        </p:par>
                      </p:childTnLst>
                    </p:cTn>
                  </p:par>
                </p:childTnLst>
              </p:cTn>
              <p:nextCondLst>
                <p:cond evt="onClick" delay="0">
                  <p:tgtEl>
                    <p:spTgt spid="50"/>
                  </p:tgtEl>
                </p:cond>
              </p:nextCondLst>
            </p:seq>
            <p:seq concurrent="1" nextAc="seek">
              <p:cTn id="158" restart="whenNotActive" fill="hold" evtFilter="cancelBubble" nodeType="interactiveSeq">
                <p:stCondLst>
                  <p:cond evt="onClick" delay="0">
                    <p:tgtEl>
                      <p:spTgt spid="53"/>
                    </p:tgtEl>
                  </p:cond>
                </p:stCondLst>
                <p:endSync evt="end" delay="0">
                  <p:rtn val="all"/>
                </p:endSync>
                <p:childTnLst>
                  <p:par>
                    <p:cTn id="159" fill="hold">
                      <p:stCondLst>
                        <p:cond delay="0"/>
                      </p:stCondLst>
                      <p:childTnLst>
                        <p:par>
                          <p:cTn id="160" fill="hold">
                            <p:stCondLst>
                              <p:cond delay="0"/>
                            </p:stCondLst>
                            <p:childTnLst>
                              <p:par>
                                <p:cTn id="161" presetID="9" presetClass="exit" presetSubtype="0" fill="hold" nodeType="clickEffect">
                                  <p:stCondLst>
                                    <p:cond delay="0"/>
                                  </p:stCondLst>
                                  <p:childTnLst>
                                    <p:animEffect transition="out" filter="dissolve">
                                      <p:cBhvr>
                                        <p:cTn id="162" dur="500"/>
                                        <p:tgtEl>
                                          <p:spTgt spid="53"/>
                                        </p:tgtEl>
                                      </p:cBhvr>
                                    </p:animEffect>
                                    <p:set>
                                      <p:cBhvr>
                                        <p:cTn id="163" dur="1" fill="hold">
                                          <p:stCondLst>
                                            <p:cond delay="499"/>
                                          </p:stCondLst>
                                        </p:cTn>
                                        <p:tgtEl>
                                          <p:spTgt spid="53"/>
                                        </p:tgtEl>
                                        <p:attrNameLst>
                                          <p:attrName>style.visibility</p:attrName>
                                        </p:attrNameLst>
                                      </p:cBhvr>
                                      <p:to>
                                        <p:strVal val="hidden"/>
                                      </p:to>
                                    </p:set>
                                  </p:childTnLst>
                                </p:cTn>
                              </p:par>
                            </p:childTnLst>
                          </p:cTn>
                        </p:par>
                      </p:childTnLst>
                    </p:cTn>
                  </p:par>
                </p:childTnLst>
              </p:cTn>
              <p:nextCondLst>
                <p:cond evt="onClick" delay="0">
                  <p:tgtEl>
                    <p:spTgt spid="53"/>
                  </p:tgtEl>
                </p:cond>
              </p:nextCondLst>
            </p:seq>
            <p:seq concurrent="1" nextAc="seek">
              <p:cTn id="164" restart="whenNotActive" fill="hold" evtFilter="cancelBubble" nodeType="interactiveSeq">
                <p:stCondLst>
                  <p:cond evt="onClick" delay="0">
                    <p:tgtEl>
                      <p:spTgt spid="52"/>
                    </p:tgtEl>
                  </p:cond>
                </p:stCondLst>
                <p:endSync evt="end" delay="0">
                  <p:rtn val="all"/>
                </p:endSync>
                <p:childTnLst>
                  <p:par>
                    <p:cTn id="165" fill="hold">
                      <p:stCondLst>
                        <p:cond delay="0"/>
                      </p:stCondLst>
                      <p:childTnLst>
                        <p:par>
                          <p:cTn id="166" fill="hold">
                            <p:stCondLst>
                              <p:cond delay="0"/>
                            </p:stCondLst>
                            <p:childTnLst>
                              <p:par>
                                <p:cTn id="167" presetID="9" presetClass="entr" presetSubtype="0" fill="hold" nodeType="clickEffect">
                                  <p:stCondLst>
                                    <p:cond delay="0"/>
                                  </p:stCondLst>
                                  <p:childTnLst>
                                    <p:set>
                                      <p:cBhvr>
                                        <p:cTn id="168" dur="1" fill="hold">
                                          <p:stCondLst>
                                            <p:cond delay="0"/>
                                          </p:stCondLst>
                                        </p:cTn>
                                        <p:tgtEl>
                                          <p:spTgt spid="53"/>
                                        </p:tgtEl>
                                        <p:attrNameLst>
                                          <p:attrName>style.visibility</p:attrName>
                                        </p:attrNameLst>
                                      </p:cBhvr>
                                      <p:to>
                                        <p:strVal val="visible"/>
                                      </p:to>
                                    </p:set>
                                    <p:animEffect transition="in" filter="dissolve">
                                      <p:cBhvr>
                                        <p:cTn id="169" dur="500"/>
                                        <p:tgtEl>
                                          <p:spTgt spid="53"/>
                                        </p:tgtEl>
                                      </p:cBhvr>
                                    </p:animEffect>
                                  </p:childTnLst>
                                </p:cTn>
                              </p:par>
                            </p:childTnLst>
                          </p:cTn>
                        </p:par>
                      </p:childTnLst>
                    </p:cTn>
                  </p:par>
                </p:childTnLst>
              </p:cTn>
              <p:nextCondLst>
                <p:cond evt="onClick" delay="0">
                  <p:tgtEl>
                    <p:spTgt spid="52"/>
                  </p:tgtEl>
                </p:cond>
              </p:nextCondLst>
            </p:seq>
            <p:seq concurrent="1" nextAc="seek">
              <p:cTn id="170" restart="whenNotActive" fill="hold" evtFilter="cancelBubble" nodeType="interactiveSeq">
                <p:stCondLst>
                  <p:cond evt="onClick" delay="0">
                    <p:tgtEl>
                      <p:spTgt spid="55"/>
                    </p:tgtEl>
                  </p:cond>
                </p:stCondLst>
                <p:endSync evt="end" delay="0">
                  <p:rtn val="all"/>
                </p:endSync>
                <p:childTnLst>
                  <p:par>
                    <p:cTn id="171" fill="hold">
                      <p:stCondLst>
                        <p:cond delay="0"/>
                      </p:stCondLst>
                      <p:childTnLst>
                        <p:par>
                          <p:cTn id="172" fill="hold">
                            <p:stCondLst>
                              <p:cond delay="0"/>
                            </p:stCondLst>
                            <p:childTnLst>
                              <p:par>
                                <p:cTn id="173" presetID="9" presetClass="exit" presetSubtype="0" fill="hold" nodeType="clickEffect">
                                  <p:stCondLst>
                                    <p:cond delay="0"/>
                                  </p:stCondLst>
                                  <p:childTnLst>
                                    <p:animEffect transition="out" filter="dissolve">
                                      <p:cBhvr>
                                        <p:cTn id="174" dur="500"/>
                                        <p:tgtEl>
                                          <p:spTgt spid="55"/>
                                        </p:tgtEl>
                                      </p:cBhvr>
                                    </p:animEffect>
                                    <p:set>
                                      <p:cBhvr>
                                        <p:cTn id="175" dur="1" fill="hold">
                                          <p:stCondLst>
                                            <p:cond delay="499"/>
                                          </p:stCondLst>
                                        </p:cTn>
                                        <p:tgtEl>
                                          <p:spTgt spid="55"/>
                                        </p:tgtEl>
                                        <p:attrNameLst>
                                          <p:attrName>style.visibility</p:attrName>
                                        </p:attrNameLst>
                                      </p:cBhvr>
                                      <p:to>
                                        <p:strVal val="hidden"/>
                                      </p:to>
                                    </p:set>
                                  </p:childTnLst>
                                </p:cTn>
                              </p:par>
                            </p:childTnLst>
                          </p:cTn>
                        </p:par>
                      </p:childTnLst>
                    </p:cTn>
                  </p:par>
                </p:childTnLst>
              </p:cTn>
              <p:nextCondLst>
                <p:cond evt="onClick" delay="0">
                  <p:tgtEl>
                    <p:spTgt spid="55"/>
                  </p:tgtEl>
                </p:cond>
              </p:nextCondLst>
            </p:seq>
            <p:seq concurrent="1" nextAc="seek">
              <p:cTn id="176" restart="whenNotActive" fill="hold" evtFilter="cancelBubble" nodeType="interactiveSeq">
                <p:stCondLst>
                  <p:cond evt="onClick" delay="0">
                    <p:tgtEl>
                      <p:spTgt spid="54"/>
                    </p:tgtEl>
                  </p:cond>
                </p:stCondLst>
                <p:endSync evt="end" delay="0">
                  <p:rtn val="all"/>
                </p:endSync>
                <p:childTnLst>
                  <p:par>
                    <p:cTn id="177" fill="hold">
                      <p:stCondLst>
                        <p:cond delay="0"/>
                      </p:stCondLst>
                      <p:childTnLst>
                        <p:par>
                          <p:cTn id="178" fill="hold">
                            <p:stCondLst>
                              <p:cond delay="0"/>
                            </p:stCondLst>
                            <p:childTnLst>
                              <p:par>
                                <p:cTn id="179" presetID="9" presetClass="entr" presetSubtype="0" fill="hold" nodeType="clickEffect">
                                  <p:stCondLst>
                                    <p:cond delay="0"/>
                                  </p:stCondLst>
                                  <p:childTnLst>
                                    <p:set>
                                      <p:cBhvr>
                                        <p:cTn id="180" dur="1" fill="hold">
                                          <p:stCondLst>
                                            <p:cond delay="0"/>
                                          </p:stCondLst>
                                        </p:cTn>
                                        <p:tgtEl>
                                          <p:spTgt spid="55"/>
                                        </p:tgtEl>
                                        <p:attrNameLst>
                                          <p:attrName>style.visibility</p:attrName>
                                        </p:attrNameLst>
                                      </p:cBhvr>
                                      <p:to>
                                        <p:strVal val="visible"/>
                                      </p:to>
                                    </p:set>
                                    <p:animEffect transition="in" filter="dissolve">
                                      <p:cBhvr>
                                        <p:cTn id="181" dur="500"/>
                                        <p:tgtEl>
                                          <p:spTgt spid="55"/>
                                        </p:tgtEl>
                                      </p:cBhvr>
                                    </p:animEffect>
                                  </p:childTnLst>
                                </p:cTn>
                              </p:par>
                            </p:childTnLst>
                          </p:cTn>
                        </p:par>
                      </p:childTnLst>
                    </p:cTn>
                  </p:par>
                </p:childTnLst>
              </p:cTn>
              <p:nextCondLst>
                <p:cond evt="onClick" delay="0">
                  <p:tgtEl>
                    <p:spTgt spid="54"/>
                  </p:tgtEl>
                </p:cond>
              </p:nextCondLst>
            </p:seq>
            <p:seq concurrent="1" nextAc="seek">
              <p:cTn id="182" restart="whenNotActive" fill="hold" evtFilter="cancelBubble" nodeType="interactiveSeq">
                <p:stCondLst>
                  <p:cond evt="onClick" delay="0">
                    <p:tgtEl>
                      <p:spTgt spid="57"/>
                    </p:tgtEl>
                  </p:cond>
                </p:stCondLst>
                <p:endSync evt="end" delay="0">
                  <p:rtn val="all"/>
                </p:endSync>
                <p:childTnLst>
                  <p:par>
                    <p:cTn id="183" fill="hold">
                      <p:stCondLst>
                        <p:cond delay="0"/>
                      </p:stCondLst>
                      <p:childTnLst>
                        <p:par>
                          <p:cTn id="184" fill="hold">
                            <p:stCondLst>
                              <p:cond delay="0"/>
                            </p:stCondLst>
                            <p:childTnLst>
                              <p:par>
                                <p:cTn id="185" presetID="9" presetClass="exit" presetSubtype="0" fill="hold" nodeType="clickEffect">
                                  <p:stCondLst>
                                    <p:cond delay="0"/>
                                  </p:stCondLst>
                                  <p:childTnLst>
                                    <p:animEffect transition="out" filter="dissolve">
                                      <p:cBhvr>
                                        <p:cTn id="186" dur="500"/>
                                        <p:tgtEl>
                                          <p:spTgt spid="57"/>
                                        </p:tgtEl>
                                      </p:cBhvr>
                                    </p:animEffect>
                                    <p:set>
                                      <p:cBhvr>
                                        <p:cTn id="187" dur="1" fill="hold">
                                          <p:stCondLst>
                                            <p:cond delay="499"/>
                                          </p:stCondLst>
                                        </p:cTn>
                                        <p:tgtEl>
                                          <p:spTgt spid="57"/>
                                        </p:tgtEl>
                                        <p:attrNameLst>
                                          <p:attrName>style.visibility</p:attrName>
                                        </p:attrNameLst>
                                      </p:cBhvr>
                                      <p:to>
                                        <p:strVal val="hidden"/>
                                      </p:to>
                                    </p:set>
                                  </p:childTnLst>
                                </p:cTn>
                              </p:par>
                            </p:childTnLst>
                          </p:cTn>
                        </p:par>
                      </p:childTnLst>
                    </p:cTn>
                  </p:par>
                </p:childTnLst>
              </p:cTn>
              <p:nextCondLst>
                <p:cond evt="onClick" delay="0">
                  <p:tgtEl>
                    <p:spTgt spid="57"/>
                  </p:tgtEl>
                </p:cond>
              </p:nextCondLst>
            </p:seq>
            <p:seq concurrent="1" nextAc="seek">
              <p:cTn id="188" restart="whenNotActive" fill="hold" evtFilter="cancelBubble" nodeType="interactiveSeq">
                <p:stCondLst>
                  <p:cond evt="onClick" delay="0">
                    <p:tgtEl>
                      <p:spTgt spid="56"/>
                    </p:tgtEl>
                  </p:cond>
                </p:stCondLst>
                <p:endSync evt="end" delay="0">
                  <p:rtn val="all"/>
                </p:endSync>
                <p:childTnLst>
                  <p:par>
                    <p:cTn id="189" fill="hold">
                      <p:stCondLst>
                        <p:cond delay="0"/>
                      </p:stCondLst>
                      <p:childTnLst>
                        <p:par>
                          <p:cTn id="190" fill="hold">
                            <p:stCondLst>
                              <p:cond delay="0"/>
                            </p:stCondLst>
                            <p:childTnLst>
                              <p:par>
                                <p:cTn id="191" presetID="9" presetClass="entr" presetSubtype="0" fill="hold" nodeType="clickEffect">
                                  <p:stCondLst>
                                    <p:cond delay="0"/>
                                  </p:stCondLst>
                                  <p:childTnLst>
                                    <p:set>
                                      <p:cBhvr>
                                        <p:cTn id="192" dur="1" fill="hold">
                                          <p:stCondLst>
                                            <p:cond delay="0"/>
                                          </p:stCondLst>
                                        </p:cTn>
                                        <p:tgtEl>
                                          <p:spTgt spid="57"/>
                                        </p:tgtEl>
                                        <p:attrNameLst>
                                          <p:attrName>style.visibility</p:attrName>
                                        </p:attrNameLst>
                                      </p:cBhvr>
                                      <p:to>
                                        <p:strVal val="visible"/>
                                      </p:to>
                                    </p:set>
                                    <p:animEffect transition="in" filter="dissolve">
                                      <p:cBhvr>
                                        <p:cTn id="193" dur="500"/>
                                        <p:tgtEl>
                                          <p:spTgt spid="57"/>
                                        </p:tgtEl>
                                      </p:cBhvr>
                                    </p:animEffect>
                                  </p:childTnLst>
                                </p:cTn>
                              </p:par>
                            </p:childTnLst>
                          </p:cTn>
                        </p:par>
                      </p:childTnLst>
                    </p:cTn>
                  </p:par>
                </p:childTnLst>
              </p:cTn>
              <p:nextCondLst>
                <p:cond evt="onClick" delay="0">
                  <p:tgtEl>
                    <p:spTgt spid="56"/>
                  </p:tgtEl>
                </p:cond>
              </p:nextCondLst>
            </p:seq>
            <p:seq concurrent="1" nextAc="seek">
              <p:cTn id="194" restart="whenNotActive" fill="hold" evtFilter="cancelBubble" nodeType="interactiveSeq">
                <p:stCondLst>
                  <p:cond evt="onClick" delay="0">
                    <p:tgtEl>
                      <p:spTgt spid="59"/>
                    </p:tgtEl>
                  </p:cond>
                </p:stCondLst>
                <p:endSync evt="end" delay="0">
                  <p:rtn val="all"/>
                </p:endSync>
                <p:childTnLst>
                  <p:par>
                    <p:cTn id="195" fill="hold">
                      <p:stCondLst>
                        <p:cond delay="0"/>
                      </p:stCondLst>
                      <p:childTnLst>
                        <p:par>
                          <p:cTn id="196" fill="hold">
                            <p:stCondLst>
                              <p:cond delay="0"/>
                            </p:stCondLst>
                            <p:childTnLst>
                              <p:par>
                                <p:cTn id="197" presetID="9" presetClass="exit" presetSubtype="0" fill="hold" nodeType="clickEffect">
                                  <p:stCondLst>
                                    <p:cond delay="0"/>
                                  </p:stCondLst>
                                  <p:childTnLst>
                                    <p:animEffect transition="out" filter="dissolve">
                                      <p:cBhvr>
                                        <p:cTn id="198" dur="500"/>
                                        <p:tgtEl>
                                          <p:spTgt spid="59"/>
                                        </p:tgtEl>
                                      </p:cBhvr>
                                    </p:animEffect>
                                    <p:set>
                                      <p:cBhvr>
                                        <p:cTn id="199" dur="1" fill="hold">
                                          <p:stCondLst>
                                            <p:cond delay="499"/>
                                          </p:stCondLst>
                                        </p:cTn>
                                        <p:tgtEl>
                                          <p:spTgt spid="59"/>
                                        </p:tgtEl>
                                        <p:attrNameLst>
                                          <p:attrName>style.visibility</p:attrName>
                                        </p:attrNameLst>
                                      </p:cBhvr>
                                      <p:to>
                                        <p:strVal val="hidden"/>
                                      </p:to>
                                    </p:set>
                                  </p:childTnLst>
                                </p:cTn>
                              </p:par>
                            </p:childTnLst>
                          </p:cTn>
                        </p:par>
                      </p:childTnLst>
                    </p:cTn>
                  </p:par>
                </p:childTnLst>
              </p:cTn>
              <p:nextCondLst>
                <p:cond evt="onClick" delay="0">
                  <p:tgtEl>
                    <p:spTgt spid="59"/>
                  </p:tgtEl>
                </p:cond>
              </p:nextCondLst>
            </p:seq>
            <p:seq concurrent="1" nextAc="seek">
              <p:cTn id="200" restart="whenNotActive" fill="hold" evtFilter="cancelBubble" nodeType="interactiveSeq">
                <p:stCondLst>
                  <p:cond evt="onClick" delay="0">
                    <p:tgtEl>
                      <p:spTgt spid="58"/>
                    </p:tgtEl>
                  </p:cond>
                </p:stCondLst>
                <p:endSync evt="end" delay="0">
                  <p:rtn val="all"/>
                </p:endSync>
                <p:childTnLst>
                  <p:par>
                    <p:cTn id="201" fill="hold">
                      <p:stCondLst>
                        <p:cond delay="0"/>
                      </p:stCondLst>
                      <p:childTnLst>
                        <p:par>
                          <p:cTn id="202" fill="hold">
                            <p:stCondLst>
                              <p:cond delay="0"/>
                            </p:stCondLst>
                            <p:childTnLst>
                              <p:par>
                                <p:cTn id="203" presetID="9" presetClass="entr" presetSubtype="0" fill="hold" nodeType="clickEffect">
                                  <p:stCondLst>
                                    <p:cond delay="0"/>
                                  </p:stCondLst>
                                  <p:childTnLst>
                                    <p:set>
                                      <p:cBhvr>
                                        <p:cTn id="204" dur="1" fill="hold">
                                          <p:stCondLst>
                                            <p:cond delay="0"/>
                                          </p:stCondLst>
                                        </p:cTn>
                                        <p:tgtEl>
                                          <p:spTgt spid="59"/>
                                        </p:tgtEl>
                                        <p:attrNameLst>
                                          <p:attrName>style.visibility</p:attrName>
                                        </p:attrNameLst>
                                      </p:cBhvr>
                                      <p:to>
                                        <p:strVal val="visible"/>
                                      </p:to>
                                    </p:set>
                                    <p:animEffect transition="in" filter="dissolve">
                                      <p:cBhvr>
                                        <p:cTn id="205" dur="500"/>
                                        <p:tgtEl>
                                          <p:spTgt spid="59"/>
                                        </p:tgtEl>
                                      </p:cBhvr>
                                    </p:animEffect>
                                  </p:childTnLst>
                                </p:cTn>
                              </p:par>
                            </p:childTnLst>
                          </p:cTn>
                        </p:par>
                      </p:childTnLst>
                    </p:cTn>
                  </p:par>
                </p:childTnLst>
              </p:cTn>
              <p:nextCondLst>
                <p:cond evt="onClick" delay="0">
                  <p:tgtEl>
                    <p:spTgt spid="58"/>
                  </p:tgtEl>
                </p:cond>
              </p:nextCondLst>
            </p:seq>
            <p:seq concurrent="1" nextAc="seek">
              <p:cTn id="206" restart="whenNotActive" fill="hold" evtFilter="cancelBubble" nodeType="interactiveSeq">
                <p:stCondLst>
                  <p:cond evt="onClick" delay="0">
                    <p:tgtEl>
                      <p:spTgt spid="63"/>
                    </p:tgtEl>
                  </p:cond>
                </p:stCondLst>
                <p:endSync evt="end" delay="0">
                  <p:rtn val="all"/>
                </p:endSync>
                <p:childTnLst>
                  <p:par>
                    <p:cTn id="207" fill="hold">
                      <p:stCondLst>
                        <p:cond delay="0"/>
                      </p:stCondLst>
                      <p:childTnLst>
                        <p:par>
                          <p:cTn id="208" fill="hold">
                            <p:stCondLst>
                              <p:cond delay="0"/>
                            </p:stCondLst>
                            <p:childTnLst>
                              <p:par>
                                <p:cTn id="209" presetID="9" presetClass="exit" presetSubtype="0" fill="hold" nodeType="clickEffect">
                                  <p:stCondLst>
                                    <p:cond delay="0"/>
                                  </p:stCondLst>
                                  <p:childTnLst>
                                    <p:animEffect transition="out" filter="dissolve">
                                      <p:cBhvr>
                                        <p:cTn id="210" dur="500"/>
                                        <p:tgtEl>
                                          <p:spTgt spid="63"/>
                                        </p:tgtEl>
                                      </p:cBhvr>
                                    </p:animEffect>
                                    <p:set>
                                      <p:cBhvr>
                                        <p:cTn id="211" dur="1" fill="hold">
                                          <p:stCondLst>
                                            <p:cond delay="499"/>
                                          </p:stCondLst>
                                        </p:cTn>
                                        <p:tgtEl>
                                          <p:spTgt spid="63"/>
                                        </p:tgtEl>
                                        <p:attrNameLst>
                                          <p:attrName>style.visibility</p:attrName>
                                        </p:attrNameLst>
                                      </p:cBhvr>
                                      <p:to>
                                        <p:strVal val="hidden"/>
                                      </p:to>
                                    </p:set>
                                  </p:childTnLst>
                                </p:cTn>
                              </p:par>
                            </p:childTnLst>
                          </p:cTn>
                        </p:par>
                      </p:childTnLst>
                    </p:cTn>
                  </p:par>
                </p:childTnLst>
              </p:cTn>
              <p:nextCondLst>
                <p:cond evt="onClick" delay="0">
                  <p:tgtEl>
                    <p:spTgt spid="63"/>
                  </p:tgtEl>
                </p:cond>
              </p:nextCondLst>
            </p:seq>
            <p:seq concurrent="1" nextAc="seek">
              <p:cTn id="212" restart="whenNotActive" fill="hold" evtFilter="cancelBubble" nodeType="interactiveSeq">
                <p:stCondLst>
                  <p:cond evt="onClick" delay="0">
                    <p:tgtEl>
                      <p:spTgt spid="62"/>
                    </p:tgtEl>
                  </p:cond>
                </p:stCondLst>
                <p:endSync evt="end" delay="0">
                  <p:rtn val="all"/>
                </p:endSync>
                <p:childTnLst>
                  <p:par>
                    <p:cTn id="213" fill="hold">
                      <p:stCondLst>
                        <p:cond delay="0"/>
                      </p:stCondLst>
                      <p:childTnLst>
                        <p:par>
                          <p:cTn id="214" fill="hold">
                            <p:stCondLst>
                              <p:cond delay="0"/>
                            </p:stCondLst>
                            <p:childTnLst>
                              <p:par>
                                <p:cTn id="215" presetID="9" presetClass="entr" presetSubtype="0" fill="hold" nodeType="clickEffect">
                                  <p:stCondLst>
                                    <p:cond delay="0"/>
                                  </p:stCondLst>
                                  <p:childTnLst>
                                    <p:set>
                                      <p:cBhvr>
                                        <p:cTn id="216" dur="1" fill="hold">
                                          <p:stCondLst>
                                            <p:cond delay="0"/>
                                          </p:stCondLst>
                                        </p:cTn>
                                        <p:tgtEl>
                                          <p:spTgt spid="63"/>
                                        </p:tgtEl>
                                        <p:attrNameLst>
                                          <p:attrName>style.visibility</p:attrName>
                                        </p:attrNameLst>
                                      </p:cBhvr>
                                      <p:to>
                                        <p:strVal val="visible"/>
                                      </p:to>
                                    </p:set>
                                    <p:animEffect transition="in" filter="dissolve">
                                      <p:cBhvr>
                                        <p:cTn id="217" dur="500"/>
                                        <p:tgtEl>
                                          <p:spTgt spid="63"/>
                                        </p:tgtEl>
                                      </p:cBhvr>
                                    </p:animEffect>
                                  </p:childTnLst>
                                </p:cTn>
                              </p:par>
                            </p:childTnLst>
                          </p:cTn>
                        </p:par>
                      </p:childTnLst>
                    </p:cTn>
                  </p:par>
                </p:childTnLst>
              </p:cTn>
              <p:nextCondLst>
                <p:cond evt="onClick" delay="0">
                  <p:tgtEl>
                    <p:spTgt spid="62"/>
                  </p:tgtEl>
                </p:cond>
              </p:nextCondLst>
            </p:seq>
            <p:seq concurrent="1" nextAc="seek">
              <p:cTn id="218" restart="whenNotActive" fill="hold" evtFilter="cancelBubble" nodeType="interactiveSeq">
                <p:stCondLst>
                  <p:cond evt="onClick" delay="0">
                    <p:tgtEl>
                      <p:spTgt spid="65"/>
                    </p:tgtEl>
                  </p:cond>
                </p:stCondLst>
                <p:endSync evt="end" delay="0">
                  <p:rtn val="all"/>
                </p:endSync>
                <p:childTnLst>
                  <p:par>
                    <p:cTn id="219" fill="hold">
                      <p:stCondLst>
                        <p:cond delay="0"/>
                      </p:stCondLst>
                      <p:childTnLst>
                        <p:par>
                          <p:cTn id="220" fill="hold">
                            <p:stCondLst>
                              <p:cond delay="0"/>
                            </p:stCondLst>
                            <p:childTnLst>
                              <p:par>
                                <p:cTn id="221" presetID="9" presetClass="exit" presetSubtype="0" fill="hold" nodeType="clickEffect">
                                  <p:stCondLst>
                                    <p:cond delay="0"/>
                                  </p:stCondLst>
                                  <p:childTnLst>
                                    <p:animEffect transition="out" filter="dissolve">
                                      <p:cBhvr>
                                        <p:cTn id="222" dur="500"/>
                                        <p:tgtEl>
                                          <p:spTgt spid="65"/>
                                        </p:tgtEl>
                                      </p:cBhvr>
                                    </p:animEffect>
                                    <p:set>
                                      <p:cBhvr>
                                        <p:cTn id="223" dur="1" fill="hold">
                                          <p:stCondLst>
                                            <p:cond delay="499"/>
                                          </p:stCondLst>
                                        </p:cTn>
                                        <p:tgtEl>
                                          <p:spTgt spid="65"/>
                                        </p:tgtEl>
                                        <p:attrNameLst>
                                          <p:attrName>style.visibility</p:attrName>
                                        </p:attrNameLst>
                                      </p:cBhvr>
                                      <p:to>
                                        <p:strVal val="hidden"/>
                                      </p:to>
                                    </p:set>
                                  </p:childTnLst>
                                </p:cTn>
                              </p:par>
                            </p:childTnLst>
                          </p:cTn>
                        </p:par>
                      </p:childTnLst>
                    </p:cTn>
                  </p:par>
                </p:childTnLst>
              </p:cTn>
              <p:nextCondLst>
                <p:cond evt="onClick" delay="0">
                  <p:tgtEl>
                    <p:spTgt spid="65"/>
                  </p:tgtEl>
                </p:cond>
              </p:nextCondLst>
            </p:seq>
            <p:seq concurrent="1" nextAc="seek">
              <p:cTn id="224" restart="whenNotActive" fill="hold" evtFilter="cancelBubble" nodeType="interactiveSeq">
                <p:stCondLst>
                  <p:cond evt="onClick" delay="0">
                    <p:tgtEl>
                      <p:spTgt spid="67"/>
                    </p:tgtEl>
                  </p:cond>
                </p:stCondLst>
                <p:endSync evt="end" delay="0">
                  <p:rtn val="all"/>
                </p:endSync>
                <p:childTnLst>
                  <p:par>
                    <p:cTn id="225" fill="hold">
                      <p:stCondLst>
                        <p:cond delay="0"/>
                      </p:stCondLst>
                      <p:childTnLst>
                        <p:par>
                          <p:cTn id="226" fill="hold">
                            <p:stCondLst>
                              <p:cond delay="0"/>
                            </p:stCondLst>
                            <p:childTnLst>
                              <p:par>
                                <p:cTn id="227" presetID="9" presetClass="exit" presetSubtype="0" fill="hold" nodeType="clickEffect">
                                  <p:stCondLst>
                                    <p:cond delay="0"/>
                                  </p:stCondLst>
                                  <p:childTnLst>
                                    <p:animEffect transition="out" filter="dissolve">
                                      <p:cBhvr>
                                        <p:cTn id="228" dur="500"/>
                                        <p:tgtEl>
                                          <p:spTgt spid="67"/>
                                        </p:tgtEl>
                                      </p:cBhvr>
                                    </p:animEffect>
                                    <p:set>
                                      <p:cBhvr>
                                        <p:cTn id="229" dur="1" fill="hold">
                                          <p:stCondLst>
                                            <p:cond delay="499"/>
                                          </p:stCondLst>
                                        </p:cTn>
                                        <p:tgtEl>
                                          <p:spTgt spid="67"/>
                                        </p:tgtEl>
                                        <p:attrNameLst>
                                          <p:attrName>style.visibility</p:attrName>
                                        </p:attrNameLst>
                                      </p:cBhvr>
                                      <p:to>
                                        <p:strVal val="hidden"/>
                                      </p:to>
                                    </p:set>
                                  </p:childTnLst>
                                </p:cTn>
                              </p:par>
                            </p:childTnLst>
                          </p:cTn>
                        </p:par>
                      </p:childTnLst>
                    </p:cTn>
                  </p:par>
                </p:childTnLst>
              </p:cTn>
              <p:nextCondLst>
                <p:cond evt="onClick" delay="0">
                  <p:tgtEl>
                    <p:spTgt spid="67"/>
                  </p:tgtEl>
                </p:cond>
              </p:nextCondLst>
            </p:seq>
            <p:seq concurrent="1" nextAc="seek">
              <p:cTn id="230" restart="whenNotActive" fill="hold" evtFilter="cancelBubble" nodeType="interactiveSeq">
                <p:stCondLst>
                  <p:cond evt="onClick" delay="0">
                    <p:tgtEl>
                      <p:spTgt spid="66"/>
                    </p:tgtEl>
                  </p:cond>
                </p:stCondLst>
                <p:endSync evt="end" delay="0">
                  <p:rtn val="all"/>
                </p:endSync>
                <p:childTnLst>
                  <p:par>
                    <p:cTn id="231" fill="hold">
                      <p:stCondLst>
                        <p:cond delay="0"/>
                      </p:stCondLst>
                      <p:childTnLst>
                        <p:par>
                          <p:cTn id="232" fill="hold">
                            <p:stCondLst>
                              <p:cond delay="0"/>
                            </p:stCondLst>
                            <p:childTnLst>
                              <p:par>
                                <p:cTn id="233" presetID="9" presetClass="entr" presetSubtype="0" fill="hold" nodeType="clickEffect">
                                  <p:stCondLst>
                                    <p:cond delay="0"/>
                                  </p:stCondLst>
                                  <p:childTnLst>
                                    <p:set>
                                      <p:cBhvr>
                                        <p:cTn id="234" dur="1" fill="hold">
                                          <p:stCondLst>
                                            <p:cond delay="0"/>
                                          </p:stCondLst>
                                        </p:cTn>
                                        <p:tgtEl>
                                          <p:spTgt spid="67"/>
                                        </p:tgtEl>
                                        <p:attrNameLst>
                                          <p:attrName>style.visibility</p:attrName>
                                        </p:attrNameLst>
                                      </p:cBhvr>
                                      <p:to>
                                        <p:strVal val="visible"/>
                                      </p:to>
                                    </p:set>
                                    <p:animEffect transition="in" filter="dissolve">
                                      <p:cBhvr>
                                        <p:cTn id="235" dur="500"/>
                                        <p:tgtEl>
                                          <p:spTgt spid="67"/>
                                        </p:tgtEl>
                                      </p:cBhvr>
                                    </p:animEffect>
                                  </p:childTnLst>
                                </p:cTn>
                              </p:par>
                            </p:childTnLst>
                          </p:cTn>
                        </p:par>
                      </p:childTnLst>
                    </p:cTn>
                  </p:par>
                </p:childTnLst>
              </p:cTn>
              <p:nextCondLst>
                <p:cond evt="onClick" delay="0">
                  <p:tgtEl>
                    <p:spTgt spid="66"/>
                  </p:tgtEl>
                </p:cond>
              </p:nextCondLst>
            </p:seq>
            <p:seq concurrent="1" nextAc="seek">
              <p:cTn id="236" restart="whenNotActive" fill="hold" evtFilter="cancelBubble" nodeType="interactiveSeq">
                <p:stCondLst>
                  <p:cond evt="onClick" delay="0">
                    <p:tgtEl>
                      <p:spTgt spid="69"/>
                    </p:tgtEl>
                  </p:cond>
                </p:stCondLst>
                <p:endSync evt="end" delay="0">
                  <p:rtn val="all"/>
                </p:endSync>
                <p:childTnLst>
                  <p:par>
                    <p:cTn id="237" fill="hold">
                      <p:stCondLst>
                        <p:cond delay="0"/>
                      </p:stCondLst>
                      <p:childTnLst>
                        <p:par>
                          <p:cTn id="238" fill="hold">
                            <p:stCondLst>
                              <p:cond delay="0"/>
                            </p:stCondLst>
                            <p:childTnLst>
                              <p:par>
                                <p:cTn id="239" presetID="9" presetClass="exit" presetSubtype="0" fill="hold" nodeType="clickEffect">
                                  <p:stCondLst>
                                    <p:cond delay="0"/>
                                  </p:stCondLst>
                                  <p:childTnLst>
                                    <p:animEffect transition="out" filter="dissolve">
                                      <p:cBhvr>
                                        <p:cTn id="240" dur="500"/>
                                        <p:tgtEl>
                                          <p:spTgt spid="69"/>
                                        </p:tgtEl>
                                      </p:cBhvr>
                                    </p:animEffect>
                                    <p:set>
                                      <p:cBhvr>
                                        <p:cTn id="241" dur="1" fill="hold">
                                          <p:stCondLst>
                                            <p:cond delay="499"/>
                                          </p:stCondLst>
                                        </p:cTn>
                                        <p:tgtEl>
                                          <p:spTgt spid="69"/>
                                        </p:tgtEl>
                                        <p:attrNameLst>
                                          <p:attrName>style.visibility</p:attrName>
                                        </p:attrNameLst>
                                      </p:cBhvr>
                                      <p:to>
                                        <p:strVal val="hidden"/>
                                      </p:to>
                                    </p:set>
                                  </p:childTnLst>
                                </p:cTn>
                              </p:par>
                            </p:childTnLst>
                          </p:cTn>
                        </p:par>
                      </p:childTnLst>
                    </p:cTn>
                  </p:par>
                </p:childTnLst>
              </p:cTn>
              <p:nextCondLst>
                <p:cond evt="onClick" delay="0">
                  <p:tgtEl>
                    <p:spTgt spid="69"/>
                  </p:tgtEl>
                </p:cond>
              </p:nextCondLst>
            </p:seq>
            <p:seq concurrent="1" nextAc="seek">
              <p:cTn id="242" restart="whenNotActive" fill="hold" evtFilter="cancelBubble" nodeType="interactiveSeq">
                <p:stCondLst>
                  <p:cond evt="onClick" delay="0">
                    <p:tgtEl>
                      <p:spTgt spid="68"/>
                    </p:tgtEl>
                  </p:cond>
                </p:stCondLst>
                <p:endSync evt="end" delay="0">
                  <p:rtn val="all"/>
                </p:endSync>
                <p:childTnLst>
                  <p:par>
                    <p:cTn id="243" fill="hold">
                      <p:stCondLst>
                        <p:cond delay="0"/>
                      </p:stCondLst>
                      <p:childTnLst>
                        <p:par>
                          <p:cTn id="244" fill="hold">
                            <p:stCondLst>
                              <p:cond delay="0"/>
                            </p:stCondLst>
                            <p:childTnLst>
                              <p:par>
                                <p:cTn id="245" presetID="9" presetClass="entr" presetSubtype="0" fill="hold" nodeType="clickEffect">
                                  <p:stCondLst>
                                    <p:cond delay="0"/>
                                  </p:stCondLst>
                                  <p:childTnLst>
                                    <p:set>
                                      <p:cBhvr>
                                        <p:cTn id="246" dur="1" fill="hold">
                                          <p:stCondLst>
                                            <p:cond delay="0"/>
                                          </p:stCondLst>
                                        </p:cTn>
                                        <p:tgtEl>
                                          <p:spTgt spid="69"/>
                                        </p:tgtEl>
                                        <p:attrNameLst>
                                          <p:attrName>style.visibility</p:attrName>
                                        </p:attrNameLst>
                                      </p:cBhvr>
                                      <p:to>
                                        <p:strVal val="visible"/>
                                      </p:to>
                                    </p:set>
                                    <p:animEffect transition="in" filter="dissolve">
                                      <p:cBhvr>
                                        <p:cTn id="247" dur="500"/>
                                        <p:tgtEl>
                                          <p:spTgt spid="69"/>
                                        </p:tgtEl>
                                      </p:cBhvr>
                                    </p:animEffect>
                                  </p:childTnLst>
                                </p:cTn>
                              </p:par>
                            </p:childTnLst>
                          </p:cTn>
                        </p:par>
                      </p:childTnLst>
                    </p:cTn>
                  </p:par>
                </p:childTnLst>
              </p:cTn>
              <p:nextCondLst>
                <p:cond evt="onClick" delay="0">
                  <p:tgtEl>
                    <p:spTgt spid="68"/>
                  </p:tgtEl>
                </p:cond>
              </p:nextCondLst>
            </p:seq>
            <p:seq concurrent="1" nextAc="seek">
              <p:cTn id="248" restart="whenNotActive" fill="hold" evtFilter="cancelBubble" nodeType="interactiveSeq">
                <p:stCondLst>
                  <p:cond evt="onClick" delay="0">
                    <p:tgtEl>
                      <p:spTgt spid="71"/>
                    </p:tgtEl>
                  </p:cond>
                </p:stCondLst>
                <p:endSync evt="end" delay="0">
                  <p:rtn val="all"/>
                </p:endSync>
                <p:childTnLst>
                  <p:par>
                    <p:cTn id="249" fill="hold">
                      <p:stCondLst>
                        <p:cond delay="0"/>
                      </p:stCondLst>
                      <p:childTnLst>
                        <p:par>
                          <p:cTn id="250" fill="hold">
                            <p:stCondLst>
                              <p:cond delay="0"/>
                            </p:stCondLst>
                            <p:childTnLst>
                              <p:par>
                                <p:cTn id="251" presetID="9" presetClass="exit" presetSubtype="0" fill="hold" nodeType="clickEffect">
                                  <p:stCondLst>
                                    <p:cond delay="0"/>
                                  </p:stCondLst>
                                  <p:childTnLst>
                                    <p:animEffect transition="out" filter="dissolve">
                                      <p:cBhvr>
                                        <p:cTn id="252" dur="500"/>
                                        <p:tgtEl>
                                          <p:spTgt spid="71"/>
                                        </p:tgtEl>
                                      </p:cBhvr>
                                    </p:animEffect>
                                    <p:set>
                                      <p:cBhvr>
                                        <p:cTn id="253" dur="1" fill="hold">
                                          <p:stCondLst>
                                            <p:cond delay="499"/>
                                          </p:stCondLst>
                                        </p:cTn>
                                        <p:tgtEl>
                                          <p:spTgt spid="71"/>
                                        </p:tgtEl>
                                        <p:attrNameLst>
                                          <p:attrName>style.visibility</p:attrName>
                                        </p:attrNameLst>
                                      </p:cBhvr>
                                      <p:to>
                                        <p:strVal val="hidden"/>
                                      </p:to>
                                    </p:set>
                                  </p:childTnLst>
                                </p:cTn>
                              </p:par>
                            </p:childTnLst>
                          </p:cTn>
                        </p:par>
                      </p:childTnLst>
                    </p:cTn>
                  </p:par>
                </p:childTnLst>
              </p:cTn>
              <p:nextCondLst>
                <p:cond evt="onClick" delay="0">
                  <p:tgtEl>
                    <p:spTgt spid="71"/>
                  </p:tgtEl>
                </p:cond>
              </p:nextCondLst>
            </p:seq>
            <p:seq concurrent="1" nextAc="seek">
              <p:cTn id="254" restart="whenNotActive" fill="hold" evtFilter="cancelBubble" nodeType="interactiveSeq">
                <p:stCondLst>
                  <p:cond evt="onClick" delay="0">
                    <p:tgtEl>
                      <p:spTgt spid="70"/>
                    </p:tgtEl>
                  </p:cond>
                </p:stCondLst>
                <p:endSync evt="end" delay="0">
                  <p:rtn val="all"/>
                </p:endSync>
                <p:childTnLst>
                  <p:par>
                    <p:cTn id="255" fill="hold">
                      <p:stCondLst>
                        <p:cond delay="0"/>
                      </p:stCondLst>
                      <p:childTnLst>
                        <p:par>
                          <p:cTn id="256" fill="hold">
                            <p:stCondLst>
                              <p:cond delay="0"/>
                            </p:stCondLst>
                            <p:childTnLst>
                              <p:par>
                                <p:cTn id="257" presetID="9" presetClass="entr" presetSubtype="0" fill="hold" nodeType="clickEffect">
                                  <p:stCondLst>
                                    <p:cond delay="0"/>
                                  </p:stCondLst>
                                  <p:childTnLst>
                                    <p:set>
                                      <p:cBhvr>
                                        <p:cTn id="258" dur="1" fill="hold">
                                          <p:stCondLst>
                                            <p:cond delay="0"/>
                                          </p:stCondLst>
                                        </p:cTn>
                                        <p:tgtEl>
                                          <p:spTgt spid="71"/>
                                        </p:tgtEl>
                                        <p:attrNameLst>
                                          <p:attrName>style.visibility</p:attrName>
                                        </p:attrNameLst>
                                      </p:cBhvr>
                                      <p:to>
                                        <p:strVal val="visible"/>
                                      </p:to>
                                    </p:set>
                                    <p:animEffect transition="in" filter="dissolve">
                                      <p:cBhvr>
                                        <p:cTn id="259" dur="500"/>
                                        <p:tgtEl>
                                          <p:spTgt spid="71"/>
                                        </p:tgtEl>
                                      </p:cBhvr>
                                    </p:animEffect>
                                  </p:childTnLst>
                                </p:cTn>
                              </p:par>
                            </p:childTnLst>
                          </p:cTn>
                        </p:par>
                      </p:childTnLst>
                    </p:cTn>
                  </p:par>
                </p:childTnLst>
              </p:cTn>
              <p:nextCondLst>
                <p:cond evt="onClick" delay="0">
                  <p:tgtEl>
                    <p:spTgt spid="70"/>
                  </p:tgtEl>
                </p:cond>
              </p:nextCondLst>
            </p:seq>
            <p:seq concurrent="1" nextAc="seek">
              <p:cTn id="260" restart="whenNotActive" fill="hold" evtFilter="cancelBubble" nodeType="interactiveSeq">
                <p:stCondLst>
                  <p:cond evt="onClick" delay="0">
                    <p:tgtEl>
                      <p:spTgt spid="73"/>
                    </p:tgtEl>
                  </p:cond>
                </p:stCondLst>
                <p:endSync evt="end" delay="0">
                  <p:rtn val="all"/>
                </p:endSync>
                <p:childTnLst>
                  <p:par>
                    <p:cTn id="261" fill="hold">
                      <p:stCondLst>
                        <p:cond delay="0"/>
                      </p:stCondLst>
                      <p:childTnLst>
                        <p:par>
                          <p:cTn id="262" fill="hold">
                            <p:stCondLst>
                              <p:cond delay="0"/>
                            </p:stCondLst>
                            <p:childTnLst>
                              <p:par>
                                <p:cTn id="263" presetID="9" presetClass="exit" presetSubtype="0" fill="hold" nodeType="clickEffect">
                                  <p:stCondLst>
                                    <p:cond delay="0"/>
                                  </p:stCondLst>
                                  <p:childTnLst>
                                    <p:animEffect transition="out" filter="dissolve">
                                      <p:cBhvr>
                                        <p:cTn id="264" dur="500"/>
                                        <p:tgtEl>
                                          <p:spTgt spid="73"/>
                                        </p:tgtEl>
                                      </p:cBhvr>
                                    </p:animEffect>
                                    <p:set>
                                      <p:cBhvr>
                                        <p:cTn id="265" dur="1" fill="hold">
                                          <p:stCondLst>
                                            <p:cond delay="499"/>
                                          </p:stCondLst>
                                        </p:cTn>
                                        <p:tgtEl>
                                          <p:spTgt spid="73"/>
                                        </p:tgtEl>
                                        <p:attrNameLst>
                                          <p:attrName>style.visibility</p:attrName>
                                        </p:attrNameLst>
                                      </p:cBhvr>
                                      <p:to>
                                        <p:strVal val="hidden"/>
                                      </p:to>
                                    </p:set>
                                  </p:childTnLst>
                                </p:cTn>
                              </p:par>
                            </p:childTnLst>
                          </p:cTn>
                        </p:par>
                      </p:childTnLst>
                    </p:cTn>
                  </p:par>
                </p:childTnLst>
              </p:cTn>
              <p:nextCondLst>
                <p:cond evt="onClick" delay="0">
                  <p:tgtEl>
                    <p:spTgt spid="73"/>
                  </p:tgtEl>
                </p:cond>
              </p:nextCondLst>
            </p:seq>
            <p:seq concurrent="1" nextAc="seek">
              <p:cTn id="266" restart="whenNotActive" fill="hold" evtFilter="cancelBubble" nodeType="interactiveSeq">
                <p:stCondLst>
                  <p:cond evt="onClick" delay="0">
                    <p:tgtEl>
                      <p:spTgt spid="72"/>
                    </p:tgtEl>
                  </p:cond>
                </p:stCondLst>
                <p:endSync evt="end" delay="0">
                  <p:rtn val="all"/>
                </p:endSync>
                <p:childTnLst>
                  <p:par>
                    <p:cTn id="267" fill="hold">
                      <p:stCondLst>
                        <p:cond delay="0"/>
                      </p:stCondLst>
                      <p:childTnLst>
                        <p:par>
                          <p:cTn id="268" fill="hold">
                            <p:stCondLst>
                              <p:cond delay="0"/>
                            </p:stCondLst>
                            <p:childTnLst>
                              <p:par>
                                <p:cTn id="269" presetID="9" presetClass="entr" presetSubtype="0" fill="hold" nodeType="clickEffect">
                                  <p:stCondLst>
                                    <p:cond delay="0"/>
                                  </p:stCondLst>
                                  <p:childTnLst>
                                    <p:set>
                                      <p:cBhvr>
                                        <p:cTn id="270" dur="1" fill="hold">
                                          <p:stCondLst>
                                            <p:cond delay="0"/>
                                          </p:stCondLst>
                                        </p:cTn>
                                        <p:tgtEl>
                                          <p:spTgt spid="73"/>
                                        </p:tgtEl>
                                        <p:attrNameLst>
                                          <p:attrName>style.visibility</p:attrName>
                                        </p:attrNameLst>
                                      </p:cBhvr>
                                      <p:to>
                                        <p:strVal val="visible"/>
                                      </p:to>
                                    </p:set>
                                    <p:animEffect transition="in" filter="dissolve">
                                      <p:cBhvr>
                                        <p:cTn id="271" dur="500"/>
                                        <p:tgtEl>
                                          <p:spTgt spid="73"/>
                                        </p:tgtEl>
                                      </p:cBhvr>
                                    </p:animEffect>
                                  </p:childTnLst>
                                </p:cTn>
                              </p:par>
                            </p:childTnLst>
                          </p:cTn>
                        </p:par>
                      </p:childTnLst>
                    </p:cTn>
                  </p:par>
                </p:childTnLst>
              </p:cTn>
              <p:nextCondLst>
                <p:cond evt="onClick" delay="0">
                  <p:tgtEl>
                    <p:spTgt spid="72"/>
                  </p:tgtEl>
                </p:cond>
              </p:nextCondLst>
            </p:seq>
            <p:seq concurrent="1" nextAc="seek">
              <p:cTn id="272" restart="whenNotActive" fill="hold" evtFilter="cancelBubble" nodeType="interactiveSeq">
                <p:stCondLst>
                  <p:cond evt="onClick" delay="0">
                    <p:tgtEl>
                      <p:spTgt spid="75"/>
                    </p:tgtEl>
                  </p:cond>
                </p:stCondLst>
                <p:endSync evt="end" delay="0">
                  <p:rtn val="all"/>
                </p:endSync>
                <p:childTnLst>
                  <p:par>
                    <p:cTn id="273" fill="hold">
                      <p:stCondLst>
                        <p:cond delay="0"/>
                      </p:stCondLst>
                      <p:childTnLst>
                        <p:par>
                          <p:cTn id="274" fill="hold">
                            <p:stCondLst>
                              <p:cond delay="0"/>
                            </p:stCondLst>
                            <p:childTnLst>
                              <p:par>
                                <p:cTn id="275" presetID="9" presetClass="exit" presetSubtype="0" fill="hold" nodeType="clickEffect">
                                  <p:stCondLst>
                                    <p:cond delay="0"/>
                                  </p:stCondLst>
                                  <p:childTnLst>
                                    <p:animEffect transition="out" filter="dissolve">
                                      <p:cBhvr>
                                        <p:cTn id="276" dur="500"/>
                                        <p:tgtEl>
                                          <p:spTgt spid="75"/>
                                        </p:tgtEl>
                                      </p:cBhvr>
                                    </p:animEffect>
                                    <p:set>
                                      <p:cBhvr>
                                        <p:cTn id="277" dur="1" fill="hold">
                                          <p:stCondLst>
                                            <p:cond delay="499"/>
                                          </p:stCondLst>
                                        </p:cTn>
                                        <p:tgtEl>
                                          <p:spTgt spid="75"/>
                                        </p:tgtEl>
                                        <p:attrNameLst>
                                          <p:attrName>style.visibility</p:attrName>
                                        </p:attrNameLst>
                                      </p:cBhvr>
                                      <p:to>
                                        <p:strVal val="hidden"/>
                                      </p:to>
                                    </p:set>
                                  </p:childTnLst>
                                </p:cTn>
                              </p:par>
                            </p:childTnLst>
                          </p:cTn>
                        </p:par>
                      </p:childTnLst>
                    </p:cTn>
                  </p:par>
                </p:childTnLst>
              </p:cTn>
              <p:nextCondLst>
                <p:cond evt="onClick" delay="0">
                  <p:tgtEl>
                    <p:spTgt spid="75"/>
                  </p:tgtEl>
                </p:cond>
              </p:nextCondLst>
            </p:seq>
            <p:seq concurrent="1" nextAc="seek">
              <p:cTn id="278" restart="whenNotActive" fill="hold" evtFilter="cancelBubble" nodeType="interactiveSeq">
                <p:stCondLst>
                  <p:cond evt="onClick" delay="0">
                    <p:tgtEl>
                      <p:spTgt spid="74"/>
                    </p:tgtEl>
                  </p:cond>
                </p:stCondLst>
                <p:endSync evt="end" delay="0">
                  <p:rtn val="all"/>
                </p:endSync>
                <p:childTnLst>
                  <p:par>
                    <p:cTn id="279" fill="hold">
                      <p:stCondLst>
                        <p:cond delay="0"/>
                      </p:stCondLst>
                      <p:childTnLst>
                        <p:par>
                          <p:cTn id="280" fill="hold">
                            <p:stCondLst>
                              <p:cond delay="0"/>
                            </p:stCondLst>
                            <p:childTnLst>
                              <p:par>
                                <p:cTn id="281" presetID="9" presetClass="entr" presetSubtype="0" fill="hold" nodeType="clickEffect">
                                  <p:stCondLst>
                                    <p:cond delay="0"/>
                                  </p:stCondLst>
                                  <p:childTnLst>
                                    <p:set>
                                      <p:cBhvr>
                                        <p:cTn id="282" dur="1" fill="hold">
                                          <p:stCondLst>
                                            <p:cond delay="0"/>
                                          </p:stCondLst>
                                        </p:cTn>
                                        <p:tgtEl>
                                          <p:spTgt spid="75"/>
                                        </p:tgtEl>
                                        <p:attrNameLst>
                                          <p:attrName>style.visibility</p:attrName>
                                        </p:attrNameLst>
                                      </p:cBhvr>
                                      <p:to>
                                        <p:strVal val="visible"/>
                                      </p:to>
                                    </p:set>
                                    <p:animEffect transition="in" filter="dissolve">
                                      <p:cBhvr>
                                        <p:cTn id="283" dur="500"/>
                                        <p:tgtEl>
                                          <p:spTgt spid="75"/>
                                        </p:tgtEl>
                                      </p:cBhvr>
                                    </p:animEffect>
                                  </p:childTnLst>
                                </p:cTn>
                              </p:par>
                            </p:childTnLst>
                          </p:cTn>
                        </p:par>
                      </p:childTnLst>
                    </p:cTn>
                  </p:par>
                </p:childTnLst>
              </p:cTn>
              <p:nextCondLst>
                <p:cond evt="onClick" delay="0">
                  <p:tgtEl>
                    <p:spTgt spid="74"/>
                  </p:tgtEl>
                </p:cond>
              </p:nextCondLst>
            </p:seq>
            <p:seq concurrent="1" nextAc="seek">
              <p:cTn id="284" restart="whenNotActive" fill="hold" evtFilter="cancelBubble" nodeType="interactiveSeq">
                <p:stCondLst>
                  <p:cond evt="onClick" delay="0">
                    <p:tgtEl>
                      <p:spTgt spid="77"/>
                    </p:tgtEl>
                  </p:cond>
                </p:stCondLst>
                <p:endSync evt="end" delay="0">
                  <p:rtn val="all"/>
                </p:endSync>
                <p:childTnLst>
                  <p:par>
                    <p:cTn id="285" fill="hold">
                      <p:stCondLst>
                        <p:cond delay="0"/>
                      </p:stCondLst>
                      <p:childTnLst>
                        <p:par>
                          <p:cTn id="286" fill="hold">
                            <p:stCondLst>
                              <p:cond delay="0"/>
                            </p:stCondLst>
                            <p:childTnLst>
                              <p:par>
                                <p:cTn id="287" presetID="9" presetClass="exit" presetSubtype="0" fill="hold" nodeType="clickEffect">
                                  <p:stCondLst>
                                    <p:cond delay="0"/>
                                  </p:stCondLst>
                                  <p:childTnLst>
                                    <p:animEffect transition="out" filter="dissolve">
                                      <p:cBhvr>
                                        <p:cTn id="288" dur="500"/>
                                        <p:tgtEl>
                                          <p:spTgt spid="77"/>
                                        </p:tgtEl>
                                      </p:cBhvr>
                                    </p:animEffect>
                                    <p:set>
                                      <p:cBhvr>
                                        <p:cTn id="289" dur="1" fill="hold">
                                          <p:stCondLst>
                                            <p:cond delay="499"/>
                                          </p:stCondLst>
                                        </p:cTn>
                                        <p:tgtEl>
                                          <p:spTgt spid="77"/>
                                        </p:tgtEl>
                                        <p:attrNameLst>
                                          <p:attrName>style.visibility</p:attrName>
                                        </p:attrNameLst>
                                      </p:cBhvr>
                                      <p:to>
                                        <p:strVal val="hidden"/>
                                      </p:to>
                                    </p:set>
                                  </p:childTnLst>
                                </p:cTn>
                              </p:par>
                            </p:childTnLst>
                          </p:cTn>
                        </p:par>
                      </p:childTnLst>
                    </p:cTn>
                  </p:par>
                </p:childTnLst>
              </p:cTn>
              <p:nextCondLst>
                <p:cond evt="onClick" delay="0">
                  <p:tgtEl>
                    <p:spTgt spid="77"/>
                  </p:tgtEl>
                </p:cond>
              </p:nextCondLst>
            </p:seq>
            <p:seq concurrent="1" nextAc="seek">
              <p:cTn id="290" restart="whenNotActive" fill="hold" evtFilter="cancelBubble" nodeType="interactiveSeq">
                <p:stCondLst>
                  <p:cond evt="onClick" delay="0">
                    <p:tgtEl>
                      <p:spTgt spid="76"/>
                    </p:tgtEl>
                  </p:cond>
                </p:stCondLst>
                <p:endSync evt="end" delay="0">
                  <p:rtn val="all"/>
                </p:endSync>
                <p:childTnLst>
                  <p:par>
                    <p:cTn id="291" fill="hold">
                      <p:stCondLst>
                        <p:cond delay="0"/>
                      </p:stCondLst>
                      <p:childTnLst>
                        <p:par>
                          <p:cTn id="292" fill="hold">
                            <p:stCondLst>
                              <p:cond delay="0"/>
                            </p:stCondLst>
                            <p:childTnLst>
                              <p:par>
                                <p:cTn id="293" presetID="9" presetClass="entr" presetSubtype="0" fill="hold" nodeType="clickEffect">
                                  <p:stCondLst>
                                    <p:cond delay="0"/>
                                  </p:stCondLst>
                                  <p:childTnLst>
                                    <p:set>
                                      <p:cBhvr>
                                        <p:cTn id="294" dur="1" fill="hold">
                                          <p:stCondLst>
                                            <p:cond delay="0"/>
                                          </p:stCondLst>
                                        </p:cTn>
                                        <p:tgtEl>
                                          <p:spTgt spid="77"/>
                                        </p:tgtEl>
                                        <p:attrNameLst>
                                          <p:attrName>style.visibility</p:attrName>
                                        </p:attrNameLst>
                                      </p:cBhvr>
                                      <p:to>
                                        <p:strVal val="visible"/>
                                      </p:to>
                                    </p:set>
                                    <p:animEffect transition="in" filter="dissolve">
                                      <p:cBhvr>
                                        <p:cTn id="295" dur="500"/>
                                        <p:tgtEl>
                                          <p:spTgt spid="77"/>
                                        </p:tgtEl>
                                      </p:cBhvr>
                                    </p:animEffect>
                                  </p:childTnLst>
                                </p:cTn>
                              </p:par>
                            </p:childTnLst>
                          </p:cTn>
                        </p:par>
                      </p:childTnLst>
                    </p:cTn>
                  </p:par>
                </p:childTnLst>
              </p:cTn>
              <p:nextCondLst>
                <p:cond evt="onClick" delay="0">
                  <p:tgtEl>
                    <p:spTgt spid="76"/>
                  </p:tgtEl>
                </p:cond>
              </p:nextCondLst>
            </p:seq>
            <p:seq concurrent="1" nextAc="seek">
              <p:cTn id="296" restart="whenNotActive" fill="hold" evtFilter="cancelBubble" nodeType="interactiveSeq">
                <p:stCondLst>
                  <p:cond evt="onClick" delay="0">
                    <p:tgtEl>
                      <p:spTgt spid="79"/>
                    </p:tgtEl>
                  </p:cond>
                </p:stCondLst>
                <p:endSync evt="end" delay="0">
                  <p:rtn val="all"/>
                </p:endSync>
                <p:childTnLst>
                  <p:par>
                    <p:cTn id="297" fill="hold">
                      <p:stCondLst>
                        <p:cond delay="0"/>
                      </p:stCondLst>
                      <p:childTnLst>
                        <p:par>
                          <p:cTn id="298" fill="hold">
                            <p:stCondLst>
                              <p:cond delay="0"/>
                            </p:stCondLst>
                            <p:childTnLst>
                              <p:par>
                                <p:cTn id="299" presetID="9" presetClass="exit" presetSubtype="0" fill="hold" nodeType="clickEffect">
                                  <p:stCondLst>
                                    <p:cond delay="0"/>
                                  </p:stCondLst>
                                  <p:childTnLst>
                                    <p:animEffect transition="out" filter="dissolve">
                                      <p:cBhvr>
                                        <p:cTn id="300" dur="500"/>
                                        <p:tgtEl>
                                          <p:spTgt spid="79"/>
                                        </p:tgtEl>
                                      </p:cBhvr>
                                    </p:animEffect>
                                    <p:set>
                                      <p:cBhvr>
                                        <p:cTn id="301" dur="1" fill="hold">
                                          <p:stCondLst>
                                            <p:cond delay="499"/>
                                          </p:stCondLst>
                                        </p:cTn>
                                        <p:tgtEl>
                                          <p:spTgt spid="79"/>
                                        </p:tgtEl>
                                        <p:attrNameLst>
                                          <p:attrName>style.visibility</p:attrName>
                                        </p:attrNameLst>
                                      </p:cBhvr>
                                      <p:to>
                                        <p:strVal val="hidden"/>
                                      </p:to>
                                    </p:set>
                                  </p:childTnLst>
                                </p:cTn>
                              </p:par>
                            </p:childTnLst>
                          </p:cTn>
                        </p:par>
                      </p:childTnLst>
                    </p:cTn>
                  </p:par>
                </p:childTnLst>
              </p:cTn>
              <p:nextCondLst>
                <p:cond evt="onClick" delay="0">
                  <p:tgtEl>
                    <p:spTgt spid="79"/>
                  </p:tgtEl>
                </p:cond>
              </p:nextCondLst>
            </p:seq>
            <p:seq concurrent="1" nextAc="seek">
              <p:cTn id="302" restart="whenNotActive" fill="hold" evtFilter="cancelBubble" nodeType="interactiveSeq">
                <p:stCondLst>
                  <p:cond evt="onClick" delay="0">
                    <p:tgtEl>
                      <p:spTgt spid="78"/>
                    </p:tgtEl>
                  </p:cond>
                </p:stCondLst>
                <p:endSync evt="end" delay="0">
                  <p:rtn val="all"/>
                </p:endSync>
                <p:childTnLst>
                  <p:par>
                    <p:cTn id="303" fill="hold">
                      <p:stCondLst>
                        <p:cond delay="0"/>
                      </p:stCondLst>
                      <p:childTnLst>
                        <p:par>
                          <p:cTn id="304" fill="hold">
                            <p:stCondLst>
                              <p:cond delay="0"/>
                            </p:stCondLst>
                            <p:childTnLst>
                              <p:par>
                                <p:cTn id="305" presetID="9" presetClass="entr" presetSubtype="0" fill="hold" nodeType="clickEffect">
                                  <p:stCondLst>
                                    <p:cond delay="0"/>
                                  </p:stCondLst>
                                  <p:childTnLst>
                                    <p:set>
                                      <p:cBhvr>
                                        <p:cTn id="306" dur="1" fill="hold">
                                          <p:stCondLst>
                                            <p:cond delay="0"/>
                                          </p:stCondLst>
                                        </p:cTn>
                                        <p:tgtEl>
                                          <p:spTgt spid="79"/>
                                        </p:tgtEl>
                                        <p:attrNameLst>
                                          <p:attrName>style.visibility</p:attrName>
                                        </p:attrNameLst>
                                      </p:cBhvr>
                                      <p:to>
                                        <p:strVal val="visible"/>
                                      </p:to>
                                    </p:set>
                                    <p:animEffect transition="in" filter="dissolve">
                                      <p:cBhvr>
                                        <p:cTn id="307" dur="500"/>
                                        <p:tgtEl>
                                          <p:spTgt spid="79"/>
                                        </p:tgtEl>
                                      </p:cBhvr>
                                    </p:animEffect>
                                  </p:childTnLst>
                                </p:cTn>
                              </p:par>
                            </p:childTnLst>
                          </p:cTn>
                        </p:par>
                      </p:childTnLst>
                    </p:cTn>
                  </p:par>
                </p:childTnLst>
              </p:cTn>
              <p:nextCondLst>
                <p:cond evt="onClick" delay="0">
                  <p:tgtEl>
                    <p:spTgt spid="78"/>
                  </p:tgtEl>
                </p:cond>
              </p:nextCondLst>
            </p:seq>
            <p:seq concurrent="1" nextAc="seek">
              <p:cTn id="308" restart="whenNotActive" fill="hold" evtFilter="cancelBubble" nodeType="interactiveSeq">
                <p:stCondLst>
                  <p:cond evt="onClick" delay="0">
                    <p:tgtEl>
                      <p:spTgt spid="81"/>
                    </p:tgtEl>
                  </p:cond>
                </p:stCondLst>
                <p:endSync evt="end" delay="0">
                  <p:rtn val="all"/>
                </p:endSync>
                <p:childTnLst>
                  <p:par>
                    <p:cTn id="309" fill="hold">
                      <p:stCondLst>
                        <p:cond delay="0"/>
                      </p:stCondLst>
                      <p:childTnLst>
                        <p:par>
                          <p:cTn id="310" fill="hold">
                            <p:stCondLst>
                              <p:cond delay="0"/>
                            </p:stCondLst>
                            <p:childTnLst>
                              <p:par>
                                <p:cTn id="311" presetID="9" presetClass="exit" presetSubtype="0" fill="hold" nodeType="clickEffect">
                                  <p:stCondLst>
                                    <p:cond delay="0"/>
                                  </p:stCondLst>
                                  <p:childTnLst>
                                    <p:animEffect transition="out" filter="dissolve">
                                      <p:cBhvr>
                                        <p:cTn id="312" dur="500"/>
                                        <p:tgtEl>
                                          <p:spTgt spid="81"/>
                                        </p:tgtEl>
                                      </p:cBhvr>
                                    </p:animEffect>
                                    <p:set>
                                      <p:cBhvr>
                                        <p:cTn id="313" dur="1" fill="hold">
                                          <p:stCondLst>
                                            <p:cond delay="499"/>
                                          </p:stCondLst>
                                        </p:cTn>
                                        <p:tgtEl>
                                          <p:spTgt spid="81"/>
                                        </p:tgtEl>
                                        <p:attrNameLst>
                                          <p:attrName>style.visibility</p:attrName>
                                        </p:attrNameLst>
                                      </p:cBhvr>
                                      <p:to>
                                        <p:strVal val="hidden"/>
                                      </p:to>
                                    </p:set>
                                  </p:childTnLst>
                                </p:cTn>
                              </p:par>
                            </p:childTnLst>
                          </p:cTn>
                        </p:par>
                      </p:childTnLst>
                    </p:cTn>
                  </p:par>
                </p:childTnLst>
              </p:cTn>
              <p:nextCondLst>
                <p:cond evt="onClick" delay="0">
                  <p:tgtEl>
                    <p:spTgt spid="81"/>
                  </p:tgtEl>
                </p:cond>
              </p:nextCondLst>
            </p:seq>
            <p:seq concurrent="1" nextAc="seek">
              <p:cTn id="314" restart="whenNotActive" fill="hold" evtFilter="cancelBubble" nodeType="interactiveSeq">
                <p:stCondLst>
                  <p:cond evt="onClick" delay="0">
                    <p:tgtEl>
                      <p:spTgt spid="80"/>
                    </p:tgtEl>
                  </p:cond>
                </p:stCondLst>
                <p:endSync evt="end" delay="0">
                  <p:rtn val="all"/>
                </p:endSync>
                <p:childTnLst>
                  <p:par>
                    <p:cTn id="315" fill="hold">
                      <p:stCondLst>
                        <p:cond delay="0"/>
                      </p:stCondLst>
                      <p:childTnLst>
                        <p:par>
                          <p:cTn id="316" fill="hold">
                            <p:stCondLst>
                              <p:cond delay="0"/>
                            </p:stCondLst>
                            <p:childTnLst>
                              <p:par>
                                <p:cTn id="317" presetID="9" presetClass="entr" presetSubtype="0" fill="hold" nodeType="clickEffect">
                                  <p:stCondLst>
                                    <p:cond delay="0"/>
                                  </p:stCondLst>
                                  <p:childTnLst>
                                    <p:set>
                                      <p:cBhvr>
                                        <p:cTn id="318" dur="1" fill="hold">
                                          <p:stCondLst>
                                            <p:cond delay="0"/>
                                          </p:stCondLst>
                                        </p:cTn>
                                        <p:tgtEl>
                                          <p:spTgt spid="81"/>
                                        </p:tgtEl>
                                        <p:attrNameLst>
                                          <p:attrName>style.visibility</p:attrName>
                                        </p:attrNameLst>
                                      </p:cBhvr>
                                      <p:to>
                                        <p:strVal val="visible"/>
                                      </p:to>
                                    </p:set>
                                    <p:animEffect transition="in" filter="dissolve">
                                      <p:cBhvr>
                                        <p:cTn id="319" dur="500"/>
                                        <p:tgtEl>
                                          <p:spTgt spid="81"/>
                                        </p:tgtEl>
                                      </p:cBhvr>
                                    </p:animEffect>
                                  </p:childTnLst>
                                </p:cTn>
                              </p:par>
                            </p:childTnLst>
                          </p:cTn>
                        </p:par>
                      </p:childTnLst>
                    </p:cTn>
                  </p:par>
                </p:childTnLst>
              </p:cTn>
              <p:nextCondLst>
                <p:cond evt="onClick" delay="0">
                  <p:tgtEl>
                    <p:spTgt spid="80"/>
                  </p:tgtEl>
                </p:cond>
              </p:nextCondLst>
            </p:seq>
            <p:seq concurrent="1" nextAc="seek">
              <p:cTn id="320" restart="whenNotActive" fill="hold" evtFilter="cancelBubble" nodeType="interactiveSeq">
                <p:stCondLst>
                  <p:cond evt="onClick" delay="0">
                    <p:tgtEl>
                      <p:spTgt spid="64"/>
                    </p:tgtEl>
                  </p:cond>
                </p:stCondLst>
                <p:endSync evt="end" delay="0">
                  <p:rtn val="all"/>
                </p:endSync>
                <p:childTnLst>
                  <p:par>
                    <p:cTn id="321" fill="hold">
                      <p:stCondLst>
                        <p:cond delay="0"/>
                      </p:stCondLst>
                      <p:childTnLst>
                        <p:par>
                          <p:cTn id="322" fill="hold">
                            <p:stCondLst>
                              <p:cond delay="0"/>
                            </p:stCondLst>
                            <p:childTnLst>
                              <p:par>
                                <p:cTn id="323" presetID="9" presetClass="entr" presetSubtype="0" fill="hold" nodeType="clickEffect">
                                  <p:stCondLst>
                                    <p:cond delay="0"/>
                                  </p:stCondLst>
                                  <p:childTnLst>
                                    <p:set>
                                      <p:cBhvr>
                                        <p:cTn id="324" dur="1" fill="hold">
                                          <p:stCondLst>
                                            <p:cond delay="0"/>
                                          </p:stCondLst>
                                        </p:cTn>
                                        <p:tgtEl>
                                          <p:spTgt spid="65"/>
                                        </p:tgtEl>
                                        <p:attrNameLst>
                                          <p:attrName>style.visibility</p:attrName>
                                        </p:attrNameLst>
                                      </p:cBhvr>
                                      <p:to>
                                        <p:strVal val="visible"/>
                                      </p:to>
                                    </p:set>
                                    <p:animEffect transition="in" filter="dissolve">
                                      <p:cBhvr>
                                        <p:cTn id="325" dur="500"/>
                                        <p:tgtEl>
                                          <p:spTgt spid="65"/>
                                        </p:tgtEl>
                                      </p:cBhvr>
                                    </p:animEffect>
                                  </p:childTnLst>
                                </p:cTn>
                              </p:par>
                            </p:childTnLst>
                          </p:cTn>
                        </p:par>
                      </p:childTnLst>
                    </p:cTn>
                  </p:par>
                </p:childTnLst>
              </p:cTn>
              <p:nextCondLst>
                <p:cond evt="onClick" delay="0">
                  <p:tgtEl>
                    <p:spTgt spid="64"/>
                  </p:tgtEl>
                </p:cond>
              </p:nextCondLst>
            </p:seq>
            <p:seq concurrent="1" nextAc="seek">
              <p:cTn id="326" restart="whenNotActive" fill="hold" evtFilter="cancelBubble" nodeType="interactiveSeq">
                <p:stCondLst>
                  <p:cond evt="onClick" delay="0">
                    <p:tgtEl>
                      <p:spTgt spid="82"/>
                    </p:tgtEl>
                  </p:cond>
                </p:stCondLst>
                <p:endSync evt="end" delay="0">
                  <p:rtn val="all"/>
                </p:endSync>
                <p:childTnLst>
                  <p:par>
                    <p:cTn id="327" fill="hold">
                      <p:stCondLst>
                        <p:cond delay="0"/>
                      </p:stCondLst>
                      <p:childTnLst>
                        <p:par>
                          <p:cTn id="328" fill="hold">
                            <p:stCondLst>
                              <p:cond delay="0"/>
                            </p:stCondLst>
                            <p:childTnLst>
                              <p:par>
                                <p:cTn id="329" presetID="9" presetClass="exit" presetSubtype="0" fill="hold" nodeType="clickEffect">
                                  <p:stCondLst>
                                    <p:cond delay="0"/>
                                  </p:stCondLst>
                                  <p:childTnLst>
                                    <p:animEffect transition="out" filter="dissolve">
                                      <p:cBhvr>
                                        <p:cTn id="330" dur="500"/>
                                        <p:tgtEl>
                                          <p:spTgt spid="82"/>
                                        </p:tgtEl>
                                      </p:cBhvr>
                                    </p:animEffect>
                                    <p:set>
                                      <p:cBhvr>
                                        <p:cTn id="331" dur="1" fill="hold">
                                          <p:stCondLst>
                                            <p:cond delay="499"/>
                                          </p:stCondLst>
                                        </p:cTn>
                                        <p:tgtEl>
                                          <p:spTgt spid="82"/>
                                        </p:tgtEl>
                                        <p:attrNameLst>
                                          <p:attrName>style.visibility</p:attrName>
                                        </p:attrNameLst>
                                      </p:cBhvr>
                                      <p:to>
                                        <p:strVal val="hidden"/>
                                      </p:to>
                                    </p:set>
                                  </p:childTnLst>
                                </p:cTn>
                              </p:par>
                            </p:childTnLst>
                          </p:cTn>
                        </p:par>
                      </p:childTnLst>
                    </p:cTn>
                  </p:par>
                </p:childTnLst>
              </p:cTn>
              <p:nextCondLst>
                <p:cond evt="onClick" delay="0">
                  <p:tgtEl>
                    <p:spTgt spid="82"/>
                  </p:tgtEl>
                </p:cond>
              </p:nextCondLst>
            </p:seq>
            <p:seq concurrent="1" nextAc="seek">
              <p:cTn id="332" restart="whenNotActive" fill="hold" evtFilter="cancelBubble" nodeType="interactiveSeq">
                <p:stCondLst>
                  <p:cond evt="onClick" delay="0">
                    <p:tgtEl>
                      <p:spTgt spid="60"/>
                    </p:tgtEl>
                  </p:cond>
                </p:stCondLst>
                <p:endSync evt="end" delay="0">
                  <p:rtn val="all"/>
                </p:endSync>
                <p:childTnLst>
                  <p:par>
                    <p:cTn id="333" fill="hold">
                      <p:stCondLst>
                        <p:cond delay="0"/>
                      </p:stCondLst>
                      <p:childTnLst>
                        <p:par>
                          <p:cTn id="334" fill="hold">
                            <p:stCondLst>
                              <p:cond delay="0"/>
                            </p:stCondLst>
                            <p:childTnLst>
                              <p:par>
                                <p:cTn id="335" presetID="9" presetClass="entr" presetSubtype="0" fill="hold" nodeType="clickEffect">
                                  <p:stCondLst>
                                    <p:cond delay="0"/>
                                  </p:stCondLst>
                                  <p:childTnLst>
                                    <p:set>
                                      <p:cBhvr>
                                        <p:cTn id="336" dur="1" fill="hold">
                                          <p:stCondLst>
                                            <p:cond delay="0"/>
                                          </p:stCondLst>
                                        </p:cTn>
                                        <p:tgtEl>
                                          <p:spTgt spid="82"/>
                                        </p:tgtEl>
                                        <p:attrNameLst>
                                          <p:attrName>style.visibility</p:attrName>
                                        </p:attrNameLst>
                                      </p:cBhvr>
                                      <p:to>
                                        <p:strVal val="visible"/>
                                      </p:to>
                                    </p:set>
                                    <p:animEffect transition="in" filter="dissolve">
                                      <p:cBhvr>
                                        <p:cTn id="337" dur="500"/>
                                        <p:tgtEl>
                                          <p:spTgt spid="82"/>
                                        </p:tgtEl>
                                      </p:cBhvr>
                                    </p:animEffect>
                                  </p:childTnLst>
                                </p:cTn>
                              </p:par>
                            </p:childTnLst>
                          </p:cTn>
                        </p:par>
                      </p:childTnLst>
                    </p:cTn>
                  </p:par>
                </p:childTnLst>
              </p:cTn>
              <p:nextCondLst>
                <p:cond evt="onClick" delay="0">
                  <p:tgtEl>
                    <p:spTgt spid="60"/>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9" name="303-shakin_stevens-merry_christmas_everyone (mp3cut.net).mp3">
            <a:hlinkClick r:id="" action="ppaction://media"/>
          </p:cNvPr>
          <p:cNvPicPr>
            <a:picLocks noRot="1" noChangeAspect="1"/>
          </p:cNvPicPr>
          <p:nvPr>
            <a:audioFile r:link="rId1"/>
            <p:extLst>
              <p:ext uri="{DAA4B4D4-6D71-4841-9C94-3DE7FCFB9230}">
                <p14:media xmlns:p14="http://schemas.microsoft.com/office/powerpoint/2010/main" r:link="rId2"/>
              </p:ext>
            </p:extLst>
          </p:nvPr>
        </p:nvPicPr>
        <p:blipFill>
          <a:blip r:embed="rId3"/>
          <a:srcRect l="2" t="3" r="-4353" b="-748"/>
          <a:stretch>
            <a:fillRect/>
          </a:stretch>
        </p:blipFill>
        <p:spPr>
          <a:xfrm>
            <a:off x="8301038" y="6027738"/>
            <a:ext cx="636587" cy="614362"/>
          </a:xfrm>
          <a:prstGeom prst="rect">
            <a:avLst/>
          </a:prstGeom>
          <a:noFill/>
          <a:ln w="9525">
            <a:noFill/>
          </a:ln>
        </p:spPr>
      </p:pic>
      <p:pic>
        <p:nvPicPr>
          <p:cNvPr id="2" name="Obraz 14"/>
          <p:cNvPicPr>
            <a:picLocks noChangeAspect="1"/>
          </p:cNvPicPr>
          <p:nvPr/>
        </p:nvPicPr>
        <p:blipFill>
          <a:blip r:embed="rId4"/>
          <a:stretch>
            <a:fillRect/>
          </a:stretch>
        </p:blipFill>
        <p:spPr>
          <a:xfrm>
            <a:off x="250825" y="4076700"/>
            <a:ext cx="2565400" cy="2565400"/>
          </a:xfrm>
          <a:prstGeom prst="rect">
            <a:avLst/>
          </a:prstGeom>
          <a:noFill/>
          <a:ln w="9525">
            <a:noFill/>
          </a:ln>
        </p:spPr>
      </p:pic>
      <p:sp>
        <p:nvSpPr>
          <p:cNvPr id="3" name="Objaśnienie owalne 2"/>
          <p:cNvSpPr/>
          <p:nvPr/>
        </p:nvSpPr>
        <p:spPr>
          <a:xfrm>
            <a:off x="2043113" y="600075"/>
            <a:ext cx="6662738" cy="3910013"/>
          </a:xfrm>
          <a:custGeom>
            <a:avLst/>
            <a:gdLst>
              <a:gd name="connsiteX0" fmla="*/ -1339257 w 5472608"/>
              <a:gd name="connsiteY0" fmla="*/ 4230109 h 3888432"/>
              <a:gd name="connsiteX1" fmla="*/ 304492 w 5472608"/>
              <a:gd name="connsiteY1" fmla="*/ 2835538 h 3888432"/>
              <a:gd name="connsiteX2" fmla="*/ 1876295 w 5472608"/>
              <a:gd name="connsiteY2" fmla="*/ 98523 h 3888432"/>
              <a:gd name="connsiteX3" fmla="*/ 4865442 w 5472608"/>
              <a:gd name="connsiteY3" fmla="*/ 722993 h 3888432"/>
              <a:gd name="connsiteX4" fmla="*/ 3943961 w 5472608"/>
              <a:gd name="connsiteY4" fmla="*/ 3688833 h 3888432"/>
              <a:gd name="connsiteX5" fmla="*/ 951492 w 5472608"/>
              <a:gd name="connsiteY5" fmla="*/ 3417905 h 3888432"/>
              <a:gd name="connsiteX6" fmla="*/ -1339257 w 5472608"/>
              <a:gd name="connsiteY6" fmla="*/ 4230109 h 3888432"/>
              <a:gd name="connsiteX0-1" fmla="*/ 0 w 6812477"/>
              <a:gd name="connsiteY0-2" fmla="*/ 4286204 h 4286204"/>
              <a:gd name="connsiteX1-3" fmla="*/ 1811174 w 6812477"/>
              <a:gd name="connsiteY1-4" fmla="*/ 3084816 h 4286204"/>
              <a:gd name="connsiteX2-5" fmla="*/ 3215552 w 6812477"/>
              <a:gd name="connsiteY2-6" fmla="*/ 154618 h 4286204"/>
              <a:gd name="connsiteX3-7" fmla="*/ 6204699 w 6812477"/>
              <a:gd name="connsiteY3-8" fmla="*/ 779088 h 4286204"/>
              <a:gd name="connsiteX4-9" fmla="*/ 5283218 w 6812477"/>
              <a:gd name="connsiteY4-10" fmla="*/ 3744928 h 4286204"/>
              <a:gd name="connsiteX5-11" fmla="*/ 2290749 w 6812477"/>
              <a:gd name="connsiteY5-12" fmla="*/ 3474000 h 4286204"/>
              <a:gd name="connsiteX6-13" fmla="*/ 0 w 6812477"/>
              <a:gd name="connsiteY6-14" fmla="*/ 4286204 h 4286204"/>
              <a:gd name="connsiteX0-15" fmla="*/ 0 w 6812477"/>
              <a:gd name="connsiteY0-16" fmla="*/ 4286204 h 4286204"/>
              <a:gd name="connsiteX1-17" fmla="*/ 1811174 w 6812477"/>
              <a:gd name="connsiteY1-18" fmla="*/ 3084816 h 4286204"/>
              <a:gd name="connsiteX2-19" fmla="*/ 3215552 w 6812477"/>
              <a:gd name="connsiteY2-20" fmla="*/ 154618 h 4286204"/>
              <a:gd name="connsiteX3-21" fmla="*/ 6204699 w 6812477"/>
              <a:gd name="connsiteY3-22" fmla="*/ 779088 h 4286204"/>
              <a:gd name="connsiteX4-23" fmla="*/ 5283218 w 6812477"/>
              <a:gd name="connsiteY4-24" fmla="*/ 3744928 h 4286204"/>
              <a:gd name="connsiteX5-25" fmla="*/ 2290749 w 6812477"/>
              <a:gd name="connsiteY5-26" fmla="*/ 3474000 h 4286204"/>
              <a:gd name="connsiteX6-27" fmla="*/ 0 w 6812477"/>
              <a:gd name="connsiteY6-28" fmla="*/ 4286204 h 4286204"/>
              <a:gd name="connsiteX0-29" fmla="*/ 0 w 6812477"/>
              <a:gd name="connsiteY0-30" fmla="*/ 4150808 h 4150808"/>
              <a:gd name="connsiteX1-31" fmla="*/ 1811174 w 6812477"/>
              <a:gd name="connsiteY1-32" fmla="*/ 2949420 h 4150808"/>
              <a:gd name="connsiteX2-33" fmla="*/ 3215552 w 6812477"/>
              <a:gd name="connsiteY2-34" fmla="*/ 19222 h 4150808"/>
              <a:gd name="connsiteX3-35" fmla="*/ 6204699 w 6812477"/>
              <a:gd name="connsiteY3-36" fmla="*/ 643692 h 4150808"/>
              <a:gd name="connsiteX4-37" fmla="*/ 5283218 w 6812477"/>
              <a:gd name="connsiteY4-38" fmla="*/ 3609532 h 4150808"/>
              <a:gd name="connsiteX5-39" fmla="*/ 2290749 w 6812477"/>
              <a:gd name="connsiteY5-40" fmla="*/ 3338604 h 4150808"/>
              <a:gd name="connsiteX6-41" fmla="*/ 0 w 6812477"/>
              <a:gd name="connsiteY6-42" fmla="*/ 4150808 h 4150808"/>
              <a:gd name="connsiteX0-43" fmla="*/ 0 w 6920977"/>
              <a:gd name="connsiteY0-44" fmla="*/ 4390354 h 4390354"/>
              <a:gd name="connsiteX1-45" fmla="*/ 1811174 w 6920977"/>
              <a:gd name="connsiteY1-46" fmla="*/ 3188966 h 4390354"/>
              <a:gd name="connsiteX2-47" fmla="*/ 3215552 w 6920977"/>
              <a:gd name="connsiteY2-48" fmla="*/ 258768 h 4390354"/>
              <a:gd name="connsiteX3-49" fmla="*/ 6359245 w 6920977"/>
              <a:gd name="connsiteY3-50" fmla="*/ 574145 h 4390354"/>
              <a:gd name="connsiteX4-51" fmla="*/ 5283218 w 6920977"/>
              <a:gd name="connsiteY4-52" fmla="*/ 3849078 h 4390354"/>
              <a:gd name="connsiteX5-53" fmla="*/ 2290749 w 6920977"/>
              <a:gd name="connsiteY5-54" fmla="*/ 3578150 h 4390354"/>
              <a:gd name="connsiteX6-55" fmla="*/ 0 w 6920977"/>
              <a:gd name="connsiteY6-56" fmla="*/ 4390354 h 4390354"/>
              <a:gd name="connsiteX0-57" fmla="*/ 0 w 6663319"/>
              <a:gd name="connsiteY0-58" fmla="*/ 4447378 h 4447378"/>
              <a:gd name="connsiteX1-59" fmla="*/ 1811174 w 6663319"/>
              <a:gd name="connsiteY1-60" fmla="*/ 3245990 h 4447378"/>
              <a:gd name="connsiteX2-61" fmla="*/ 2159484 w 6663319"/>
              <a:gd name="connsiteY2-62" fmla="*/ 225640 h 4447378"/>
              <a:gd name="connsiteX3-63" fmla="*/ 6359245 w 6663319"/>
              <a:gd name="connsiteY3-64" fmla="*/ 631169 h 4447378"/>
              <a:gd name="connsiteX4-65" fmla="*/ 5283218 w 6663319"/>
              <a:gd name="connsiteY4-66" fmla="*/ 3906102 h 4447378"/>
              <a:gd name="connsiteX5-67" fmla="*/ 2290749 w 6663319"/>
              <a:gd name="connsiteY5-68" fmla="*/ 3635174 h 4447378"/>
              <a:gd name="connsiteX6-69" fmla="*/ 0 w 6663319"/>
              <a:gd name="connsiteY6-70" fmla="*/ 4447378 h 4447378"/>
              <a:gd name="connsiteX0-71" fmla="*/ 0 w 6663319"/>
              <a:gd name="connsiteY0-72" fmla="*/ 4447378 h 4447378"/>
              <a:gd name="connsiteX1-73" fmla="*/ 1811174 w 6663319"/>
              <a:gd name="connsiteY1-74" fmla="*/ 3245990 h 4447378"/>
              <a:gd name="connsiteX2-75" fmla="*/ 2159484 w 6663319"/>
              <a:gd name="connsiteY2-76" fmla="*/ 225640 h 4447378"/>
              <a:gd name="connsiteX3-77" fmla="*/ 6359245 w 6663319"/>
              <a:gd name="connsiteY3-78" fmla="*/ 631169 h 4447378"/>
              <a:gd name="connsiteX4-79" fmla="*/ 5283218 w 6663319"/>
              <a:gd name="connsiteY4-80" fmla="*/ 3906102 h 4447378"/>
              <a:gd name="connsiteX5-81" fmla="*/ 2290749 w 6663319"/>
              <a:gd name="connsiteY5-82" fmla="*/ 3635174 h 4447378"/>
              <a:gd name="connsiteX6-83" fmla="*/ 0 w 6663319"/>
              <a:gd name="connsiteY6-84" fmla="*/ 4447378 h 4447378"/>
              <a:gd name="connsiteX0-85" fmla="*/ 0 w 6714545"/>
              <a:gd name="connsiteY0-86" fmla="*/ 4447378 h 4447378"/>
              <a:gd name="connsiteX1-87" fmla="*/ 1811174 w 6714545"/>
              <a:gd name="connsiteY1-88" fmla="*/ 3245990 h 4447378"/>
              <a:gd name="connsiteX2-89" fmla="*/ 2159484 w 6714545"/>
              <a:gd name="connsiteY2-90" fmla="*/ 225640 h 4447378"/>
              <a:gd name="connsiteX3-91" fmla="*/ 6359245 w 6714545"/>
              <a:gd name="connsiteY3-92" fmla="*/ 631169 h 4447378"/>
              <a:gd name="connsiteX4-93" fmla="*/ 5283218 w 6714545"/>
              <a:gd name="connsiteY4-94" fmla="*/ 3906102 h 4447378"/>
              <a:gd name="connsiteX5-95" fmla="*/ 2290749 w 6714545"/>
              <a:gd name="connsiteY5-96" fmla="*/ 3635174 h 4447378"/>
              <a:gd name="connsiteX6-97" fmla="*/ 0 w 6714545"/>
              <a:gd name="connsiteY6-98" fmla="*/ 4447378 h 4447378"/>
              <a:gd name="connsiteX0-99" fmla="*/ 0 w 6697964"/>
              <a:gd name="connsiteY0-100" fmla="*/ 4492150 h 4492150"/>
              <a:gd name="connsiteX1-101" fmla="*/ 1811174 w 6697964"/>
              <a:gd name="connsiteY1-102" fmla="*/ 3290762 h 4492150"/>
              <a:gd name="connsiteX2-103" fmla="*/ 2159484 w 6697964"/>
              <a:gd name="connsiteY2-104" fmla="*/ 270412 h 4492150"/>
              <a:gd name="connsiteX3-105" fmla="*/ 6359245 w 6697964"/>
              <a:gd name="connsiteY3-106" fmla="*/ 675941 h 4492150"/>
              <a:gd name="connsiteX4-107" fmla="*/ 5283218 w 6697964"/>
              <a:gd name="connsiteY4-108" fmla="*/ 3950874 h 4492150"/>
              <a:gd name="connsiteX5-109" fmla="*/ 2290749 w 6697964"/>
              <a:gd name="connsiteY5-110" fmla="*/ 3679946 h 4492150"/>
              <a:gd name="connsiteX6-111" fmla="*/ 0 w 6697964"/>
              <a:gd name="connsiteY6-112" fmla="*/ 4492150 h 4492150"/>
              <a:gd name="connsiteX0-113" fmla="*/ 0 w 6697964"/>
              <a:gd name="connsiteY0-114" fmla="*/ 4464480 h 4464480"/>
              <a:gd name="connsiteX1-115" fmla="*/ 1811174 w 6697964"/>
              <a:gd name="connsiteY1-116" fmla="*/ 3263092 h 4464480"/>
              <a:gd name="connsiteX2-117" fmla="*/ 2159484 w 6697964"/>
              <a:gd name="connsiteY2-118" fmla="*/ 242742 h 4464480"/>
              <a:gd name="connsiteX3-119" fmla="*/ 6359245 w 6697964"/>
              <a:gd name="connsiteY3-120" fmla="*/ 648271 h 4464480"/>
              <a:gd name="connsiteX4-121" fmla="*/ 5283218 w 6697964"/>
              <a:gd name="connsiteY4-122" fmla="*/ 3923204 h 4464480"/>
              <a:gd name="connsiteX5-123" fmla="*/ 2290749 w 6697964"/>
              <a:gd name="connsiteY5-124" fmla="*/ 3652276 h 4464480"/>
              <a:gd name="connsiteX6-125" fmla="*/ 0 w 6697964"/>
              <a:gd name="connsiteY6-126" fmla="*/ 4464480 h 4464480"/>
              <a:gd name="connsiteX0-127" fmla="*/ 0 w 6681221"/>
              <a:gd name="connsiteY0-128" fmla="*/ 4419458 h 4419458"/>
              <a:gd name="connsiteX1-129" fmla="*/ 1811174 w 6681221"/>
              <a:gd name="connsiteY1-130" fmla="*/ 3218070 h 4419458"/>
              <a:gd name="connsiteX2-131" fmla="*/ 2159484 w 6681221"/>
              <a:gd name="connsiteY2-132" fmla="*/ 197720 h 4419458"/>
              <a:gd name="connsiteX3-133" fmla="*/ 6333487 w 6681221"/>
              <a:gd name="connsiteY3-134" fmla="*/ 796432 h 4419458"/>
              <a:gd name="connsiteX4-135" fmla="*/ 5283218 w 6681221"/>
              <a:gd name="connsiteY4-136" fmla="*/ 3878182 h 4419458"/>
              <a:gd name="connsiteX5-137" fmla="*/ 2290749 w 6681221"/>
              <a:gd name="connsiteY5-138" fmla="*/ 3607254 h 4419458"/>
              <a:gd name="connsiteX6-139" fmla="*/ 0 w 6681221"/>
              <a:gd name="connsiteY6-140" fmla="*/ 4419458 h 4419458"/>
              <a:gd name="connsiteX0-141" fmla="*/ 0 w 6660074"/>
              <a:gd name="connsiteY0-142" fmla="*/ 4456335 h 4456335"/>
              <a:gd name="connsiteX1-143" fmla="*/ 1811174 w 6660074"/>
              <a:gd name="connsiteY1-144" fmla="*/ 3254947 h 4456335"/>
              <a:gd name="connsiteX2-145" fmla="*/ 2159484 w 6660074"/>
              <a:gd name="connsiteY2-146" fmla="*/ 234597 h 4456335"/>
              <a:gd name="connsiteX3-147" fmla="*/ 6333487 w 6660074"/>
              <a:gd name="connsiteY3-148" fmla="*/ 833309 h 4456335"/>
              <a:gd name="connsiteX4-149" fmla="*/ 5283218 w 6660074"/>
              <a:gd name="connsiteY4-150" fmla="*/ 3915059 h 4456335"/>
              <a:gd name="connsiteX5-151" fmla="*/ 2290749 w 6660074"/>
              <a:gd name="connsiteY5-152" fmla="*/ 3644131 h 4456335"/>
              <a:gd name="connsiteX6-153" fmla="*/ 0 w 6660074"/>
              <a:gd name="connsiteY6-154" fmla="*/ 4456335 h 4456335"/>
              <a:gd name="connsiteX0-155" fmla="*/ 0 w 6754780"/>
              <a:gd name="connsiteY0-156" fmla="*/ 4460053 h 4460053"/>
              <a:gd name="connsiteX1-157" fmla="*/ 1811174 w 6754780"/>
              <a:gd name="connsiteY1-158" fmla="*/ 3258665 h 4460053"/>
              <a:gd name="connsiteX2-159" fmla="*/ 2159484 w 6754780"/>
              <a:gd name="connsiteY2-160" fmla="*/ 238315 h 4460053"/>
              <a:gd name="connsiteX3-161" fmla="*/ 6333487 w 6754780"/>
              <a:gd name="connsiteY3-162" fmla="*/ 837027 h 4460053"/>
              <a:gd name="connsiteX4-163" fmla="*/ 5283218 w 6754780"/>
              <a:gd name="connsiteY4-164" fmla="*/ 3918777 h 4460053"/>
              <a:gd name="connsiteX5-165" fmla="*/ 2290749 w 6754780"/>
              <a:gd name="connsiteY5-166" fmla="*/ 3647849 h 4460053"/>
              <a:gd name="connsiteX6-167" fmla="*/ 0 w 6754780"/>
              <a:gd name="connsiteY6-168" fmla="*/ 4460053 h 4460053"/>
              <a:gd name="connsiteX0-169" fmla="*/ 0 w 6703196"/>
              <a:gd name="connsiteY0-170" fmla="*/ 4393722 h 4393722"/>
              <a:gd name="connsiteX1-171" fmla="*/ 1811174 w 6703196"/>
              <a:gd name="connsiteY1-172" fmla="*/ 3192334 h 4393722"/>
              <a:gd name="connsiteX2-173" fmla="*/ 2159484 w 6703196"/>
              <a:gd name="connsiteY2-174" fmla="*/ 171984 h 4393722"/>
              <a:gd name="connsiteX3-175" fmla="*/ 6333487 w 6703196"/>
              <a:gd name="connsiteY3-176" fmla="*/ 770696 h 4393722"/>
              <a:gd name="connsiteX4-177" fmla="*/ 5296097 w 6703196"/>
              <a:gd name="connsiteY4-178" fmla="*/ 4084265 h 4393722"/>
              <a:gd name="connsiteX5-179" fmla="*/ 2290749 w 6703196"/>
              <a:gd name="connsiteY5-180" fmla="*/ 3581518 h 4393722"/>
              <a:gd name="connsiteX6-181" fmla="*/ 0 w 6703196"/>
              <a:gd name="connsiteY6-182" fmla="*/ 4393722 h 4393722"/>
              <a:gd name="connsiteX0-183" fmla="*/ 0 w 6699308"/>
              <a:gd name="connsiteY0-184" fmla="*/ 4428063 h 4428063"/>
              <a:gd name="connsiteX1-185" fmla="*/ 1811174 w 6699308"/>
              <a:gd name="connsiteY1-186" fmla="*/ 3226675 h 4428063"/>
              <a:gd name="connsiteX2-187" fmla="*/ 2159484 w 6699308"/>
              <a:gd name="connsiteY2-188" fmla="*/ 206325 h 4428063"/>
              <a:gd name="connsiteX3-189" fmla="*/ 6333487 w 6699308"/>
              <a:gd name="connsiteY3-190" fmla="*/ 805037 h 4428063"/>
              <a:gd name="connsiteX4-191" fmla="*/ 5296097 w 6699308"/>
              <a:gd name="connsiteY4-192" fmla="*/ 4118606 h 4428063"/>
              <a:gd name="connsiteX5-193" fmla="*/ 2290749 w 6699308"/>
              <a:gd name="connsiteY5-194" fmla="*/ 3615859 h 4428063"/>
              <a:gd name="connsiteX6-195" fmla="*/ 0 w 6699308"/>
              <a:gd name="connsiteY6-196" fmla="*/ 4428063 h 4428063"/>
              <a:gd name="connsiteX0-197" fmla="*/ 19691 w 6718999"/>
              <a:gd name="connsiteY0-198" fmla="*/ 4430027 h 4430027"/>
              <a:gd name="connsiteX1-199" fmla="*/ 1101996 w 6718999"/>
              <a:gd name="connsiteY1-200" fmla="*/ 3255144 h 4430027"/>
              <a:gd name="connsiteX2-201" fmla="*/ 2179175 w 6718999"/>
              <a:gd name="connsiteY2-202" fmla="*/ 208289 h 4430027"/>
              <a:gd name="connsiteX3-203" fmla="*/ 6353178 w 6718999"/>
              <a:gd name="connsiteY3-204" fmla="*/ 807001 h 4430027"/>
              <a:gd name="connsiteX4-205" fmla="*/ 5315788 w 6718999"/>
              <a:gd name="connsiteY4-206" fmla="*/ 4120570 h 4430027"/>
              <a:gd name="connsiteX5-207" fmla="*/ 2310440 w 6718999"/>
              <a:gd name="connsiteY5-208" fmla="*/ 3617823 h 4430027"/>
              <a:gd name="connsiteX6-209" fmla="*/ 19691 w 6718999"/>
              <a:gd name="connsiteY6-210" fmla="*/ 4430027 h 4430027"/>
              <a:gd name="connsiteX0-211" fmla="*/ 19691 w 6718999"/>
              <a:gd name="connsiteY0-212" fmla="*/ 4430027 h 4430027"/>
              <a:gd name="connsiteX1-213" fmla="*/ 1101996 w 6718999"/>
              <a:gd name="connsiteY1-214" fmla="*/ 3255144 h 4430027"/>
              <a:gd name="connsiteX2-215" fmla="*/ 2179175 w 6718999"/>
              <a:gd name="connsiteY2-216" fmla="*/ 208289 h 4430027"/>
              <a:gd name="connsiteX3-217" fmla="*/ 6353178 w 6718999"/>
              <a:gd name="connsiteY3-218" fmla="*/ 807001 h 4430027"/>
              <a:gd name="connsiteX4-219" fmla="*/ 5315788 w 6718999"/>
              <a:gd name="connsiteY4-220" fmla="*/ 4120570 h 4430027"/>
              <a:gd name="connsiteX5-221" fmla="*/ 1502058 w 6718999"/>
              <a:gd name="connsiteY5-222" fmla="*/ 3379284 h 4430027"/>
              <a:gd name="connsiteX6-223" fmla="*/ 19691 w 6718999"/>
              <a:gd name="connsiteY6-224" fmla="*/ 4430027 h 4430027"/>
              <a:gd name="connsiteX0-225" fmla="*/ 0 w 6635921"/>
              <a:gd name="connsiteY0-226" fmla="*/ 4229436 h 4229436"/>
              <a:gd name="connsiteX1-227" fmla="*/ 1082305 w 6635921"/>
              <a:gd name="connsiteY1-228" fmla="*/ 3054553 h 4229436"/>
              <a:gd name="connsiteX2-229" fmla="*/ 3100388 w 6635921"/>
              <a:gd name="connsiteY2-230" fmla="*/ 219733 h 4229436"/>
              <a:gd name="connsiteX3-231" fmla="*/ 6333487 w 6635921"/>
              <a:gd name="connsiteY3-232" fmla="*/ 606410 h 4229436"/>
              <a:gd name="connsiteX4-233" fmla="*/ 5296097 w 6635921"/>
              <a:gd name="connsiteY4-234" fmla="*/ 3919979 h 4229436"/>
              <a:gd name="connsiteX5-235" fmla="*/ 1482367 w 6635921"/>
              <a:gd name="connsiteY5-236" fmla="*/ 3178693 h 4229436"/>
              <a:gd name="connsiteX6-237" fmla="*/ 0 w 6635921"/>
              <a:gd name="connsiteY6-238" fmla="*/ 4229436 h 4229436"/>
              <a:gd name="connsiteX0-239" fmla="*/ 0 w 6635921"/>
              <a:gd name="connsiteY0-240" fmla="*/ 4229436 h 4229436"/>
              <a:gd name="connsiteX1-241" fmla="*/ 1082305 w 6635921"/>
              <a:gd name="connsiteY1-242" fmla="*/ 3054553 h 4229436"/>
              <a:gd name="connsiteX2-243" fmla="*/ 3100388 w 6635921"/>
              <a:gd name="connsiteY2-244" fmla="*/ 219733 h 4229436"/>
              <a:gd name="connsiteX3-245" fmla="*/ 6333487 w 6635921"/>
              <a:gd name="connsiteY3-246" fmla="*/ 606410 h 4229436"/>
              <a:gd name="connsiteX4-247" fmla="*/ 5296097 w 6635921"/>
              <a:gd name="connsiteY4-248" fmla="*/ 3919979 h 4229436"/>
              <a:gd name="connsiteX5-249" fmla="*/ 1482367 w 6635921"/>
              <a:gd name="connsiteY5-250" fmla="*/ 3178693 h 4229436"/>
              <a:gd name="connsiteX6-251" fmla="*/ 0 w 6635921"/>
              <a:gd name="connsiteY6-252" fmla="*/ 4229436 h 4229436"/>
              <a:gd name="connsiteX0-253" fmla="*/ 0 w 6635921"/>
              <a:gd name="connsiteY0-254" fmla="*/ 4159393 h 4159393"/>
              <a:gd name="connsiteX1-255" fmla="*/ 1082305 w 6635921"/>
              <a:gd name="connsiteY1-256" fmla="*/ 2984510 h 4159393"/>
              <a:gd name="connsiteX2-257" fmla="*/ 3100388 w 6635921"/>
              <a:gd name="connsiteY2-258" fmla="*/ 149690 h 4159393"/>
              <a:gd name="connsiteX3-259" fmla="*/ 6333487 w 6635921"/>
              <a:gd name="connsiteY3-260" fmla="*/ 536367 h 4159393"/>
              <a:gd name="connsiteX4-261" fmla="*/ 5296097 w 6635921"/>
              <a:gd name="connsiteY4-262" fmla="*/ 3849936 h 4159393"/>
              <a:gd name="connsiteX5-263" fmla="*/ 1482367 w 6635921"/>
              <a:gd name="connsiteY5-264" fmla="*/ 3108650 h 4159393"/>
              <a:gd name="connsiteX6-265" fmla="*/ 0 w 6635921"/>
              <a:gd name="connsiteY6-266" fmla="*/ 4159393 h 4159393"/>
              <a:gd name="connsiteX0-267" fmla="*/ 0 w 6635921"/>
              <a:gd name="connsiteY0-268" fmla="*/ 4127589 h 4127589"/>
              <a:gd name="connsiteX1-269" fmla="*/ 1082305 w 6635921"/>
              <a:gd name="connsiteY1-270" fmla="*/ 2952706 h 4127589"/>
              <a:gd name="connsiteX2-271" fmla="*/ 3100388 w 6635921"/>
              <a:gd name="connsiteY2-272" fmla="*/ 117886 h 4127589"/>
              <a:gd name="connsiteX3-273" fmla="*/ 6333487 w 6635921"/>
              <a:gd name="connsiteY3-274" fmla="*/ 862372 h 4127589"/>
              <a:gd name="connsiteX4-275" fmla="*/ 5296097 w 6635921"/>
              <a:gd name="connsiteY4-276" fmla="*/ 3818132 h 4127589"/>
              <a:gd name="connsiteX5-277" fmla="*/ 1482367 w 6635921"/>
              <a:gd name="connsiteY5-278" fmla="*/ 3076846 h 4127589"/>
              <a:gd name="connsiteX6-279" fmla="*/ 0 w 6635921"/>
              <a:gd name="connsiteY6-280" fmla="*/ 4127589 h 4127589"/>
              <a:gd name="connsiteX0-281" fmla="*/ 0 w 6635921"/>
              <a:gd name="connsiteY0-282" fmla="*/ 4122141 h 4122141"/>
              <a:gd name="connsiteX1-283" fmla="*/ 1294339 w 6635921"/>
              <a:gd name="connsiteY1-284" fmla="*/ 2867744 h 4122141"/>
              <a:gd name="connsiteX2-285" fmla="*/ 3100388 w 6635921"/>
              <a:gd name="connsiteY2-286" fmla="*/ 112438 h 4122141"/>
              <a:gd name="connsiteX3-287" fmla="*/ 6333487 w 6635921"/>
              <a:gd name="connsiteY3-288" fmla="*/ 856924 h 4122141"/>
              <a:gd name="connsiteX4-289" fmla="*/ 5296097 w 6635921"/>
              <a:gd name="connsiteY4-290" fmla="*/ 3812684 h 4122141"/>
              <a:gd name="connsiteX5-291" fmla="*/ 1482367 w 6635921"/>
              <a:gd name="connsiteY5-292" fmla="*/ 3071398 h 4122141"/>
              <a:gd name="connsiteX6-293" fmla="*/ 0 w 6635921"/>
              <a:gd name="connsiteY6-294" fmla="*/ 4122141 h 4122141"/>
              <a:gd name="connsiteX0-295" fmla="*/ 0 w 6635921"/>
              <a:gd name="connsiteY0-296" fmla="*/ 4122141 h 4122141"/>
              <a:gd name="connsiteX1-297" fmla="*/ 1294339 w 6635921"/>
              <a:gd name="connsiteY1-298" fmla="*/ 2867744 h 4122141"/>
              <a:gd name="connsiteX2-299" fmla="*/ 3100388 w 6635921"/>
              <a:gd name="connsiteY2-300" fmla="*/ 112438 h 4122141"/>
              <a:gd name="connsiteX3-301" fmla="*/ 6333487 w 6635921"/>
              <a:gd name="connsiteY3-302" fmla="*/ 856924 h 4122141"/>
              <a:gd name="connsiteX4-303" fmla="*/ 5296097 w 6635921"/>
              <a:gd name="connsiteY4-304" fmla="*/ 3812684 h 4122141"/>
              <a:gd name="connsiteX5-305" fmla="*/ 1482367 w 6635921"/>
              <a:gd name="connsiteY5-306" fmla="*/ 3071398 h 4122141"/>
              <a:gd name="connsiteX6-307" fmla="*/ 0 w 6635921"/>
              <a:gd name="connsiteY6-308" fmla="*/ 4122141 h 4122141"/>
              <a:gd name="connsiteX0-309" fmla="*/ 0 w 6635921"/>
              <a:gd name="connsiteY0-310" fmla="*/ 4077982 h 4077982"/>
              <a:gd name="connsiteX1-311" fmla="*/ 1294339 w 6635921"/>
              <a:gd name="connsiteY1-312" fmla="*/ 2823585 h 4077982"/>
              <a:gd name="connsiteX2-313" fmla="*/ 3100388 w 6635921"/>
              <a:gd name="connsiteY2-314" fmla="*/ 68279 h 4077982"/>
              <a:gd name="connsiteX3-315" fmla="*/ 6333487 w 6635921"/>
              <a:gd name="connsiteY3-316" fmla="*/ 812765 h 4077982"/>
              <a:gd name="connsiteX4-317" fmla="*/ 5296097 w 6635921"/>
              <a:gd name="connsiteY4-318" fmla="*/ 3768525 h 4077982"/>
              <a:gd name="connsiteX5-319" fmla="*/ 1482367 w 6635921"/>
              <a:gd name="connsiteY5-320" fmla="*/ 3027239 h 4077982"/>
              <a:gd name="connsiteX6-321" fmla="*/ 0 w 6635921"/>
              <a:gd name="connsiteY6-322" fmla="*/ 4077982 h 4077982"/>
              <a:gd name="connsiteX0-323" fmla="*/ 0 w 6661680"/>
              <a:gd name="connsiteY0-324" fmla="*/ 3910264 h 3910264"/>
              <a:gd name="connsiteX1-325" fmla="*/ 1320098 w 6661680"/>
              <a:gd name="connsiteY1-326" fmla="*/ 2823585 h 3910264"/>
              <a:gd name="connsiteX2-327" fmla="*/ 3126147 w 6661680"/>
              <a:gd name="connsiteY2-328" fmla="*/ 68279 h 3910264"/>
              <a:gd name="connsiteX3-329" fmla="*/ 6359246 w 6661680"/>
              <a:gd name="connsiteY3-330" fmla="*/ 812765 h 3910264"/>
              <a:gd name="connsiteX4-331" fmla="*/ 5321856 w 6661680"/>
              <a:gd name="connsiteY4-332" fmla="*/ 3768525 h 3910264"/>
              <a:gd name="connsiteX5-333" fmla="*/ 1508126 w 6661680"/>
              <a:gd name="connsiteY5-334" fmla="*/ 3027239 h 3910264"/>
              <a:gd name="connsiteX6-335" fmla="*/ 0 w 6661680"/>
              <a:gd name="connsiteY6-336" fmla="*/ 3910264 h 391026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Lst>
            <a:rect l="l" t="t" r="r" b="b"/>
            <a:pathLst>
              <a:path w="6661680" h="3910264">
                <a:moveTo>
                  <a:pt x="0" y="3910264"/>
                </a:moveTo>
                <a:cubicBezTo>
                  <a:pt x="375638" y="3564676"/>
                  <a:pt x="772182" y="3288442"/>
                  <a:pt x="1320098" y="2823585"/>
                </a:cubicBezTo>
                <a:cubicBezTo>
                  <a:pt x="630300" y="526638"/>
                  <a:pt x="2286289" y="284147"/>
                  <a:pt x="3126147" y="68279"/>
                </a:cubicBezTo>
                <a:cubicBezTo>
                  <a:pt x="4001936" y="-156824"/>
                  <a:pt x="5993294" y="196057"/>
                  <a:pt x="6359246" y="812765"/>
                </a:cubicBezTo>
                <a:cubicBezTo>
                  <a:pt x="6725198" y="1429473"/>
                  <a:pt x="7089274" y="3411567"/>
                  <a:pt x="5321856" y="3768525"/>
                </a:cubicBezTo>
                <a:cubicBezTo>
                  <a:pt x="3397895" y="4202482"/>
                  <a:pt x="2339151" y="3535353"/>
                  <a:pt x="1508126" y="3027239"/>
                </a:cubicBezTo>
                <a:cubicBezTo>
                  <a:pt x="1014004" y="3377487"/>
                  <a:pt x="494122" y="3560016"/>
                  <a:pt x="0" y="3910264"/>
                </a:cubicBezTo>
                <a:close/>
              </a:path>
            </a:pathLst>
          </a:custGeom>
          <a:solidFill>
            <a:schemeClr val="bg1"/>
          </a:solidFill>
          <a:ln>
            <a:solidFill>
              <a:srgbClr val="0066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grpSp>
        <p:nvGrpSpPr>
          <p:cNvPr id="4" name="Grupa 3"/>
          <p:cNvGrpSpPr/>
          <p:nvPr/>
        </p:nvGrpSpPr>
        <p:grpSpPr>
          <a:xfrm>
            <a:off x="3492500" y="1217613"/>
            <a:ext cx="5003800" cy="2159000"/>
            <a:chOff x="3443260" y="1268760"/>
            <a:chExt cx="4922752" cy="1861829"/>
          </a:xfrm>
        </p:grpSpPr>
        <p:pic>
          <p:nvPicPr>
            <p:cNvPr id="3078" name="Obraz 2"/>
            <p:cNvPicPr>
              <a:picLocks noChangeAspect="1"/>
            </p:cNvPicPr>
            <p:nvPr/>
          </p:nvPicPr>
          <p:blipFill>
            <a:blip r:embed="rId5">
              <a:clrChange>
                <a:clrFrom>
                  <a:srgbClr val="FFFFFF"/>
                </a:clrFrom>
                <a:clrTo>
                  <a:srgbClr val="FFFFFF">
                    <a:alpha val="0"/>
                  </a:srgbClr>
                </a:clrTo>
              </a:clrChange>
            </a:blip>
            <a:stretch>
              <a:fillRect/>
            </a:stretch>
          </p:blipFill>
          <p:spPr>
            <a:xfrm>
              <a:off x="3443260" y="2494565"/>
              <a:ext cx="520368" cy="612000"/>
            </a:xfrm>
            <a:prstGeom prst="rect">
              <a:avLst/>
            </a:prstGeom>
            <a:noFill/>
            <a:ln w="9525">
              <a:noFill/>
            </a:ln>
          </p:spPr>
        </p:pic>
        <p:pic>
          <p:nvPicPr>
            <p:cNvPr id="3079" name="Obraz 3"/>
            <p:cNvPicPr>
              <a:picLocks noChangeAspect="1"/>
            </p:cNvPicPr>
            <p:nvPr/>
          </p:nvPicPr>
          <p:blipFill>
            <a:blip r:embed="rId6">
              <a:clrChange>
                <a:clrFrom>
                  <a:srgbClr val="FFFFFF"/>
                </a:clrFrom>
                <a:clrTo>
                  <a:srgbClr val="FFFFFF">
                    <a:alpha val="0"/>
                  </a:srgbClr>
                </a:clrTo>
              </a:clrChange>
            </a:blip>
            <a:stretch>
              <a:fillRect/>
            </a:stretch>
          </p:blipFill>
          <p:spPr>
            <a:xfrm>
              <a:off x="4001498" y="2494565"/>
              <a:ext cx="563221" cy="612000"/>
            </a:xfrm>
            <a:prstGeom prst="rect">
              <a:avLst/>
            </a:prstGeom>
            <a:noFill/>
            <a:ln w="9525">
              <a:noFill/>
            </a:ln>
          </p:spPr>
        </p:pic>
        <p:pic>
          <p:nvPicPr>
            <p:cNvPr id="3080" name="Obraz 4"/>
            <p:cNvPicPr>
              <a:picLocks noChangeAspect="1"/>
            </p:cNvPicPr>
            <p:nvPr/>
          </p:nvPicPr>
          <p:blipFill>
            <a:blip r:embed="rId7">
              <a:clrChange>
                <a:clrFrom>
                  <a:srgbClr val="FFFFFF"/>
                </a:clrFrom>
                <a:clrTo>
                  <a:srgbClr val="FFFFFF">
                    <a:alpha val="0"/>
                  </a:srgbClr>
                </a:clrTo>
              </a:clrChange>
            </a:blip>
            <a:stretch>
              <a:fillRect/>
            </a:stretch>
          </p:blipFill>
          <p:spPr>
            <a:xfrm>
              <a:off x="4743115" y="2494565"/>
              <a:ext cx="563221" cy="612000"/>
            </a:xfrm>
            <a:prstGeom prst="rect">
              <a:avLst/>
            </a:prstGeom>
            <a:noFill/>
            <a:ln w="9525">
              <a:noFill/>
            </a:ln>
          </p:spPr>
        </p:pic>
        <p:pic>
          <p:nvPicPr>
            <p:cNvPr id="3081" name="Obraz 5"/>
            <p:cNvPicPr>
              <a:picLocks noChangeAspect="1"/>
            </p:cNvPicPr>
            <p:nvPr/>
          </p:nvPicPr>
          <p:blipFill>
            <a:blip r:embed="rId8">
              <a:clrChange>
                <a:clrFrom>
                  <a:srgbClr val="FFFFFF"/>
                </a:clrFrom>
                <a:clrTo>
                  <a:srgbClr val="FFFFFF">
                    <a:alpha val="0"/>
                  </a:srgbClr>
                </a:clrTo>
              </a:clrChange>
            </a:blip>
            <a:stretch>
              <a:fillRect/>
            </a:stretch>
          </p:blipFill>
          <p:spPr>
            <a:xfrm>
              <a:off x="5237374" y="2494565"/>
              <a:ext cx="367319" cy="612000"/>
            </a:xfrm>
            <a:prstGeom prst="rect">
              <a:avLst/>
            </a:prstGeom>
            <a:noFill/>
            <a:ln w="9525">
              <a:noFill/>
            </a:ln>
          </p:spPr>
        </p:pic>
        <p:pic>
          <p:nvPicPr>
            <p:cNvPr id="3082" name="Obraz 6"/>
            <p:cNvPicPr>
              <a:picLocks noChangeAspect="1"/>
            </p:cNvPicPr>
            <p:nvPr/>
          </p:nvPicPr>
          <p:blipFill>
            <a:blip r:embed="rId9">
              <a:clrChange>
                <a:clrFrom>
                  <a:srgbClr val="FFFFFF"/>
                </a:clrFrom>
                <a:clrTo>
                  <a:srgbClr val="FFFFFF">
                    <a:alpha val="0"/>
                  </a:srgbClr>
                </a:clrTo>
              </a:clrChange>
            </a:blip>
            <a:stretch>
              <a:fillRect/>
            </a:stretch>
          </p:blipFill>
          <p:spPr>
            <a:xfrm>
              <a:off x="5673526" y="2494565"/>
              <a:ext cx="459147" cy="612000"/>
            </a:xfrm>
            <a:prstGeom prst="rect">
              <a:avLst/>
            </a:prstGeom>
            <a:noFill/>
            <a:ln w="9525">
              <a:noFill/>
            </a:ln>
          </p:spPr>
        </p:pic>
        <p:pic>
          <p:nvPicPr>
            <p:cNvPr id="3083" name="Obraz 7"/>
            <p:cNvPicPr>
              <a:picLocks noChangeAspect="1"/>
            </p:cNvPicPr>
            <p:nvPr/>
          </p:nvPicPr>
          <p:blipFill>
            <a:blip r:embed="rId10">
              <a:clrChange>
                <a:clrFrom>
                  <a:srgbClr val="FFFFFF"/>
                </a:clrFrom>
                <a:clrTo>
                  <a:srgbClr val="FFFFFF">
                    <a:alpha val="0"/>
                  </a:srgbClr>
                </a:clrTo>
              </a:clrChange>
            </a:blip>
            <a:stretch>
              <a:fillRect/>
            </a:stretch>
          </p:blipFill>
          <p:spPr>
            <a:xfrm>
              <a:off x="6255283" y="2518589"/>
              <a:ext cx="459147" cy="612000"/>
            </a:xfrm>
            <a:prstGeom prst="rect">
              <a:avLst/>
            </a:prstGeom>
            <a:noFill/>
            <a:ln w="9525">
              <a:noFill/>
            </a:ln>
          </p:spPr>
        </p:pic>
        <p:pic>
          <p:nvPicPr>
            <p:cNvPr id="3084" name="Obraz 8"/>
            <p:cNvPicPr>
              <a:picLocks noChangeAspect="1"/>
            </p:cNvPicPr>
            <p:nvPr/>
          </p:nvPicPr>
          <p:blipFill>
            <a:blip r:embed="rId11">
              <a:clrChange>
                <a:clrFrom>
                  <a:srgbClr val="FFFFFF"/>
                </a:clrFrom>
                <a:clrTo>
                  <a:srgbClr val="FFFFFF">
                    <a:alpha val="0"/>
                  </a:srgbClr>
                </a:clrTo>
              </a:clrChange>
            </a:blip>
            <a:stretch>
              <a:fillRect/>
            </a:stretch>
          </p:blipFill>
          <p:spPr>
            <a:xfrm>
              <a:off x="6746479" y="2518589"/>
              <a:ext cx="563221" cy="612000"/>
            </a:xfrm>
            <a:prstGeom prst="rect">
              <a:avLst/>
            </a:prstGeom>
            <a:noFill/>
            <a:ln w="9525">
              <a:noFill/>
            </a:ln>
          </p:spPr>
        </p:pic>
        <p:pic>
          <p:nvPicPr>
            <p:cNvPr id="3085" name="Obraz 9"/>
            <p:cNvPicPr>
              <a:picLocks noChangeAspect="1"/>
            </p:cNvPicPr>
            <p:nvPr/>
          </p:nvPicPr>
          <p:blipFill>
            <a:blip r:embed="rId12">
              <a:clrChange>
                <a:clrFrom>
                  <a:srgbClr val="FFFFFF"/>
                </a:clrFrom>
                <a:clrTo>
                  <a:srgbClr val="FFFFFF">
                    <a:alpha val="0"/>
                  </a:srgbClr>
                </a:clrTo>
              </a:clrChange>
            </a:blip>
            <a:stretch>
              <a:fillRect/>
            </a:stretch>
          </p:blipFill>
          <p:spPr>
            <a:xfrm>
              <a:off x="7309700" y="2518589"/>
              <a:ext cx="563222" cy="612000"/>
            </a:xfrm>
            <a:prstGeom prst="rect">
              <a:avLst/>
            </a:prstGeom>
            <a:noFill/>
            <a:ln w="9525">
              <a:noFill/>
            </a:ln>
          </p:spPr>
        </p:pic>
        <p:pic>
          <p:nvPicPr>
            <p:cNvPr id="3086" name="Obraz 10"/>
            <p:cNvPicPr>
              <a:picLocks noChangeAspect="1"/>
            </p:cNvPicPr>
            <p:nvPr/>
          </p:nvPicPr>
          <p:blipFill>
            <a:blip r:embed="rId9">
              <a:clrChange>
                <a:clrFrom>
                  <a:srgbClr val="FFFFFF"/>
                </a:clrFrom>
                <a:clrTo>
                  <a:srgbClr val="FFFFFF">
                    <a:alpha val="0"/>
                  </a:srgbClr>
                </a:clrTo>
              </a:clrChange>
            </a:blip>
            <a:stretch>
              <a:fillRect/>
            </a:stretch>
          </p:blipFill>
          <p:spPr>
            <a:xfrm>
              <a:off x="7906865" y="2518589"/>
              <a:ext cx="459147" cy="612000"/>
            </a:xfrm>
            <a:prstGeom prst="rect">
              <a:avLst/>
            </a:prstGeom>
            <a:noFill/>
            <a:ln w="9525">
              <a:noFill/>
            </a:ln>
          </p:spPr>
        </p:pic>
        <p:pic>
          <p:nvPicPr>
            <p:cNvPr id="3087" name="Obraz 8"/>
            <p:cNvPicPr>
              <a:picLocks noChangeAspect="1"/>
            </p:cNvPicPr>
            <p:nvPr/>
          </p:nvPicPr>
          <p:blipFill>
            <a:blip r:embed="rId11">
              <a:clrChange>
                <a:clrFrom>
                  <a:srgbClr val="FFFFFF"/>
                </a:clrFrom>
                <a:clrTo>
                  <a:srgbClr val="FFFFFF">
                    <a:alpha val="0"/>
                  </a:srgbClr>
                </a:clrTo>
              </a:clrChange>
            </a:blip>
            <a:stretch>
              <a:fillRect/>
            </a:stretch>
          </p:blipFill>
          <p:spPr>
            <a:xfrm>
              <a:off x="4179894" y="1268760"/>
              <a:ext cx="563221" cy="612000"/>
            </a:xfrm>
            <a:prstGeom prst="rect">
              <a:avLst/>
            </a:prstGeom>
            <a:noFill/>
            <a:ln w="9525">
              <a:noFill/>
            </a:ln>
          </p:spPr>
        </p:pic>
        <p:pic>
          <p:nvPicPr>
            <p:cNvPr id="3088" name="Obraz 16"/>
            <p:cNvPicPr>
              <a:picLocks noChangeAspect="1"/>
            </p:cNvPicPr>
            <p:nvPr/>
          </p:nvPicPr>
          <p:blipFill>
            <a:blip r:embed="rId13">
              <a:clrChange>
                <a:clrFrom>
                  <a:srgbClr val="FFFFFF"/>
                </a:clrFrom>
                <a:clrTo>
                  <a:srgbClr val="FFFFFF">
                    <a:alpha val="0"/>
                  </a:srgbClr>
                </a:clrTo>
              </a:clrChange>
            </a:blip>
            <a:stretch>
              <a:fillRect/>
            </a:stretch>
          </p:blipFill>
          <p:spPr>
            <a:xfrm>
              <a:off x="4787197" y="1268760"/>
              <a:ext cx="520200" cy="612000"/>
            </a:xfrm>
            <a:prstGeom prst="rect">
              <a:avLst/>
            </a:prstGeom>
            <a:noFill/>
            <a:ln w="9525">
              <a:noFill/>
            </a:ln>
          </p:spPr>
        </p:pic>
        <p:pic>
          <p:nvPicPr>
            <p:cNvPr id="3089" name="Obraz 4"/>
            <p:cNvPicPr>
              <a:picLocks noChangeAspect="1"/>
            </p:cNvPicPr>
            <p:nvPr/>
          </p:nvPicPr>
          <p:blipFill>
            <a:blip r:embed="rId7">
              <a:clrChange>
                <a:clrFrom>
                  <a:srgbClr val="FFFFFF"/>
                </a:clrFrom>
                <a:clrTo>
                  <a:srgbClr val="FFFFFF">
                    <a:alpha val="0"/>
                  </a:srgbClr>
                </a:clrTo>
              </a:clrChange>
            </a:blip>
            <a:stretch>
              <a:fillRect/>
            </a:stretch>
          </p:blipFill>
          <p:spPr>
            <a:xfrm>
              <a:off x="5903099" y="1268760"/>
              <a:ext cx="563221" cy="612000"/>
            </a:xfrm>
            <a:prstGeom prst="rect">
              <a:avLst/>
            </a:prstGeom>
            <a:noFill/>
            <a:ln w="9525">
              <a:noFill/>
            </a:ln>
          </p:spPr>
        </p:pic>
        <p:pic>
          <p:nvPicPr>
            <p:cNvPr id="3090" name="Obraz 4"/>
            <p:cNvPicPr>
              <a:picLocks noChangeAspect="1"/>
            </p:cNvPicPr>
            <p:nvPr/>
          </p:nvPicPr>
          <p:blipFill>
            <a:blip r:embed="rId7">
              <a:clrChange>
                <a:clrFrom>
                  <a:srgbClr val="FFFFFF"/>
                </a:clrFrom>
                <a:clrTo>
                  <a:srgbClr val="FFFFFF">
                    <a:alpha val="0"/>
                  </a:srgbClr>
                </a:clrTo>
              </a:clrChange>
            </a:blip>
            <a:stretch>
              <a:fillRect/>
            </a:stretch>
          </p:blipFill>
          <p:spPr>
            <a:xfrm>
              <a:off x="5345344" y="1268760"/>
              <a:ext cx="563221" cy="612000"/>
            </a:xfrm>
            <a:prstGeom prst="rect">
              <a:avLst/>
            </a:prstGeom>
            <a:noFill/>
            <a:ln w="9525">
              <a:noFill/>
            </a:ln>
          </p:spPr>
        </p:pic>
        <p:pic>
          <p:nvPicPr>
            <p:cNvPr id="3091" name="Obraz 19"/>
            <p:cNvPicPr>
              <a:picLocks noChangeAspect="1"/>
            </p:cNvPicPr>
            <p:nvPr/>
          </p:nvPicPr>
          <p:blipFill>
            <a:blip r:embed="rId14">
              <a:clrChange>
                <a:clrFrom>
                  <a:srgbClr val="FFFFFF"/>
                </a:clrFrom>
                <a:clrTo>
                  <a:srgbClr val="FFFFFF">
                    <a:alpha val="0"/>
                  </a:srgbClr>
                </a:clrTo>
              </a:clrChange>
            </a:blip>
            <a:stretch>
              <a:fillRect/>
            </a:stretch>
          </p:blipFill>
          <p:spPr>
            <a:xfrm>
              <a:off x="6432910" y="1297208"/>
              <a:ext cx="563040" cy="612000"/>
            </a:xfrm>
            <a:prstGeom prst="rect">
              <a:avLst/>
            </a:prstGeom>
            <a:noFill/>
            <a:ln w="9525">
              <a:noFill/>
            </a:ln>
          </p:spPr>
        </p:pic>
      </p:grpSp>
      <p:pic>
        <p:nvPicPr>
          <p:cNvPr id="5" name="Picture 4" descr="cmas tree">
            <a:hlinkClick r:id="" action="ppaction://hlinkshowjump?jump=nextslide">
              <a:snd r:embed="rId15" name="\jingle.wav"/>
            </a:hlinkClick>
          </p:cNvPr>
          <p:cNvPicPr>
            <a:picLocks noChangeAspect="1"/>
          </p:cNvPicPr>
          <p:nvPr/>
        </p:nvPicPr>
        <p:blipFill>
          <a:blip r:embed="rId16"/>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15" name="\jingle.wav"/>
            </a:hlinkClick>
          </p:cNvPr>
          <p:cNvPicPr>
            <a:picLocks noChangeAspect="1"/>
          </p:cNvPicPr>
          <p:nvPr/>
        </p:nvPicPr>
        <p:blipFill>
          <a:blip r:embed="rId16"/>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250"/>
                                        <p:tgtEl>
                                          <p:spTgt spid="2"/>
                                        </p:tgtEl>
                                      </p:cBhvr>
                                    </p:animEffect>
                                    <p:anim calcmode="lin" valueType="num">
                                      <p:cBhvr>
                                        <p:cTn id="8" dur="1250" fill="hold"/>
                                        <p:tgtEl>
                                          <p:spTgt spid="2"/>
                                        </p:tgtEl>
                                        <p:attrNameLst>
                                          <p:attrName>style.rotation</p:attrName>
                                        </p:attrNameLst>
                                      </p:cBhvr>
                                      <p:tavLst>
                                        <p:tav tm="0">
                                          <p:val>
                                            <p:fltVal val="720.000000"/>
                                          </p:val>
                                        </p:tav>
                                        <p:tav tm="100000">
                                          <p:val>
                                            <p:fltVal val="0.000000"/>
                                          </p:val>
                                        </p:tav>
                                      </p:tavLst>
                                    </p:anim>
                                    <p:anim calcmode="lin" valueType="num">
                                      <p:cBhvr>
                                        <p:cTn id="9" dur="1250" fill="hold"/>
                                        <p:tgtEl>
                                          <p:spTgt spid="2"/>
                                        </p:tgtEl>
                                        <p:attrNameLst>
                                          <p:attrName>ppt_h</p:attrName>
                                        </p:attrNameLst>
                                      </p:cBhvr>
                                      <p:tavLst>
                                        <p:tav tm="0">
                                          <p:val>
                                            <p:fltVal val="0.000000"/>
                                          </p:val>
                                        </p:tav>
                                        <p:tav tm="100000">
                                          <p:val>
                                            <p:strVal val="#ppt_h"/>
                                          </p:val>
                                        </p:tav>
                                      </p:tavLst>
                                    </p:anim>
                                    <p:anim calcmode="lin" valueType="num">
                                      <p:cBhvr>
                                        <p:cTn id="10" dur="1250" fill="hold"/>
                                        <p:tgtEl>
                                          <p:spTgt spid="2"/>
                                        </p:tgtEl>
                                        <p:attrNameLst>
                                          <p:attrName>ppt_w</p:attrName>
                                        </p:attrNameLst>
                                      </p:cBhvr>
                                      <p:tavLst>
                                        <p:tav tm="0">
                                          <p:val>
                                            <p:fltVal val="0.000000"/>
                                          </p:val>
                                        </p:tav>
                                        <p:tav tm="100000">
                                          <p:val>
                                            <p:strVal val="#ppt_w"/>
                                          </p:val>
                                        </p:tav>
                                      </p:tavLst>
                                    </p:anim>
                                  </p:childTnLst>
                                </p:cTn>
                              </p:par>
                            </p:childTnLst>
                          </p:cTn>
                        </p:par>
                        <p:par>
                          <p:cTn id="11" fill="hold">
                            <p:stCondLst>
                              <p:cond delay="1500"/>
                            </p:stCondLst>
                            <p:childTnLst>
                              <p:par>
                                <p:cTn id="12" presetID="9" presetClass="entr" presetSubtype="0" fill="hold" nodeType="after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dissolve">
                                      <p:cBhvr>
                                        <p:cTn id="14" dur="500"/>
                                        <p:tgtEl>
                                          <p:spTgt spid="3"/>
                                        </p:tgtEl>
                                      </p:cBhvr>
                                    </p:animEffect>
                                  </p:childTnLst>
                                </p:cTn>
                              </p:par>
                            </p:childTnLst>
                          </p:cTn>
                        </p:par>
                        <p:par>
                          <p:cTn id="15" fill="hold">
                            <p:stCondLst>
                              <p:cond delay="2000"/>
                            </p:stCondLst>
                            <p:childTnLst>
                              <p:par>
                                <p:cTn id="16" presetID="26" presetClass="entr" presetSubtype="0"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wipe(down)">
                                      <p:cBhvr>
                                        <p:cTn id="18" dur="362">
                                          <p:stCondLst>
                                            <p:cond delay="0"/>
                                          </p:stCondLst>
                                        </p:cTn>
                                        <p:tgtEl>
                                          <p:spTgt spid="4"/>
                                        </p:tgtEl>
                                      </p:cBhvr>
                                    </p:animEffect>
                                    <p:anim calcmode="lin" valueType="num">
                                      <p:cBhvr>
                                        <p:cTn id="19" dur="1139" tmFilter="0,0; 0.14,0.36; 0.43,0.73; 0.71,0.91; 1.0,1.0">
                                          <p:stCondLst>
                                            <p:cond delay="0"/>
                                          </p:stCondLst>
                                        </p:cTn>
                                        <p:tgtEl>
                                          <p:spTgt spid="4"/>
                                        </p:tgtEl>
                                        <p:attrNameLst>
                                          <p:attrName>ppt_x</p:attrName>
                                        </p:attrNameLst>
                                      </p:cBhvr>
                                      <p:tavLst>
                                        <p:tav tm="0">
                                          <p:val>
                                            <p:strVal val="#ppt_x-0.25"/>
                                          </p:val>
                                        </p:tav>
                                        <p:tav tm="100000">
                                          <p:val>
                                            <p:strVal val="#ppt_x"/>
                                          </p:val>
                                        </p:tav>
                                      </p:tavLst>
                                    </p:anim>
                                    <p:anim calcmode="lin" valueType="num">
                                      <p:cBhvr>
                                        <p:cTn id="20" dur="415" tmFilter="0.0,0.0; 0.25,0.07; 0.50,0.2; 0.75,0.467; 1.0,1.0">
                                          <p:stCondLst>
                                            <p:cond delay="0"/>
                                          </p:stCondLst>
                                        </p:cTn>
                                        <p:tgtEl>
                                          <p:spTgt spid="4"/>
                                        </p:tgtEl>
                                        <p:attrNameLst>
                                          <p:attrName>ppt_y</p:attrName>
                                        </p:attrNameLst>
                                      </p:cBhvr>
                                      <p:tavLst>
                                        <p:tav tm="0" fmla="#ppt_y-sin(pi*$)/3">
                                          <p:val>
                                            <p:fltVal val="0.500000"/>
                                          </p:val>
                                        </p:tav>
                                        <p:tav tm="100000">
                                          <p:val>
                                            <p:fltVal val="1.000000"/>
                                          </p:val>
                                        </p:tav>
                                      </p:tavLst>
                                    </p:anim>
                                    <p:anim calcmode="lin" valueType="num">
                                      <p:cBhvr>
                                        <p:cTn id="21" dur="415" tmFilter="0, 0; 0.125,0.2665; 0.25,0.4; 0.375,0.465; 0.5,0.5;  0.625,0.535; 0.75,0.6; 0.875,0.7335; 1,1">
                                          <p:stCondLst>
                                            <p:cond delay="415"/>
                                          </p:stCondLst>
                                        </p:cTn>
                                        <p:tgtEl>
                                          <p:spTgt spid="4"/>
                                        </p:tgtEl>
                                        <p:attrNameLst>
                                          <p:attrName>ppt_y</p:attrName>
                                        </p:attrNameLst>
                                      </p:cBhvr>
                                      <p:tavLst>
                                        <p:tav tm="0" fmla="#ppt_y-sin(pi*$)/9">
                                          <p:val>
                                            <p:fltVal val="0.000000"/>
                                          </p:val>
                                        </p:tav>
                                        <p:tav tm="100000">
                                          <p:val>
                                            <p:fltVal val="1.000000"/>
                                          </p:val>
                                        </p:tav>
                                      </p:tavLst>
                                    </p:anim>
                                    <p:anim calcmode="lin" valueType="num">
                                      <p:cBhvr>
                                        <p:cTn id="22" dur="207" tmFilter="0, 0; 0.125,0.2665; 0.25,0.4; 0.375,0.465; 0.5,0.5;  0.625,0.535; 0.75,0.6; 0.875,0.7335; 1,1">
                                          <p:stCondLst>
                                            <p:cond delay="828"/>
                                          </p:stCondLst>
                                        </p:cTn>
                                        <p:tgtEl>
                                          <p:spTgt spid="4"/>
                                        </p:tgtEl>
                                        <p:attrNameLst>
                                          <p:attrName>ppt_y</p:attrName>
                                        </p:attrNameLst>
                                      </p:cBhvr>
                                      <p:tavLst>
                                        <p:tav tm="0" fmla="#ppt_y-sin(pi*$)/27">
                                          <p:val>
                                            <p:fltVal val="0.000000"/>
                                          </p:val>
                                        </p:tav>
                                        <p:tav tm="100000">
                                          <p:val>
                                            <p:fltVal val="1.000000"/>
                                          </p:val>
                                        </p:tav>
                                      </p:tavLst>
                                    </p:anim>
                                    <p:anim calcmode="lin" valueType="num">
                                      <p:cBhvr>
                                        <p:cTn id="23" dur="103" tmFilter="0, 0; 0.125,0.2665; 0.25,0.4; 0.375,0.465; 0.5,0.5;  0.625,0.535; 0.75,0.6; 0.875,0.7335; 1,1">
                                          <p:stCondLst>
                                            <p:cond delay="1035"/>
                                          </p:stCondLst>
                                        </p:cTn>
                                        <p:tgtEl>
                                          <p:spTgt spid="4"/>
                                        </p:tgtEl>
                                        <p:attrNameLst>
                                          <p:attrName>ppt_y</p:attrName>
                                        </p:attrNameLst>
                                      </p:cBhvr>
                                      <p:tavLst>
                                        <p:tav tm="0" fmla="#ppt_y-sin(pi*$)/81">
                                          <p:val>
                                            <p:fltVal val="0.000000"/>
                                          </p:val>
                                        </p:tav>
                                        <p:tav tm="100000">
                                          <p:val>
                                            <p:fltVal val="1.000000"/>
                                          </p:val>
                                        </p:tav>
                                      </p:tavLst>
                                    </p:anim>
                                    <p:animScale>
                                      <p:cBhvr>
                                        <p:cTn id="24" dur="16">
                                          <p:stCondLst>
                                            <p:cond delay="406"/>
                                          </p:stCondLst>
                                        </p:cTn>
                                        <p:tgtEl>
                                          <p:spTgt spid="4"/>
                                        </p:tgtEl>
                                      </p:cBhvr>
                                      <p:to x="100000" y="60000"/>
                                    </p:animScale>
                                    <p:animScale>
                                      <p:cBhvr>
                                        <p:cTn id="25" dur="104" decel="50000">
                                          <p:stCondLst>
                                            <p:cond delay="423"/>
                                          </p:stCondLst>
                                        </p:cTn>
                                        <p:tgtEl>
                                          <p:spTgt spid="4"/>
                                        </p:tgtEl>
                                      </p:cBhvr>
                                      <p:to x="100000" y="100000"/>
                                    </p:animScale>
                                    <p:animScale>
                                      <p:cBhvr>
                                        <p:cTn id="26" dur="16">
                                          <p:stCondLst>
                                            <p:cond delay="820"/>
                                          </p:stCondLst>
                                        </p:cTn>
                                        <p:tgtEl>
                                          <p:spTgt spid="4"/>
                                        </p:tgtEl>
                                      </p:cBhvr>
                                      <p:to x="100000" y="80000"/>
                                    </p:animScale>
                                    <p:animScale>
                                      <p:cBhvr>
                                        <p:cTn id="27" dur="104" decel="50000">
                                          <p:stCondLst>
                                            <p:cond delay="836"/>
                                          </p:stCondLst>
                                        </p:cTn>
                                        <p:tgtEl>
                                          <p:spTgt spid="4"/>
                                        </p:tgtEl>
                                      </p:cBhvr>
                                      <p:to x="100000" y="100000"/>
                                    </p:animScale>
                                    <p:animScale>
                                      <p:cBhvr>
                                        <p:cTn id="28" dur="16">
                                          <p:stCondLst>
                                            <p:cond delay="1026"/>
                                          </p:stCondLst>
                                        </p:cTn>
                                        <p:tgtEl>
                                          <p:spTgt spid="4"/>
                                        </p:tgtEl>
                                      </p:cBhvr>
                                      <p:to x="100000" y="90000"/>
                                    </p:animScale>
                                    <p:animScale>
                                      <p:cBhvr>
                                        <p:cTn id="29" dur="104" decel="50000">
                                          <p:stCondLst>
                                            <p:cond delay="1042"/>
                                          </p:stCondLst>
                                        </p:cTn>
                                        <p:tgtEl>
                                          <p:spTgt spid="4"/>
                                        </p:tgtEl>
                                      </p:cBhvr>
                                      <p:to x="100000" y="100000"/>
                                    </p:animScale>
                                    <p:animScale>
                                      <p:cBhvr>
                                        <p:cTn id="30" dur="16">
                                          <p:stCondLst>
                                            <p:cond delay="1130"/>
                                          </p:stCondLst>
                                        </p:cTn>
                                        <p:tgtEl>
                                          <p:spTgt spid="4"/>
                                        </p:tgtEl>
                                      </p:cBhvr>
                                      <p:to x="100000" y="95000"/>
                                    </p:animScale>
                                    <p:animScale>
                                      <p:cBhvr>
                                        <p:cTn id="31" dur="104" decel="50000">
                                          <p:stCondLst>
                                            <p:cond delay="1146"/>
                                          </p:stCondLst>
                                        </p:cTn>
                                        <p:tgtEl>
                                          <p:spTgt spid="4"/>
                                        </p:tgtEl>
                                      </p:cBhvr>
                                      <p:to x="100000" y="100000"/>
                                    </p:animScale>
                                  </p:childTnLst>
                                </p:cTn>
                              </p:par>
                              <p:par>
                                <p:cTn id="32" presetID="1" presetClass="mediacall" presetSubtype="0" fill="hold" nodeType="withEffect">
                                  <p:stCondLst>
                                    <p:cond delay="0"/>
                                  </p:stCondLst>
                                  <p:childTnLst>
                                    <p:cmd type="call" cmd="playFrom(0.0)">
                                      <p:cBhvr>
                                        <p:cTn id="33" dur="5383" fill="hold"/>
                                        <p:tgtEl>
                                          <p:spTgt spid="19"/>
                                        </p:tgtEl>
                                      </p:cBhvr>
                                    </p:cmd>
                                  </p:childTnLst>
                                </p:cTn>
                              </p:par>
                            </p:childTnLst>
                          </p:cTn>
                        </p:par>
                      </p:childTnLst>
                    </p:cTn>
                  </p:par>
                </p:childTnLst>
              </p:cTn>
              <p:prevCondLst>
                <p:cond evt="onPrev" delay="0">
                  <p:tgtEl>
                    <p:sldTgt/>
                  </p:tgtEl>
                </p:cond>
              </p:prevCondLst>
              <p:nextCondLst>
                <p:cond evt="onNext" delay="0">
                  <p:tgtEl>
                    <p:sldTgt/>
                  </p:tgtEl>
                </p:cond>
              </p:nextCondLst>
            </p:seq>
            <p:audio>
              <p:cMediaNode vol="80000" showWhenStopped="0">
                <p:cTn id="34" fill="hold" display="0">
                  <p:stCondLst>
                    <p:cond delay="indefinite"/>
                  </p:stCondLst>
                  <p:endCondLst>
                    <p:cond evt="onStopAudio" delay="0">
                      <p:tgtEl>
                        <p:sldTgt/>
                      </p:tgtEl>
                    </p:cond>
                  </p:endCondLst>
                </p:cTn>
                <p:tgtEl>
                  <p:spTgt spid="19"/>
                </p:tgtEl>
              </p:cMediaNode>
            </p:audio>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8194" name="Picture 43" descr="http://totallybaked.files.wordpress.com/2007/12/santa_happy_dance_hg_clr.gif"/>
          <p:cNvPicPr>
            <a:picLocks noChangeAspect="1"/>
          </p:cNvPicPr>
          <p:nvPr/>
        </p:nvPicPr>
        <p:blipFill>
          <a:blip r:embed="rId1"/>
          <a:stretch>
            <a:fillRect/>
          </a:stretch>
        </p:blipFill>
        <p:spPr>
          <a:xfrm>
            <a:off x="720725" y="1466850"/>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8231"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38" name="AutoShape 6">
            <a:hlinkClick r:id="" action="ppaction://hlinkshowjump?jump=nextslide" highlightClick="1"/>
          </p:cNvPr>
          <p:cNvSpPr>
            <a:spLocks noChangeArrowheads="1"/>
          </p:cNvSpPr>
          <p:nvPr/>
        </p:nvSpPr>
        <p:spPr bwMode="auto">
          <a:xfrm>
            <a:off x="7885113" y="5878513"/>
            <a:ext cx="863600" cy="719137"/>
          </a:xfrm>
          <a:prstGeom prst="actionButtonForwardNext">
            <a:avLst/>
          </a:prstGeom>
          <a:solidFill>
            <a:srgbClr val="00FF00"/>
          </a:solidFill>
          <a:effectLst>
            <a:glow rad="101600">
              <a:schemeClr val="accent3">
                <a:satMod val="175000"/>
                <a:alpha val="4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r>
              <a:rPr kumimoji="0" lang="es-ES" sz="2000" b="0" i="0" u="none" strike="noStrike" kern="1200" cap="none" spc="0" normalizeH="0" baseline="0" noProof="0" dirty="0">
                <a:ln>
                  <a:noFill/>
                </a:ln>
                <a:solidFill>
                  <a:schemeClr val="lt1"/>
                </a:solidFill>
                <a:effectLst/>
                <a:uLnTx/>
                <a:uFillTx/>
                <a:latin typeface="Arial Black" panose="020B0A04020102020204" charset="0"/>
                <a:ea typeface="+mn-ea"/>
                <a:cs typeface="+mn-cs"/>
              </a:rPr>
              <a:t>PLAY</a:t>
            </a:r>
            <a:endParaRPr kumimoji="0" lang="es-ES" sz="2000" b="0" i="0" u="none" strike="noStrike" kern="1200" cap="none" spc="0" normalizeH="0" baseline="0" noProof="0" dirty="0">
              <a:ln>
                <a:noFill/>
              </a:ln>
              <a:solidFill>
                <a:schemeClr val="lt1"/>
              </a:solidFill>
              <a:effectLst/>
              <a:uLnTx/>
              <a:uFillTx/>
              <a:latin typeface="Arial Black" panose="020B0A04020102020204" charset="0"/>
              <a:ea typeface="+mn-ea"/>
              <a:cs typeface="+mn-cs"/>
            </a:endParaRPr>
          </a:p>
        </p:txBody>
      </p:sp>
      <p:sp>
        <p:nvSpPr>
          <p:cNvPr id="39" name="AutoShape 6">
            <a:hlinkClick r:id="rId2" action="ppaction://hlinksldjump" highlightClick="1"/>
          </p:cNvPr>
          <p:cNvSpPr>
            <a:spLocks noChangeArrowheads="1"/>
          </p:cNvSpPr>
          <p:nvPr/>
        </p:nvSpPr>
        <p:spPr bwMode="auto">
          <a:xfrm>
            <a:off x="362985" y="5950365"/>
            <a:ext cx="2232025" cy="647700"/>
          </a:xfrm>
          <a:prstGeom prst="actionButtonBlank">
            <a:avLst/>
          </a:prstGeom>
          <a:solidFill>
            <a:srgbClr val="FF0000"/>
          </a:solidFill>
          <a:effectLst>
            <a:glow rad="101600">
              <a:schemeClr val="accent3">
                <a:satMod val="175000"/>
                <a:alpha val="4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lstStyle/>
          <a:p>
            <a:pPr marL="0" marR="0" lvl="0" indent="0" algn="ctr"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r>
              <a:rPr kumimoji="0" lang="es-ES" sz="2000" b="1" i="0" u="none" strike="noStrike" kern="1200" cap="none" spc="0" normalizeH="0" baseline="0" noProof="0" dirty="0">
                <a:ln>
                  <a:noFill/>
                </a:ln>
                <a:solidFill>
                  <a:schemeClr val="lt1"/>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rPr>
              <a:t>GAME RULES</a:t>
            </a:r>
            <a:endParaRPr kumimoji="0" lang="es-ES" sz="2000" b="1" i="0" u="none" strike="noStrike" kern="1200" cap="none" spc="0" normalizeH="0" baseline="0" noProof="0" dirty="0">
              <a:ln>
                <a:noFill/>
              </a:ln>
              <a:solidFill>
                <a:schemeClr val="lt1"/>
              </a:solidFill>
              <a:effectLst>
                <a:outerShdw blurRad="38100" dist="38100" dir="2700000" algn="tl">
                  <a:srgbClr val="000000">
                    <a:alpha val="43137"/>
                  </a:srgbClr>
                </a:outerShdw>
              </a:effectLst>
              <a:uLnTx/>
              <a:uFillTx/>
              <a:latin typeface="Arial" panose="020B0604020202020204" pitchFamily="34" charset="0"/>
              <a:ea typeface="+mn-ea"/>
              <a:cs typeface="Arial" panose="020B0604020202020204" pitchFamily="34" charset="0"/>
            </a:endParaRPr>
          </a:p>
        </p:txBody>
      </p:sp>
      <p:sp>
        <p:nvSpPr>
          <p:cNvPr id="40" name="39 Rectángulo"/>
          <p:cNvSpPr/>
          <p:nvPr/>
        </p:nvSpPr>
        <p:spPr>
          <a:xfrm>
            <a:off x="3390044" y="928670"/>
            <a:ext cx="5286413" cy="4857784"/>
          </a:xfrm>
          <a:prstGeom prst="rect">
            <a:avLst/>
          </a:prstGeom>
          <a:noFill/>
        </p:spPr>
        <p:txBody>
          <a:bodyPr spcFirstLastPara="1" wrap="none" numCol="1">
            <a:prstTxWarp prst="textArchUp">
              <a:avLst>
                <a:gd name="adj" fmla="val 9417675"/>
              </a:avLst>
            </a:prstTxWarp>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ctr"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r>
              <a:rPr kumimoji="0" lang="es-ES" sz="3600" b="1" i="0" u="none" strike="noStrike" kern="1200" cap="none" spc="0" normalizeH="0" baseline="0" noProof="0" dirty="0" err="1">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How</a:t>
            </a:r>
            <a:r>
              <a:rPr kumimoji="0" lang="es-ES" sz="3600" b="1" i="0" u="none" strike="noStrike" kern="1200" cap="none" spc="0" normalizeH="0" baseline="0" noProof="0" dirty="0">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 </a:t>
            </a:r>
            <a:r>
              <a:rPr kumimoji="0" lang="es-ES" sz="3600" b="1" i="0" u="none" strike="noStrike" kern="1200" cap="none" spc="0" normalizeH="0" baseline="0" noProof="0" dirty="0" err="1">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much</a:t>
            </a:r>
            <a:r>
              <a:rPr kumimoji="0" lang="es-ES" sz="3600" b="1" i="0" u="none" strike="noStrike" kern="1200" cap="none" spc="0" normalizeH="0" baseline="0" noProof="0" dirty="0">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 do </a:t>
            </a:r>
            <a:r>
              <a:rPr kumimoji="0" lang="es-ES" sz="3600" b="1" i="0" u="none" strike="noStrike" kern="1200" cap="none" spc="0" normalizeH="0" baseline="0" noProof="0" dirty="0" err="1">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you</a:t>
            </a:r>
            <a:r>
              <a:rPr kumimoji="0" lang="es-ES" sz="3600" b="1" i="0" u="none" strike="noStrike" kern="1200" cap="none" spc="0" normalizeH="0" baseline="0" noProof="0" dirty="0">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 </a:t>
            </a:r>
            <a:r>
              <a:rPr kumimoji="0" lang="es-ES" sz="3600" b="1" i="0" u="none" strike="noStrike" kern="1200" cap="none" spc="0" normalizeH="0" baseline="0" noProof="0" dirty="0" err="1">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know</a:t>
            </a:r>
            <a:r>
              <a:rPr kumimoji="0" lang="es-ES" sz="3600" b="1" i="0" u="none" strike="noStrike" kern="1200" cap="none" spc="0" normalizeH="0" baseline="0" noProof="0" dirty="0">
                <a:ln w="50800"/>
                <a:solidFill>
                  <a:srgbClr val="FFFF00"/>
                </a:solidFill>
                <a:effectLst>
                  <a:glow rad="63500">
                    <a:schemeClr val="accent2">
                      <a:satMod val="175000"/>
                      <a:alpha val="40000"/>
                    </a:schemeClr>
                  </a:glow>
                </a:effectLst>
                <a:uLnTx/>
                <a:uFillTx/>
                <a:latin typeface="Arial Rounded MT Bold" pitchFamily="34" charset="0"/>
                <a:ea typeface="+mn-ea"/>
                <a:cs typeface="+mn-cs"/>
              </a:rPr>
              <a:t> </a:t>
            </a:r>
            <a:endParaRPr kumimoji="0" lang="es-ES" sz="3600" b="1" i="0" u="none" strike="noStrike" kern="1200" cap="none" spc="0" normalizeH="0" baseline="0" noProof="0" dirty="0">
              <a:ln w="50800"/>
              <a:solidFill>
                <a:srgbClr val="FFFF00"/>
              </a:solidFill>
              <a:effectLst>
                <a:glow rad="63500">
                  <a:schemeClr val="accent2">
                    <a:satMod val="175000"/>
                    <a:alpha val="40000"/>
                  </a:schemeClr>
                </a:glow>
              </a:effectLst>
              <a:uLnTx/>
              <a:uFillTx/>
              <a:latin typeface="Arial Rounded MT Bold" pitchFamily="34" charset="0"/>
              <a:ea typeface="+mn-ea"/>
              <a:cs typeface="+mn-cs"/>
            </a:endParaRPr>
          </a:p>
        </p:txBody>
      </p:sp>
      <p:sp>
        <p:nvSpPr>
          <p:cNvPr id="41" name="40 Rectángulo"/>
          <p:cNvSpPr/>
          <p:nvPr/>
        </p:nvSpPr>
        <p:spPr>
          <a:xfrm>
            <a:off x="3390044" y="1081070"/>
            <a:ext cx="5286413" cy="4857784"/>
          </a:xfrm>
          <a:prstGeom prst="rect">
            <a:avLst/>
          </a:prstGeom>
          <a:noFill/>
        </p:spPr>
        <p:txBody>
          <a:bodyPr spcFirstLastPara="1" wrap="none" numCol="1">
            <a:prstTxWarp prst="textArchDown">
              <a:avLst/>
            </a:prstTxWarp>
            <a:spAutoFit/>
            <a:scene3d>
              <a:camera prst="orthographicFront"/>
              <a:lightRig rig="balanced" dir="t">
                <a:rot lat="0" lon="0" rev="2100000"/>
              </a:lightRig>
            </a:scene3d>
            <a:sp3d extrusionH="57150" prstMaterial="metal">
              <a:bevelT w="38100" h="25400"/>
              <a:contourClr>
                <a:schemeClr val="bg2"/>
              </a:contourClr>
            </a:sp3d>
          </a:bodyPr>
          <a:lstStyle/>
          <a:p>
            <a:pPr marL="0" marR="0" lvl="0" indent="0" algn="ctr"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r>
              <a:rPr kumimoji="0" lang="es-ES" sz="3600" b="1" i="0" u="none" strike="noStrike" kern="1200" cap="none" spc="0" normalizeH="0" baseline="0" noProof="0" dirty="0" err="1">
                <a:ln w="50800"/>
                <a:solidFill>
                  <a:srgbClr val="CCFF33"/>
                </a:solidFill>
                <a:effectLst>
                  <a:glow rad="63500">
                    <a:schemeClr val="accent2">
                      <a:satMod val="175000"/>
                      <a:alpha val="40000"/>
                    </a:schemeClr>
                  </a:glow>
                </a:effectLst>
                <a:uLnTx/>
                <a:uFillTx/>
                <a:latin typeface="Arial Rounded MT Bold" pitchFamily="34" charset="0"/>
                <a:ea typeface="+mn-ea"/>
                <a:cs typeface="+mn-cs"/>
              </a:rPr>
              <a:t>about</a:t>
            </a:r>
            <a:r>
              <a:rPr kumimoji="0" lang="es-ES" sz="3600" b="1" i="0" u="none" strike="noStrike" kern="1200" cap="none" spc="0" normalizeH="0" baseline="0" noProof="0" dirty="0">
                <a:ln w="50800"/>
                <a:solidFill>
                  <a:srgbClr val="CCFF33"/>
                </a:solidFill>
                <a:effectLst>
                  <a:glow rad="63500">
                    <a:schemeClr val="accent2">
                      <a:satMod val="175000"/>
                      <a:alpha val="40000"/>
                    </a:schemeClr>
                  </a:glow>
                </a:effectLst>
                <a:uLnTx/>
                <a:uFillTx/>
                <a:latin typeface="Arial Rounded MT Bold" pitchFamily="34" charset="0"/>
                <a:ea typeface="+mn-ea"/>
                <a:cs typeface="+mn-cs"/>
              </a:rPr>
              <a:t>  CHRISTMAS?</a:t>
            </a:r>
            <a:endParaRPr kumimoji="0" lang="es-ES" sz="3600" b="1" i="0" u="none" strike="noStrike" kern="1200" cap="none" spc="0" normalizeH="0" baseline="0" noProof="0" dirty="0">
              <a:ln w="50800"/>
              <a:solidFill>
                <a:srgbClr val="CCFF33"/>
              </a:solidFill>
              <a:effectLst>
                <a:glow rad="63500">
                  <a:schemeClr val="accent2">
                    <a:satMod val="175000"/>
                    <a:alpha val="40000"/>
                  </a:schemeClr>
                </a:glow>
              </a:effectLst>
              <a:uLnTx/>
              <a:uFillTx/>
              <a:latin typeface="Arial Rounded MT Bold" pitchFamily="34" charset="0"/>
              <a:ea typeface="+mn-ea"/>
              <a:cs typeface="+mn-cs"/>
            </a:endParaRPr>
          </a:p>
        </p:txBody>
      </p:sp>
      <p:pic>
        <p:nvPicPr>
          <p:cNvPr id="43" name="42 Imagen"/>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73580" y="1081071"/>
            <a:ext cx="4298622" cy="4705384"/>
          </a:xfrm>
          <a:prstGeom prst="rect">
            <a:avLst/>
          </a:prstGeom>
          <a:effectLst>
            <a:glow rad="584200">
              <a:schemeClr val="bg1">
                <a:alpha val="38000"/>
              </a:schemeClr>
            </a:glow>
          </a:effectLst>
        </p:spPr>
      </p:pic>
    </p:spTree>
  </p:cSld>
  <p:clrMapOvr>
    <a:masterClrMapping/>
  </p:clrMapOvr>
  <p:transition spd="slow" advClick="0">
    <p:circle/>
    <p:sndAc>
      <p:stSnd>
        <p:snd r:embed="rId4" name="Jingle_bells.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p:cTn id="7" dur="1500" fill="hold"/>
                                        <p:tgtEl>
                                          <p:spTgt spid="43"/>
                                        </p:tgtEl>
                                        <p:attrNameLst>
                                          <p:attrName>ppt_w</p:attrName>
                                        </p:attrNameLst>
                                      </p:cBhvr>
                                      <p:tavLst>
                                        <p:tav tm="0">
                                          <p:val>
                                            <p:fltVal val="0.000000"/>
                                          </p:val>
                                        </p:tav>
                                        <p:tav tm="100000">
                                          <p:val>
                                            <p:strVal val="#ppt_w"/>
                                          </p:val>
                                        </p:tav>
                                      </p:tavLst>
                                    </p:anim>
                                    <p:anim calcmode="lin" valueType="num">
                                      <p:cBhvr>
                                        <p:cTn id="8" dur="1500" fill="hold"/>
                                        <p:tgtEl>
                                          <p:spTgt spid="43"/>
                                        </p:tgtEl>
                                        <p:attrNameLst>
                                          <p:attrName>ppt_h</p:attrName>
                                        </p:attrNameLst>
                                      </p:cBhvr>
                                      <p:tavLst>
                                        <p:tav tm="0">
                                          <p:val>
                                            <p:fltVal val="0.000000"/>
                                          </p:val>
                                        </p:tav>
                                        <p:tav tm="100000">
                                          <p:val>
                                            <p:strVal val="#ppt_h"/>
                                          </p:val>
                                        </p:tav>
                                      </p:tavLst>
                                    </p:anim>
                                    <p:anim calcmode="lin" valueType="num">
                                      <p:cBhvr>
                                        <p:cTn id="9" dur="1500" fill="hold"/>
                                        <p:tgtEl>
                                          <p:spTgt spid="43"/>
                                        </p:tgtEl>
                                        <p:attrNameLst>
                                          <p:attrName>style.rotation</p:attrName>
                                        </p:attrNameLst>
                                      </p:cBhvr>
                                      <p:tavLst>
                                        <p:tav tm="0">
                                          <p:val>
                                            <p:fltVal val="360.000000"/>
                                          </p:val>
                                        </p:tav>
                                        <p:tav tm="100000">
                                          <p:val>
                                            <p:fltVal val="0.000000"/>
                                          </p:val>
                                        </p:tav>
                                      </p:tavLst>
                                    </p:anim>
                                    <p:animEffect transition="in" filter="fade">
                                      <p:cBhvr>
                                        <p:cTn id="10" dur="1500"/>
                                        <p:tgtEl>
                                          <p:spTgt spid="43"/>
                                        </p:tgtEl>
                                      </p:cBhvr>
                                    </p:animEffect>
                                  </p:childTnLst>
                                </p:cTn>
                              </p:par>
                            </p:childTnLst>
                          </p:cTn>
                        </p:par>
                        <p:par>
                          <p:cTn id="11" fill="hold">
                            <p:stCondLst>
                              <p:cond delay="1500"/>
                            </p:stCondLst>
                            <p:childTnLst>
                              <p:par>
                                <p:cTn id="12" presetID="23" presetClass="entr" presetSubtype="16" fill="hold" nodeType="afterEffect">
                                  <p:stCondLst>
                                    <p:cond delay="0"/>
                                  </p:stCondLst>
                                  <p:childTnLst>
                                    <p:set>
                                      <p:cBhvr>
                                        <p:cTn id="13" dur="1" fill="hold">
                                          <p:stCondLst>
                                            <p:cond delay="0"/>
                                          </p:stCondLst>
                                        </p:cTn>
                                        <p:tgtEl>
                                          <p:spTgt spid="40"/>
                                        </p:tgtEl>
                                        <p:attrNameLst>
                                          <p:attrName>style.visibility</p:attrName>
                                        </p:attrNameLst>
                                      </p:cBhvr>
                                      <p:to>
                                        <p:strVal val="visible"/>
                                      </p:to>
                                    </p:set>
                                    <p:anim calcmode="lin" valueType="num">
                                      <p:cBhvr>
                                        <p:cTn id="14" dur="1000" fill="hold"/>
                                        <p:tgtEl>
                                          <p:spTgt spid="40"/>
                                        </p:tgtEl>
                                        <p:attrNameLst>
                                          <p:attrName>ppt_w</p:attrName>
                                        </p:attrNameLst>
                                      </p:cBhvr>
                                      <p:tavLst>
                                        <p:tav tm="0">
                                          <p:val>
                                            <p:fltVal val="0.000000"/>
                                          </p:val>
                                        </p:tav>
                                        <p:tav tm="100000">
                                          <p:val>
                                            <p:strVal val="#ppt_w"/>
                                          </p:val>
                                        </p:tav>
                                      </p:tavLst>
                                    </p:anim>
                                    <p:anim calcmode="lin" valueType="num">
                                      <p:cBhvr>
                                        <p:cTn id="15" dur="1000" fill="hold"/>
                                        <p:tgtEl>
                                          <p:spTgt spid="40"/>
                                        </p:tgtEl>
                                        <p:attrNameLst>
                                          <p:attrName>ppt_h</p:attrName>
                                        </p:attrNameLst>
                                      </p:cBhvr>
                                      <p:tavLst>
                                        <p:tav tm="0">
                                          <p:val>
                                            <p:fltVal val="0.000000"/>
                                          </p:val>
                                        </p:tav>
                                        <p:tav tm="100000">
                                          <p:val>
                                            <p:strVal val="#ppt_h"/>
                                          </p:val>
                                        </p:tav>
                                      </p:tavLst>
                                    </p:anim>
                                  </p:childTnLst>
                                </p:cTn>
                              </p:par>
                            </p:childTnLst>
                          </p:cTn>
                        </p:par>
                        <p:par>
                          <p:cTn id="16" fill="hold">
                            <p:stCondLst>
                              <p:cond delay="2500"/>
                            </p:stCondLst>
                            <p:childTnLst>
                              <p:par>
                                <p:cTn id="17" presetID="23" presetClass="entr" presetSubtype="16" fill="hold" nodeType="after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p:cTn id="19" dur="1000" fill="hold"/>
                                        <p:tgtEl>
                                          <p:spTgt spid="41"/>
                                        </p:tgtEl>
                                        <p:attrNameLst>
                                          <p:attrName>ppt_w</p:attrName>
                                        </p:attrNameLst>
                                      </p:cBhvr>
                                      <p:tavLst>
                                        <p:tav tm="0">
                                          <p:val>
                                            <p:fltVal val="0.000000"/>
                                          </p:val>
                                        </p:tav>
                                        <p:tav tm="100000">
                                          <p:val>
                                            <p:strVal val="#ppt_w"/>
                                          </p:val>
                                        </p:tav>
                                      </p:tavLst>
                                    </p:anim>
                                    <p:anim calcmode="lin" valueType="num">
                                      <p:cBhvr>
                                        <p:cTn id="20" dur="1000" fill="hold"/>
                                        <p:tgtEl>
                                          <p:spTgt spid="41"/>
                                        </p:tgtEl>
                                        <p:attrNameLst>
                                          <p:attrName>ppt_h</p:attrName>
                                        </p:attrNameLst>
                                      </p:cBhvr>
                                      <p:tavLst>
                                        <p:tav tm="0">
                                          <p:val>
                                            <p:fltVal val="0.000000"/>
                                          </p:val>
                                        </p:tav>
                                        <p:tav tm="100000">
                                          <p:val>
                                            <p:strVal val="#ppt_h"/>
                                          </p:val>
                                        </p:tav>
                                      </p:tavLst>
                                    </p:anim>
                                  </p:childTnLst>
                                </p:cTn>
                              </p:par>
                            </p:childTnLst>
                          </p:cTn>
                        </p:par>
                        <p:par>
                          <p:cTn id="21" fill="hold">
                            <p:stCondLst>
                              <p:cond delay="3500"/>
                            </p:stCondLst>
                            <p:childTnLst>
                              <p:par>
                                <p:cTn id="22" presetID="23" presetClass="entr" presetSubtype="16" fill="hold" nodeType="afterEffect">
                                  <p:stCondLst>
                                    <p:cond delay="0"/>
                                  </p:stCondLst>
                                  <p:childTnLst>
                                    <p:set>
                                      <p:cBhvr>
                                        <p:cTn id="23" dur="1" fill="hold">
                                          <p:stCondLst>
                                            <p:cond delay="0"/>
                                          </p:stCondLst>
                                        </p:cTn>
                                        <p:tgtEl>
                                          <p:spTgt spid="39"/>
                                        </p:tgtEl>
                                        <p:attrNameLst>
                                          <p:attrName>style.visibility</p:attrName>
                                        </p:attrNameLst>
                                      </p:cBhvr>
                                      <p:to>
                                        <p:strVal val="visible"/>
                                      </p:to>
                                    </p:set>
                                    <p:anim calcmode="lin" valueType="num">
                                      <p:cBhvr>
                                        <p:cTn id="24" dur="500" fill="hold"/>
                                        <p:tgtEl>
                                          <p:spTgt spid="39"/>
                                        </p:tgtEl>
                                        <p:attrNameLst>
                                          <p:attrName>ppt_w</p:attrName>
                                        </p:attrNameLst>
                                      </p:cBhvr>
                                      <p:tavLst>
                                        <p:tav tm="0">
                                          <p:val>
                                            <p:fltVal val="0.000000"/>
                                          </p:val>
                                        </p:tav>
                                        <p:tav tm="100000">
                                          <p:val>
                                            <p:strVal val="#ppt_w"/>
                                          </p:val>
                                        </p:tav>
                                      </p:tavLst>
                                    </p:anim>
                                    <p:anim calcmode="lin" valueType="num">
                                      <p:cBhvr>
                                        <p:cTn id="25" dur="500" fill="hold"/>
                                        <p:tgtEl>
                                          <p:spTgt spid="39"/>
                                        </p:tgtEl>
                                        <p:attrNameLst>
                                          <p:attrName>ppt_h</p:attrName>
                                        </p:attrNameLst>
                                      </p:cBhvr>
                                      <p:tavLst>
                                        <p:tav tm="0">
                                          <p:val>
                                            <p:fltVal val="0.000000"/>
                                          </p:val>
                                        </p:tav>
                                        <p:tav tm="100000">
                                          <p:val>
                                            <p:strVal val="#ppt_h"/>
                                          </p:val>
                                        </p:tav>
                                      </p:tavLst>
                                    </p:anim>
                                  </p:childTnLst>
                                </p:cTn>
                              </p:par>
                            </p:childTnLst>
                          </p:cTn>
                        </p:par>
                        <p:par>
                          <p:cTn id="26" fill="hold">
                            <p:stCondLst>
                              <p:cond delay="4000"/>
                            </p:stCondLst>
                            <p:childTnLst>
                              <p:par>
                                <p:cTn id="27" presetID="23" presetClass="entr" presetSubtype="16" fill="hold" nodeType="afterEffect">
                                  <p:stCondLst>
                                    <p:cond delay="2000"/>
                                  </p:stCondLst>
                                  <p:childTnLst>
                                    <p:set>
                                      <p:cBhvr>
                                        <p:cTn id="28" dur="1" fill="hold">
                                          <p:stCondLst>
                                            <p:cond delay="0"/>
                                          </p:stCondLst>
                                        </p:cTn>
                                        <p:tgtEl>
                                          <p:spTgt spid="38"/>
                                        </p:tgtEl>
                                        <p:attrNameLst>
                                          <p:attrName>style.visibility</p:attrName>
                                        </p:attrNameLst>
                                      </p:cBhvr>
                                      <p:to>
                                        <p:strVal val="visible"/>
                                      </p:to>
                                    </p:set>
                                    <p:anim calcmode="lin" valueType="num">
                                      <p:cBhvr>
                                        <p:cTn id="29" dur="500" fill="hold"/>
                                        <p:tgtEl>
                                          <p:spTgt spid="38"/>
                                        </p:tgtEl>
                                        <p:attrNameLst>
                                          <p:attrName>ppt_w</p:attrName>
                                        </p:attrNameLst>
                                      </p:cBhvr>
                                      <p:tavLst>
                                        <p:tav tm="0">
                                          <p:val>
                                            <p:fltVal val="0.000000"/>
                                          </p:val>
                                        </p:tav>
                                        <p:tav tm="100000">
                                          <p:val>
                                            <p:strVal val="#ppt_w"/>
                                          </p:val>
                                        </p:tav>
                                      </p:tavLst>
                                    </p:anim>
                                    <p:anim calcmode="lin" valueType="num">
                                      <p:cBhvr>
                                        <p:cTn id="30" dur="500" fill="hold"/>
                                        <p:tgtEl>
                                          <p:spTgt spid="38"/>
                                        </p:tgtEl>
                                        <p:attrNameLst>
                                          <p:attrName>ppt_h</p:attrName>
                                        </p:attrNameLst>
                                      </p:cBhvr>
                                      <p:tavLst>
                                        <p:tav tm="0">
                                          <p:val>
                                            <p:fltVal val="0.00000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5" name="Rectangle 1"/>
          <p:cNvSpPr>
            <a:spLocks noChangeArrowheads="1"/>
          </p:cNvSpPr>
          <p:nvPr/>
        </p:nvSpPr>
        <p:spPr bwMode="auto">
          <a:xfrm>
            <a:off x="4314800" y="44623"/>
            <a:ext cx="4320480" cy="6818593"/>
          </a:xfrm>
          <a:prstGeom prst="rect">
            <a:avLst/>
          </a:prstGeom>
          <a:solidFill>
            <a:srgbClr val="000000"/>
          </a:solidFill>
          <a:ln w="38160">
            <a:noFill/>
            <a:miter lim="800000"/>
          </a:ln>
          <a:effectLst>
            <a:glow rad="292100">
              <a:schemeClr val="bg1">
                <a:alpha val="51000"/>
              </a:schemeClr>
            </a:glow>
          </a:effectLst>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alt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38" name="37 Marco"/>
          <p:cNvSpPr/>
          <p:nvPr/>
        </p:nvSpPr>
        <p:spPr>
          <a:xfrm>
            <a:off x="4314800" y="5217"/>
            <a:ext cx="4320480" cy="6857999"/>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tx1"/>
              </a:solidFill>
              <a:effectLst/>
              <a:uLnTx/>
              <a:uFillTx/>
              <a:latin typeface="+mn-lt"/>
              <a:ea typeface="+mn-ea"/>
              <a:cs typeface="+mn-cs"/>
            </a:endParaRPr>
          </a:p>
        </p:txBody>
      </p:sp>
      <p:sp>
        <p:nvSpPr>
          <p:cNvPr id="4099" name="Text Box 3">
            <a:hlinkClick r:id="" action="ppaction://hlinkshowjump?jump=nextslide"/>
          </p:cNvPr>
          <p:cNvSpPr txBox="1">
            <a:spLocks noChangeArrowheads="1"/>
          </p:cNvSpPr>
          <p:nvPr/>
        </p:nvSpPr>
        <p:spPr bwMode="auto">
          <a:xfrm>
            <a:off x="4962525" y="605631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smtClean="0">
                <a:ln>
                  <a:noFill/>
                </a:ln>
                <a:solidFill>
                  <a:srgbClr val="00FFFF"/>
                </a:solidFill>
                <a:effectLst/>
                <a:uLnTx/>
                <a:uFillTx/>
                <a:latin typeface="Arial" panose="020B0604020202020204" pitchFamily="34" charset="0"/>
                <a:ea typeface="+mn-ea"/>
                <a:cs typeface="+mn-cs"/>
              </a:rPr>
              <a:t>1</a:t>
            </a: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100</a:t>
            </a:r>
            <a:endPar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3081" name="AutoShape 18"/>
          <p:cNvSpPr>
            <a:spLocks noChangeAspect="1"/>
          </p:cNvSpPr>
          <p:nvPr/>
        </p:nvSpPr>
        <p:spPr>
          <a:xfrm>
            <a:off x="152400" y="228600"/>
            <a:ext cx="304800" cy="304800"/>
          </a:xfrm>
          <a:prstGeom prst="rect">
            <a:avLst/>
          </a:prstGeom>
          <a:noFill/>
          <a:ln w="9525">
            <a:noFill/>
          </a:ln>
        </p:spPr>
        <p:txBody>
          <a:bodyPr/>
          <a:p>
            <a:endParaRPr lang="es-ES" altLang="es-ES" dirty="0">
              <a:latin typeface="Arial Rounded MT Bold" pitchFamily="34" charset="0"/>
            </a:endParaRPr>
          </a:p>
        </p:txBody>
      </p:sp>
      <p:sp>
        <p:nvSpPr>
          <p:cNvPr id="4126" name="Text Box 30">
            <a:hlinkClick r:id="rId3" action="ppaction://hlinksldjump"/>
          </p:cNvPr>
          <p:cNvSpPr txBox="1">
            <a:spLocks noChangeArrowheads="1"/>
          </p:cNvSpPr>
          <p:nvPr/>
        </p:nvSpPr>
        <p:spPr bwMode="auto">
          <a:xfrm>
            <a:off x="4976813" y="5695950"/>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smtClean="0">
                <a:ln>
                  <a:noFill/>
                </a:ln>
                <a:solidFill>
                  <a:srgbClr val="00FFFF"/>
                </a:solidFill>
                <a:effectLst/>
                <a:uLnTx/>
                <a:uFillTx/>
                <a:latin typeface="Arial" panose="020B0604020202020204" pitchFamily="34" charset="0"/>
                <a:ea typeface="+mn-ea"/>
                <a:cs typeface="+mn-cs"/>
              </a:rPr>
              <a:t>2</a:t>
            </a: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200</a:t>
            </a:r>
            <a:endPar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27" name="Text Box 31">
            <a:hlinkClick r:id="rId4" action="ppaction://hlinksldjump"/>
          </p:cNvPr>
          <p:cNvSpPr txBox="1">
            <a:spLocks noChangeArrowheads="1"/>
          </p:cNvSpPr>
          <p:nvPr/>
        </p:nvSpPr>
        <p:spPr bwMode="auto">
          <a:xfrm>
            <a:off x="4976813" y="53355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smtClean="0">
                <a:ln>
                  <a:noFill/>
                </a:ln>
                <a:solidFill>
                  <a:srgbClr val="00FFFF"/>
                </a:solidFill>
                <a:effectLst/>
                <a:uLnTx/>
                <a:uFillTx/>
                <a:latin typeface="Arial" panose="020B0604020202020204" pitchFamily="34" charset="0"/>
                <a:ea typeface="+mn-ea"/>
                <a:cs typeface="+mn-cs"/>
              </a:rPr>
              <a:t>3</a:t>
            </a: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300</a:t>
            </a:r>
            <a:endPar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28" name="Text Box 32">
            <a:hlinkClick r:id="rId5" action="ppaction://hlinksldjump"/>
          </p:cNvPr>
          <p:cNvSpPr txBox="1">
            <a:spLocks noChangeArrowheads="1"/>
          </p:cNvSpPr>
          <p:nvPr/>
        </p:nvSpPr>
        <p:spPr bwMode="auto">
          <a:xfrm>
            <a:off x="4976813" y="497681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4</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500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29" name="Text Box 33">
            <a:hlinkClick r:id="rId6" action="ppaction://hlinksldjump"/>
          </p:cNvPr>
          <p:cNvSpPr txBox="1">
            <a:spLocks noChangeArrowheads="1"/>
          </p:cNvSpPr>
          <p:nvPr/>
        </p:nvSpPr>
        <p:spPr bwMode="auto">
          <a:xfrm>
            <a:off x="4962525" y="4616450"/>
            <a:ext cx="3095625" cy="457200"/>
          </a:xfrm>
          <a:prstGeom prst="rect">
            <a:avLst/>
          </a:prstGeom>
          <a:gradFill rotWithShape="1">
            <a:gsLst>
              <a:gs pos="0">
                <a:schemeClr val="tx1"/>
              </a:gs>
              <a:gs pos="50000">
                <a:srgbClr val="CC0066"/>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5</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0" name="Text Box 34">
            <a:hlinkClick r:id="rId7" action="ppaction://hlinksldjump"/>
          </p:cNvPr>
          <p:cNvSpPr txBox="1">
            <a:spLocks noChangeArrowheads="1"/>
          </p:cNvSpPr>
          <p:nvPr/>
        </p:nvSpPr>
        <p:spPr bwMode="auto">
          <a:xfrm>
            <a:off x="4962525" y="42560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6</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2.000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1" name="Text Box 35">
            <a:hlinkClick r:id="rId2" action="ppaction://hlinksldjump"/>
          </p:cNvPr>
          <p:cNvSpPr txBox="1">
            <a:spLocks noChangeArrowheads="1"/>
          </p:cNvSpPr>
          <p:nvPr/>
        </p:nvSpPr>
        <p:spPr bwMode="auto">
          <a:xfrm>
            <a:off x="4962525" y="3895725"/>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7</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4.000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2" name="Text Box 36">
            <a:hlinkClick r:id="rId8" action="ppaction://hlinksldjump"/>
          </p:cNvPr>
          <p:cNvSpPr txBox="1">
            <a:spLocks noChangeArrowheads="1"/>
          </p:cNvSpPr>
          <p:nvPr/>
        </p:nvSpPr>
        <p:spPr bwMode="auto">
          <a:xfrm>
            <a:off x="4962525" y="355123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8</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8.000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3" name="Text Box 37">
            <a:hlinkClick r:id="rId9" action="ppaction://hlinksldjump"/>
          </p:cNvPr>
          <p:cNvSpPr txBox="1">
            <a:spLocks noChangeArrowheads="1"/>
          </p:cNvSpPr>
          <p:nvPr/>
        </p:nvSpPr>
        <p:spPr bwMode="auto">
          <a:xfrm>
            <a:off x="4976813" y="31765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9</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16.000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4" name="Text Box 38">
            <a:hlinkClick r:id="rId10" action="ppaction://hlinksldjump"/>
          </p:cNvPr>
          <p:cNvSpPr txBox="1">
            <a:spLocks noChangeArrowheads="1"/>
          </p:cNvSpPr>
          <p:nvPr/>
        </p:nvSpPr>
        <p:spPr bwMode="auto">
          <a:xfrm>
            <a:off x="4976813" y="2801938"/>
            <a:ext cx="3095625" cy="457200"/>
          </a:xfrm>
          <a:prstGeom prst="rect">
            <a:avLst/>
          </a:prstGeom>
          <a:gradFill rotWithShape="1">
            <a:gsLst>
              <a:gs pos="0">
                <a:schemeClr val="tx1"/>
              </a:gs>
              <a:gs pos="50000">
                <a:srgbClr val="CC0066"/>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10</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32.000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5" name="Text Box 39">
            <a:hlinkClick r:id="rId11" action="ppaction://hlinksldjump"/>
          </p:cNvPr>
          <p:cNvSpPr txBox="1">
            <a:spLocks noChangeArrowheads="1"/>
          </p:cNvSpPr>
          <p:nvPr/>
        </p:nvSpPr>
        <p:spPr bwMode="auto">
          <a:xfrm>
            <a:off x="4976813" y="245586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11</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64.000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6" name="Text Box 40">
            <a:hlinkClick r:id="rId12" action="ppaction://hlinksldjump"/>
          </p:cNvPr>
          <p:cNvSpPr txBox="1">
            <a:spLocks noChangeArrowheads="1"/>
          </p:cNvSpPr>
          <p:nvPr/>
        </p:nvSpPr>
        <p:spPr bwMode="auto">
          <a:xfrm>
            <a:off x="4962525" y="2095500"/>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12</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125.000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7" name="Text Box 41">
            <a:hlinkClick r:id="rId13" action="ppaction://hlinksldjump"/>
          </p:cNvPr>
          <p:cNvSpPr txBox="1">
            <a:spLocks noChangeArrowheads="1"/>
          </p:cNvSpPr>
          <p:nvPr/>
        </p:nvSpPr>
        <p:spPr bwMode="auto">
          <a:xfrm>
            <a:off x="4962525" y="173513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13</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250.000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8" name="Text Box 42">
            <a:hlinkClick r:id="rId14" action="ppaction://hlinksldjump"/>
          </p:cNvPr>
          <p:cNvSpPr txBox="1">
            <a:spLocks noChangeArrowheads="1"/>
          </p:cNvSpPr>
          <p:nvPr/>
        </p:nvSpPr>
        <p:spPr bwMode="auto">
          <a:xfrm>
            <a:off x="4962525" y="137636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14</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500.000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4139" name="Text Box 43">
            <a:hlinkClick r:id="rId15" action="ppaction://hlinksldjump"/>
          </p:cNvPr>
          <p:cNvSpPr txBox="1"/>
          <p:nvPr/>
        </p:nvSpPr>
        <p:spPr>
          <a:xfrm>
            <a:off x="4962525" y="944563"/>
            <a:ext cx="3095625" cy="457200"/>
          </a:xfrm>
          <a:prstGeom prst="rect">
            <a:avLst/>
          </a:prstGeom>
          <a:gradFill rotWithShape="1">
            <a:gsLst>
              <a:gs pos="0">
                <a:srgbClr val="000000"/>
              </a:gs>
              <a:gs pos="50000">
                <a:srgbClr val="CC0066"/>
              </a:gs>
              <a:gs pos="100000">
                <a:srgbClr val="000000"/>
              </a:gs>
            </a:gsLst>
            <a:lin ang="5400000" scaled="1"/>
            <a:tileRect/>
          </a:gradFill>
          <a:ln w="9525">
            <a:noFill/>
          </a:ln>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00FFFF"/>
                </a:solidFill>
                <a:latin typeface="Arial" panose="020B0604020202020204" pitchFamily="34" charset="0"/>
              </a:rPr>
              <a:t> 15</a:t>
            </a:r>
            <a:r>
              <a:rPr lang="en-US" altLang="es-ES" sz="2400" dirty="0">
                <a:solidFill>
                  <a:srgbClr val="FFFF00"/>
                </a:solidFill>
                <a:latin typeface="Arial" panose="020B0604020202020204" pitchFamily="34" charset="0"/>
              </a:rPr>
              <a:t>	1.000.000</a:t>
            </a:r>
            <a:endParaRPr lang="en-US" altLang="es-ES" sz="2400" dirty="0">
              <a:solidFill>
                <a:srgbClr val="FFFF00"/>
              </a:solidFill>
              <a:latin typeface="Arial" panose="020B0604020202020204" pitchFamily="34" charset="0"/>
              <a:hlinkClick r:id="rId2" action="ppaction://hlinksldjump"/>
            </a:endParaRPr>
          </a:p>
        </p:txBody>
      </p:sp>
      <p:sp>
        <p:nvSpPr>
          <p:cNvPr id="3096" name="Rectangle 44"/>
          <p:cNvSpPr/>
          <p:nvPr/>
        </p:nvSpPr>
        <p:spPr>
          <a:xfrm>
            <a:off x="7988300" y="871538"/>
            <a:ext cx="287338" cy="5616575"/>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097" name="Rectangle 45"/>
          <p:cNvSpPr/>
          <p:nvPr/>
        </p:nvSpPr>
        <p:spPr>
          <a:xfrm>
            <a:off x="4746625" y="800100"/>
            <a:ext cx="287338" cy="5688013"/>
          </a:xfrm>
          <a:prstGeom prst="rect">
            <a:avLst/>
          </a:prstGeom>
          <a:solidFill>
            <a:schemeClr val="tx1"/>
          </a:soli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 name="Oval 46"/>
          <p:cNvSpPr/>
          <p:nvPr/>
        </p:nvSpPr>
        <p:spPr>
          <a:xfrm>
            <a:off x="8131175" y="6200775"/>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6" name="Oval 47"/>
          <p:cNvSpPr/>
          <p:nvPr/>
        </p:nvSpPr>
        <p:spPr>
          <a:xfrm>
            <a:off x="8131175" y="5840413"/>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2" name="Oval 48"/>
          <p:cNvSpPr/>
          <p:nvPr/>
        </p:nvSpPr>
        <p:spPr>
          <a:xfrm>
            <a:off x="8131175" y="5480050"/>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098" name="Oval 49"/>
          <p:cNvSpPr/>
          <p:nvPr/>
        </p:nvSpPr>
        <p:spPr>
          <a:xfrm>
            <a:off x="8131175" y="5119688"/>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099" name="Oval 50"/>
          <p:cNvSpPr/>
          <p:nvPr/>
        </p:nvSpPr>
        <p:spPr>
          <a:xfrm>
            <a:off x="8131175" y="4760913"/>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0" name="Oval 51"/>
          <p:cNvSpPr/>
          <p:nvPr/>
        </p:nvSpPr>
        <p:spPr>
          <a:xfrm>
            <a:off x="8131175" y="4400550"/>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1" name="Oval 52"/>
          <p:cNvSpPr/>
          <p:nvPr/>
        </p:nvSpPr>
        <p:spPr>
          <a:xfrm>
            <a:off x="8131175" y="4040188"/>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2" name="Oval 53"/>
          <p:cNvSpPr/>
          <p:nvPr/>
        </p:nvSpPr>
        <p:spPr>
          <a:xfrm>
            <a:off x="8131175" y="3681413"/>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3" name="Oval 54"/>
          <p:cNvSpPr/>
          <p:nvPr/>
        </p:nvSpPr>
        <p:spPr>
          <a:xfrm>
            <a:off x="8131175" y="3321050"/>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4" name="Oval 55"/>
          <p:cNvSpPr/>
          <p:nvPr/>
        </p:nvSpPr>
        <p:spPr>
          <a:xfrm>
            <a:off x="8131175" y="2960688"/>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5" name="Oval 56"/>
          <p:cNvSpPr/>
          <p:nvPr/>
        </p:nvSpPr>
        <p:spPr>
          <a:xfrm>
            <a:off x="8131175" y="2600325"/>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6" name="Oval 57"/>
          <p:cNvSpPr/>
          <p:nvPr/>
        </p:nvSpPr>
        <p:spPr>
          <a:xfrm>
            <a:off x="8131175" y="2241550"/>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grpSp>
        <p:nvGrpSpPr>
          <p:cNvPr id="4" name="Group 38"/>
          <p:cNvGrpSpPr/>
          <p:nvPr/>
        </p:nvGrpSpPr>
        <p:grpSpPr>
          <a:xfrm>
            <a:off x="5035550" y="152400"/>
            <a:ext cx="2952750" cy="504825"/>
            <a:chOff x="2154" y="255"/>
            <a:chExt cx="1542" cy="227"/>
          </a:xfrm>
        </p:grpSpPr>
        <p:sp>
          <p:nvSpPr>
            <p:cNvPr id="3113" name="WordArt 36"/>
            <p:cNvSpPr>
              <a:spLocks noTextEdit="1"/>
            </p:cNvSpPr>
            <p:nvPr/>
          </p:nvSpPr>
          <p:spPr>
            <a:xfrm>
              <a:off x="2154" y="255"/>
              <a:ext cx="1542" cy="227"/>
            </a:xfrm>
            <a:prstGeom prst="rect">
              <a:avLst/>
            </a:prstGeom>
          </p:spPr>
          <p:txBody>
            <a:bodyPr wrap="none" fromWordArt="1">
              <a:prstTxWarp prst="textPlain">
                <a:avLst>
                  <a:gd name="adj" fmla="val 50000"/>
                </a:avLst>
              </a:prstTxWarp>
              <a:normAutofit/>
              <a:scene3d>
                <a:camera prst="legacyPerspectiveBottom">
                  <a:rot lat="0" lon="0" rev="0"/>
                </a:camera>
                <a:lightRig rig="legacyFlat3" dir="t"/>
              </a:scene3d>
              <a:sp3d extrusionH="1801800" prstMaterial="legacyMatte">
                <a:extrusionClr>
                  <a:srgbClr val="00FFFF"/>
                </a:extrusionClr>
              </a:sp3d>
            </a:bodyPr>
            <a:p>
              <a:pPr algn="ctr"/>
              <a:r>
                <a:rPr lang="en-US" sz="3600" b="1">
                  <a:solidFill>
                    <a:srgbClr val="00FFFF"/>
                  </a:solidFill>
                  <a:latin typeface="Arial Black" panose="020B0A04020102020204" charset="0"/>
                  <a:ea typeface="Arial Black" panose="020B0A04020102020204" charset="0"/>
                </a:rPr>
                <a:t>LET'S PLAY!</a:t>
              </a:r>
              <a:endParaRPr lang="en-US" sz="3600" b="1">
                <a:solidFill>
                  <a:srgbClr val="00FFFF"/>
                </a:solidFill>
                <a:latin typeface="Arial Black" panose="020B0A04020102020204" charset="0"/>
                <a:ea typeface="Arial Black" panose="020B0A04020102020204" charset="0"/>
              </a:endParaRPr>
            </a:p>
          </p:txBody>
        </p:sp>
        <p:sp>
          <p:nvSpPr>
            <p:cNvPr id="3114" name="WordArt 37"/>
            <p:cNvSpPr>
              <a:spLocks noTextEdit="1"/>
            </p:cNvSpPr>
            <p:nvPr/>
          </p:nvSpPr>
          <p:spPr>
            <a:xfrm>
              <a:off x="2154" y="255"/>
              <a:ext cx="1542" cy="227"/>
            </a:xfrm>
            <a:prstGeom prst="rect">
              <a:avLst/>
            </a:prstGeom>
          </p:spPr>
          <p:txBody>
            <a:bodyPr wrap="none" fromWordArt="1">
              <a:prstTxWarp prst="textPlain">
                <a:avLst>
                  <a:gd name="adj" fmla="val 50000"/>
                </a:avLst>
              </a:prstTxWarp>
              <a:normAutofit/>
            </a:bodyPr>
            <a:p>
              <a:pPr algn="ctr"/>
              <a:r>
                <a:rPr lang="en-US" sz="3600" b="1">
                  <a:ln w="3175" cap="flat" cmpd="sng">
                    <a:solidFill>
                      <a:schemeClr val="tx1"/>
                    </a:solidFill>
                    <a:prstDash val="solid"/>
                    <a:headEnd type="none" w="med" len="med"/>
                    <a:tailEnd type="none" w="med" len="med"/>
                  </a:ln>
                  <a:gradFill rotWithShape="1">
                    <a:gsLst>
                      <a:gs pos="0">
                        <a:srgbClr val="FF9933"/>
                      </a:gs>
                      <a:gs pos="50000">
                        <a:srgbClr val="FFFF00"/>
                      </a:gs>
                      <a:gs pos="100000">
                        <a:srgbClr val="FF9933"/>
                      </a:gs>
                    </a:gsLst>
                    <a:lin ang="5400000" scaled="1"/>
                    <a:tileRect/>
                  </a:gradFill>
                  <a:latin typeface="Arial Black" panose="020B0A04020102020204" charset="0"/>
                  <a:ea typeface="Arial Black" panose="020B0A04020102020204" charset="0"/>
                </a:rPr>
                <a:t>LET'S PLAY!</a:t>
              </a:r>
              <a:endParaRPr lang="en-US" sz="3600" b="1">
                <a:ln w="3175" cap="flat" cmpd="sng">
                  <a:solidFill>
                    <a:schemeClr val="tx1"/>
                  </a:solidFill>
                  <a:prstDash val="solid"/>
                  <a:headEnd type="none" w="med" len="med"/>
                  <a:tailEnd type="none" w="med" len="med"/>
                </a:ln>
                <a:gradFill rotWithShape="1">
                  <a:gsLst>
                    <a:gs pos="0">
                      <a:srgbClr val="FF9933"/>
                    </a:gs>
                    <a:gs pos="50000">
                      <a:srgbClr val="FFFF00"/>
                    </a:gs>
                    <a:gs pos="100000">
                      <a:srgbClr val="FF9933"/>
                    </a:gs>
                  </a:gsLst>
                  <a:lin ang="5400000" scaled="1"/>
                  <a:tileRect/>
                </a:gradFill>
                <a:latin typeface="Arial Black" panose="020B0A04020102020204" charset="0"/>
                <a:ea typeface="Arial Black" panose="020B0A04020102020204" charset="0"/>
              </a:endParaRPr>
            </a:p>
          </p:txBody>
        </p:sp>
      </p:grpSp>
      <p:sp>
        <p:nvSpPr>
          <p:cNvPr id="3108" name="Oval 57"/>
          <p:cNvSpPr/>
          <p:nvPr/>
        </p:nvSpPr>
        <p:spPr>
          <a:xfrm>
            <a:off x="8131175" y="1881188"/>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3109" name="Oval 57"/>
          <p:cNvSpPr/>
          <p:nvPr/>
        </p:nvSpPr>
        <p:spPr>
          <a:xfrm>
            <a:off x="8131175" y="1520825"/>
            <a:ext cx="215900" cy="215900"/>
          </a:xfrm>
          <a:prstGeom prst="ellipse">
            <a:avLst/>
          </a:prstGeom>
          <a:gradFill rotWithShape="1">
            <a:gsLst>
              <a:gs pos="0">
                <a:srgbClr val="66FF33"/>
              </a:gs>
              <a:gs pos="100000">
                <a:srgbClr val="009900"/>
              </a:gs>
            </a:gsLst>
            <a:path path="shape">
              <a:fillToRect l="50000" t="50000" r="50000" b="50000"/>
            </a:path>
            <a:tileRect/>
          </a:gradFill>
          <a:ln w="9525" cap="flat" cmpd="sng">
            <a:solidFill>
              <a:schemeClr val="tx1"/>
            </a:solidFill>
            <a:prstDash val="solid"/>
            <a:headEnd type="none" w="med" len="med"/>
            <a:tailEnd type="none" w="med" len="med"/>
          </a:ln>
        </p:spPr>
        <p:txBody>
          <a:bodyPr wrap="none" anchor="ctr"/>
          <a:p>
            <a:endParaRPr lang="es-ES" altLang="es-ES" dirty="0">
              <a:latin typeface="Arial Rounded MT Bold" pitchFamily="34" charset="0"/>
            </a:endParaRPr>
          </a:p>
        </p:txBody>
      </p:sp>
      <p:sp>
        <p:nvSpPr>
          <p:cNvPr id="7" name="Text Box 30">
            <a:hlinkClick r:id="rId3" action="ppaction://hlinksldjump"/>
          </p:cNvPr>
          <p:cNvSpPr txBox="1">
            <a:spLocks noChangeArrowheads="1"/>
          </p:cNvSpPr>
          <p:nvPr/>
        </p:nvSpPr>
        <p:spPr bwMode="auto">
          <a:xfrm>
            <a:off x="4964113" y="5695950"/>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smtClean="0">
                <a:ln>
                  <a:noFill/>
                </a:ln>
                <a:solidFill>
                  <a:srgbClr val="00FFFF"/>
                </a:solidFill>
                <a:effectLst/>
                <a:uLnTx/>
                <a:uFillTx/>
                <a:latin typeface="Arial" panose="020B0604020202020204" pitchFamily="34" charset="0"/>
                <a:ea typeface="+mn-ea"/>
                <a:cs typeface="+mn-cs"/>
              </a:rPr>
              <a:t>2</a:t>
            </a: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200</a:t>
            </a:r>
            <a:endPar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8" name="Text Box 31">
            <a:hlinkClick r:id="rId4" action="ppaction://hlinksldjump"/>
          </p:cNvPr>
          <p:cNvSpPr txBox="1">
            <a:spLocks noChangeArrowheads="1"/>
          </p:cNvSpPr>
          <p:nvPr/>
        </p:nvSpPr>
        <p:spPr bwMode="auto">
          <a:xfrm>
            <a:off x="4964113" y="53355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dirty="0" smtClean="0">
                <a:ln>
                  <a:noFill/>
                </a:ln>
                <a:solidFill>
                  <a:srgbClr val="00FFFF"/>
                </a:solidFill>
                <a:effectLst/>
                <a:uLnTx/>
                <a:uFillTx/>
                <a:latin typeface="Arial" panose="020B0604020202020204" pitchFamily="34" charset="0"/>
                <a:ea typeface="+mn-ea"/>
                <a:cs typeface="+mn-cs"/>
              </a:rPr>
              <a:t>3</a:t>
            </a:r>
            <a:r>
              <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rPr>
              <a:t>	300</a:t>
            </a:r>
            <a:endParaRPr kumimoji="0" lang="en-US" sz="2400" b="1" i="0" u="none" strike="noStrike" kern="1200" cap="none" spc="0" normalizeH="0" baseline="0" noProof="0" dirty="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9" name="Text Box 32">
            <a:hlinkClick r:id="rId5" action="ppaction://hlinksldjump"/>
          </p:cNvPr>
          <p:cNvSpPr txBox="1">
            <a:spLocks noChangeArrowheads="1"/>
          </p:cNvSpPr>
          <p:nvPr/>
        </p:nvSpPr>
        <p:spPr bwMode="auto">
          <a:xfrm>
            <a:off x="4964113" y="497681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4</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500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0" name="Text Box 33">
            <a:hlinkClick r:id="rId6" action="ppaction://hlinksldjump"/>
          </p:cNvPr>
          <p:cNvSpPr txBox="1">
            <a:spLocks noChangeArrowheads="1"/>
          </p:cNvSpPr>
          <p:nvPr/>
        </p:nvSpPr>
        <p:spPr bwMode="auto">
          <a:xfrm>
            <a:off x="4949825" y="4616450"/>
            <a:ext cx="3095625" cy="457200"/>
          </a:xfrm>
          <a:prstGeom prst="rect">
            <a:avLst/>
          </a:prstGeom>
          <a:gradFill rotWithShape="1">
            <a:gsLst>
              <a:gs pos="0">
                <a:schemeClr val="tx1"/>
              </a:gs>
              <a:gs pos="50000">
                <a:srgbClr val="CC0066"/>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5</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1" name="Text Box 34">
            <a:hlinkClick r:id="rId7" action="ppaction://hlinksldjump"/>
          </p:cNvPr>
          <p:cNvSpPr txBox="1">
            <a:spLocks noChangeArrowheads="1"/>
          </p:cNvSpPr>
          <p:nvPr/>
        </p:nvSpPr>
        <p:spPr bwMode="auto">
          <a:xfrm>
            <a:off x="4949825" y="42560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6</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2.000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2" name="Text Box 35">
            <a:hlinkClick r:id="rId2" action="ppaction://hlinksldjump"/>
          </p:cNvPr>
          <p:cNvSpPr txBox="1">
            <a:spLocks noChangeArrowheads="1"/>
          </p:cNvSpPr>
          <p:nvPr/>
        </p:nvSpPr>
        <p:spPr bwMode="auto">
          <a:xfrm>
            <a:off x="4949825" y="3895725"/>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7</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4.000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3" name="Text Box 36">
            <a:hlinkClick r:id="rId8" action="ppaction://hlinksldjump"/>
          </p:cNvPr>
          <p:cNvSpPr txBox="1">
            <a:spLocks noChangeArrowheads="1"/>
          </p:cNvSpPr>
          <p:nvPr/>
        </p:nvSpPr>
        <p:spPr bwMode="auto">
          <a:xfrm>
            <a:off x="4949825" y="355123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8</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8.000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4" name="Text Box 37">
            <a:hlinkClick r:id="rId9" action="ppaction://hlinksldjump"/>
          </p:cNvPr>
          <p:cNvSpPr txBox="1">
            <a:spLocks noChangeArrowheads="1"/>
          </p:cNvSpPr>
          <p:nvPr/>
        </p:nvSpPr>
        <p:spPr bwMode="auto">
          <a:xfrm>
            <a:off x="4964113" y="317658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a:t>
            </a: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9</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16.000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5" name="Text Box 38">
            <a:hlinkClick r:id="rId10" action="ppaction://hlinksldjump"/>
          </p:cNvPr>
          <p:cNvSpPr txBox="1">
            <a:spLocks noChangeArrowheads="1"/>
          </p:cNvSpPr>
          <p:nvPr/>
        </p:nvSpPr>
        <p:spPr bwMode="auto">
          <a:xfrm>
            <a:off x="4964113" y="2801938"/>
            <a:ext cx="3095625" cy="457200"/>
          </a:xfrm>
          <a:prstGeom prst="rect">
            <a:avLst/>
          </a:prstGeom>
          <a:gradFill rotWithShape="1">
            <a:gsLst>
              <a:gs pos="0">
                <a:schemeClr val="tx1"/>
              </a:gs>
              <a:gs pos="50000">
                <a:srgbClr val="CC0066"/>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10</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32.000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6" name="Text Box 39">
            <a:hlinkClick r:id="rId11" action="ppaction://hlinksldjump"/>
          </p:cNvPr>
          <p:cNvSpPr txBox="1">
            <a:spLocks noChangeArrowheads="1"/>
          </p:cNvSpPr>
          <p:nvPr/>
        </p:nvSpPr>
        <p:spPr bwMode="auto">
          <a:xfrm>
            <a:off x="4964113" y="245586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11</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64.000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7" name="Text Box 40">
            <a:hlinkClick r:id="rId12" action="ppaction://hlinksldjump"/>
          </p:cNvPr>
          <p:cNvSpPr txBox="1">
            <a:spLocks noChangeArrowheads="1"/>
          </p:cNvSpPr>
          <p:nvPr/>
        </p:nvSpPr>
        <p:spPr bwMode="auto">
          <a:xfrm>
            <a:off x="4949825" y="2095500"/>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12</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125.000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8" name="Text Box 41">
            <a:hlinkClick r:id="rId13" action="ppaction://hlinksldjump"/>
          </p:cNvPr>
          <p:cNvSpPr txBox="1">
            <a:spLocks noChangeArrowheads="1"/>
          </p:cNvSpPr>
          <p:nvPr/>
        </p:nvSpPr>
        <p:spPr bwMode="auto">
          <a:xfrm>
            <a:off x="4949825" y="1735138"/>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13</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250.000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19" name="Text Box 42">
            <a:hlinkClick r:id="rId14" action="ppaction://hlinksldjump"/>
          </p:cNvPr>
          <p:cNvSpPr txBox="1">
            <a:spLocks noChangeArrowheads="1"/>
          </p:cNvSpPr>
          <p:nvPr/>
        </p:nvSpPr>
        <p:spPr bwMode="auto">
          <a:xfrm>
            <a:off x="4949825" y="1376363"/>
            <a:ext cx="3095625" cy="457200"/>
          </a:xfrm>
          <a:prstGeom prst="rect">
            <a:avLst/>
          </a:prstGeom>
          <a:gradFill rotWithShape="1">
            <a:gsLst>
              <a:gs pos="0">
                <a:schemeClr val="tx1"/>
              </a:gs>
              <a:gs pos="50000">
                <a:schemeClr val="bg2"/>
              </a:gs>
              <a:gs pos="100000">
                <a:schemeClr val="tx1"/>
              </a:gs>
            </a:gsLst>
            <a:lin ang="5400000" scaled="1"/>
          </a:gradFill>
          <a:ln w="9525">
            <a:noFill/>
            <a:round/>
          </a:ln>
          <a:effectLst/>
        </p:spPr>
        <p:txBody>
          <a:bodyPr lIns="90000" tIns="46800" rIns="90000" bIns="46800">
            <a:spAutoFit/>
          </a:bodyPr>
          <a:lstStyle>
            <a:lvl1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1pPr>
            <a:lvl2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2pPr>
            <a:lvl3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3pPr>
            <a:lvl4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4pPr>
            <a:lvl5pPr>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5pPr>
            <a:lvl6pPr marL="25146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6pPr>
            <a:lvl7pPr marL="29718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7pPr>
            <a:lvl8pPr marL="34290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8pPr>
            <a:lvl9pPr marL="3886200" indent="-228600" defTabSz="449580" eaLnBrk="0" fontAlgn="base" hangingPunct="0">
              <a:spcBef>
                <a:spcPct val="0"/>
              </a:spcBef>
              <a:spcAft>
                <a:spcPct val="0"/>
              </a:spcAft>
              <a:buClr>
                <a:srgbClr val="000000"/>
              </a:buClr>
              <a:buSzPct val="100000"/>
              <a:buFont typeface="Times New Roman" panose="02020603050405020304" pitchFamily="18" charset="0"/>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sz="2000" b="1">
                <a:solidFill>
                  <a:schemeClr val="bg1"/>
                </a:solidFill>
                <a:latin typeface="Arial Rounded MT Bold" pitchFamily="34" charset="0"/>
              </a:defRPr>
            </a:lvl9pPr>
          </a:lstStyle>
          <a:p>
            <a:pPr marL="0" marR="0" lvl="0" indent="0" algn="l"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2400" b="1" i="0" u="none" strike="noStrike" kern="1200" cap="none" spc="0" normalizeH="0" baseline="0" noProof="0" smtClean="0">
                <a:ln>
                  <a:noFill/>
                </a:ln>
                <a:solidFill>
                  <a:srgbClr val="00FFFF"/>
                </a:solidFill>
                <a:effectLst/>
                <a:uLnTx/>
                <a:uFillTx/>
                <a:latin typeface="Arial" panose="020B0604020202020204" pitchFamily="34" charset="0"/>
                <a:ea typeface="+mn-ea"/>
                <a:cs typeface="+mn-cs"/>
              </a:rPr>
              <a:t> 14</a:t>
            </a:r>
            <a:r>
              <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rPr>
              <a:t>	500.000</a:t>
            </a:r>
            <a:endParaRPr kumimoji="0" lang="en-US" sz="2400" b="1" i="0" u="none" strike="noStrike" kern="1200" cap="none" spc="0" normalizeH="0" baseline="0" noProof="0" smtClean="0">
              <a:ln>
                <a:noFill/>
              </a:ln>
              <a:solidFill>
                <a:srgbClr val="FFFF00"/>
              </a:solidFill>
              <a:effectLst/>
              <a:uLnTx/>
              <a:uFillTx/>
              <a:latin typeface="Arial" panose="020B0604020202020204" pitchFamily="34" charset="0"/>
              <a:ea typeface="+mn-ea"/>
              <a:cs typeface="+mn-cs"/>
              <a:hlinkClick r:id="rId2" action="ppaction://hlinksldjump"/>
            </a:endParaRPr>
          </a:p>
        </p:txBody>
      </p:sp>
      <p:sp>
        <p:nvSpPr>
          <p:cNvPr id="20" name="Text Box 43">
            <a:hlinkClick r:id="rId15" action="ppaction://hlinksldjump"/>
          </p:cNvPr>
          <p:cNvSpPr txBox="1"/>
          <p:nvPr/>
        </p:nvSpPr>
        <p:spPr>
          <a:xfrm>
            <a:off x="4949825" y="944563"/>
            <a:ext cx="3095625" cy="457200"/>
          </a:xfrm>
          <a:prstGeom prst="rect">
            <a:avLst/>
          </a:prstGeom>
          <a:gradFill rotWithShape="1">
            <a:gsLst>
              <a:gs pos="0">
                <a:srgbClr val="000000"/>
              </a:gs>
              <a:gs pos="50000">
                <a:srgbClr val="CC0066"/>
              </a:gs>
              <a:gs pos="100000">
                <a:srgbClr val="000000"/>
              </a:gs>
            </a:gsLst>
            <a:lin ang="5400000" scaled="1"/>
            <a:tileRect/>
          </a:gradFill>
          <a:ln w="9525">
            <a:noFill/>
          </a:ln>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00FFFF"/>
                </a:solidFill>
                <a:latin typeface="Arial" panose="020B0604020202020204" pitchFamily="34" charset="0"/>
              </a:rPr>
              <a:t> 15</a:t>
            </a:r>
            <a:r>
              <a:rPr lang="en-US" altLang="es-ES" sz="2400" dirty="0">
                <a:solidFill>
                  <a:srgbClr val="FFFF00"/>
                </a:solidFill>
                <a:latin typeface="Arial" panose="020B0604020202020204" pitchFamily="34" charset="0"/>
              </a:rPr>
              <a:t>	1.000.000</a:t>
            </a:r>
            <a:endParaRPr lang="en-US" altLang="es-ES" sz="2400" dirty="0">
              <a:solidFill>
                <a:srgbClr val="FFFF00"/>
              </a:solidFill>
              <a:latin typeface="Arial" panose="020B0604020202020204" pitchFamily="34" charset="0"/>
              <a:hlinkClick r:id="rId2" action="ppaction://hlinksldjump"/>
            </a:endParaRPr>
          </a:p>
        </p:txBody>
      </p:sp>
      <p:sp>
        <p:nvSpPr>
          <p:cNvPr id="21" name="AutoShape 6">
            <a:hlinkClick r:id="" action="ppaction://hlinkshowjump?jump=nextslide" highlightClick="1"/>
          </p:cNvPr>
          <p:cNvSpPr>
            <a:spLocks noChangeArrowheads="1"/>
          </p:cNvSpPr>
          <p:nvPr/>
        </p:nvSpPr>
        <p:spPr bwMode="auto">
          <a:xfrm>
            <a:off x="8275638" y="6138863"/>
            <a:ext cx="863600" cy="719137"/>
          </a:xfrm>
          <a:prstGeom prst="actionButtonForwardNext">
            <a:avLst/>
          </a:prstGeom>
          <a:solidFill>
            <a:srgbClr val="00FF00"/>
          </a:solidFill>
          <a:effectLst>
            <a:glow rad="101600">
              <a:schemeClr val="accent3">
                <a:satMod val="175000"/>
                <a:alpha val="4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r>
              <a:rPr kumimoji="0" lang="es-ES" sz="2000" b="0" i="0" u="none" strike="noStrike" kern="1200" cap="none" spc="0" normalizeH="0" baseline="0" noProof="0" dirty="0">
                <a:ln>
                  <a:noFill/>
                </a:ln>
                <a:solidFill>
                  <a:schemeClr val="lt1"/>
                </a:solidFill>
                <a:effectLst/>
                <a:uLnTx/>
                <a:uFillTx/>
                <a:latin typeface="Arial Black" panose="020B0A04020102020204" charset="0"/>
                <a:ea typeface="+mn-ea"/>
                <a:cs typeface="+mn-cs"/>
              </a:rPr>
              <a:t>PLAY</a:t>
            </a:r>
            <a:endParaRPr kumimoji="0" lang="es-ES" sz="2000" b="0" i="0" u="none" strike="noStrike" kern="1200" cap="none" spc="0" normalizeH="0" baseline="0" noProof="0" dirty="0">
              <a:ln>
                <a:noFill/>
              </a:ln>
              <a:solidFill>
                <a:schemeClr val="lt1"/>
              </a:solidFill>
              <a:effectLst/>
              <a:uLnTx/>
              <a:uFillTx/>
              <a:latin typeface="Arial Black" panose="020B0A04020102020204" charset="0"/>
              <a:ea typeface="+mn-ea"/>
              <a:cs typeface="+mn-cs"/>
            </a:endParaRPr>
          </a:p>
        </p:txBody>
      </p:sp>
    </p:spTree>
  </p:cSld>
  <p:clrMapOvr>
    <a:masterClrMapping/>
  </p:clrMapOvr>
  <p:transition spd="med">
    <p:cover dir="d"/>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4099"/>
                                        </p:tgtEl>
                                        <p:attrNameLst>
                                          <p:attrName>style.visibility</p:attrName>
                                        </p:attrNameLst>
                                      </p:cBhvr>
                                      <p:to>
                                        <p:strVal val="visible"/>
                                      </p:to>
                                    </p:set>
                                    <p:anim calcmode="lin" valueType="num">
                                      <p:cBhvr>
                                        <p:cTn id="7" dur="500" fill="hold"/>
                                        <p:tgtEl>
                                          <p:spTgt spid="4099"/>
                                        </p:tgtEl>
                                        <p:attrNameLst>
                                          <p:attrName>ppt_w</p:attrName>
                                        </p:attrNameLst>
                                      </p:cBhvr>
                                      <p:tavLst>
                                        <p:tav tm="0">
                                          <p:val>
                                            <p:fltVal val="0.000000"/>
                                          </p:val>
                                        </p:tav>
                                        <p:tav tm="100000">
                                          <p:val>
                                            <p:strVal val="#ppt_w"/>
                                          </p:val>
                                        </p:tav>
                                      </p:tavLst>
                                    </p:anim>
                                    <p:anim calcmode="lin" valueType="num">
                                      <p:cBhvr>
                                        <p:cTn id="8" dur="500" fill="hold"/>
                                        <p:tgtEl>
                                          <p:spTgt spid="4099"/>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5"/>
                                            </p:cond>
                                          </p:stCondLst>
                                          <p:endCondLst>
                                            <p:cond evt="onStopAudio" delay="0">
                                              <p:tgtEl>
                                                <p:sldTgt/>
                                              </p:tgtEl>
                                            </p:cond>
                                          </p:endCondLst>
                                        </p:cTn>
                                        <p:tgtEl>
                                          <p:sndTgt r:embed="rId16" name="arrow.wav"/>
                                        </p:tgtEl>
                                      </p:cMediaNode>
                                    </p:audio>
                                  </p:sub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4126"/>
                                        </p:tgtEl>
                                        <p:attrNameLst>
                                          <p:attrName>style.visibility</p:attrName>
                                        </p:attrNameLst>
                                      </p:cBhvr>
                                      <p:to>
                                        <p:strVal val="visible"/>
                                      </p:to>
                                    </p:set>
                                    <p:anim calcmode="lin" valueType="num">
                                      <p:cBhvr>
                                        <p:cTn id="12" dur="500" fill="hold"/>
                                        <p:tgtEl>
                                          <p:spTgt spid="4126"/>
                                        </p:tgtEl>
                                        <p:attrNameLst>
                                          <p:attrName>ppt_w</p:attrName>
                                        </p:attrNameLst>
                                      </p:cBhvr>
                                      <p:tavLst>
                                        <p:tav tm="0">
                                          <p:val>
                                            <p:fltVal val="0.000000"/>
                                          </p:val>
                                        </p:tav>
                                        <p:tav tm="100000">
                                          <p:val>
                                            <p:strVal val="#ppt_w"/>
                                          </p:val>
                                        </p:tav>
                                      </p:tavLst>
                                    </p:anim>
                                    <p:anim calcmode="lin" valueType="num">
                                      <p:cBhvr>
                                        <p:cTn id="13" dur="500" fill="hold"/>
                                        <p:tgtEl>
                                          <p:spTgt spid="4126"/>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0"/>
                                            </p:cond>
                                          </p:stCondLst>
                                          <p:endCondLst>
                                            <p:cond evt="onStopAudio" delay="0">
                                              <p:tgtEl>
                                                <p:sldTgt/>
                                              </p:tgtEl>
                                            </p:cond>
                                          </p:endCondLst>
                                        </p:cTn>
                                        <p:tgtEl>
                                          <p:sndTgt r:embed="rId16" name="arrow.wav"/>
                                        </p:tgtEl>
                                      </p:cMediaNode>
                                    </p:audio>
                                  </p:subTnLst>
                                </p:cTn>
                              </p:par>
                            </p:childTnLst>
                          </p:cTn>
                        </p:par>
                        <p:par>
                          <p:cTn id="14" fill="hold">
                            <p:stCondLst>
                              <p:cond delay="1000"/>
                            </p:stCondLst>
                            <p:childTnLst>
                              <p:par>
                                <p:cTn id="15" presetID="53" presetClass="entr" presetSubtype="16" fill="hold" grpId="1" nodeType="afterEffect">
                                  <p:stCondLst>
                                    <p:cond delay="0"/>
                                  </p:stCondLst>
                                  <p:childTnLst>
                                    <p:set>
                                      <p:cBhvr>
                                        <p:cTn id="16" dur="1" fill="hold">
                                          <p:stCondLst>
                                            <p:cond delay="0"/>
                                          </p:stCondLst>
                                        </p:cTn>
                                        <p:tgtEl>
                                          <p:spTgt spid="4127"/>
                                        </p:tgtEl>
                                        <p:attrNameLst>
                                          <p:attrName>style.visibility</p:attrName>
                                        </p:attrNameLst>
                                      </p:cBhvr>
                                      <p:to>
                                        <p:strVal val="visible"/>
                                      </p:to>
                                    </p:set>
                                    <p:anim calcmode="lin" valueType="num">
                                      <p:cBhvr>
                                        <p:cTn id="17" dur="500" fill="hold"/>
                                        <p:tgtEl>
                                          <p:spTgt spid="4127"/>
                                        </p:tgtEl>
                                        <p:attrNameLst>
                                          <p:attrName>ppt_w</p:attrName>
                                        </p:attrNameLst>
                                      </p:cBhvr>
                                      <p:tavLst>
                                        <p:tav tm="0">
                                          <p:val>
                                            <p:fltVal val="0.000000"/>
                                          </p:val>
                                        </p:tav>
                                        <p:tav tm="100000">
                                          <p:val>
                                            <p:strVal val="#ppt_w"/>
                                          </p:val>
                                        </p:tav>
                                      </p:tavLst>
                                    </p:anim>
                                    <p:anim calcmode="lin" valueType="num">
                                      <p:cBhvr>
                                        <p:cTn id="18" dur="500" fill="hold"/>
                                        <p:tgtEl>
                                          <p:spTgt spid="4127"/>
                                        </p:tgtEl>
                                        <p:attrNameLst>
                                          <p:attrName>ppt_h</p:attrName>
                                        </p:attrNameLst>
                                      </p:cBhvr>
                                      <p:tavLst>
                                        <p:tav tm="0">
                                          <p:val>
                                            <p:fltVal val="0.000000"/>
                                          </p:val>
                                        </p:tav>
                                        <p:tav tm="100000">
                                          <p:val>
                                            <p:strVal val="#ppt_h"/>
                                          </p:val>
                                        </p:tav>
                                      </p:tavLst>
                                    </p:anim>
                                    <p:animEffect transition="in" filter="fade">
                                      <p:cBhvr>
                                        <p:cTn id="19" dur="500"/>
                                        <p:tgtEl>
                                          <p:spTgt spid="4127"/>
                                        </p:tgtEl>
                                      </p:cBhvr>
                                    </p:animEffect>
                                  </p:childTnLst>
                                  <p:subTnLst>
                                    <p:audio>
                                      <p:cMediaNode>
                                        <p:cTn display="0" masterRel="sameClick">
                                          <p:stCondLst>
                                            <p:cond evt="begin" delay="0">
                                              <p:tn val="15"/>
                                            </p:cond>
                                          </p:stCondLst>
                                          <p:endCondLst>
                                            <p:cond evt="onStopAudio" delay="0">
                                              <p:tgtEl>
                                                <p:sldTgt/>
                                              </p:tgtEl>
                                            </p:cond>
                                          </p:endCondLst>
                                        </p:cTn>
                                        <p:tgtEl>
                                          <p:sndTgt r:embed="rId16" name="arrow.wav"/>
                                        </p:tgtEl>
                                      </p:cMediaNode>
                                    </p:audio>
                                  </p:subTnLst>
                                </p:cTn>
                              </p:par>
                            </p:childTnLst>
                          </p:cTn>
                        </p:par>
                        <p:par>
                          <p:cTn id="20" fill="hold">
                            <p:stCondLst>
                              <p:cond delay="1500"/>
                            </p:stCondLst>
                            <p:childTnLst>
                              <p:par>
                                <p:cTn id="21" presetID="23" presetClass="entr" presetSubtype="16" fill="hold" grpId="0" nodeType="afterEffect">
                                  <p:stCondLst>
                                    <p:cond delay="0"/>
                                  </p:stCondLst>
                                  <p:childTnLst>
                                    <p:set>
                                      <p:cBhvr>
                                        <p:cTn id="22" dur="1" fill="hold">
                                          <p:stCondLst>
                                            <p:cond delay="0"/>
                                          </p:stCondLst>
                                        </p:cTn>
                                        <p:tgtEl>
                                          <p:spTgt spid="4128"/>
                                        </p:tgtEl>
                                        <p:attrNameLst>
                                          <p:attrName>style.visibility</p:attrName>
                                        </p:attrNameLst>
                                      </p:cBhvr>
                                      <p:to>
                                        <p:strVal val="visible"/>
                                      </p:to>
                                    </p:set>
                                    <p:anim calcmode="lin" valueType="num">
                                      <p:cBhvr>
                                        <p:cTn id="23" dur="500" fill="hold"/>
                                        <p:tgtEl>
                                          <p:spTgt spid="4128"/>
                                        </p:tgtEl>
                                        <p:attrNameLst>
                                          <p:attrName>ppt_w</p:attrName>
                                        </p:attrNameLst>
                                      </p:cBhvr>
                                      <p:tavLst>
                                        <p:tav tm="0">
                                          <p:val>
                                            <p:fltVal val="0.000000"/>
                                          </p:val>
                                        </p:tav>
                                        <p:tav tm="100000">
                                          <p:val>
                                            <p:strVal val="#ppt_w"/>
                                          </p:val>
                                        </p:tav>
                                      </p:tavLst>
                                    </p:anim>
                                    <p:anim calcmode="lin" valueType="num">
                                      <p:cBhvr>
                                        <p:cTn id="24" dur="500" fill="hold"/>
                                        <p:tgtEl>
                                          <p:spTgt spid="4128"/>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21"/>
                                            </p:cond>
                                          </p:stCondLst>
                                          <p:endCondLst>
                                            <p:cond evt="onStopAudio" delay="0">
                                              <p:tgtEl>
                                                <p:sldTgt/>
                                              </p:tgtEl>
                                            </p:cond>
                                          </p:endCondLst>
                                        </p:cTn>
                                        <p:tgtEl>
                                          <p:sndTgt r:embed="rId16" name="arrow.wav"/>
                                        </p:tgtEl>
                                      </p:cMediaNode>
                                    </p:audio>
                                  </p:subTnLst>
                                </p:cTn>
                              </p:par>
                            </p:childTnLst>
                          </p:cTn>
                        </p:par>
                        <p:par>
                          <p:cTn id="25" fill="hold">
                            <p:stCondLst>
                              <p:cond delay="2000"/>
                            </p:stCondLst>
                            <p:childTnLst>
                              <p:par>
                                <p:cTn id="26" presetID="23" presetClass="entr" presetSubtype="16" fill="hold" grpId="0" nodeType="afterEffect">
                                  <p:stCondLst>
                                    <p:cond delay="0"/>
                                  </p:stCondLst>
                                  <p:childTnLst>
                                    <p:set>
                                      <p:cBhvr>
                                        <p:cTn id="27" dur="1" fill="hold">
                                          <p:stCondLst>
                                            <p:cond delay="0"/>
                                          </p:stCondLst>
                                        </p:cTn>
                                        <p:tgtEl>
                                          <p:spTgt spid="4129"/>
                                        </p:tgtEl>
                                        <p:attrNameLst>
                                          <p:attrName>style.visibility</p:attrName>
                                        </p:attrNameLst>
                                      </p:cBhvr>
                                      <p:to>
                                        <p:strVal val="visible"/>
                                      </p:to>
                                    </p:set>
                                    <p:anim calcmode="lin" valueType="num">
                                      <p:cBhvr>
                                        <p:cTn id="28" dur="500" fill="hold"/>
                                        <p:tgtEl>
                                          <p:spTgt spid="4129"/>
                                        </p:tgtEl>
                                        <p:attrNameLst>
                                          <p:attrName>ppt_w</p:attrName>
                                        </p:attrNameLst>
                                      </p:cBhvr>
                                      <p:tavLst>
                                        <p:tav tm="0">
                                          <p:val>
                                            <p:fltVal val="0.000000"/>
                                          </p:val>
                                        </p:tav>
                                        <p:tav tm="100000">
                                          <p:val>
                                            <p:strVal val="#ppt_w"/>
                                          </p:val>
                                        </p:tav>
                                      </p:tavLst>
                                    </p:anim>
                                    <p:anim calcmode="lin" valueType="num">
                                      <p:cBhvr>
                                        <p:cTn id="29" dur="500" fill="hold"/>
                                        <p:tgtEl>
                                          <p:spTgt spid="4129"/>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26"/>
                                            </p:cond>
                                          </p:stCondLst>
                                          <p:endCondLst>
                                            <p:cond evt="onStopAudio" delay="0">
                                              <p:tgtEl>
                                                <p:sldTgt/>
                                              </p:tgtEl>
                                            </p:cond>
                                          </p:endCondLst>
                                        </p:cTn>
                                        <p:tgtEl>
                                          <p:sndTgt r:embed="rId16" name="arrow.wav"/>
                                        </p:tgtEl>
                                      </p:cMediaNode>
                                    </p:audio>
                                  </p:subTnLst>
                                </p:cTn>
                              </p:par>
                            </p:childTnLst>
                          </p:cTn>
                        </p:par>
                        <p:par>
                          <p:cTn id="30" fill="hold">
                            <p:stCondLst>
                              <p:cond delay="2500"/>
                            </p:stCondLst>
                            <p:childTnLst>
                              <p:par>
                                <p:cTn id="31" presetID="23" presetClass="entr" presetSubtype="16" fill="hold" grpId="0" nodeType="afterEffect">
                                  <p:stCondLst>
                                    <p:cond delay="0"/>
                                  </p:stCondLst>
                                  <p:childTnLst>
                                    <p:set>
                                      <p:cBhvr>
                                        <p:cTn id="32" dur="1" fill="hold">
                                          <p:stCondLst>
                                            <p:cond delay="0"/>
                                          </p:stCondLst>
                                        </p:cTn>
                                        <p:tgtEl>
                                          <p:spTgt spid="4130"/>
                                        </p:tgtEl>
                                        <p:attrNameLst>
                                          <p:attrName>style.visibility</p:attrName>
                                        </p:attrNameLst>
                                      </p:cBhvr>
                                      <p:to>
                                        <p:strVal val="visible"/>
                                      </p:to>
                                    </p:set>
                                    <p:anim calcmode="lin" valueType="num">
                                      <p:cBhvr>
                                        <p:cTn id="33" dur="500" fill="hold"/>
                                        <p:tgtEl>
                                          <p:spTgt spid="4130"/>
                                        </p:tgtEl>
                                        <p:attrNameLst>
                                          <p:attrName>ppt_w</p:attrName>
                                        </p:attrNameLst>
                                      </p:cBhvr>
                                      <p:tavLst>
                                        <p:tav tm="0">
                                          <p:val>
                                            <p:fltVal val="0.000000"/>
                                          </p:val>
                                        </p:tav>
                                        <p:tav tm="100000">
                                          <p:val>
                                            <p:strVal val="#ppt_w"/>
                                          </p:val>
                                        </p:tav>
                                      </p:tavLst>
                                    </p:anim>
                                    <p:anim calcmode="lin" valueType="num">
                                      <p:cBhvr>
                                        <p:cTn id="34" dur="500" fill="hold"/>
                                        <p:tgtEl>
                                          <p:spTgt spid="4130"/>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31"/>
                                            </p:cond>
                                          </p:stCondLst>
                                          <p:endCondLst>
                                            <p:cond evt="onStopAudio" delay="0">
                                              <p:tgtEl>
                                                <p:sldTgt/>
                                              </p:tgtEl>
                                            </p:cond>
                                          </p:endCondLst>
                                        </p:cTn>
                                        <p:tgtEl>
                                          <p:sndTgt r:embed="rId16" name="arrow.wav"/>
                                        </p:tgtEl>
                                      </p:cMediaNode>
                                    </p:audio>
                                  </p:subTnLst>
                                </p:cTn>
                              </p:par>
                            </p:childTnLst>
                          </p:cTn>
                        </p:par>
                        <p:par>
                          <p:cTn id="35" fill="hold">
                            <p:stCondLst>
                              <p:cond delay="3000"/>
                            </p:stCondLst>
                            <p:childTnLst>
                              <p:par>
                                <p:cTn id="36" presetID="23" presetClass="entr" presetSubtype="16" fill="hold" grpId="0" nodeType="afterEffect">
                                  <p:stCondLst>
                                    <p:cond delay="0"/>
                                  </p:stCondLst>
                                  <p:childTnLst>
                                    <p:set>
                                      <p:cBhvr>
                                        <p:cTn id="37" dur="1" fill="hold">
                                          <p:stCondLst>
                                            <p:cond delay="0"/>
                                          </p:stCondLst>
                                        </p:cTn>
                                        <p:tgtEl>
                                          <p:spTgt spid="4131"/>
                                        </p:tgtEl>
                                        <p:attrNameLst>
                                          <p:attrName>style.visibility</p:attrName>
                                        </p:attrNameLst>
                                      </p:cBhvr>
                                      <p:to>
                                        <p:strVal val="visible"/>
                                      </p:to>
                                    </p:set>
                                    <p:anim calcmode="lin" valueType="num">
                                      <p:cBhvr>
                                        <p:cTn id="38" dur="500" fill="hold"/>
                                        <p:tgtEl>
                                          <p:spTgt spid="4131"/>
                                        </p:tgtEl>
                                        <p:attrNameLst>
                                          <p:attrName>ppt_w</p:attrName>
                                        </p:attrNameLst>
                                      </p:cBhvr>
                                      <p:tavLst>
                                        <p:tav tm="0">
                                          <p:val>
                                            <p:fltVal val="0.000000"/>
                                          </p:val>
                                        </p:tav>
                                        <p:tav tm="100000">
                                          <p:val>
                                            <p:strVal val="#ppt_w"/>
                                          </p:val>
                                        </p:tav>
                                      </p:tavLst>
                                    </p:anim>
                                    <p:anim calcmode="lin" valueType="num">
                                      <p:cBhvr>
                                        <p:cTn id="39" dur="500" fill="hold"/>
                                        <p:tgtEl>
                                          <p:spTgt spid="4131"/>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36"/>
                                            </p:cond>
                                          </p:stCondLst>
                                          <p:endCondLst>
                                            <p:cond evt="onStopAudio" delay="0">
                                              <p:tgtEl>
                                                <p:sldTgt/>
                                              </p:tgtEl>
                                            </p:cond>
                                          </p:endCondLst>
                                        </p:cTn>
                                        <p:tgtEl>
                                          <p:sndTgt r:embed="rId16" name="arrow.wav"/>
                                        </p:tgtEl>
                                      </p:cMediaNode>
                                    </p:audio>
                                  </p:subTnLst>
                                </p:cTn>
                              </p:par>
                            </p:childTnLst>
                          </p:cTn>
                        </p:par>
                        <p:par>
                          <p:cTn id="40" fill="hold">
                            <p:stCondLst>
                              <p:cond delay="3500"/>
                            </p:stCondLst>
                            <p:childTnLst>
                              <p:par>
                                <p:cTn id="41" presetID="23" presetClass="entr" presetSubtype="16" fill="hold" grpId="0" nodeType="afterEffect">
                                  <p:stCondLst>
                                    <p:cond delay="0"/>
                                  </p:stCondLst>
                                  <p:childTnLst>
                                    <p:set>
                                      <p:cBhvr>
                                        <p:cTn id="42" dur="1" fill="hold">
                                          <p:stCondLst>
                                            <p:cond delay="0"/>
                                          </p:stCondLst>
                                        </p:cTn>
                                        <p:tgtEl>
                                          <p:spTgt spid="4132"/>
                                        </p:tgtEl>
                                        <p:attrNameLst>
                                          <p:attrName>style.visibility</p:attrName>
                                        </p:attrNameLst>
                                      </p:cBhvr>
                                      <p:to>
                                        <p:strVal val="visible"/>
                                      </p:to>
                                    </p:set>
                                    <p:anim calcmode="lin" valueType="num">
                                      <p:cBhvr>
                                        <p:cTn id="43" dur="500" fill="hold"/>
                                        <p:tgtEl>
                                          <p:spTgt spid="4132"/>
                                        </p:tgtEl>
                                        <p:attrNameLst>
                                          <p:attrName>ppt_w</p:attrName>
                                        </p:attrNameLst>
                                      </p:cBhvr>
                                      <p:tavLst>
                                        <p:tav tm="0">
                                          <p:val>
                                            <p:fltVal val="0.000000"/>
                                          </p:val>
                                        </p:tav>
                                        <p:tav tm="100000">
                                          <p:val>
                                            <p:strVal val="#ppt_w"/>
                                          </p:val>
                                        </p:tav>
                                      </p:tavLst>
                                    </p:anim>
                                    <p:anim calcmode="lin" valueType="num">
                                      <p:cBhvr>
                                        <p:cTn id="44" dur="500" fill="hold"/>
                                        <p:tgtEl>
                                          <p:spTgt spid="4132"/>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41"/>
                                            </p:cond>
                                          </p:stCondLst>
                                          <p:endCondLst>
                                            <p:cond evt="onStopAudio" delay="0">
                                              <p:tgtEl>
                                                <p:sldTgt/>
                                              </p:tgtEl>
                                            </p:cond>
                                          </p:endCondLst>
                                        </p:cTn>
                                        <p:tgtEl>
                                          <p:sndTgt r:embed="rId16" name="arrow.wav"/>
                                        </p:tgtEl>
                                      </p:cMediaNode>
                                    </p:audio>
                                  </p:subTnLst>
                                </p:cTn>
                              </p:par>
                            </p:childTnLst>
                          </p:cTn>
                        </p:par>
                        <p:par>
                          <p:cTn id="45" fill="hold">
                            <p:stCondLst>
                              <p:cond delay="4000"/>
                            </p:stCondLst>
                            <p:childTnLst>
                              <p:par>
                                <p:cTn id="46" presetID="23" presetClass="entr" presetSubtype="16" fill="hold" grpId="0" nodeType="afterEffect">
                                  <p:stCondLst>
                                    <p:cond delay="0"/>
                                  </p:stCondLst>
                                  <p:childTnLst>
                                    <p:set>
                                      <p:cBhvr>
                                        <p:cTn id="47" dur="1" fill="hold">
                                          <p:stCondLst>
                                            <p:cond delay="0"/>
                                          </p:stCondLst>
                                        </p:cTn>
                                        <p:tgtEl>
                                          <p:spTgt spid="4133"/>
                                        </p:tgtEl>
                                        <p:attrNameLst>
                                          <p:attrName>style.visibility</p:attrName>
                                        </p:attrNameLst>
                                      </p:cBhvr>
                                      <p:to>
                                        <p:strVal val="visible"/>
                                      </p:to>
                                    </p:set>
                                    <p:anim calcmode="lin" valueType="num">
                                      <p:cBhvr>
                                        <p:cTn id="48" dur="500" fill="hold"/>
                                        <p:tgtEl>
                                          <p:spTgt spid="4133"/>
                                        </p:tgtEl>
                                        <p:attrNameLst>
                                          <p:attrName>ppt_w</p:attrName>
                                        </p:attrNameLst>
                                      </p:cBhvr>
                                      <p:tavLst>
                                        <p:tav tm="0">
                                          <p:val>
                                            <p:fltVal val="0.000000"/>
                                          </p:val>
                                        </p:tav>
                                        <p:tav tm="100000">
                                          <p:val>
                                            <p:strVal val="#ppt_w"/>
                                          </p:val>
                                        </p:tav>
                                      </p:tavLst>
                                    </p:anim>
                                    <p:anim calcmode="lin" valueType="num">
                                      <p:cBhvr>
                                        <p:cTn id="49" dur="500" fill="hold"/>
                                        <p:tgtEl>
                                          <p:spTgt spid="4133"/>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46"/>
                                            </p:cond>
                                          </p:stCondLst>
                                          <p:endCondLst>
                                            <p:cond evt="onStopAudio" delay="0">
                                              <p:tgtEl>
                                                <p:sldTgt/>
                                              </p:tgtEl>
                                            </p:cond>
                                          </p:endCondLst>
                                        </p:cTn>
                                        <p:tgtEl>
                                          <p:sndTgt r:embed="rId16" name="arrow.wav"/>
                                        </p:tgtEl>
                                      </p:cMediaNode>
                                    </p:audio>
                                  </p:subTnLst>
                                </p:cTn>
                              </p:par>
                            </p:childTnLst>
                          </p:cTn>
                        </p:par>
                        <p:par>
                          <p:cTn id="50" fill="hold">
                            <p:stCondLst>
                              <p:cond delay="4500"/>
                            </p:stCondLst>
                            <p:childTnLst>
                              <p:par>
                                <p:cTn id="51" presetID="23" presetClass="entr" presetSubtype="16" fill="hold" grpId="0" nodeType="afterEffect">
                                  <p:stCondLst>
                                    <p:cond delay="0"/>
                                  </p:stCondLst>
                                  <p:childTnLst>
                                    <p:set>
                                      <p:cBhvr>
                                        <p:cTn id="52" dur="1" fill="hold">
                                          <p:stCondLst>
                                            <p:cond delay="0"/>
                                          </p:stCondLst>
                                        </p:cTn>
                                        <p:tgtEl>
                                          <p:spTgt spid="4134"/>
                                        </p:tgtEl>
                                        <p:attrNameLst>
                                          <p:attrName>style.visibility</p:attrName>
                                        </p:attrNameLst>
                                      </p:cBhvr>
                                      <p:to>
                                        <p:strVal val="visible"/>
                                      </p:to>
                                    </p:set>
                                    <p:anim calcmode="lin" valueType="num">
                                      <p:cBhvr>
                                        <p:cTn id="53" dur="500" fill="hold"/>
                                        <p:tgtEl>
                                          <p:spTgt spid="4134"/>
                                        </p:tgtEl>
                                        <p:attrNameLst>
                                          <p:attrName>ppt_w</p:attrName>
                                        </p:attrNameLst>
                                      </p:cBhvr>
                                      <p:tavLst>
                                        <p:tav tm="0">
                                          <p:val>
                                            <p:fltVal val="0.000000"/>
                                          </p:val>
                                        </p:tav>
                                        <p:tav tm="100000">
                                          <p:val>
                                            <p:strVal val="#ppt_w"/>
                                          </p:val>
                                        </p:tav>
                                      </p:tavLst>
                                    </p:anim>
                                    <p:anim calcmode="lin" valueType="num">
                                      <p:cBhvr>
                                        <p:cTn id="54" dur="500" fill="hold"/>
                                        <p:tgtEl>
                                          <p:spTgt spid="4134"/>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16" name="arrow.wav"/>
                                        </p:tgtEl>
                                      </p:cMediaNode>
                                    </p:audio>
                                  </p:subTnLst>
                                </p:cTn>
                              </p:par>
                            </p:childTnLst>
                          </p:cTn>
                        </p:par>
                        <p:par>
                          <p:cTn id="55" fill="hold">
                            <p:stCondLst>
                              <p:cond delay="5000"/>
                            </p:stCondLst>
                            <p:childTnLst>
                              <p:par>
                                <p:cTn id="56" presetID="23" presetClass="entr" presetSubtype="16" fill="hold" grpId="0" nodeType="afterEffect">
                                  <p:stCondLst>
                                    <p:cond delay="0"/>
                                  </p:stCondLst>
                                  <p:childTnLst>
                                    <p:set>
                                      <p:cBhvr>
                                        <p:cTn id="57" dur="1" fill="hold">
                                          <p:stCondLst>
                                            <p:cond delay="0"/>
                                          </p:stCondLst>
                                        </p:cTn>
                                        <p:tgtEl>
                                          <p:spTgt spid="4135"/>
                                        </p:tgtEl>
                                        <p:attrNameLst>
                                          <p:attrName>style.visibility</p:attrName>
                                        </p:attrNameLst>
                                      </p:cBhvr>
                                      <p:to>
                                        <p:strVal val="visible"/>
                                      </p:to>
                                    </p:set>
                                    <p:anim calcmode="lin" valueType="num">
                                      <p:cBhvr>
                                        <p:cTn id="58" dur="500" fill="hold"/>
                                        <p:tgtEl>
                                          <p:spTgt spid="4135"/>
                                        </p:tgtEl>
                                        <p:attrNameLst>
                                          <p:attrName>ppt_w</p:attrName>
                                        </p:attrNameLst>
                                      </p:cBhvr>
                                      <p:tavLst>
                                        <p:tav tm="0">
                                          <p:val>
                                            <p:fltVal val="0.000000"/>
                                          </p:val>
                                        </p:tav>
                                        <p:tav tm="100000">
                                          <p:val>
                                            <p:strVal val="#ppt_w"/>
                                          </p:val>
                                        </p:tav>
                                      </p:tavLst>
                                    </p:anim>
                                    <p:anim calcmode="lin" valueType="num">
                                      <p:cBhvr>
                                        <p:cTn id="59" dur="500" fill="hold"/>
                                        <p:tgtEl>
                                          <p:spTgt spid="4135"/>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56"/>
                                            </p:cond>
                                          </p:stCondLst>
                                          <p:endCondLst>
                                            <p:cond evt="onStopAudio" delay="0">
                                              <p:tgtEl>
                                                <p:sldTgt/>
                                              </p:tgtEl>
                                            </p:cond>
                                          </p:endCondLst>
                                        </p:cTn>
                                        <p:tgtEl>
                                          <p:sndTgt r:embed="rId16" name="arrow.wav"/>
                                        </p:tgtEl>
                                      </p:cMediaNode>
                                    </p:audio>
                                  </p:subTnLst>
                                </p:cTn>
                              </p:par>
                            </p:childTnLst>
                          </p:cTn>
                        </p:par>
                        <p:par>
                          <p:cTn id="60" fill="hold">
                            <p:stCondLst>
                              <p:cond delay="5500"/>
                            </p:stCondLst>
                            <p:childTnLst>
                              <p:par>
                                <p:cTn id="61" presetID="23" presetClass="entr" presetSubtype="16" fill="hold" grpId="0" nodeType="afterEffect">
                                  <p:stCondLst>
                                    <p:cond delay="0"/>
                                  </p:stCondLst>
                                  <p:childTnLst>
                                    <p:set>
                                      <p:cBhvr>
                                        <p:cTn id="62" dur="1" fill="hold">
                                          <p:stCondLst>
                                            <p:cond delay="0"/>
                                          </p:stCondLst>
                                        </p:cTn>
                                        <p:tgtEl>
                                          <p:spTgt spid="4136"/>
                                        </p:tgtEl>
                                        <p:attrNameLst>
                                          <p:attrName>style.visibility</p:attrName>
                                        </p:attrNameLst>
                                      </p:cBhvr>
                                      <p:to>
                                        <p:strVal val="visible"/>
                                      </p:to>
                                    </p:set>
                                    <p:anim calcmode="lin" valueType="num">
                                      <p:cBhvr>
                                        <p:cTn id="63" dur="500" fill="hold"/>
                                        <p:tgtEl>
                                          <p:spTgt spid="4136"/>
                                        </p:tgtEl>
                                        <p:attrNameLst>
                                          <p:attrName>ppt_w</p:attrName>
                                        </p:attrNameLst>
                                      </p:cBhvr>
                                      <p:tavLst>
                                        <p:tav tm="0">
                                          <p:val>
                                            <p:fltVal val="0.000000"/>
                                          </p:val>
                                        </p:tav>
                                        <p:tav tm="100000">
                                          <p:val>
                                            <p:strVal val="#ppt_w"/>
                                          </p:val>
                                        </p:tav>
                                      </p:tavLst>
                                    </p:anim>
                                    <p:anim calcmode="lin" valueType="num">
                                      <p:cBhvr>
                                        <p:cTn id="64" dur="500" fill="hold"/>
                                        <p:tgtEl>
                                          <p:spTgt spid="4136"/>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61"/>
                                            </p:cond>
                                          </p:stCondLst>
                                          <p:endCondLst>
                                            <p:cond evt="onStopAudio" delay="0">
                                              <p:tgtEl>
                                                <p:sldTgt/>
                                              </p:tgtEl>
                                            </p:cond>
                                          </p:endCondLst>
                                        </p:cTn>
                                        <p:tgtEl>
                                          <p:sndTgt r:embed="rId16" name="arrow.wav"/>
                                        </p:tgtEl>
                                      </p:cMediaNode>
                                    </p:audio>
                                  </p:subTnLst>
                                </p:cTn>
                              </p:par>
                            </p:childTnLst>
                          </p:cTn>
                        </p:par>
                        <p:par>
                          <p:cTn id="65" fill="hold">
                            <p:stCondLst>
                              <p:cond delay="6000"/>
                            </p:stCondLst>
                            <p:childTnLst>
                              <p:par>
                                <p:cTn id="66" presetID="23" presetClass="entr" presetSubtype="16" fill="hold" grpId="0" nodeType="afterEffect">
                                  <p:stCondLst>
                                    <p:cond delay="0"/>
                                  </p:stCondLst>
                                  <p:childTnLst>
                                    <p:set>
                                      <p:cBhvr>
                                        <p:cTn id="67" dur="1" fill="hold">
                                          <p:stCondLst>
                                            <p:cond delay="0"/>
                                          </p:stCondLst>
                                        </p:cTn>
                                        <p:tgtEl>
                                          <p:spTgt spid="4137"/>
                                        </p:tgtEl>
                                        <p:attrNameLst>
                                          <p:attrName>style.visibility</p:attrName>
                                        </p:attrNameLst>
                                      </p:cBhvr>
                                      <p:to>
                                        <p:strVal val="visible"/>
                                      </p:to>
                                    </p:set>
                                    <p:anim calcmode="lin" valueType="num">
                                      <p:cBhvr>
                                        <p:cTn id="68" dur="500" fill="hold"/>
                                        <p:tgtEl>
                                          <p:spTgt spid="4137"/>
                                        </p:tgtEl>
                                        <p:attrNameLst>
                                          <p:attrName>ppt_w</p:attrName>
                                        </p:attrNameLst>
                                      </p:cBhvr>
                                      <p:tavLst>
                                        <p:tav tm="0">
                                          <p:val>
                                            <p:fltVal val="0.000000"/>
                                          </p:val>
                                        </p:tav>
                                        <p:tav tm="100000">
                                          <p:val>
                                            <p:strVal val="#ppt_w"/>
                                          </p:val>
                                        </p:tav>
                                      </p:tavLst>
                                    </p:anim>
                                    <p:anim calcmode="lin" valueType="num">
                                      <p:cBhvr>
                                        <p:cTn id="69" dur="500" fill="hold"/>
                                        <p:tgtEl>
                                          <p:spTgt spid="4137"/>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16" name="arrow.wav"/>
                                        </p:tgtEl>
                                      </p:cMediaNode>
                                    </p:audio>
                                  </p:subTnLst>
                                </p:cTn>
                              </p:par>
                            </p:childTnLst>
                          </p:cTn>
                        </p:par>
                        <p:par>
                          <p:cTn id="70" fill="hold">
                            <p:stCondLst>
                              <p:cond delay="6500"/>
                            </p:stCondLst>
                            <p:childTnLst>
                              <p:par>
                                <p:cTn id="71" presetID="23" presetClass="entr" presetSubtype="16" fill="hold" grpId="0" nodeType="afterEffect">
                                  <p:stCondLst>
                                    <p:cond delay="0"/>
                                  </p:stCondLst>
                                  <p:childTnLst>
                                    <p:set>
                                      <p:cBhvr>
                                        <p:cTn id="72" dur="1" fill="hold">
                                          <p:stCondLst>
                                            <p:cond delay="0"/>
                                          </p:stCondLst>
                                        </p:cTn>
                                        <p:tgtEl>
                                          <p:spTgt spid="4138"/>
                                        </p:tgtEl>
                                        <p:attrNameLst>
                                          <p:attrName>style.visibility</p:attrName>
                                        </p:attrNameLst>
                                      </p:cBhvr>
                                      <p:to>
                                        <p:strVal val="visible"/>
                                      </p:to>
                                    </p:set>
                                    <p:anim calcmode="lin" valueType="num">
                                      <p:cBhvr>
                                        <p:cTn id="73" dur="500" fill="hold"/>
                                        <p:tgtEl>
                                          <p:spTgt spid="4138"/>
                                        </p:tgtEl>
                                        <p:attrNameLst>
                                          <p:attrName>ppt_w</p:attrName>
                                        </p:attrNameLst>
                                      </p:cBhvr>
                                      <p:tavLst>
                                        <p:tav tm="0">
                                          <p:val>
                                            <p:fltVal val="0.000000"/>
                                          </p:val>
                                        </p:tav>
                                        <p:tav tm="100000">
                                          <p:val>
                                            <p:strVal val="#ppt_w"/>
                                          </p:val>
                                        </p:tav>
                                      </p:tavLst>
                                    </p:anim>
                                    <p:anim calcmode="lin" valueType="num">
                                      <p:cBhvr>
                                        <p:cTn id="74" dur="500" fill="hold"/>
                                        <p:tgtEl>
                                          <p:spTgt spid="4138"/>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71"/>
                                            </p:cond>
                                          </p:stCondLst>
                                          <p:endCondLst>
                                            <p:cond evt="onStopAudio" delay="0">
                                              <p:tgtEl>
                                                <p:sldTgt/>
                                              </p:tgtEl>
                                            </p:cond>
                                          </p:endCondLst>
                                        </p:cTn>
                                        <p:tgtEl>
                                          <p:sndTgt r:embed="rId16" name="arrow.wav"/>
                                        </p:tgtEl>
                                      </p:cMediaNode>
                                    </p:audio>
                                  </p:subTnLst>
                                </p:cTn>
                              </p:par>
                            </p:childTnLst>
                          </p:cTn>
                        </p:par>
                        <p:par>
                          <p:cTn id="75" fill="hold">
                            <p:stCondLst>
                              <p:cond delay="7000"/>
                            </p:stCondLst>
                            <p:childTnLst>
                              <p:par>
                                <p:cTn id="76" presetID="23" presetClass="entr" presetSubtype="16" fill="hold" grpId="0" nodeType="afterEffect">
                                  <p:stCondLst>
                                    <p:cond delay="0"/>
                                  </p:stCondLst>
                                  <p:childTnLst>
                                    <p:set>
                                      <p:cBhvr>
                                        <p:cTn id="77" dur="1" fill="hold">
                                          <p:stCondLst>
                                            <p:cond delay="0"/>
                                          </p:stCondLst>
                                        </p:cTn>
                                        <p:tgtEl>
                                          <p:spTgt spid="4139"/>
                                        </p:tgtEl>
                                        <p:attrNameLst>
                                          <p:attrName>style.visibility</p:attrName>
                                        </p:attrNameLst>
                                      </p:cBhvr>
                                      <p:to>
                                        <p:strVal val="visible"/>
                                      </p:to>
                                    </p:set>
                                    <p:anim calcmode="lin" valueType="num">
                                      <p:cBhvr>
                                        <p:cTn id="78" dur="500" fill="hold"/>
                                        <p:tgtEl>
                                          <p:spTgt spid="4139"/>
                                        </p:tgtEl>
                                        <p:attrNameLst>
                                          <p:attrName>ppt_w</p:attrName>
                                        </p:attrNameLst>
                                      </p:cBhvr>
                                      <p:tavLst>
                                        <p:tav tm="0">
                                          <p:val>
                                            <p:fltVal val="0.000000"/>
                                          </p:val>
                                        </p:tav>
                                        <p:tav tm="100000">
                                          <p:val>
                                            <p:strVal val="#ppt_w"/>
                                          </p:val>
                                        </p:tav>
                                      </p:tavLst>
                                    </p:anim>
                                    <p:anim calcmode="lin" valueType="num">
                                      <p:cBhvr>
                                        <p:cTn id="79" dur="500" fill="hold"/>
                                        <p:tgtEl>
                                          <p:spTgt spid="4139"/>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76"/>
                                            </p:cond>
                                          </p:stCondLst>
                                          <p:endCondLst>
                                            <p:cond evt="onStopAudio" delay="0">
                                              <p:tgtEl>
                                                <p:sldTgt/>
                                              </p:tgtEl>
                                            </p:cond>
                                          </p:endCondLst>
                                        </p:cTn>
                                        <p:tgtEl>
                                          <p:sndTgt r:embed="rId16" name="arrow.wav"/>
                                        </p:tgtEl>
                                      </p:cMediaNode>
                                    </p:audio>
                                  </p:subTnLst>
                                </p:cTn>
                              </p:par>
                            </p:childTnLst>
                          </p:cTn>
                        </p:par>
                        <p:par>
                          <p:cTn id="80" fill="hold">
                            <p:stCondLst>
                              <p:cond delay="7500"/>
                            </p:stCondLst>
                            <p:childTnLst>
                              <p:par>
                                <p:cTn id="81" presetID="23" presetClass="entr" presetSubtype="16" fill="hold" nodeType="afterEffect">
                                  <p:stCondLst>
                                    <p:cond delay="0"/>
                                  </p:stCondLst>
                                  <p:childTnLst>
                                    <p:set>
                                      <p:cBhvr>
                                        <p:cTn id="82" dur="1" fill="hold">
                                          <p:stCondLst>
                                            <p:cond delay="0"/>
                                          </p:stCondLst>
                                        </p:cTn>
                                        <p:tgtEl>
                                          <p:spTgt spid="4"/>
                                        </p:tgtEl>
                                        <p:attrNameLst>
                                          <p:attrName>style.visibility</p:attrName>
                                        </p:attrNameLst>
                                      </p:cBhvr>
                                      <p:to>
                                        <p:strVal val="visible"/>
                                      </p:to>
                                    </p:set>
                                    <p:anim calcmode="lin" valueType="num">
                                      <p:cBhvr>
                                        <p:cTn id="83" dur="500" fill="hold"/>
                                        <p:tgtEl>
                                          <p:spTgt spid="4"/>
                                        </p:tgtEl>
                                        <p:attrNameLst>
                                          <p:attrName>ppt_w</p:attrName>
                                        </p:attrNameLst>
                                      </p:cBhvr>
                                      <p:tavLst>
                                        <p:tav tm="0">
                                          <p:val>
                                            <p:fltVal val="0.000000"/>
                                          </p:val>
                                        </p:tav>
                                        <p:tav tm="100000">
                                          <p:val>
                                            <p:strVal val="#ppt_w"/>
                                          </p:val>
                                        </p:tav>
                                      </p:tavLst>
                                    </p:anim>
                                    <p:anim calcmode="lin" valueType="num">
                                      <p:cBhvr>
                                        <p:cTn id="84" dur="500" fill="hold"/>
                                        <p:tgtEl>
                                          <p:spTgt spid="4"/>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17" name="Logo1.wav"/>
                                        </p:tgtEl>
                                      </p:cMediaNode>
                                    </p:audio>
                                  </p:subTnLst>
                                </p:cTn>
                              </p:par>
                            </p:childTnLst>
                          </p:cTn>
                        </p:par>
                        <p:par>
                          <p:cTn id="85" fill="hold">
                            <p:stCondLst>
                              <p:cond delay="8000"/>
                            </p:stCondLst>
                            <p:childTnLst>
                              <p:par>
                                <p:cTn id="86" presetID="26" presetClass="emph" presetSubtype="0" repeatCount="3000" fill="hold" grpId="2" nodeType="afterEffect">
                                  <p:stCondLst>
                                    <p:cond delay="0"/>
                                  </p:stCondLst>
                                  <p:childTnLst>
                                    <p:animEffect transition="out" filter="fade">
                                      <p:cBhvr>
                                        <p:cTn id="87" dur="500" tmFilter="0, 0; .2, .5; .8, .5; 1, 0"/>
                                        <p:tgtEl>
                                          <p:spTgt spid="4099"/>
                                        </p:tgtEl>
                                      </p:cBhvr>
                                    </p:animEffect>
                                    <p:animScale>
                                      <p:cBhvr>
                                        <p:cTn id="88" dur="250" autoRev="1" fill="hold"/>
                                        <p:tgtEl>
                                          <p:spTgt spid="4099"/>
                                        </p:tgtEl>
                                      </p:cBhvr>
                                      <p:by x="105000" y="105000"/>
                                    </p:animScale>
                                  </p:childTnLst>
                                </p:cTn>
                              </p:par>
                            </p:childTnLst>
                          </p:cTn>
                        </p:par>
                        <p:par>
                          <p:cTn id="89" fill="hold">
                            <p:stCondLst>
                              <p:cond delay="8500"/>
                            </p:stCondLst>
                            <p:childTnLst>
                              <p:par>
                                <p:cTn id="90" presetID="23" presetClass="entr" presetSubtype="16" fill="hold" grpId="0" nodeType="afterEffect">
                                  <p:stCondLst>
                                    <p:cond delay="0"/>
                                  </p:stCondLst>
                                  <p:childTnLst>
                                    <p:set>
                                      <p:cBhvr>
                                        <p:cTn id="91" dur="1" fill="hold">
                                          <p:stCondLst>
                                            <p:cond delay="0"/>
                                          </p:stCondLst>
                                        </p:cTn>
                                        <p:tgtEl>
                                          <p:spTgt spid="7"/>
                                        </p:tgtEl>
                                        <p:attrNameLst>
                                          <p:attrName>style.visibility</p:attrName>
                                        </p:attrNameLst>
                                      </p:cBhvr>
                                      <p:to>
                                        <p:strVal val="visible"/>
                                      </p:to>
                                    </p:set>
                                    <p:anim calcmode="lin" valueType="num">
                                      <p:cBhvr>
                                        <p:cTn id="92" dur="500" fill="hold"/>
                                        <p:tgtEl>
                                          <p:spTgt spid="7"/>
                                        </p:tgtEl>
                                        <p:attrNameLst>
                                          <p:attrName>ppt_w</p:attrName>
                                        </p:attrNameLst>
                                      </p:cBhvr>
                                      <p:tavLst>
                                        <p:tav tm="0">
                                          <p:val>
                                            <p:fltVal val="0.000000"/>
                                          </p:val>
                                        </p:tav>
                                        <p:tav tm="100000">
                                          <p:val>
                                            <p:strVal val="#ppt_w"/>
                                          </p:val>
                                        </p:tav>
                                      </p:tavLst>
                                    </p:anim>
                                    <p:anim calcmode="lin" valueType="num">
                                      <p:cBhvr>
                                        <p:cTn id="93" dur="500" fill="hold"/>
                                        <p:tgtEl>
                                          <p:spTgt spid="7"/>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16" name="arrow.wav"/>
                                        </p:tgtEl>
                                      </p:cMediaNode>
                                    </p:audio>
                                  </p:subTnLst>
                                </p:cTn>
                              </p:par>
                            </p:childTnLst>
                          </p:cTn>
                        </p:par>
                        <p:par>
                          <p:cTn id="94" fill="hold">
                            <p:stCondLst>
                              <p:cond delay="9000"/>
                            </p:stCondLst>
                            <p:childTnLst>
                              <p:par>
                                <p:cTn id="95" presetID="53" presetClass="entr" presetSubtype="16" fill="hold" grpId="1" nodeType="afterEffect">
                                  <p:stCondLst>
                                    <p:cond delay="0"/>
                                  </p:stCondLst>
                                  <p:childTnLst>
                                    <p:set>
                                      <p:cBhvr>
                                        <p:cTn id="96" dur="1" fill="hold">
                                          <p:stCondLst>
                                            <p:cond delay="0"/>
                                          </p:stCondLst>
                                        </p:cTn>
                                        <p:tgtEl>
                                          <p:spTgt spid="8"/>
                                        </p:tgtEl>
                                        <p:attrNameLst>
                                          <p:attrName>style.visibility</p:attrName>
                                        </p:attrNameLst>
                                      </p:cBhvr>
                                      <p:to>
                                        <p:strVal val="visible"/>
                                      </p:to>
                                    </p:set>
                                    <p:anim calcmode="lin" valueType="num">
                                      <p:cBhvr>
                                        <p:cTn id="97" dur="500" fill="hold"/>
                                        <p:tgtEl>
                                          <p:spTgt spid="8"/>
                                        </p:tgtEl>
                                        <p:attrNameLst>
                                          <p:attrName>ppt_w</p:attrName>
                                        </p:attrNameLst>
                                      </p:cBhvr>
                                      <p:tavLst>
                                        <p:tav tm="0">
                                          <p:val>
                                            <p:fltVal val="0.000000"/>
                                          </p:val>
                                        </p:tav>
                                        <p:tav tm="100000">
                                          <p:val>
                                            <p:strVal val="#ppt_w"/>
                                          </p:val>
                                        </p:tav>
                                      </p:tavLst>
                                    </p:anim>
                                    <p:anim calcmode="lin" valueType="num">
                                      <p:cBhvr>
                                        <p:cTn id="98" dur="500" fill="hold"/>
                                        <p:tgtEl>
                                          <p:spTgt spid="8"/>
                                        </p:tgtEl>
                                        <p:attrNameLst>
                                          <p:attrName>ppt_h</p:attrName>
                                        </p:attrNameLst>
                                      </p:cBhvr>
                                      <p:tavLst>
                                        <p:tav tm="0">
                                          <p:val>
                                            <p:fltVal val="0.000000"/>
                                          </p:val>
                                        </p:tav>
                                        <p:tav tm="100000">
                                          <p:val>
                                            <p:strVal val="#ppt_h"/>
                                          </p:val>
                                        </p:tav>
                                      </p:tavLst>
                                    </p:anim>
                                    <p:animEffect transition="in" filter="fade">
                                      <p:cBhvr>
                                        <p:cTn id="99" dur="500"/>
                                        <p:tgtEl>
                                          <p:spTgt spid="8"/>
                                        </p:tgtEl>
                                      </p:cBhvr>
                                    </p:animEffect>
                                  </p:childTnLst>
                                  <p:subTnLst>
                                    <p:audio>
                                      <p:cMediaNode>
                                        <p:cTn display="0" masterRel="sameClick">
                                          <p:stCondLst>
                                            <p:cond evt="begin" delay="0">
                                              <p:tn val="95"/>
                                            </p:cond>
                                          </p:stCondLst>
                                          <p:endCondLst>
                                            <p:cond evt="onStopAudio" delay="0">
                                              <p:tgtEl>
                                                <p:sldTgt/>
                                              </p:tgtEl>
                                            </p:cond>
                                          </p:endCondLst>
                                        </p:cTn>
                                        <p:tgtEl>
                                          <p:sndTgt r:embed="rId16" name="arrow.wav"/>
                                        </p:tgtEl>
                                      </p:cMediaNode>
                                    </p:audio>
                                  </p:subTnLst>
                                </p:cTn>
                              </p:par>
                            </p:childTnLst>
                          </p:cTn>
                        </p:par>
                        <p:par>
                          <p:cTn id="100" fill="hold">
                            <p:stCondLst>
                              <p:cond delay="9500"/>
                            </p:stCondLst>
                            <p:childTnLst>
                              <p:par>
                                <p:cTn id="101" presetID="23" presetClass="entr" presetSubtype="16" fill="hold" grpId="0" nodeType="afterEffect">
                                  <p:stCondLst>
                                    <p:cond delay="0"/>
                                  </p:stCondLst>
                                  <p:childTnLst>
                                    <p:set>
                                      <p:cBhvr>
                                        <p:cTn id="102" dur="1" fill="hold">
                                          <p:stCondLst>
                                            <p:cond delay="0"/>
                                          </p:stCondLst>
                                        </p:cTn>
                                        <p:tgtEl>
                                          <p:spTgt spid="9"/>
                                        </p:tgtEl>
                                        <p:attrNameLst>
                                          <p:attrName>style.visibility</p:attrName>
                                        </p:attrNameLst>
                                      </p:cBhvr>
                                      <p:to>
                                        <p:strVal val="visible"/>
                                      </p:to>
                                    </p:set>
                                    <p:anim calcmode="lin" valueType="num">
                                      <p:cBhvr>
                                        <p:cTn id="103" dur="500" fill="hold"/>
                                        <p:tgtEl>
                                          <p:spTgt spid="9"/>
                                        </p:tgtEl>
                                        <p:attrNameLst>
                                          <p:attrName>ppt_w</p:attrName>
                                        </p:attrNameLst>
                                      </p:cBhvr>
                                      <p:tavLst>
                                        <p:tav tm="0">
                                          <p:val>
                                            <p:fltVal val="0.000000"/>
                                          </p:val>
                                        </p:tav>
                                        <p:tav tm="100000">
                                          <p:val>
                                            <p:strVal val="#ppt_w"/>
                                          </p:val>
                                        </p:tav>
                                      </p:tavLst>
                                    </p:anim>
                                    <p:anim calcmode="lin" valueType="num">
                                      <p:cBhvr>
                                        <p:cTn id="104" dur="500" fill="hold"/>
                                        <p:tgtEl>
                                          <p:spTgt spid="9"/>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01"/>
                                            </p:cond>
                                          </p:stCondLst>
                                          <p:endCondLst>
                                            <p:cond evt="onStopAudio" delay="0">
                                              <p:tgtEl>
                                                <p:sldTgt/>
                                              </p:tgtEl>
                                            </p:cond>
                                          </p:endCondLst>
                                        </p:cTn>
                                        <p:tgtEl>
                                          <p:sndTgt r:embed="rId16" name="arrow.wav"/>
                                        </p:tgtEl>
                                      </p:cMediaNode>
                                    </p:audio>
                                  </p:subTnLst>
                                </p:cTn>
                              </p:par>
                            </p:childTnLst>
                          </p:cTn>
                        </p:par>
                        <p:par>
                          <p:cTn id="105" fill="hold">
                            <p:stCondLst>
                              <p:cond delay="10000"/>
                            </p:stCondLst>
                            <p:childTnLst>
                              <p:par>
                                <p:cTn id="106" presetID="23" presetClass="entr" presetSubtype="16" fill="hold" grpId="0" nodeType="afterEffect">
                                  <p:stCondLst>
                                    <p:cond delay="0"/>
                                  </p:stCondLst>
                                  <p:childTnLst>
                                    <p:set>
                                      <p:cBhvr>
                                        <p:cTn id="107" dur="1" fill="hold">
                                          <p:stCondLst>
                                            <p:cond delay="0"/>
                                          </p:stCondLst>
                                        </p:cTn>
                                        <p:tgtEl>
                                          <p:spTgt spid="10"/>
                                        </p:tgtEl>
                                        <p:attrNameLst>
                                          <p:attrName>style.visibility</p:attrName>
                                        </p:attrNameLst>
                                      </p:cBhvr>
                                      <p:to>
                                        <p:strVal val="visible"/>
                                      </p:to>
                                    </p:set>
                                    <p:anim calcmode="lin" valueType="num">
                                      <p:cBhvr>
                                        <p:cTn id="108" dur="500" fill="hold"/>
                                        <p:tgtEl>
                                          <p:spTgt spid="10"/>
                                        </p:tgtEl>
                                        <p:attrNameLst>
                                          <p:attrName>ppt_w</p:attrName>
                                        </p:attrNameLst>
                                      </p:cBhvr>
                                      <p:tavLst>
                                        <p:tav tm="0">
                                          <p:val>
                                            <p:fltVal val="0.000000"/>
                                          </p:val>
                                        </p:tav>
                                        <p:tav tm="100000">
                                          <p:val>
                                            <p:strVal val="#ppt_w"/>
                                          </p:val>
                                        </p:tav>
                                      </p:tavLst>
                                    </p:anim>
                                    <p:anim calcmode="lin" valueType="num">
                                      <p:cBhvr>
                                        <p:cTn id="109" dur="500" fill="hold"/>
                                        <p:tgtEl>
                                          <p:spTgt spid="10"/>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06"/>
                                            </p:cond>
                                          </p:stCondLst>
                                          <p:endCondLst>
                                            <p:cond evt="onStopAudio" delay="0">
                                              <p:tgtEl>
                                                <p:sldTgt/>
                                              </p:tgtEl>
                                            </p:cond>
                                          </p:endCondLst>
                                        </p:cTn>
                                        <p:tgtEl>
                                          <p:sndTgt r:embed="rId16" name="arrow.wav"/>
                                        </p:tgtEl>
                                      </p:cMediaNode>
                                    </p:audio>
                                  </p:subTnLst>
                                </p:cTn>
                              </p:par>
                            </p:childTnLst>
                          </p:cTn>
                        </p:par>
                        <p:par>
                          <p:cTn id="110" fill="hold">
                            <p:stCondLst>
                              <p:cond delay="10500"/>
                            </p:stCondLst>
                            <p:childTnLst>
                              <p:par>
                                <p:cTn id="111" presetID="23" presetClass="entr" presetSubtype="16" fill="hold" grpId="0" nodeType="afterEffect">
                                  <p:stCondLst>
                                    <p:cond delay="0"/>
                                  </p:stCondLst>
                                  <p:childTnLst>
                                    <p:set>
                                      <p:cBhvr>
                                        <p:cTn id="112" dur="1" fill="hold">
                                          <p:stCondLst>
                                            <p:cond delay="0"/>
                                          </p:stCondLst>
                                        </p:cTn>
                                        <p:tgtEl>
                                          <p:spTgt spid="11"/>
                                        </p:tgtEl>
                                        <p:attrNameLst>
                                          <p:attrName>style.visibility</p:attrName>
                                        </p:attrNameLst>
                                      </p:cBhvr>
                                      <p:to>
                                        <p:strVal val="visible"/>
                                      </p:to>
                                    </p:set>
                                    <p:anim calcmode="lin" valueType="num">
                                      <p:cBhvr>
                                        <p:cTn id="113" dur="500" fill="hold"/>
                                        <p:tgtEl>
                                          <p:spTgt spid="11"/>
                                        </p:tgtEl>
                                        <p:attrNameLst>
                                          <p:attrName>ppt_w</p:attrName>
                                        </p:attrNameLst>
                                      </p:cBhvr>
                                      <p:tavLst>
                                        <p:tav tm="0">
                                          <p:val>
                                            <p:fltVal val="0.000000"/>
                                          </p:val>
                                        </p:tav>
                                        <p:tav tm="100000">
                                          <p:val>
                                            <p:strVal val="#ppt_w"/>
                                          </p:val>
                                        </p:tav>
                                      </p:tavLst>
                                    </p:anim>
                                    <p:anim calcmode="lin" valueType="num">
                                      <p:cBhvr>
                                        <p:cTn id="114" dur="500" fill="hold"/>
                                        <p:tgtEl>
                                          <p:spTgt spid="11"/>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11"/>
                                            </p:cond>
                                          </p:stCondLst>
                                          <p:endCondLst>
                                            <p:cond evt="onStopAudio" delay="0">
                                              <p:tgtEl>
                                                <p:sldTgt/>
                                              </p:tgtEl>
                                            </p:cond>
                                          </p:endCondLst>
                                        </p:cTn>
                                        <p:tgtEl>
                                          <p:sndTgt r:embed="rId16" name="arrow.wav"/>
                                        </p:tgtEl>
                                      </p:cMediaNode>
                                    </p:audio>
                                  </p:subTnLst>
                                </p:cTn>
                              </p:par>
                            </p:childTnLst>
                          </p:cTn>
                        </p:par>
                        <p:par>
                          <p:cTn id="115" fill="hold">
                            <p:stCondLst>
                              <p:cond delay="11000"/>
                            </p:stCondLst>
                            <p:childTnLst>
                              <p:par>
                                <p:cTn id="116" presetID="23" presetClass="entr" presetSubtype="16" fill="hold" grpId="0" nodeType="afterEffect">
                                  <p:stCondLst>
                                    <p:cond delay="0"/>
                                  </p:stCondLst>
                                  <p:childTnLst>
                                    <p:set>
                                      <p:cBhvr>
                                        <p:cTn id="117" dur="1" fill="hold">
                                          <p:stCondLst>
                                            <p:cond delay="0"/>
                                          </p:stCondLst>
                                        </p:cTn>
                                        <p:tgtEl>
                                          <p:spTgt spid="12"/>
                                        </p:tgtEl>
                                        <p:attrNameLst>
                                          <p:attrName>style.visibility</p:attrName>
                                        </p:attrNameLst>
                                      </p:cBhvr>
                                      <p:to>
                                        <p:strVal val="visible"/>
                                      </p:to>
                                    </p:set>
                                    <p:anim calcmode="lin" valueType="num">
                                      <p:cBhvr>
                                        <p:cTn id="118" dur="500" fill="hold"/>
                                        <p:tgtEl>
                                          <p:spTgt spid="12"/>
                                        </p:tgtEl>
                                        <p:attrNameLst>
                                          <p:attrName>ppt_w</p:attrName>
                                        </p:attrNameLst>
                                      </p:cBhvr>
                                      <p:tavLst>
                                        <p:tav tm="0">
                                          <p:val>
                                            <p:fltVal val="0.000000"/>
                                          </p:val>
                                        </p:tav>
                                        <p:tav tm="100000">
                                          <p:val>
                                            <p:strVal val="#ppt_w"/>
                                          </p:val>
                                        </p:tav>
                                      </p:tavLst>
                                    </p:anim>
                                    <p:anim calcmode="lin" valueType="num">
                                      <p:cBhvr>
                                        <p:cTn id="119" dur="500" fill="hold"/>
                                        <p:tgtEl>
                                          <p:spTgt spid="12"/>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16"/>
                                            </p:cond>
                                          </p:stCondLst>
                                          <p:endCondLst>
                                            <p:cond evt="onStopAudio" delay="0">
                                              <p:tgtEl>
                                                <p:sldTgt/>
                                              </p:tgtEl>
                                            </p:cond>
                                          </p:endCondLst>
                                        </p:cTn>
                                        <p:tgtEl>
                                          <p:sndTgt r:embed="rId16" name="arrow.wav"/>
                                        </p:tgtEl>
                                      </p:cMediaNode>
                                    </p:audio>
                                  </p:subTnLst>
                                </p:cTn>
                              </p:par>
                            </p:childTnLst>
                          </p:cTn>
                        </p:par>
                        <p:par>
                          <p:cTn id="120" fill="hold">
                            <p:stCondLst>
                              <p:cond delay="11500"/>
                            </p:stCondLst>
                            <p:childTnLst>
                              <p:par>
                                <p:cTn id="121" presetID="23" presetClass="entr" presetSubtype="16" fill="hold" grpId="0" nodeType="afterEffect">
                                  <p:stCondLst>
                                    <p:cond delay="0"/>
                                  </p:stCondLst>
                                  <p:childTnLst>
                                    <p:set>
                                      <p:cBhvr>
                                        <p:cTn id="122" dur="1" fill="hold">
                                          <p:stCondLst>
                                            <p:cond delay="0"/>
                                          </p:stCondLst>
                                        </p:cTn>
                                        <p:tgtEl>
                                          <p:spTgt spid="13"/>
                                        </p:tgtEl>
                                        <p:attrNameLst>
                                          <p:attrName>style.visibility</p:attrName>
                                        </p:attrNameLst>
                                      </p:cBhvr>
                                      <p:to>
                                        <p:strVal val="visible"/>
                                      </p:to>
                                    </p:set>
                                    <p:anim calcmode="lin" valueType="num">
                                      <p:cBhvr>
                                        <p:cTn id="123" dur="500" fill="hold"/>
                                        <p:tgtEl>
                                          <p:spTgt spid="13"/>
                                        </p:tgtEl>
                                        <p:attrNameLst>
                                          <p:attrName>ppt_w</p:attrName>
                                        </p:attrNameLst>
                                      </p:cBhvr>
                                      <p:tavLst>
                                        <p:tav tm="0">
                                          <p:val>
                                            <p:fltVal val="0.000000"/>
                                          </p:val>
                                        </p:tav>
                                        <p:tav tm="100000">
                                          <p:val>
                                            <p:strVal val="#ppt_w"/>
                                          </p:val>
                                        </p:tav>
                                      </p:tavLst>
                                    </p:anim>
                                    <p:anim calcmode="lin" valueType="num">
                                      <p:cBhvr>
                                        <p:cTn id="124" dur="500" fill="hold"/>
                                        <p:tgtEl>
                                          <p:spTgt spid="13"/>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21"/>
                                            </p:cond>
                                          </p:stCondLst>
                                          <p:endCondLst>
                                            <p:cond evt="onStopAudio" delay="0">
                                              <p:tgtEl>
                                                <p:sldTgt/>
                                              </p:tgtEl>
                                            </p:cond>
                                          </p:endCondLst>
                                        </p:cTn>
                                        <p:tgtEl>
                                          <p:sndTgt r:embed="rId16" name="arrow.wav"/>
                                        </p:tgtEl>
                                      </p:cMediaNode>
                                    </p:audio>
                                  </p:subTnLst>
                                </p:cTn>
                              </p:par>
                            </p:childTnLst>
                          </p:cTn>
                        </p:par>
                        <p:par>
                          <p:cTn id="125" fill="hold">
                            <p:stCondLst>
                              <p:cond delay="12000"/>
                            </p:stCondLst>
                            <p:childTnLst>
                              <p:par>
                                <p:cTn id="126" presetID="23" presetClass="entr" presetSubtype="16" fill="hold" grpId="0" nodeType="afterEffect">
                                  <p:stCondLst>
                                    <p:cond delay="0"/>
                                  </p:stCondLst>
                                  <p:childTnLst>
                                    <p:set>
                                      <p:cBhvr>
                                        <p:cTn id="127" dur="1" fill="hold">
                                          <p:stCondLst>
                                            <p:cond delay="0"/>
                                          </p:stCondLst>
                                        </p:cTn>
                                        <p:tgtEl>
                                          <p:spTgt spid="14"/>
                                        </p:tgtEl>
                                        <p:attrNameLst>
                                          <p:attrName>style.visibility</p:attrName>
                                        </p:attrNameLst>
                                      </p:cBhvr>
                                      <p:to>
                                        <p:strVal val="visible"/>
                                      </p:to>
                                    </p:set>
                                    <p:anim calcmode="lin" valueType="num">
                                      <p:cBhvr>
                                        <p:cTn id="128" dur="500" fill="hold"/>
                                        <p:tgtEl>
                                          <p:spTgt spid="14"/>
                                        </p:tgtEl>
                                        <p:attrNameLst>
                                          <p:attrName>ppt_w</p:attrName>
                                        </p:attrNameLst>
                                      </p:cBhvr>
                                      <p:tavLst>
                                        <p:tav tm="0">
                                          <p:val>
                                            <p:fltVal val="0.000000"/>
                                          </p:val>
                                        </p:tav>
                                        <p:tav tm="100000">
                                          <p:val>
                                            <p:strVal val="#ppt_w"/>
                                          </p:val>
                                        </p:tav>
                                      </p:tavLst>
                                    </p:anim>
                                    <p:anim calcmode="lin" valueType="num">
                                      <p:cBhvr>
                                        <p:cTn id="129" dur="500" fill="hold"/>
                                        <p:tgtEl>
                                          <p:spTgt spid="14"/>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26"/>
                                            </p:cond>
                                          </p:stCondLst>
                                          <p:endCondLst>
                                            <p:cond evt="onStopAudio" delay="0">
                                              <p:tgtEl>
                                                <p:sldTgt/>
                                              </p:tgtEl>
                                            </p:cond>
                                          </p:endCondLst>
                                        </p:cTn>
                                        <p:tgtEl>
                                          <p:sndTgt r:embed="rId16" name="arrow.wav"/>
                                        </p:tgtEl>
                                      </p:cMediaNode>
                                    </p:audio>
                                  </p:subTnLst>
                                </p:cTn>
                              </p:par>
                            </p:childTnLst>
                          </p:cTn>
                        </p:par>
                        <p:par>
                          <p:cTn id="130" fill="hold">
                            <p:stCondLst>
                              <p:cond delay="12500"/>
                            </p:stCondLst>
                            <p:childTnLst>
                              <p:par>
                                <p:cTn id="131" presetID="23" presetClass="entr" presetSubtype="16" fill="hold" grpId="0" nodeType="afterEffect">
                                  <p:stCondLst>
                                    <p:cond delay="0"/>
                                  </p:stCondLst>
                                  <p:childTnLst>
                                    <p:set>
                                      <p:cBhvr>
                                        <p:cTn id="132" dur="1" fill="hold">
                                          <p:stCondLst>
                                            <p:cond delay="0"/>
                                          </p:stCondLst>
                                        </p:cTn>
                                        <p:tgtEl>
                                          <p:spTgt spid="15"/>
                                        </p:tgtEl>
                                        <p:attrNameLst>
                                          <p:attrName>style.visibility</p:attrName>
                                        </p:attrNameLst>
                                      </p:cBhvr>
                                      <p:to>
                                        <p:strVal val="visible"/>
                                      </p:to>
                                    </p:set>
                                    <p:anim calcmode="lin" valueType="num">
                                      <p:cBhvr>
                                        <p:cTn id="133" dur="500" fill="hold"/>
                                        <p:tgtEl>
                                          <p:spTgt spid="15"/>
                                        </p:tgtEl>
                                        <p:attrNameLst>
                                          <p:attrName>ppt_w</p:attrName>
                                        </p:attrNameLst>
                                      </p:cBhvr>
                                      <p:tavLst>
                                        <p:tav tm="0">
                                          <p:val>
                                            <p:fltVal val="0.000000"/>
                                          </p:val>
                                        </p:tav>
                                        <p:tav tm="100000">
                                          <p:val>
                                            <p:strVal val="#ppt_w"/>
                                          </p:val>
                                        </p:tav>
                                      </p:tavLst>
                                    </p:anim>
                                    <p:anim calcmode="lin" valueType="num">
                                      <p:cBhvr>
                                        <p:cTn id="134" dur="500" fill="hold"/>
                                        <p:tgtEl>
                                          <p:spTgt spid="15"/>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31"/>
                                            </p:cond>
                                          </p:stCondLst>
                                          <p:endCondLst>
                                            <p:cond evt="onStopAudio" delay="0">
                                              <p:tgtEl>
                                                <p:sldTgt/>
                                              </p:tgtEl>
                                            </p:cond>
                                          </p:endCondLst>
                                        </p:cTn>
                                        <p:tgtEl>
                                          <p:sndTgt r:embed="rId16" name="arrow.wav"/>
                                        </p:tgtEl>
                                      </p:cMediaNode>
                                    </p:audio>
                                  </p:subTnLst>
                                </p:cTn>
                              </p:par>
                            </p:childTnLst>
                          </p:cTn>
                        </p:par>
                        <p:par>
                          <p:cTn id="135" fill="hold">
                            <p:stCondLst>
                              <p:cond delay="13000"/>
                            </p:stCondLst>
                            <p:childTnLst>
                              <p:par>
                                <p:cTn id="136" presetID="23" presetClass="entr" presetSubtype="16" fill="hold" grpId="0" nodeType="afterEffect">
                                  <p:stCondLst>
                                    <p:cond delay="0"/>
                                  </p:stCondLst>
                                  <p:childTnLst>
                                    <p:set>
                                      <p:cBhvr>
                                        <p:cTn id="137" dur="1" fill="hold">
                                          <p:stCondLst>
                                            <p:cond delay="0"/>
                                          </p:stCondLst>
                                        </p:cTn>
                                        <p:tgtEl>
                                          <p:spTgt spid="16"/>
                                        </p:tgtEl>
                                        <p:attrNameLst>
                                          <p:attrName>style.visibility</p:attrName>
                                        </p:attrNameLst>
                                      </p:cBhvr>
                                      <p:to>
                                        <p:strVal val="visible"/>
                                      </p:to>
                                    </p:set>
                                    <p:anim calcmode="lin" valueType="num">
                                      <p:cBhvr>
                                        <p:cTn id="138" dur="500" fill="hold"/>
                                        <p:tgtEl>
                                          <p:spTgt spid="16"/>
                                        </p:tgtEl>
                                        <p:attrNameLst>
                                          <p:attrName>ppt_w</p:attrName>
                                        </p:attrNameLst>
                                      </p:cBhvr>
                                      <p:tavLst>
                                        <p:tav tm="0">
                                          <p:val>
                                            <p:fltVal val="0.000000"/>
                                          </p:val>
                                        </p:tav>
                                        <p:tav tm="100000">
                                          <p:val>
                                            <p:strVal val="#ppt_w"/>
                                          </p:val>
                                        </p:tav>
                                      </p:tavLst>
                                    </p:anim>
                                    <p:anim calcmode="lin" valueType="num">
                                      <p:cBhvr>
                                        <p:cTn id="139" dur="500" fill="hold"/>
                                        <p:tgtEl>
                                          <p:spTgt spid="16"/>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36"/>
                                            </p:cond>
                                          </p:stCondLst>
                                          <p:endCondLst>
                                            <p:cond evt="onStopAudio" delay="0">
                                              <p:tgtEl>
                                                <p:sldTgt/>
                                              </p:tgtEl>
                                            </p:cond>
                                          </p:endCondLst>
                                        </p:cTn>
                                        <p:tgtEl>
                                          <p:sndTgt r:embed="rId16" name="arrow.wav"/>
                                        </p:tgtEl>
                                      </p:cMediaNode>
                                    </p:audio>
                                  </p:subTnLst>
                                </p:cTn>
                              </p:par>
                            </p:childTnLst>
                          </p:cTn>
                        </p:par>
                        <p:par>
                          <p:cTn id="140" fill="hold">
                            <p:stCondLst>
                              <p:cond delay="13500"/>
                            </p:stCondLst>
                            <p:childTnLst>
                              <p:par>
                                <p:cTn id="141" presetID="23" presetClass="entr" presetSubtype="16" fill="hold" grpId="0" nodeType="afterEffect">
                                  <p:stCondLst>
                                    <p:cond delay="0"/>
                                  </p:stCondLst>
                                  <p:childTnLst>
                                    <p:set>
                                      <p:cBhvr>
                                        <p:cTn id="142" dur="1" fill="hold">
                                          <p:stCondLst>
                                            <p:cond delay="0"/>
                                          </p:stCondLst>
                                        </p:cTn>
                                        <p:tgtEl>
                                          <p:spTgt spid="17"/>
                                        </p:tgtEl>
                                        <p:attrNameLst>
                                          <p:attrName>style.visibility</p:attrName>
                                        </p:attrNameLst>
                                      </p:cBhvr>
                                      <p:to>
                                        <p:strVal val="visible"/>
                                      </p:to>
                                    </p:set>
                                    <p:anim calcmode="lin" valueType="num">
                                      <p:cBhvr>
                                        <p:cTn id="143" dur="500" fill="hold"/>
                                        <p:tgtEl>
                                          <p:spTgt spid="17"/>
                                        </p:tgtEl>
                                        <p:attrNameLst>
                                          <p:attrName>ppt_w</p:attrName>
                                        </p:attrNameLst>
                                      </p:cBhvr>
                                      <p:tavLst>
                                        <p:tav tm="0">
                                          <p:val>
                                            <p:fltVal val="0.000000"/>
                                          </p:val>
                                        </p:tav>
                                        <p:tav tm="100000">
                                          <p:val>
                                            <p:strVal val="#ppt_w"/>
                                          </p:val>
                                        </p:tav>
                                      </p:tavLst>
                                    </p:anim>
                                    <p:anim calcmode="lin" valueType="num">
                                      <p:cBhvr>
                                        <p:cTn id="144" dur="500" fill="hold"/>
                                        <p:tgtEl>
                                          <p:spTgt spid="17"/>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41"/>
                                            </p:cond>
                                          </p:stCondLst>
                                          <p:endCondLst>
                                            <p:cond evt="onStopAudio" delay="0">
                                              <p:tgtEl>
                                                <p:sldTgt/>
                                              </p:tgtEl>
                                            </p:cond>
                                          </p:endCondLst>
                                        </p:cTn>
                                        <p:tgtEl>
                                          <p:sndTgt r:embed="rId16" name="arrow.wav"/>
                                        </p:tgtEl>
                                      </p:cMediaNode>
                                    </p:audio>
                                  </p:subTnLst>
                                </p:cTn>
                              </p:par>
                            </p:childTnLst>
                          </p:cTn>
                        </p:par>
                        <p:par>
                          <p:cTn id="145" fill="hold">
                            <p:stCondLst>
                              <p:cond delay="14000"/>
                            </p:stCondLst>
                            <p:childTnLst>
                              <p:par>
                                <p:cTn id="146" presetID="23" presetClass="entr" presetSubtype="16" fill="hold" grpId="0" nodeType="afterEffect">
                                  <p:stCondLst>
                                    <p:cond delay="0"/>
                                  </p:stCondLst>
                                  <p:childTnLst>
                                    <p:set>
                                      <p:cBhvr>
                                        <p:cTn id="147" dur="1" fill="hold">
                                          <p:stCondLst>
                                            <p:cond delay="0"/>
                                          </p:stCondLst>
                                        </p:cTn>
                                        <p:tgtEl>
                                          <p:spTgt spid="18"/>
                                        </p:tgtEl>
                                        <p:attrNameLst>
                                          <p:attrName>style.visibility</p:attrName>
                                        </p:attrNameLst>
                                      </p:cBhvr>
                                      <p:to>
                                        <p:strVal val="visible"/>
                                      </p:to>
                                    </p:set>
                                    <p:anim calcmode="lin" valueType="num">
                                      <p:cBhvr>
                                        <p:cTn id="148" dur="500" fill="hold"/>
                                        <p:tgtEl>
                                          <p:spTgt spid="18"/>
                                        </p:tgtEl>
                                        <p:attrNameLst>
                                          <p:attrName>ppt_w</p:attrName>
                                        </p:attrNameLst>
                                      </p:cBhvr>
                                      <p:tavLst>
                                        <p:tav tm="0">
                                          <p:val>
                                            <p:fltVal val="0.000000"/>
                                          </p:val>
                                        </p:tav>
                                        <p:tav tm="100000">
                                          <p:val>
                                            <p:strVal val="#ppt_w"/>
                                          </p:val>
                                        </p:tav>
                                      </p:tavLst>
                                    </p:anim>
                                    <p:anim calcmode="lin" valueType="num">
                                      <p:cBhvr>
                                        <p:cTn id="149" dur="500" fill="hold"/>
                                        <p:tgtEl>
                                          <p:spTgt spid="18"/>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46"/>
                                            </p:cond>
                                          </p:stCondLst>
                                          <p:endCondLst>
                                            <p:cond evt="onStopAudio" delay="0">
                                              <p:tgtEl>
                                                <p:sldTgt/>
                                              </p:tgtEl>
                                            </p:cond>
                                          </p:endCondLst>
                                        </p:cTn>
                                        <p:tgtEl>
                                          <p:sndTgt r:embed="rId16" name="arrow.wav"/>
                                        </p:tgtEl>
                                      </p:cMediaNode>
                                    </p:audio>
                                  </p:subTnLst>
                                </p:cTn>
                              </p:par>
                            </p:childTnLst>
                          </p:cTn>
                        </p:par>
                        <p:par>
                          <p:cTn id="150" fill="hold">
                            <p:stCondLst>
                              <p:cond delay="14500"/>
                            </p:stCondLst>
                            <p:childTnLst>
                              <p:par>
                                <p:cTn id="151" presetID="23" presetClass="entr" presetSubtype="16" fill="hold" grpId="0" nodeType="afterEffect">
                                  <p:stCondLst>
                                    <p:cond delay="0"/>
                                  </p:stCondLst>
                                  <p:childTnLst>
                                    <p:set>
                                      <p:cBhvr>
                                        <p:cTn id="152" dur="1" fill="hold">
                                          <p:stCondLst>
                                            <p:cond delay="0"/>
                                          </p:stCondLst>
                                        </p:cTn>
                                        <p:tgtEl>
                                          <p:spTgt spid="19"/>
                                        </p:tgtEl>
                                        <p:attrNameLst>
                                          <p:attrName>style.visibility</p:attrName>
                                        </p:attrNameLst>
                                      </p:cBhvr>
                                      <p:to>
                                        <p:strVal val="visible"/>
                                      </p:to>
                                    </p:set>
                                    <p:anim calcmode="lin" valueType="num">
                                      <p:cBhvr>
                                        <p:cTn id="153" dur="500" fill="hold"/>
                                        <p:tgtEl>
                                          <p:spTgt spid="19"/>
                                        </p:tgtEl>
                                        <p:attrNameLst>
                                          <p:attrName>ppt_w</p:attrName>
                                        </p:attrNameLst>
                                      </p:cBhvr>
                                      <p:tavLst>
                                        <p:tav tm="0">
                                          <p:val>
                                            <p:fltVal val="0.000000"/>
                                          </p:val>
                                        </p:tav>
                                        <p:tav tm="100000">
                                          <p:val>
                                            <p:strVal val="#ppt_w"/>
                                          </p:val>
                                        </p:tav>
                                      </p:tavLst>
                                    </p:anim>
                                    <p:anim calcmode="lin" valueType="num">
                                      <p:cBhvr>
                                        <p:cTn id="154" dur="500" fill="hold"/>
                                        <p:tgtEl>
                                          <p:spTgt spid="19"/>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51"/>
                                            </p:cond>
                                          </p:stCondLst>
                                          <p:endCondLst>
                                            <p:cond evt="onStopAudio" delay="0">
                                              <p:tgtEl>
                                                <p:sldTgt/>
                                              </p:tgtEl>
                                            </p:cond>
                                          </p:endCondLst>
                                        </p:cTn>
                                        <p:tgtEl>
                                          <p:sndTgt r:embed="rId16" name="arrow.wav"/>
                                        </p:tgtEl>
                                      </p:cMediaNode>
                                    </p:audio>
                                  </p:subTnLst>
                                </p:cTn>
                              </p:par>
                            </p:childTnLst>
                          </p:cTn>
                        </p:par>
                        <p:par>
                          <p:cTn id="155" fill="hold">
                            <p:stCondLst>
                              <p:cond delay="15000"/>
                            </p:stCondLst>
                            <p:childTnLst>
                              <p:par>
                                <p:cTn id="156" presetID="23" presetClass="entr" presetSubtype="16" fill="hold" grpId="0" nodeType="afterEffect">
                                  <p:stCondLst>
                                    <p:cond delay="0"/>
                                  </p:stCondLst>
                                  <p:childTnLst>
                                    <p:set>
                                      <p:cBhvr>
                                        <p:cTn id="157" dur="1" fill="hold">
                                          <p:stCondLst>
                                            <p:cond delay="0"/>
                                          </p:stCondLst>
                                        </p:cTn>
                                        <p:tgtEl>
                                          <p:spTgt spid="20"/>
                                        </p:tgtEl>
                                        <p:attrNameLst>
                                          <p:attrName>style.visibility</p:attrName>
                                        </p:attrNameLst>
                                      </p:cBhvr>
                                      <p:to>
                                        <p:strVal val="visible"/>
                                      </p:to>
                                    </p:set>
                                    <p:anim calcmode="lin" valueType="num">
                                      <p:cBhvr>
                                        <p:cTn id="158" dur="500" fill="hold"/>
                                        <p:tgtEl>
                                          <p:spTgt spid="20"/>
                                        </p:tgtEl>
                                        <p:attrNameLst>
                                          <p:attrName>ppt_w</p:attrName>
                                        </p:attrNameLst>
                                      </p:cBhvr>
                                      <p:tavLst>
                                        <p:tav tm="0">
                                          <p:val>
                                            <p:fltVal val="0.000000"/>
                                          </p:val>
                                        </p:tav>
                                        <p:tav tm="100000">
                                          <p:val>
                                            <p:strVal val="#ppt_w"/>
                                          </p:val>
                                        </p:tav>
                                      </p:tavLst>
                                    </p:anim>
                                    <p:anim calcmode="lin" valueType="num">
                                      <p:cBhvr>
                                        <p:cTn id="159" dur="500" fill="hold"/>
                                        <p:tgtEl>
                                          <p:spTgt spid="20"/>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56"/>
                                            </p:cond>
                                          </p:stCondLst>
                                          <p:endCondLst>
                                            <p:cond evt="onStopAudio" delay="0">
                                              <p:tgtEl>
                                                <p:sldTgt/>
                                              </p:tgtEl>
                                            </p:cond>
                                          </p:endCondLst>
                                        </p:cTn>
                                        <p:tgtEl>
                                          <p:sndTgt r:embed="rId16" name="arrow.wav"/>
                                        </p:tgtEl>
                                      </p:cMediaNode>
                                    </p:audio>
                                  </p:subTnLst>
                                </p:cTn>
                              </p:par>
                            </p:childTnLst>
                          </p:cTn>
                        </p:par>
                        <p:par>
                          <p:cTn id="160" fill="hold">
                            <p:stCondLst>
                              <p:cond delay="15500"/>
                            </p:stCondLst>
                            <p:childTnLst>
                              <p:par>
                                <p:cTn id="161" presetID="23" presetClass="entr" presetSubtype="16" fill="hold" nodeType="afterEffect">
                                  <p:stCondLst>
                                    <p:cond delay="2000"/>
                                  </p:stCondLst>
                                  <p:childTnLst>
                                    <p:set>
                                      <p:cBhvr>
                                        <p:cTn id="162" dur="1" fill="hold">
                                          <p:stCondLst>
                                            <p:cond delay="0"/>
                                          </p:stCondLst>
                                        </p:cTn>
                                        <p:tgtEl>
                                          <p:spTgt spid="21"/>
                                        </p:tgtEl>
                                        <p:attrNameLst>
                                          <p:attrName>style.visibility</p:attrName>
                                        </p:attrNameLst>
                                      </p:cBhvr>
                                      <p:to>
                                        <p:strVal val="visible"/>
                                      </p:to>
                                    </p:set>
                                    <p:anim calcmode="lin" valueType="num">
                                      <p:cBhvr>
                                        <p:cTn id="163" dur="500" fill="hold"/>
                                        <p:tgtEl>
                                          <p:spTgt spid="21"/>
                                        </p:tgtEl>
                                        <p:attrNameLst>
                                          <p:attrName>ppt_w</p:attrName>
                                        </p:attrNameLst>
                                      </p:cBhvr>
                                      <p:tavLst>
                                        <p:tav tm="0">
                                          <p:val>
                                            <p:fltVal val="0.000000"/>
                                          </p:val>
                                        </p:tav>
                                        <p:tav tm="100000">
                                          <p:val>
                                            <p:strVal val="#ppt_w"/>
                                          </p:val>
                                        </p:tav>
                                      </p:tavLst>
                                    </p:anim>
                                    <p:anim calcmode="lin" valueType="num">
                                      <p:cBhvr>
                                        <p:cTn id="164" dur="500" fill="hold"/>
                                        <p:tgtEl>
                                          <p:spTgt spid="21"/>
                                        </p:tgtEl>
                                        <p:attrNameLst>
                                          <p:attrName>ppt_h</p:attrName>
                                        </p:attrNameLst>
                                      </p:cBhvr>
                                      <p:tavLst>
                                        <p:tav tm="0">
                                          <p:val>
                                            <p:fltVal val="0.00000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165" restart="whenNotActive" fill="hold" evtFilter="cancelBubble" nodeType="interactiveSeq">
                <p:stCondLst>
                  <p:cond evt="onClick" delay="0">
                    <p:tgtEl>
                      <p:spTgt spid="4099"/>
                    </p:tgtEl>
                  </p:cond>
                </p:stCondLst>
                <p:endSync evt="end" delay="0">
                  <p:rtn val="all"/>
                </p:endSync>
                <p:childTnLst>
                  <p:par>
                    <p:cTn id="166" fill="hold">
                      <p:stCondLst>
                        <p:cond delay="0"/>
                      </p:stCondLst>
                      <p:childTnLst>
                        <p:par>
                          <p:cTn id="167" fill="hold">
                            <p:stCondLst>
                              <p:cond delay="0"/>
                            </p:stCondLst>
                            <p:childTnLst>
                              <p:par>
                                <p:cTn id="168" presetID="3" presetClass="emph" presetSubtype="2" fill="hold" grpId="1" nodeType="clickEffect">
                                  <p:stCondLst>
                                    <p:cond delay="0"/>
                                  </p:stCondLst>
                                  <p:childTnLst>
                                    <p:animClr clrSpc="rgb" dir="cw">
                                      <p:cBhvr override="childStyle">
                                        <p:cTn id="169" dur="250" fill="hold"/>
                                        <p:tgtEl>
                                          <p:spTgt spid="4099"/>
                                        </p:tgtEl>
                                        <p:attrNameLst>
                                          <p:attrName>style.color</p:attrName>
                                        </p:attrNameLst>
                                      </p:cBhvr>
                                      <p:to>
                                        <a:srgbClr val="00FFFF"/>
                                      </p:to>
                                    </p:animClr>
                                  </p:childTnLst>
                                </p:cTn>
                              </p:par>
                              <p:par>
                                <p:cTn id="170" presetID="1" presetClass="entr" presetSubtype="0" fill="hold" grpId="0" nodeType="withEffect">
                                  <p:stCondLst>
                                    <p:cond delay="0"/>
                                  </p:stCondLst>
                                  <p:childTnLst>
                                    <p:set>
                                      <p:cBhvr>
                                        <p:cTn id="171" dur="1" fill="hold">
                                          <p:stCondLst>
                                            <p:cond delay="0"/>
                                          </p:stCondLst>
                                        </p:cTn>
                                        <p:tgtEl>
                                          <p:spTgt spid="3"/>
                                        </p:tgtEl>
                                        <p:attrNameLst>
                                          <p:attrName>style.visibility</p:attrName>
                                        </p:attrNameLst>
                                      </p:cBhvr>
                                      <p:to>
                                        <p:strVal val="visible"/>
                                      </p:to>
                                    </p:set>
                                  </p:childTnLst>
                                </p:cTn>
                              </p:par>
                            </p:childTnLst>
                          </p:cTn>
                        </p:par>
                      </p:childTnLst>
                    </p:cTn>
                  </p:par>
                </p:childTnLst>
              </p:cTn>
              <p:nextCondLst>
                <p:cond evt="onClick" delay="0">
                  <p:tgtEl>
                    <p:spTgt spid="4099"/>
                  </p:tgtEl>
                </p:cond>
              </p:nextCondLst>
            </p:seq>
            <p:seq concurrent="1" nextAc="seek">
              <p:cTn id="172" restart="whenNotActive" fill="hold" evtFilter="cancelBubble" nodeType="interactiveSeq">
                <p:stCondLst>
                  <p:cond evt="onClick" delay="0">
                    <p:tgtEl>
                      <p:spTgt spid="4126"/>
                    </p:tgtEl>
                  </p:cond>
                </p:stCondLst>
                <p:endSync evt="end" delay="0">
                  <p:rtn val="all"/>
                </p:endSync>
                <p:childTnLst>
                  <p:par>
                    <p:cTn id="173" fill="hold">
                      <p:stCondLst>
                        <p:cond delay="0"/>
                      </p:stCondLst>
                      <p:childTnLst>
                        <p:par>
                          <p:cTn id="174" fill="hold">
                            <p:stCondLst>
                              <p:cond delay="0"/>
                            </p:stCondLst>
                            <p:childTnLst>
                              <p:par>
                                <p:cTn id="175" presetID="3" presetClass="emph" presetSubtype="2" fill="hold" grpId="1" nodeType="clickEffect">
                                  <p:stCondLst>
                                    <p:cond delay="0"/>
                                  </p:stCondLst>
                                  <p:childTnLst>
                                    <p:animClr clrSpc="rgb" dir="cw">
                                      <p:cBhvr override="childStyle">
                                        <p:cTn id="176" dur="250" fill="hold"/>
                                        <p:tgtEl>
                                          <p:spTgt spid="4126"/>
                                        </p:tgtEl>
                                        <p:attrNameLst>
                                          <p:attrName>style.color</p:attrName>
                                        </p:attrNameLst>
                                      </p:cBhvr>
                                      <p:to>
                                        <a:srgbClr val="00FFFF"/>
                                      </p:to>
                                    </p:animClr>
                                  </p:childTnLst>
                                </p:cTn>
                              </p:par>
                              <p:par>
                                <p:cTn id="177" presetID="1" presetClass="entr" presetSubtype="0" fill="hold" grpId="0" nodeType="withEffect">
                                  <p:stCondLst>
                                    <p:cond delay="0"/>
                                  </p:stCondLst>
                                  <p:childTnLst>
                                    <p:set>
                                      <p:cBhvr>
                                        <p:cTn id="178" dur="1" fill="hold">
                                          <p:stCondLst>
                                            <p:cond delay="0"/>
                                          </p:stCondLst>
                                        </p:cTn>
                                        <p:tgtEl>
                                          <p:spTgt spid="6"/>
                                        </p:tgtEl>
                                        <p:attrNameLst>
                                          <p:attrName>style.visibility</p:attrName>
                                        </p:attrNameLst>
                                      </p:cBhvr>
                                      <p:to>
                                        <p:strVal val="visible"/>
                                      </p:to>
                                    </p:set>
                                  </p:childTnLst>
                                </p:cTn>
                              </p:par>
                            </p:childTnLst>
                          </p:cTn>
                        </p:par>
                      </p:childTnLst>
                    </p:cTn>
                  </p:par>
                </p:childTnLst>
              </p:cTn>
              <p:nextCondLst>
                <p:cond evt="onClick" delay="0">
                  <p:tgtEl>
                    <p:spTgt spid="4126"/>
                  </p:tgtEl>
                </p:cond>
              </p:nextCondLst>
            </p:seq>
            <p:seq concurrent="1" nextAc="seek">
              <p:cTn id="179" restart="whenNotActive" fill="hold" evtFilter="cancelBubble" nodeType="interactiveSeq">
                <p:stCondLst>
                  <p:cond evt="onClick" delay="0">
                    <p:tgtEl>
                      <p:spTgt spid="4127"/>
                    </p:tgtEl>
                  </p:cond>
                </p:stCondLst>
                <p:endSync evt="end" delay="0">
                  <p:rtn val="all"/>
                </p:endSync>
                <p:childTnLst>
                  <p:par>
                    <p:cTn id="180" fill="hold">
                      <p:stCondLst>
                        <p:cond delay="0"/>
                      </p:stCondLst>
                      <p:childTnLst>
                        <p:par>
                          <p:cTn id="181" fill="hold">
                            <p:stCondLst>
                              <p:cond delay="0"/>
                            </p:stCondLst>
                            <p:childTnLst>
                              <p:par>
                                <p:cTn id="182" presetID="3" presetClass="emph" presetSubtype="2" fill="hold" grpId="0" nodeType="clickEffect">
                                  <p:stCondLst>
                                    <p:cond delay="0"/>
                                  </p:stCondLst>
                                  <p:childTnLst>
                                    <p:animClr clrSpc="rgb" dir="cw">
                                      <p:cBhvr override="childStyle">
                                        <p:cTn id="183" dur="1000" fill="hold"/>
                                        <p:tgtEl>
                                          <p:spTgt spid="4127"/>
                                        </p:tgtEl>
                                        <p:attrNameLst>
                                          <p:attrName>style.color</p:attrName>
                                        </p:attrNameLst>
                                      </p:cBhvr>
                                      <p:to>
                                        <a:srgbClr val="00FFFF"/>
                                      </p:to>
                                    </p:animClr>
                                  </p:childTnLst>
                                </p:cTn>
                              </p:par>
                              <p:par>
                                <p:cTn id="184" presetID="53" presetClass="entr" presetSubtype="16" fill="hold" grpId="0" nodeType="withEffect">
                                  <p:stCondLst>
                                    <p:cond delay="0"/>
                                  </p:stCondLst>
                                  <p:childTnLst>
                                    <p:set>
                                      <p:cBhvr>
                                        <p:cTn id="185" dur="1" fill="hold">
                                          <p:stCondLst>
                                            <p:cond delay="0"/>
                                          </p:stCondLst>
                                        </p:cTn>
                                        <p:tgtEl>
                                          <p:spTgt spid="2"/>
                                        </p:tgtEl>
                                        <p:attrNameLst>
                                          <p:attrName>style.visibility</p:attrName>
                                        </p:attrNameLst>
                                      </p:cBhvr>
                                      <p:to>
                                        <p:strVal val="visible"/>
                                      </p:to>
                                    </p:set>
                                    <p:anim calcmode="lin" valueType="num">
                                      <p:cBhvr>
                                        <p:cTn id="186" dur="500" fill="hold"/>
                                        <p:tgtEl>
                                          <p:spTgt spid="2"/>
                                        </p:tgtEl>
                                        <p:attrNameLst>
                                          <p:attrName>ppt_w</p:attrName>
                                        </p:attrNameLst>
                                      </p:cBhvr>
                                      <p:tavLst>
                                        <p:tav tm="0">
                                          <p:val>
                                            <p:fltVal val="0.000000"/>
                                          </p:val>
                                        </p:tav>
                                        <p:tav tm="100000">
                                          <p:val>
                                            <p:strVal val="#ppt_w"/>
                                          </p:val>
                                        </p:tav>
                                      </p:tavLst>
                                    </p:anim>
                                    <p:anim calcmode="lin" valueType="num">
                                      <p:cBhvr>
                                        <p:cTn id="187" dur="500" fill="hold"/>
                                        <p:tgtEl>
                                          <p:spTgt spid="2"/>
                                        </p:tgtEl>
                                        <p:attrNameLst>
                                          <p:attrName>ppt_h</p:attrName>
                                        </p:attrNameLst>
                                      </p:cBhvr>
                                      <p:tavLst>
                                        <p:tav tm="0">
                                          <p:val>
                                            <p:fltVal val="0.000000"/>
                                          </p:val>
                                        </p:tav>
                                        <p:tav tm="100000">
                                          <p:val>
                                            <p:strVal val="#ppt_h"/>
                                          </p:val>
                                        </p:tav>
                                      </p:tavLst>
                                    </p:anim>
                                    <p:animEffect transition="in" filter="fade">
                                      <p:cBhvr>
                                        <p:cTn id="188" dur="500"/>
                                        <p:tgtEl>
                                          <p:spTgt spid="2"/>
                                        </p:tgtEl>
                                      </p:cBhvr>
                                    </p:animEffect>
                                  </p:childTnLst>
                                </p:cTn>
                              </p:par>
                            </p:childTnLst>
                          </p:cTn>
                        </p:par>
                      </p:childTnLst>
                    </p:cTn>
                  </p:par>
                </p:childTnLst>
              </p:cTn>
              <p:nextCondLst>
                <p:cond evt="onClick" delay="0">
                  <p:tgtEl>
                    <p:spTgt spid="4127"/>
                  </p:tgtEl>
                </p:cond>
              </p:nextCondLst>
            </p:seq>
            <p:seq concurrent="1" nextAc="seek">
              <p:cTn id="189" restart="whenNotActive" fill="hold" evtFilter="cancelBubble" nodeType="interactiveSeq">
                <p:stCondLst>
                  <p:cond evt="onClick" delay="0">
                    <p:tgtEl>
                      <p:spTgt spid="4128"/>
                    </p:tgtEl>
                  </p:cond>
                </p:stCondLst>
                <p:endSync evt="end" delay="0">
                  <p:rtn val="all"/>
                </p:endSync>
                <p:childTnLst>
                  <p:par>
                    <p:cTn id="190" fill="hold">
                      <p:stCondLst>
                        <p:cond delay="0"/>
                      </p:stCondLst>
                      <p:childTnLst>
                        <p:par>
                          <p:cTn id="191" fill="hold">
                            <p:stCondLst>
                              <p:cond delay="0"/>
                            </p:stCondLst>
                            <p:childTnLst>
                              <p:par>
                                <p:cTn id="192" presetID="3" presetClass="emph" presetSubtype="2" fill="hold" grpId="1" nodeType="clickEffect">
                                  <p:stCondLst>
                                    <p:cond delay="0"/>
                                  </p:stCondLst>
                                  <p:childTnLst>
                                    <p:animClr clrSpc="rgb" dir="cw">
                                      <p:cBhvr override="childStyle">
                                        <p:cTn id="193" dur="250" fill="hold"/>
                                        <p:tgtEl>
                                          <p:spTgt spid="4128"/>
                                        </p:tgtEl>
                                        <p:attrNameLst>
                                          <p:attrName>style.color</p:attrName>
                                        </p:attrNameLst>
                                      </p:cBhvr>
                                      <p:to>
                                        <a:srgbClr val="00FFFF"/>
                                      </p:to>
                                    </p:animClr>
                                  </p:childTnLst>
                                </p:cTn>
                              </p:par>
                              <p:par>
                                <p:cTn id="194" presetID="53" presetClass="entr" presetSubtype="16" fill="hold" grpId="0" nodeType="withEffect">
                                  <p:stCondLst>
                                    <p:cond delay="0"/>
                                  </p:stCondLst>
                                  <p:childTnLst>
                                    <p:set>
                                      <p:cBhvr>
                                        <p:cTn id="195" dur="1" fill="hold">
                                          <p:stCondLst>
                                            <p:cond delay="0"/>
                                          </p:stCondLst>
                                        </p:cTn>
                                        <p:tgtEl>
                                          <p:spTgt spid="3098"/>
                                        </p:tgtEl>
                                        <p:attrNameLst>
                                          <p:attrName>style.visibility</p:attrName>
                                        </p:attrNameLst>
                                      </p:cBhvr>
                                      <p:to>
                                        <p:strVal val="visible"/>
                                      </p:to>
                                    </p:set>
                                    <p:anim calcmode="lin" valueType="num">
                                      <p:cBhvr>
                                        <p:cTn id="196" dur="500" fill="hold"/>
                                        <p:tgtEl>
                                          <p:spTgt spid="3098"/>
                                        </p:tgtEl>
                                        <p:attrNameLst>
                                          <p:attrName>ppt_w</p:attrName>
                                        </p:attrNameLst>
                                      </p:cBhvr>
                                      <p:tavLst>
                                        <p:tav tm="0">
                                          <p:val>
                                            <p:fltVal val="0.000000"/>
                                          </p:val>
                                        </p:tav>
                                        <p:tav tm="100000">
                                          <p:val>
                                            <p:strVal val="#ppt_w"/>
                                          </p:val>
                                        </p:tav>
                                      </p:tavLst>
                                    </p:anim>
                                    <p:anim calcmode="lin" valueType="num">
                                      <p:cBhvr>
                                        <p:cTn id="197" dur="500" fill="hold"/>
                                        <p:tgtEl>
                                          <p:spTgt spid="3098"/>
                                        </p:tgtEl>
                                        <p:attrNameLst>
                                          <p:attrName>ppt_h</p:attrName>
                                        </p:attrNameLst>
                                      </p:cBhvr>
                                      <p:tavLst>
                                        <p:tav tm="0">
                                          <p:val>
                                            <p:fltVal val="0.000000"/>
                                          </p:val>
                                        </p:tav>
                                        <p:tav tm="100000">
                                          <p:val>
                                            <p:strVal val="#ppt_h"/>
                                          </p:val>
                                        </p:tav>
                                      </p:tavLst>
                                    </p:anim>
                                    <p:animEffect transition="in" filter="fade">
                                      <p:cBhvr>
                                        <p:cTn id="198" dur="500"/>
                                        <p:tgtEl>
                                          <p:spTgt spid="3098"/>
                                        </p:tgtEl>
                                      </p:cBhvr>
                                    </p:animEffect>
                                  </p:childTnLst>
                                </p:cTn>
                              </p:par>
                            </p:childTnLst>
                          </p:cTn>
                        </p:par>
                      </p:childTnLst>
                    </p:cTn>
                  </p:par>
                </p:childTnLst>
              </p:cTn>
              <p:nextCondLst>
                <p:cond evt="onClick" delay="0">
                  <p:tgtEl>
                    <p:spTgt spid="4128"/>
                  </p:tgtEl>
                </p:cond>
              </p:nextCondLst>
            </p:seq>
            <p:seq concurrent="1" nextAc="seek">
              <p:cTn id="199" restart="whenNotActive" fill="hold" evtFilter="cancelBubble" nodeType="interactiveSeq">
                <p:stCondLst>
                  <p:cond evt="onClick" delay="0">
                    <p:tgtEl>
                      <p:spTgt spid="4129"/>
                    </p:tgtEl>
                  </p:cond>
                </p:stCondLst>
                <p:endSync evt="end" delay="0">
                  <p:rtn val="all"/>
                </p:endSync>
                <p:childTnLst>
                  <p:par>
                    <p:cTn id="200" fill="hold">
                      <p:stCondLst>
                        <p:cond delay="0"/>
                      </p:stCondLst>
                      <p:childTnLst>
                        <p:par>
                          <p:cTn id="201" fill="hold">
                            <p:stCondLst>
                              <p:cond delay="0"/>
                            </p:stCondLst>
                            <p:childTnLst>
                              <p:par>
                                <p:cTn id="202" presetID="3" presetClass="emph" presetSubtype="2" fill="hold" grpId="1" nodeType="clickEffect">
                                  <p:stCondLst>
                                    <p:cond delay="0"/>
                                  </p:stCondLst>
                                  <p:childTnLst>
                                    <p:animClr clrSpc="rgb" dir="cw">
                                      <p:cBhvr override="childStyle">
                                        <p:cTn id="203" dur="250" fill="hold"/>
                                        <p:tgtEl>
                                          <p:spTgt spid="4129"/>
                                        </p:tgtEl>
                                        <p:attrNameLst>
                                          <p:attrName>style.color</p:attrName>
                                        </p:attrNameLst>
                                      </p:cBhvr>
                                      <p:to>
                                        <a:srgbClr val="00FFFF"/>
                                      </p:to>
                                    </p:animClr>
                                  </p:childTnLst>
                                </p:cTn>
                              </p:par>
                              <p:par>
                                <p:cTn id="204" presetID="53" presetClass="entr" presetSubtype="16" fill="hold" grpId="0" nodeType="withEffect">
                                  <p:stCondLst>
                                    <p:cond delay="0"/>
                                  </p:stCondLst>
                                  <p:childTnLst>
                                    <p:set>
                                      <p:cBhvr>
                                        <p:cTn id="205" dur="1" fill="hold">
                                          <p:stCondLst>
                                            <p:cond delay="0"/>
                                          </p:stCondLst>
                                        </p:cTn>
                                        <p:tgtEl>
                                          <p:spTgt spid="3099"/>
                                        </p:tgtEl>
                                        <p:attrNameLst>
                                          <p:attrName>style.visibility</p:attrName>
                                        </p:attrNameLst>
                                      </p:cBhvr>
                                      <p:to>
                                        <p:strVal val="visible"/>
                                      </p:to>
                                    </p:set>
                                    <p:anim calcmode="lin" valueType="num">
                                      <p:cBhvr>
                                        <p:cTn id="206" dur="500" fill="hold"/>
                                        <p:tgtEl>
                                          <p:spTgt spid="3099"/>
                                        </p:tgtEl>
                                        <p:attrNameLst>
                                          <p:attrName>ppt_w</p:attrName>
                                        </p:attrNameLst>
                                      </p:cBhvr>
                                      <p:tavLst>
                                        <p:tav tm="0">
                                          <p:val>
                                            <p:fltVal val="0.000000"/>
                                          </p:val>
                                        </p:tav>
                                        <p:tav tm="100000">
                                          <p:val>
                                            <p:strVal val="#ppt_w"/>
                                          </p:val>
                                        </p:tav>
                                      </p:tavLst>
                                    </p:anim>
                                    <p:anim calcmode="lin" valueType="num">
                                      <p:cBhvr>
                                        <p:cTn id="207" dur="500" fill="hold"/>
                                        <p:tgtEl>
                                          <p:spTgt spid="3099"/>
                                        </p:tgtEl>
                                        <p:attrNameLst>
                                          <p:attrName>ppt_h</p:attrName>
                                        </p:attrNameLst>
                                      </p:cBhvr>
                                      <p:tavLst>
                                        <p:tav tm="0">
                                          <p:val>
                                            <p:fltVal val="0.000000"/>
                                          </p:val>
                                        </p:tav>
                                        <p:tav tm="100000">
                                          <p:val>
                                            <p:strVal val="#ppt_h"/>
                                          </p:val>
                                        </p:tav>
                                      </p:tavLst>
                                    </p:anim>
                                    <p:animEffect transition="in" filter="fade">
                                      <p:cBhvr>
                                        <p:cTn id="208" dur="500"/>
                                        <p:tgtEl>
                                          <p:spTgt spid="3099"/>
                                        </p:tgtEl>
                                      </p:cBhvr>
                                    </p:animEffect>
                                  </p:childTnLst>
                                </p:cTn>
                              </p:par>
                            </p:childTnLst>
                          </p:cTn>
                        </p:par>
                      </p:childTnLst>
                    </p:cTn>
                  </p:par>
                </p:childTnLst>
              </p:cTn>
              <p:nextCondLst>
                <p:cond evt="onClick" delay="0">
                  <p:tgtEl>
                    <p:spTgt spid="4129"/>
                  </p:tgtEl>
                </p:cond>
              </p:nextCondLst>
            </p:seq>
            <p:seq concurrent="1" nextAc="seek">
              <p:cTn id="209" restart="whenNotActive" fill="hold" evtFilter="cancelBubble" nodeType="interactiveSeq">
                <p:stCondLst>
                  <p:cond evt="onClick" delay="0">
                    <p:tgtEl>
                      <p:spTgt spid="4130"/>
                    </p:tgtEl>
                  </p:cond>
                </p:stCondLst>
                <p:endSync evt="end" delay="0">
                  <p:rtn val="all"/>
                </p:endSync>
                <p:childTnLst>
                  <p:par>
                    <p:cTn id="210" fill="hold">
                      <p:stCondLst>
                        <p:cond delay="0"/>
                      </p:stCondLst>
                      <p:childTnLst>
                        <p:par>
                          <p:cTn id="211" fill="hold">
                            <p:stCondLst>
                              <p:cond delay="0"/>
                            </p:stCondLst>
                            <p:childTnLst>
                              <p:par>
                                <p:cTn id="212" presetID="3" presetClass="emph" presetSubtype="2" fill="hold" grpId="1" nodeType="clickEffect">
                                  <p:stCondLst>
                                    <p:cond delay="0"/>
                                  </p:stCondLst>
                                  <p:childTnLst>
                                    <p:animClr clrSpc="rgb" dir="cw">
                                      <p:cBhvr override="childStyle">
                                        <p:cTn id="213" dur="250" fill="hold"/>
                                        <p:tgtEl>
                                          <p:spTgt spid="4130"/>
                                        </p:tgtEl>
                                        <p:attrNameLst>
                                          <p:attrName>style.color</p:attrName>
                                        </p:attrNameLst>
                                      </p:cBhvr>
                                      <p:to>
                                        <a:srgbClr val="00FFFF"/>
                                      </p:to>
                                    </p:animClr>
                                  </p:childTnLst>
                                </p:cTn>
                              </p:par>
                              <p:par>
                                <p:cTn id="214" presetID="53" presetClass="entr" presetSubtype="16" fill="hold" grpId="0" nodeType="withEffect">
                                  <p:stCondLst>
                                    <p:cond delay="0"/>
                                  </p:stCondLst>
                                  <p:childTnLst>
                                    <p:set>
                                      <p:cBhvr>
                                        <p:cTn id="215" dur="1" fill="hold">
                                          <p:stCondLst>
                                            <p:cond delay="0"/>
                                          </p:stCondLst>
                                        </p:cTn>
                                        <p:tgtEl>
                                          <p:spTgt spid="3100"/>
                                        </p:tgtEl>
                                        <p:attrNameLst>
                                          <p:attrName>style.visibility</p:attrName>
                                        </p:attrNameLst>
                                      </p:cBhvr>
                                      <p:to>
                                        <p:strVal val="visible"/>
                                      </p:to>
                                    </p:set>
                                    <p:anim calcmode="lin" valueType="num">
                                      <p:cBhvr>
                                        <p:cTn id="216" dur="500" fill="hold"/>
                                        <p:tgtEl>
                                          <p:spTgt spid="3100"/>
                                        </p:tgtEl>
                                        <p:attrNameLst>
                                          <p:attrName>ppt_w</p:attrName>
                                        </p:attrNameLst>
                                      </p:cBhvr>
                                      <p:tavLst>
                                        <p:tav tm="0">
                                          <p:val>
                                            <p:fltVal val="0.000000"/>
                                          </p:val>
                                        </p:tav>
                                        <p:tav tm="100000">
                                          <p:val>
                                            <p:strVal val="#ppt_w"/>
                                          </p:val>
                                        </p:tav>
                                      </p:tavLst>
                                    </p:anim>
                                    <p:anim calcmode="lin" valueType="num">
                                      <p:cBhvr>
                                        <p:cTn id="217" dur="500" fill="hold"/>
                                        <p:tgtEl>
                                          <p:spTgt spid="3100"/>
                                        </p:tgtEl>
                                        <p:attrNameLst>
                                          <p:attrName>ppt_h</p:attrName>
                                        </p:attrNameLst>
                                      </p:cBhvr>
                                      <p:tavLst>
                                        <p:tav tm="0">
                                          <p:val>
                                            <p:fltVal val="0.000000"/>
                                          </p:val>
                                        </p:tav>
                                        <p:tav tm="100000">
                                          <p:val>
                                            <p:strVal val="#ppt_h"/>
                                          </p:val>
                                        </p:tav>
                                      </p:tavLst>
                                    </p:anim>
                                    <p:animEffect transition="in" filter="fade">
                                      <p:cBhvr>
                                        <p:cTn id="218" dur="500"/>
                                        <p:tgtEl>
                                          <p:spTgt spid="3100"/>
                                        </p:tgtEl>
                                      </p:cBhvr>
                                    </p:animEffect>
                                  </p:childTnLst>
                                </p:cTn>
                              </p:par>
                            </p:childTnLst>
                          </p:cTn>
                        </p:par>
                      </p:childTnLst>
                    </p:cTn>
                  </p:par>
                </p:childTnLst>
              </p:cTn>
              <p:nextCondLst>
                <p:cond evt="onClick" delay="0">
                  <p:tgtEl>
                    <p:spTgt spid="4130"/>
                  </p:tgtEl>
                </p:cond>
              </p:nextCondLst>
            </p:seq>
            <p:seq concurrent="1" nextAc="seek">
              <p:cTn id="219" restart="whenNotActive" fill="hold" evtFilter="cancelBubble" nodeType="interactiveSeq">
                <p:stCondLst>
                  <p:cond evt="onClick" delay="0">
                    <p:tgtEl>
                      <p:spTgt spid="4131"/>
                    </p:tgtEl>
                  </p:cond>
                </p:stCondLst>
                <p:endSync evt="end" delay="0">
                  <p:rtn val="all"/>
                </p:endSync>
                <p:childTnLst>
                  <p:par>
                    <p:cTn id="220" fill="hold">
                      <p:stCondLst>
                        <p:cond delay="0"/>
                      </p:stCondLst>
                      <p:childTnLst>
                        <p:par>
                          <p:cTn id="221" fill="hold">
                            <p:stCondLst>
                              <p:cond delay="0"/>
                            </p:stCondLst>
                            <p:childTnLst>
                              <p:par>
                                <p:cTn id="222" presetID="3" presetClass="emph" presetSubtype="2" fill="hold" grpId="1" nodeType="clickEffect">
                                  <p:stCondLst>
                                    <p:cond delay="0"/>
                                  </p:stCondLst>
                                  <p:childTnLst>
                                    <p:animClr clrSpc="rgb" dir="cw">
                                      <p:cBhvr override="childStyle">
                                        <p:cTn id="223" dur="250" fill="hold"/>
                                        <p:tgtEl>
                                          <p:spTgt spid="4131"/>
                                        </p:tgtEl>
                                        <p:attrNameLst>
                                          <p:attrName>style.color</p:attrName>
                                        </p:attrNameLst>
                                      </p:cBhvr>
                                      <p:to>
                                        <a:srgbClr val="00FFFF"/>
                                      </p:to>
                                    </p:animClr>
                                  </p:childTnLst>
                                </p:cTn>
                              </p:par>
                              <p:par>
                                <p:cTn id="224" presetID="53" presetClass="entr" presetSubtype="16" fill="hold" grpId="0" nodeType="withEffect">
                                  <p:stCondLst>
                                    <p:cond delay="0"/>
                                  </p:stCondLst>
                                  <p:childTnLst>
                                    <p:set>
                                      <p:cBhvr>
                                        <p:cTn id="225" dur="1" fill="hold">
                                          <p:stCondLst>
                                            <p:cond delay="0"/>
                                          </p:stCondLst>
                                        </p:cTn>
                                        <p:tgtEl>
                                          <p:spTgt spid="3101"/>
                                        </p:tgtEl>
                                        <p:attrNameLst>
                                          <p:attrName>style.visibility</p:attrName>
                                        </p:attrNameLst>
                                      </p:cBhvr>
                                      <p:to>
                                        <p:strVal val="visible"/>
                                      </p:to>
                                    </p:set>
                                    <p:anim calcmode="lin" valueType="num">
                                      <p:cBhvr>
                                        <p:cTn id="226" dur="500" fill="hold"/>
                                        <p:tgtEl>
                                          <p:spTgt spid="3101"/>
                                        </p:tgtEl>
                                        <p:attrNameLst>
                                          <p:attrName>ppt_w</p:attrName>
                                        </p:attrNameLst>
                                      </p:cBhvr>
                                      <p:tavLst>
                                        <p:tav tm="0">
                                          <p:val>
                                            <p:fltVal val="0.000000"/>
                                          </p:val>
                                        </p:tav>
                                        <p:tav tm="100000">
                                          <p:val>
                                            <p:strVal val="#ppt_w"/>
                                          </p:val>
                                        </p:tav>
                                      </p:tavLst>
                                    </p:anim>
                                    <p:anim calcmode="lin" valueType="num">
                                      <p:cBhvr>
                                        <p:cTn id="227" dur="500" fill="hold"/>
                                        <p:tgtEl>
                                          <p:spTgt spid="3101"/>
                                        </p:tgtEl>
                                        <p:attrNameLst>
                                          <p:attrName>ppt_h</p:attrName>
                                        </p:attrNameLst>
                                      </p:cBhvr>
                                      <p:tavLst>
                                        <p:tav tm="0">
                                          <p:val>
                                            <p:fltVal val="0.000000"/>
                                          </p:val>
                                        </p:tav>
                                        <p:tav tm="100000">
                                          <p:val>
                                            <p:strVal val="#ppt_h"/>
                                          </p:val>
                                        </p:tav>
                                      </p:tavLst>
                                    </p:anim>
                                    <p:animEffect transition="in" filter="fade">
                                      <p:cBhvr>
                                        <p:cTn id="228" dur="500"/>
                                        <p:tgtEl>
                                          <p:spTgt spid="3101"/>
                                        </p:tgtEl>
                                      </p:cBhvr>
                                    </p:animEffect>
                                  </p:childTnLst>
                                </p:cTn>
                              </p:par>
                            </p:childTnLst>
                          </p:cTn>
                        </p:par>
                      </p:childTnLst>
                    </p:cTn>
                  </p:par>
                </p:childTnLst>
              </p:cTn>
              <p:nextCondLst>
                <p:cond evt="onClick" delay="0">
                  <p:tgtEl>
                    <p:spTgt spid="4131"/>
                  </p:tgtEl>
                </p:cond>
              </p:nextCondLst>
            </p:seq>
            <p:seq concurrent="1" nextAc="seek">
              <p:cTn id="229" restart="whenNotActive" fill="hold" evtFilter="cancelBubble" nodeType="interactiveSeq">
                <p:stCondLst>
                  <p:cond evt="onClick" delay="0">
                    <p:tgtEl>
                      <p:spTgt spid="4132"/>
                    </p:tgtEl>
                  </p:cond>
                </p:stCondLst>
                <p:endSync evt="end" delay="0">
                  <p:rtn val="all"/>
                </p:endSync>
                <p:childTnLst>
                  <p:par>
                    <p:cTn id="230" fill="hold">
                      <p:stCondLst>
                        <p:cond delay="0"/>
                      </p:stCondLst>
                      <p:childTnLst>
                        <p:par>
                          <p:cTn id="231" fill="hold">
                            <p:stCondLst>
                              <p:cond delay="0"/>
                            </p:stCondLst>
                            <p:childTnLst>
                              <p:par>
                                <p:cTn id="232" presetID="3" presetClass="emph" presetSubtype="2" fill="hold" grpId="1" nodeType="clickEffect">
                                  <p:stCondLst>
                                    <p:cond delay="0"/>
                                  </p:stCondLst>
                                  <p:childTnLst>
                                    <p:animClr clrSpc="rgb" dir="cw">
                                      <p:cBhvr override="childStyle">
                                        <p:cTn id="233" dur="250" fill="hold"/>
                                        <p:tgtEl>
                                          <p:spTgt spid="4132"/>
                                        </p:tgtEl>
                                        <p:attrNameLst>
                                          <p:attrName>style.color</p:attrName>
                                        </p:attrNameLst>
                                      </p:cBhvr>
                                      <p:to>
                                        <a:srgbClr val="00FFFF"/>
                                      </p:to>
                                    </p:animClr>
                                  </p:childTnLst>
                                </p:cTn>
                              </p:par>
                              <p:par>
                                <p:cTn id="234" presetID="53" presetClass="entr" presetSubtype="16" fill="hold" grpId="0" nodeType="withEffect">
                                  <p:stCondLst>
                                    <p:cond delay="0"/>
                                  </p:stCondLst>
                                  <p:childTnLst>
                                    <p:set>
                                      <p:cBhvr>
                                        <p:cTn id="235" dur="1" fill="hold">
                                          <p:stCondLst>
                                            <p:cond delay="0"/>
                                          </p:stCondLst>
                                        </p:cTn>
                                        <p:tgtEl>
                                          <p:spTgt spid="3102"/>
                                        </p:tgtEl>
                                        <p:attrNameLst>
                                          <p:attrName>style.visibility</p:attrName>
                                        </p:attrNameLst>
                                      </p:cBhvr>
                                      <p:to>
                                        <p:strVal val="visible"/>
                                      </p:to>
                                    </p:set>
                                    <p:anim calcmode="lin" valueType="num">
                                      <p:cBhvr>
                                        <p:cTn id="236" dur="500" fill="hold"/>
                                        <p:tgtEl>
                                          <p:spTgt spid="3102"/>
                                        </p:tgtEl>
                                        <p:attrNameLst>
                                          <p:attrName>ppt_w</p:attrName>
                                        </p:attrNameLst>
                                      </p:cBhvr>
                                      <p:tavLst>
                                        <p:tav tm="0">
                                          <p:val>
                                            <p:fltVal val="0.000000"/>
                                          </p:val>
                                        </p:tav>
                                        <p:tav tm="100000">
                                          <p:val>
                                            <p:strVal val="#ppt_w"/>
                                          </p:val>
                                        </p:tav>
                                      </p:tavLst>
                                    </p:anim>
                                    <p:anim calcmode="lin" valueType="num">
                                      <p:cBhvr>
                                        <p:cTn id="237" dur="500" fill="hold"/>
                                        <p:tgtEl>
                                          <p:spTgt spid="3102"/>
                                        </p:tgtEl>
                                        <p:attrNameLst>
                                          <p:attrName>ppt_h</p:attrName>
                                        </p:attrNameLst>
                                      </p:cBhvr>
                                      <p:tavLst>
                                        <p:tav tm="0">
                                          <p:val>
                                            <p:fltVal val="0.000000"/>
                                          </p:val>
                                        </p:tav>
                                        <p:tav tm="100000">
                                          <p:val>
                                            <p:strVal val="#ppt_h"/>
                                          </p:val>
                                        </p:tav>
                                      </p:tavLst>
                                    </p:anim>
                                    <p:animEffect transition="in" filter="fade">
                                      <p:cBhvr>
                                        <p:cTn id="238" dur="500"/>
                                        <p:tgtEl>
                                          <p:spTgt spid="3102"/>
                                        </p:tgtEl>
                                      </p:cBhvr>
                                    </p:animEffect>
                                  </p:childTnLst>
                                </p:cTn>
                              </p:par>
                            </p:childTnLst>
                          </p:cTn>
                        </p:par>
                      </p:childTnLst>
                    </p:cTn>
                  </p:par>
                </p:childTnLst>
              </p:cTn>
              <p:nextCondLst>
                <p:cond evt="onClick" delay="0">
                  <p:tgtEl>
                    <p:spTgt spid="4132"/>
                  </p:tgtEl>
                </p:cond>
              </p:nextCondLst>
            </p:seq>
            <p:seq concurrent="1" nextAc="seek">
              <p:cTn id="239" restart="whenNotActive" fill="hold" evtFilter="cancelBubble" nodeType="interactiveSeq">
                <p:stCondLst>
                  <p:cond evt="onClick" delay="0">
                    <p:tgtEl>
                      <p:spTgt spid="4133"/>
                    </p:tgtEl>
                  </p:cond>
                </p:stCondLst>
                <p:endSync evt="end" delay="0">
                  <p:rtn val="all"/>
                </p:endSync>
                <p:childTnLst>
                  <p:par>
                    <p:cTn id="240" fill="hold">
                      <p:stCondLst>
                        <p:cond delay="0"/>
                      </p:stCondLst>
                      <p:childTnLst>
                        <p:par>
                          <p:cTn id="241" fill="hold">
                            <p:stCondLst>
                              <p:cond delay="0"/>
                            </p:stCondLst>
                            <p:childTnLst>
                              <p:par>
                                <p:cTn id="242" presetID="3" presetClass="emph" presetSubtype="2" fill="hold" grpId="1" nodeType="clickEffect">
                                  <p:stCondLst>
                                    <p:cond delay="0"/>
                                  </p:stCondLst>
                                  <p:childTnLst>
                                    <p:animClr clrSpc="rgb" dir="cw">
                                      <p:cBhvr override="childStyle">
                                        <p:cTn id="243" dur="250" fill="hold"/>
                                        <p:tgtEl>
                                          <p:spTgt spid="4133"/>
                                        </p:tgtEl>
                                        <p:attrNameLst>
                                          <p:attrName>style.color</p:attrName>
                                        </p:attrNameLst>
                                      </p:cBhvr>
                                      <p:to>
                                        <a:srgbClr val="00FFFF"/>
                                      </p:to>
                                    </p:animClr>
                                  </p:childTnLst>
                                </p:cTn>
                              </p:par>
                              <p:par>
                                <p:cTn id="244" presetID="53" presetClass="entr" presetSubtype="16" fill="hold" grpId="0" nodeType="withEffect">
                                  <p:stCondLst>
                                    <p:cond delay="0"/>
                                  </p:stCondLst>
                                  <p:childTnLst>
                                    <p:set>
                                      <p:cBhvr>
                                        <p:cTn id="245" dur="1" fill="hold">
                                          <p:stCondLst>
                                            <p:cond delay="0"/>
                                          </p:stCondLst>
                                        </p:cTn>
                                        <p:tgtEl>
                                          <p:spTgt spid="3103"/>
                                        </p:tgtEl>
                                        <p:attrNameLst>
                                          <p:attrName>style.visibility</p:attrName>
                                        </p:attrNameLst>
                                      </p:cBhvr>
                                      <p:to>
                                        <p:strVal val="visible"/>
                                      </p:to>
                                    </p:set>
                                    <p:anim calcmode="lin" valueType="num">
                                      <p:cBhvr>
                                        <p:cTn id="246" dur="500" fill="hold"/>
                                        <p:tgtEl>
                                          <p:spTgt spid="3103"/>
                                        </p:tgtEl>
                                        <p:attrNameLst>
                                          <p:attrName>ppt_w</p:attrName>
                                        </p:attrNameLst>
                                      </p:cBhvr>
                                      <p:tavLst>
                                        <p:tav tm="0">
                                          <p:val>
                                            <p:fltVal val="0.000000"/>
                                          </p:val>
                                        </p:tav>
                                        <p:tav tm="100000">
                                          <p:val>
                                            <p:strVal val="#ppt_w"/>
                                          </p:val>
                                        </p:tav>
                                      </p:tavLst>
                                    </p:anim>
                                    <p:anim calcmode="lin" valueType="num">
                                      <p:cBhvr>
                                        <p:cTn id="247" dur="500" fill="hold"/>
                                        <p:tgtEl>
                                          <p:spTgt spid="3103"/>
                                        </p:tgtEl>
                                        <p:attrNameLst>
                                          <p:attrName>ppt_h</p:attrName>
                                        </p:attrNameLst>
                                      </p:cBhvr>
                                      <p:tavLst>
                                        <p:tav tm="0">
                                          <p:val>
                                            <p:fltVal val="0.000000"/>
                                          </p:val>
                                        </p:tav>
                                        <p:tav tm="100000">
                                          <p:val>
                                            <p:strVal val="#ppt_h"/>
                                          </p:val>
                                        </p:tav>
                                      </p:tavLst>
                                    </p:anim>
                                    <p:animEffect transition="in" filter="fade">
                                      <p:cBhvr>
                                        <p:cTn id="248" dur="500"/>
                                        <p:tgtEl>
                                          <p:spTgt spid="3103"/>
                                        </p:tgtEl>
                                      </p:cBhvr>
                                    </p:animEffect>
                                  </p:childTnLst>
                                </p:cTn>
                              </p:par>
                            </p:childTnLst>
                          </p:cTn>
                        </p:par>
                      </p:childTnLst>
                    </p:cTn>
                  </p:par>
                </p:childTnLst>
              </p:cTn>
              <p:nextCondLst>
                <p:cond evt="onClick" delay="0">
                  <p:tgtEl>
                    <p:spTgt spid="4133"/>
                  </p:tgtEl>
                </p:cond>
              </p:nextCondLst>
            </p:seq>
            <p:seq concurrent="1" nextAc="seek">
              <p:cTn id="249" restart="whenNotActive" fill="hold" evtFilter="cancelBubble" nodeType="interactiveSeq">
                <p:stCondLst>
                  <p:cond evt="onClick" delay="0">
                    <p:tgtEl>
                      <p:spTgt spid="4134"/>
                    </p:tgtEl>
                  </p:cond>
                </p:stCondLst>
                <p:endSync evt="end" delay="0">
                  <p:rtn val="all"/>
                </p:endSync>
                <p:childTnLst>
                  <p:par>
                    <p:cTn id="250" fill="hold">
                      <p:stCondLst>
                        <p:cond delay="0"/>
                      </p:stCondLst>
                      <p:childTnLst>
                        <p:par>
                          <p:cTn id="251" fill="hold">
                            <p:stCondLst>
                              <p:cond delay="0"/>
                            </p:stCondLst>
                            <p:childTnLst>
                              <p:par>
                                <p:cTn id="252" presetID="3" presetClass="emph" presetSubtype="2" fill="hold" grpId="1" nodeType="clickEffect">
                                  <p:stCondLst>
                                    <p:cond delay="0"/>
                                  </p:stCondLst>
                                  <p:childTnLst>
                                    <p:animClr clrSpc="rgb" dir="cw">
                                      <p:cBhvr override="childStyle">
                                        <p:cTn id="253" dur="250" fill="hold"/>
                                        <p:tgtEl>
                                          <p:spTgt spid="4134"/>
                                        </p:tgtEl>
                                        <p:attrNameLst>
                                          <p:attrName>style.color</p:attrName>
                                        </p:attrNameLst>
                                      </p:cBhvr>
                                      <p:to>
                                        <a:srgbClr val="00FFFF"/>
                                      </p:to>
                                    </p:animClr>
                                  </p:childTnLst>
                                </p:cTn>
                              </p:par>
                              <p:par>
                                <p:cTn id="254" presetID="53" presetClass="entr" presetSubtype="16" fill="hold" grpId="0" nodeType="withEffect">
                                  <p:stCondLst>
                                    <p:cond delay="0"/>
                                  </p:stCondLst>
                                  <p:childTnLst>
                                    <p:set>
                                      <p:cBhvr>
                                        <p:cTn id="255" dur="1" fill="hold">
                                          <p:stCondLst>
                                            <p:cond delay="0"/>
                                          </p:stCondLst>
                                        </p:cTn>
                                        <p:tgtEl>
                                          <p:spTgt spid="3104"/>
                                        </p:tgtEl>
                                        <p:attrNameLst>
                                          <p:attrName>style.visibility</p:attrName>
                                        </p:attrNameLst>
                                      </p:cBhvr>
                                      <p:to>
                                        <p:strVal val="visible"/>
                                      </p:to>
                                    </p:set>
                                    <p:anim calcmode="lin" valueType="num">
                                      <p:cBhvr>
                                        <p:cTn id="256" dur="500" fill="hold"/>
                                        <p:tgtEl>
                                          <p:spTgt spid="3104"/>
                                        </p:tgtEl>
                                        <p:attrNameLst>
                                          <p:attrName>ppt_w</p:attrName>
                                        </p:attrNameLst>
                                      </p:cBhvr>
                                      <p:tavLst>
                                        <p:tav tm="0">
                                          <p:val>
                                            <p:fltVal val="0.000000"/>
                                          </p:val>
                                        </p:tav>
                                        <p:tav tm="100000">
                                          <p:val>
                                            <p:strVal val="#ppt_w"/>
                                          </p:val>
                                        </p:tav>
                                      </p:tavLst>
                                    </p:anim>
                                    <p:anim calcmode="lin" valueType="num">
                                      <p:cBhvr>
                                        <p:cTn id="257" dur="500" fill="hold"/>
                                        <p:tgtEl>
                                          <p:spTgt spid="3104"/>
                                        </p:tgtEl>
                                        <p:attrNameLst>
                                          <p:attrName>ppt_h</p:attrName>
                                        </p:attrNameLst>
                                      </p:cBhvr>
                                      <p:tavLst>
                                        <p:tav tm="0">
                                          <p:val>
                                            <p:fltVal val="0.000000"/>
                                          </p:val>
                                        </p:tav>
                                        <p:tav tm="100000">
                                          <p:val>
                                            <p:strVal val="#ppt_h"/>
                                          </p:val>
                                        </p:tav>
                                      </p:tavLst>
                                    </p:anim>
                                    <p:animEffect transition="in" filter="fade">
                                      <p:cBhvr>
                                        <p:cTn id="258" dur="500"/>
                                        <p:tgtEl>
                                          <p:spTgt spid="3104"/>
                                        </p:tgtEl>
                                      </p:cBhvr>
                                    </p:animEffect>
                                  </p:childTnLst>
                                </p:cTn>
                              </p:par>
                            </p:childTnLst>
                          </p:cTn>
                        </p:par>
                      </p:childTnLst>
                    </p:cTn>
                  </p:par>
                </p:childTnLst>
              </p:cTn>
              <p:nextCondLst>
                <p:cond evt="onClick" delay="0">
                  <p:tgtEl>
                    <p:spTgt spid="4134"/>
                  </p:tgtEl>
                </p:cond>
              </p:nextCondLst>
            </p:seq>
            <p:seq concurrent="1" nextAc="seek">
              <p:cTn id="259" restart="whenNotActive" fill="hold" evtFilter="cancelBubble" nodeType="interactiveSeq">
                <p:stCondLst>
                  <p:cond evt="onClick" delay="0">
                    <p:tgtEl>
                      <p:spTgt spid="4135"/>
                    </p:tgtEl>
                  </p:cond>
                </p:stCondLst>
                <p:endSync evt="end" delay="0">
                  <p:rtn val="all"/>
                </p:endSync>
                <p:childTnLst>
                  <p:par>
                    <p:cTn id="260" fill="hold">
                      <p:stCondLst>
                        <p:cond delay="0"/>
                      </p:stCondLst>
                      <p:childTnLst>
                        <p:par>
                          <p:cTn id="261" fill="hold">
                            <p:stCondLst>
                              <p:cond delay="0"/>
                            </p:stCondLst>
                            <p:childTnLst>
                              <p:par>
                                <p:cTn id="262" presetID="3" presetClass="emph" presetSubtype="2" fill="hold" grpId="1" nodeType="clickEffect">
                                  <p:stCondLst>
                                    <p:cond delay="0"/>
                                  </p:stCondLst>
                                  <p:childTnLst>
                                    <p:animClr clrSpc="rgb" dir="cw">
                                      <p:cBhvr override="childStyle">
                                        <p:cTn id="263" dur="250" fill="hold"/>
                                        <p:tgtEl>
                                          <p:spTgt spid="4135"/>
                                        </p:tgtEl>
                                        <p:attrNameLst>
                                          <p:attrName>style.color</p:attrName>
                                        </p:attrNameLst>
                                      </p:cBhvr>
                                      <p:to>
                                        <a:srgbClr val="00FFFF"/>
                                      </p:to>
                                    </p:animClr>
                                  </p:childTnLst>
                                </p:cTn>
                              </p:par>
                              <p:par>
                                <p:cTn id="264" presetID="53" presetClass="entr" presetSubtype="16" fill="hold" grpId="0" nodeType="withEffect">
                                  <p:stCondLst>
                                    <p:cond delay="0"/>
                                  </p:stCondLst>
                                  <p:childTnLst>
                                    <p:set>
                                      <p:cBhvr>
                                        <p:cTn id="265" dur="1" fill="hold">
                                          <p:stCondLst>
                                            <p:cond delay="0"/>
                                          </p:stCondLst>
                                        </p:cTn>
                                        <p:tgtEl>
                                          <p:spTgt spid="3105"/>
                                        </p:tgtEl>
                                        <p:attrNameLst>
                                          <p:attrName>style.visibility</p:attrName>
                                        </p:attrNameLst>
                                      </p:cBhvr>
                                      <p:to>
                                        <p:strVal val="visible"/>
                                      </p:to>
                                    </p:set>
                                    <p:anim calcmode="lin" valueType="num">
                                      <p:cBhvr>
                                        <p:cTn id="266" dur="500" fill="hold"/>
                                        <p:tgtEl>
                                          <p:spTgt spid="3105"/>
                                        </p:tgtEl>
                                        <p:attrNameLst>
                                          <p:attrName>ppt_w</p:attrName>
                                        </p:attrNameLst>
                                      </p:cBhvr>
                                      <p:tavLst>
                                        <p:tav tm="0">
                                          <p:val>
                                            <p:fltVal val="0.000000"/>
                                          </p:val>
                                        </p:tav>
                                        <p:tav tm="100000">
                                          <p:val>
                                            <p:strVal val="#ppt_w"/>
                                          </p:val>
                                        </p:tav>
                                      </p:tavLst>
                                    </p:anim>
                                    <p:anim calcmode="lin" valueType="num">
                                      <p:cBhvr>
                                        <p:cTn id="267" dur="500" fill="hold"/>
                                        <p:tgtEl>
                                          <p:spTgt spid="3105"/>
                                        </p:tgtEl>
                                        <p:attrNameLst>
                                          <p:attrName>ppt_h</p:attrName>
                                        </p:attrNameLst>
                                      </p:cBhvr>
                                      <p:tavLst>
                                        <p:tav tm="0">
                                          <p:val>
                                            <p:fltVal val="0.000000"/>
                                          </p:val>
                                        </p:tav>
                                        <p:tav tm="100000">
                                          <p:val>
                                            <p:strVal val="#ppt_h"/>
                                          </p:val>
                                        </p:tav>
                                      </p:tavLst>
                                    </p:anim>
                                    <p:animEffect transition="in" filter="fade">
                                      <p:cBhvr>
                                        <p:cTn id="268" dur="500"/>
                                        <p:tgtEl>
                                          <p:spTgt spid="3105"/>
                                        </p:tgtEl>
                                      </p:cBhvr>
                                    </p:animEffect>
                                  </p:childTnLst>
                                </p:cTn>
                              </p:par>
                            </p:childTnLst>
                          </p:cTn>
                        </p:par>
                      </p:childTnLst>
                    </p:cTn>
                  </p:par>
                </p:childTnLst>
              </p:cTn>
              <p:nextCondLst>
                <p:cond evt="onClick" delay="0">
                  <p:tgtEl>
                    <p:spTgt spid="4135"/>
                  </p:tgtEl>
                </p:cond>
              </p:nextCondLst>
            </p:seq>
            <p:seq concurrent="1" nextAc="seek">
              <p:cTn id="269" restart="whenNotActive" fill="hold" evtFilter="cancelBubble" nodeType="interactiveSeq">
                <p:stCondLst>
                  <p:cond evt="onClick" delay="0">
                    <p:tgtEl>
                      <p:spTgt spid="4136"/>
                    </p:tgtEl>
                  </p:cond>
                </p:stCondLst>
                <p:endSync evt="end" delay="0">
                  <p:rtn val="all"/>
                </p:endSync>
                <p:childTnLst>
                  <p:par>
                    <p:cTn id="270" fill="hold">
                      <p:stCondLst>
                        <p:cond delay="0"/>
                      </p:stCondLst>
                      <p:childTnLst>
                        <p:par>
                          <p:cTn id="271" fill="hold">
                            <p:stCondLst>
                              <p:cond delay="0"/>
                            </p:stCondLst>
                            <p:childTnLst>
                              <p:par>
                                <p:cTn id="272" presetID="3" presetClass="emph" presetSubtype="2" fill="hold" grpId="1" nodeType="clickEffect">
                                  <p:stCondLst>
                                    <p:cond delay="0"/>
                                  </p:stCondLst>
                                  <p:childTnLst>
                                    <p:animClr clrSpc="rgb" dir="cw">
                                      <p:cBhvr override="childStyle">
                                        <p:cTn id="273" dur="250" fill="hold"/>
                                        <p:tgtEl>
                                          <p:spTgt spid="4136"/>
                                        </p:tgtEl>
                                        <p:attrNameLst>
                                          <p:attrName>style.color</p:attrName>
                                        </p:attrNameLst>
                                      </p:cBhvr>
                                      <p:to>
                                        <a:srgbClr val="00FFFF"/>
                                      </p:to>
                                    </p:animClr>
                                  </p:childTnLst>
                                </p:cTn>
                              </p:par>
                              <p:par>
                                <p:cTn id="274" presetID="53" presetClass="entr" presetSubtype="16" fill="hold" grpId="0" nodeType="withEffect">
                                  <p:stCondLst>
                                    <p:cond delay="0"/>
                                  </p:stCondLst>
                                  <p:childTnLst>
                                    <p:set>
                                      <p:cBhvr>
                                        <p:cTn id="275" dur="1" fill="hold">
                                          <p:stCondLst>
                                            <p:cond delay="0"/>
                                          </p:stCondLst>
                                        </p:cTn>
                                        <p:tgtEl>
                                          <p:spTgt spid="3106"/>
                                        </p:tgtEl>
                                        <p:attrNameLst>
                                          <p:attrName>style.visibility</p:attrName>
                                        </p:attrNameLst>
                                      </p:cBhvr>
                                      <p:to>
                                        <p:strVal val="visible"/>
                                      </p:to>
                                    </p:set>
                                    <p:anim calcmode="lin" valueType="num">
                                      <p:cBhvr>
                                        <p:cTn id="276" dur="500" fill="hold"/>
                                        <p:tgtEl>
                                          <p:spTgt spid="3106"/>
                                        </p:tgtEl>
                                        <p:attrNameLst>
                                          <p:attrName>ppt_w</p:attrName>
                                        </p:attrNameLst>
                                      </p:cBhvr>
                                      <p:tavLst>
                                        <p:tav tm="0">
                                          <p:val>
                                            <p:fltVal val="0.000000"/>
                                          </p:val>
                                        </p:tav>
                                        <p:tav tm="100000">
                                          <p:val>
                                            <p:strVal val="#ppt_w"/>
                                          </p:val>
                                        </p:tav>
                                      </p:tavLst>
                                    </p:anim>
                                    <p:anim calcmode="lin" valueType="num">
                                      <p:cBhvr>
                                        <p:cTn id="277" dur="500" fill="hold"/>
                                        <p:tgtEl>
                                          <p:spTgt spid="3106"/>
                                        </p:tgtEl>
                                        <p:attrNameLst>
                                          <p:attrName>ppt_h</p:attrName>
                                        </p:attrNameLst>
                                      </p:cBhvr>
                                      <p:tavLst>
                                        <p:tav tm="0">
                                          <p:val>
                                            <p:fltVal val="0.000000"/>
                                          </p:val>
                                        </p:tav>
                                        <p:tav tm="100000">
                                          <p:val>
                                            <p:strVal val="#ppt_h"/>
                                          </p:val>
                                        </p:tav>
                                      </p:tavLst>
                                    </p:anim>
                                    <p:animEffect transition="in" filter="fade">
                                      <p:cBhvr>
                                        <p:cTn id="278" dur="500"/>
                                        <p:tgtEl>
                                          <p:spTgt spid="3106"/>
                                        </p:tgtEl>
                                      </p:cBhvr>
                                    </p:animEffect>
                                  </p:childTnLst>
                                </p:cTn>
                              </p:par>
                            </p:childTnLst>
                          </p:cTn>
                        </p:par>
                      </p:childTnLst>
                    </p:cTn>
                  </p:par>
                </p:childTnLst>
              </p:cTn>
              <p:nextCondLst>
                <p:cond evt="onClick" delay="0">
                  <p:tgtEl>
                    <p:spTgt spid="4136"/>
                  </p:tgtEl>
                </p:cond>
              </p:nextCondLst>
            </p:seq>
            <p:seq concurrent="1" nextAc="seek">
              <p:cTn id="279" restart="whenNotActive" fill="hold" evtFilter="cancelBubble" nodeType="interactiveSeq">
                <p:stCondLst>
                  <p:cond evt="onClick" delay="0">
                    <p:tgtEl>
                      <p:spTgt spid="4137"/>
                    </p:tgtEl>
                  </p:cond>
                </p:stCondLst>
                <p:endSync evt="end" delay="0">
                  <p:rtn val="all"/>
                </p:endSync>
                <p:childTnLst>
                  <p:par>
                    <p:cTn id="280" fill="hold">
                      <p:stCondLst>
                        <p:cond delay="0"/>
                      </p:stCondLst>
                      <p:childTnLst>
                        <p:par>
                          <p:cTn id="281" fill="hold">
                            <p:stCondLst>
                              <p:cond delay="0"/>
                            </p:stCondLst>
                            <p:childTnLst>
                              <p:par>
                                <p:cTn id="282" presetID="3" presetClass="emph" presetSubtype="2" fill="hold" grpId="1" nodeType="clickEffect">
                                  <p:stCondLst>
                                    <p:cond delay="0"/>
                                  </p:stCondLst>
                                  <p:childTnLst>
                                    <p:animClr clrSpc="rgb" dir="cw">
                                      <p:cBhvr override="childStyle">
                                        <p:cTn id="283" dur="250" fill="hold"/>
                                        <p:tgtEl>
                                          <p:spTgt spid="4137"/>
                                        </p:tgtEl>
                                        <p:attrNameLst>
                                          <p:attrName>style.color</p:attrName>
                                        </p:attrNameLst>
                                      </p:cBhvr>
                                      <p:to>
                                        <a:srgbClr val="00FFFF"/>
                                      </p:to>
                                    </p:animClr>
                                  </p:childTnLst>
                                </p:cTn>
                              </p:par>
                              <p:par>
                                <p:cTn id="284" presetID="53" presetClass="entr" presetSubtype="16" fill="hold" grpId="0" nodeType="withEffect">
                                  <p:stCondLst>
                                    <p:cond delay="0"/>
                                  </p:stCondLst>
                                  <p:childTnLst>
                                    <p:set>
                                      <p:cBhvr>
                                        <p:cTn id="285" dur="1" fill="hold">
                                          <p:stCondLst>
                                            <p:cond delay="0"/>
                                          </p:stCondLst>
                                        </p:cTn>
                                        <p:tgtEl>
                                          <p:spTgt spid="3108"/>
                                        </p:tgtEl>
                                        <p:attrNameLst>
                                          <p:attrName>style.visibility</p:attrName>
                                        </p:attrNameLst>
                                      </p:cBhvr>
                                      <p:to>
                                        <p:strVal val="visible"/>
                                      </p:to>
                                    </p:set>
                                    <p:anim calcmode="lin" valueType="num">
                                      <p:cBhvr>
                                        <p:cTn id="286" dur="500" fill="hold"/>
                                        <p:tgtEl>
                                          <p:spTgt spid="3108"/>
                                        </p:tgtEl>
                                        <p:attrNameLst>
                                          <p:attrName>ppt_w</p:attrName>
                                        </p:attrNameLst>
                                      </p:cBhvr>
                                      <p:tavLst>
                                        <p:tav tm="0">
                                          <p:val>
                                            <p:fltVal val="0.000000"/>
                                          </p:val>
                                        </p:tav>
                                        <p:tav tm="100000">
                                          <p:val>
                                            <p:strVal val="#ppt_w"/>
                                          </p:val>
                                        </p:tav>
                                      </p:tavLst>
                                    </p:anim>
                                    <p:anim calcmode="lin" valueType="num">
                                      <p:cBhvr>
                                        <p:cTn id="287" dur="500" fill="hold"/>
                                        <p:tgtEl>
                                          <p:spTgt spid="3108"/>
                                        </p:tgtEl>
                                        <p:attrNameLst>
                                          <p:attrName>ppt_h</p:attrName>
                                        </p:attrNameLst>
                                      </p:cBhvr>
                                      <p:tavLst>
                                        <p:tav tm="0">
                                          <p:val>
                                            <p:fltVal val="0.000000"/>
                                          </p:val>
                                        </p:tav>
                                        <p:tav tm="100000">
                                          <p:val>
                                            <p:strVal val="#ppt_h"/>
                                          </p:val>
                                        </p:tav>
                                      </p:tavLst>
                                    </p:anim>
                                    <p:animEffect transition="in" filter="fade">
                                      <p:cBhvr>
                                        <p:cTn id="288" dur="500"/>
                                        <p:tgtEl>
                                          <p:spTgt spid="3108"/>
                                        </p:tgtEl>
                                      </p:cBhvr>
                                    </p:animEffect>
                                  </p:childTnLst>
                                </p:cTn>
                              </p:par>
                            </p:childTnLst>
                          </p:cTn>
                        </p:par>
                      </p:childTnLst>
                    </p:cTn>
                  </p:par>
                </p:childTnLst>
              </p:cTn>
              <p:nextCondLst>
                <p:cond evt="onClick" delay="0">
                  <p:tgtEl>
                    <p:spTgt spid="4137"/>
                  </p:tgtEl>
                </p:cond>
              </p:nextCondLst>
            </p:seq>
            <p:seq concurrent="1" nextAc="seek">
              <p:cTn id="289" restart="whenNotActive" fill="hold" evtFilter="cancelBubble" nodeType="interactiveSeq">
                <p:stCondLst>
                  <p:cond evt="onClick" delay="0">
                    <p:tgtEl>
                      <p:spTgt spid="4138"/>
                    </p:tgtEl>
                  </p:cond>
                </p:stCondLst>
                <p:endSync evt="end" delay="0">
                  <p:rtn val="all"/>
                </p:endSync>
                <p:childTnLst>
                  <p:par>
                    <p:cTn id="290" fill="hold">
                      <p:stCondLst>
                        <p:cond delay="0"/>
                      </p:stCondLst>
                      <p:childTnLst>
                        <p:par>
                          <p:cTn id="291" fill="hold">
                            <p:stCondLst>
                              <p:cond delay="0"/>
                            </p:stCondLst>
                            <p:childTnLst>
                              <p:par>
                                <p:cTn id="292" presetID="3" presetClass="emph" presetSubtype="2" fill="hold" grpId="1" nodeType="clickEffect">
                                  <p:stCondLst>
                                    <p:cond delay="0"/>
                                  </p:stCondLst>
                                  <p:childTnLst>
                                    <p:animClr clrSpc="rgb" dir="cw">
                                      <p:cBhvr override="childStyle">
                                        <p:cTn id="293" dur="250" fill="hold"/>
                                        <p:tgtEl>
                                          <p:spTgt spid="4138"/>
                                        </p:tgtEl>
                                        <p:attrNameLst>
                                          <p:attrName>style.color</p:attrName>
                                        </p:attrNameLst>
                                      </p:cBhvr>
                                      <p:to>
                                        <a:srgbClr val="00FFFF"/>
                                      </p:to>
                                    </p:animClr>
                                  </p:childTnLst>
                                </p:cTn>
                              </p:par>
                              <p:par>
                                <p:cTn id="294" presetID="53" presetClass="entr" presetSubtype="16" fill="hold" grpId="0" nodeType="withEffect">
                                  <p:stCondLst>
                                    <p:cond delay="0"/>
                                  </p:stCondLst>
                                  <p:childTnLst>
                                    <p:set>
                                      <p:cBhvr>
                                        <p:cTn id="295" dur="1" fill="hold">
                                          <p:stCondLst>
                                            <p:cond delay="0"/>
                                          </p:stCondLst>
                                        </p:cTn>
                                        <p:tgtEl>
                                          <p:spTgt spid="3109"/>
                                        </p:tgtEl>
                                        <p:attrNameLst>
                                          <p:attrName>style.visibility</p:attrName>
                                        </p:attrNameLst>
                                      </p:cBhvr>
                                      <p:to>
                                        <p:strVal val="visible"/>
                                      </p:to>
                                    </p:set>
                                    <p:anim calcmode="lin" valueType="num">
                                      <p:cBhvr>
                                        <p:cTn id="296" dur="500" fill="hold"/>
                                        <p:tgtEl>
                                          <p:spTgt spid="3109"/>
                                        </p:tgtEl>
                                        <p:attrNameLst>
                                          <p:attrName>ppt_w</p:attrName>
                                        </p:attrNameLst>
                                      </p:cBhvr>
                                      <p:tavLst>
                                        <p:tav tm="0">
                                          <p:val>
                                            <p:fltVal val="0.000000"/>
                                          </p:val>
                                        </p:tav>
                                        <p:tav tm="100000">
                                          <p:val>
                                            <p:strVal val="#ppt_w"/>
                                          </p:val>
                                        </p:tav>
                                      </p:tavLst>
                                    </p:anim>
                                    <p:anim calcmode="lin" valueType="num">
                                      <p:cBhvr>
                                        <p:cTn id="297" dur="500" fill="hold"/>
                                        <p:tgtEl>
                                          <p:spTgt spid="3109"/>
                                        </p:tgtEl>
                                        <p:attrNameLst>
                                          <p:attrName>ppt_h</p:attrName>
                                        </p:attrNameLst>
                                      </p:cBhvr>
                                      <p:tavLst>
                                        <p:tav tm="0">
                                          <p:val>
                                            <p:fltVal val="0.000000"/>
                                          </p:val>
                                        </p:tav>
                                        <p:tav tm="100000">
                                          <p:val>
                                            <p:strVal val="#ppt_h"/>
                                          </p:val>
                                        </p:tav>
                                      </p:tavLst>
                                    </p:anim>
                                    <p:animEffect transition="in" filter="fade">
                                      <p:cBhvr>
                                        <p:cTn id="298" dur="500"/>
                                        <p:tgtEl>
                                          <p:spTgt spid="3109"/>
                                        </p:tgtEl>
                                      </p:cBhvr>
                                    </p:animEffect>
                                  </p:childTnLst>
                                </p:cTn>
                              </p:par>
                            </p:childTnLst>
                          </p:cTn>
                        </p:par>
                      </p:childTnLst>
                    </p:cTn>
                  </p:par>
                </p:childTnLst>
              </p:cTn>
              <p:nextCondLst>
                <p:cond evt="onClick" delay="0">
                  <p:tgtEl>
                    <p:spTgt spid="4138"/>
                  </p:tgtEl>
                </p:cond>
              </p:nextCondLst>
            </p:seq>
            <p:seq concurrent="1" nextAc="seek">
              <p:cTn id="299" restart="whenNotActive" fill="hold" evtFilter="cancelBubble" nodeType="interactiveSeq">
                <p:stCondLst>
                  <p:cond evt="onClick" delay="0">
                    <p:tgtEl>
                      <p:spTgt spid="7"/>
                    </p:tgtEl>
                  </p:cond>
                </p:stCondLst>
                <p:endSync evt="end" delay="0">
                  <p:rtn val="all"/>
                </p:endSync>
                <p:childTnLst>
                  <p:par>
                    <p:cTn id="300" fill="hold">
                      <p:stCondLst>
                        <p:cond delay="0"/>
                      </p:stCondLst>
                      <p:childTnLst>
                        <p:par>
                          <p:cTn id="301" fill="hold">
                            <p:stCondLst>
                              <p:cond delay="0"/>
                            </p:stCondLst>
                            <p:childTnLst>
                              <p:par>
                                <p:cTn id="302" presetID="3" presetClass="emph" presetSubtype="2" fill="hold" grpId="1" nodeType="clickEffect">
                                  <p:stCondLst>
                                    <p:cond delay="0"/>
                                  </p:stCondLst>
                                  <p:childTnLst>
                                    <p:animClr clrSpc="rgb" dir="cw">
                                      <p:cBhvr override="childStyle">
                                        <p:cTn id="303" dur="250" fill="hold"/>
                                        <p:tgtEl>
                                          <p:spTgt spid="7"/>
                                        </p:tgtEl>
                                        <p:attrNameLst>
                                          <p:attrName>style.color</p:attrName>
                                        </p:attrNameLst>
                                      </p:cBhvr>
                                      <p:to>
                                        <a:srgbClr val="00FFFF"/>
                                      </p:to>
                                    </p:animClr>
                                  </p:childTnLst>
                                </p:cTn>
                              </p:par>
                            </p:childTnLst>
                          </p:cTn>
                        </p:par>
                      </p:childTnLst>
                    </p:cTn>
                  </p:par>
                </p:childTnLst>
              </p:cTn>
              <p:nextCondLst>
                <p:cond evt="onClick" delay="0">
                  <p:tgtEl>
                    <p:spTgt spid="7"/>
                  </p:tgtEl>
                </p:cond>
              </p:nextCondLst>
            </p:seq>
            <p:seq concurrent="1" nextAc="seek">
              <p:cTn id="304" restart="whenNotActive" fill="hold" evtFilter="cancelBubble" nodeType="interactiveSeq">
                <p:stCondLst>
                  <p:cond evt="onClick" delay="0">
                    <p:tgtEl>
                      <p:spTgt spid="8"/>
                    </p:tgtEl>
                  </p:cond>
                </p:stCondLst>
                <p:endSync evt="end" delay="0">
                  <p:rtn val="all"/>
                </p:endSync>
                <p:childTnLst>
                  <p:par>
                    <p:cTn id="305" fill="hold">
                      <p:stCondLst>
                        <p:cond delay="0"/>
                      </p:stCondLst>
                      <p:childTnLst>
                        <p:par>
                          <p:cTn id="306" fill="hold">
                            <p:stCondLst>
                              <p:cond delay="0"/>
                            </p:stCondLst>
                            <p:childTnLst>
                              <p:par>
                                <p:cTn id="307" presetID="3" presetClass="emph" presetSubtype="2" fill="hold" grpId="0" nodeType="clickEffect">
                                  <p:stCondLst>
                                    <p:cond delay="0"/>
                                  </p:stCondLst>
                                  <p:childTnLst>
                                    <p:animClr clrSpc="rgb" dir="cw">
                                      <p:cBhvr override="childStyle">
                                        <p:cTn id="308" dur="1000" fill="hold"/>
                                        <p:tgtEl>
                                          <p:spTgt spid="8"/>
                                        </p:tgtEl>
                                        <p:attrNameLst>
                                          <p:attrName>style.color</p:attrName>
                                        </p:attrNameLst>
                                      </p:cBhvr>
                                      <p:to>
                                        <a:srgbClr val="00FFFF"/>
                                      </p:to>
                                    </p:animClr>
                                  </p:childTnLst>
                                </p:cTn>
                              </p:par>
                            </p:childTnLst>
                          </p:cTn>
                        </p:par>
                      </p:childTnLst>
                    </p:cTn>
                  </p:par>
                </p:childTnLst>
              </p:cTn>
              <p:nextCondLst>
                <p:cond evt="onClick" delay="0">
                  <p:tgtEl>
                    <p:spTgt spid="8"/>
                  </p:tgtEl>
                </p:cond>
              </p:nextCondLst>
            </p:seq>
            <p:seq concurrent="1" nextAc="seek">
              <p:cTn id="309" restart="whenNotActive" fill="hold" evtFilter="cancelBubble" nodeType="interactiveSeq">
                <p:stCondLst>
                  <p:cond evt="onClick" delay="0">
                    <p:tgtEl>
                      <p:spTgt spid="9"/>
                    </p:tgtEl>
                  </p:cond>
                </p:stCondLst>
                <p:endSync evt="end" delay="0">
                  <p:rtn val="all"/>
                </p:endSync>
                <p:childTnLst>
                  <p:par>
                    <p:cTn id="310" fill="hold">
                      <p:stCondLst>
                        <p:cond delay="0"/>
                      </p:stCondLst>
                      <p:childTnLst>
                        <p:par>
                          <p:cTn id="311" fill="hold">
                            <p:stCondLst>
                              <p:cond delay="0"/>
                            </p:stCondLst>
                            <p:childTnLst>
                              <p:par>
                                <p:cTn id="312" presetID="3" presetClass="emph" presetSubtype="2" fill="hold" grpId="1" nodeType="clickEffect">
                                  <p:stCondLst>
                                    <p:cond delay="0"/>
                                  </p:stCondLst>
                                  <p:childTnLst>
                                    <p:animClr clrSpc="rgb" dir="cw">
                                      <p:cBhvr override="childStyle">
                                        <p:cTn id="313" dur="250" fill="hold"/>
                                        <p:tgtEl>
                                          <p:spTgt spid="9"/>
                                        </p:tgtEl>
                                        <p:attrNameLst>
                                          <p:attrName>style.color</p:attrName>
                                        </p:attrNameLst>
                                      </p:cBhvr>
                                      <p:to>
                                        <a:srgbClr val="00FFFF"/>
                                      </p:to>
                                    </p:animClr>
                                  </p:childTnLst>
                                </p:cTn>
                              </p:par>
                            </p:childTnLst>
                          </p:cTn>
                        </p:par>
                      </p:childTnLst>
                    </p:cTn>
                  </p:par>
                </p:childTnLst>
              </p:cTn>
              <p:nextCondLst>
                <p:cond evt="onClick" delay="0">
                  <p:tgtEl>
                    <p:spTgt spid="9"/>
                  </p:tgtEl>
                </p:cond>
              </p:nextCondLst>
            </p:seq>
            <p:seq concurrent="1" nextAc="seek">
              <p:cTn id="314" restart="whenNotActive" fill="hold" evtFilter="cancelBubble" nodeType="interactiveSeq">
                <p:stCondLst>
                  <p:cond evt="onClick" delay="0">
                    <p:tgtEl>
                      <p:spTgt spid="10"/>
                    </p:tgtEl>
                  </p:cond>
                </p:stCondLst>
                <p:endSync evt="end" delay="0">
                  <p:rtn val="all"/>
                </p:endSync>
                <p:childTnLst>
                  <p:par>
                    <p:cTn id="315" fill="hold">
                      <p:stCondLst>
                        <p:cond delay="0"/>
                      </p:stCondLst>
                      <p:childTnLst>
                        <p:par>
                          <p:cTn id="316" fill="hold">
                            <p:stCondLst>
                              <p:cond delay="0"/>
                            </p:stCondLst>
                            <p:childTnLst>
                              <p:par>
                                <p:cTn id="317" presetID="3" presetClass="emph" presetSubtype="2" fill="hold" grpId="1" nodeType="clickEffect">
                                  <p:stCondLst>
                                    <p:cond delay="0"/>
                                  </p:stCondLst>
                                  <p:childTnLst>
                                    <p:animClr clrSpc="rgb" dir="cw">
                                      <p:cBhvr override="childStyle">
                                        <p:cTn id="318" dur="250" fill="hold"/>
                                        <p:tgtEl>
                                          <p:spTgt spid="10"/>
                                        </p:tgtEl>
                                        <p:attrNameLst>
                                          <p:attrName>style.color</p:attrName>
                                        </p:attrNameLst>
                                      </p:cBhvr>
                                      <p:to>
                                        <a:srgbClr val="00FFFF"/>
                                      </p:to>
                                    </p:animClr>
                                  </p:childTnLst>
                                </p:cTn>
                              </p:par>
                            </p:childTnLst>
                          </p:cTn>
                        </p:par>
                      </p:childTnLst>
                    </p:cTn>
                  </p:par>
                </p:childTnLst>
              </p:cTn>
              <p:nextCondLst>
                <p:cond evt="onClick" delay="0">
                  <p:tgtEl>
                    <p:spTgt spid="10"/>
                  </p:tgtEl>
                </p:cond>
              </p:nextCondLst>
            </p:seq>
            <p:seq concurrent="1" nextAc="seek">
              <p:cTn id="319" restart="whenNotActive" fill="hold" evtFilter="cancelBubble" nodeType="interactiveSeq">
                <p:stCondLst>
                  <p:cond evt="onClick" delay="0">
                    <p:tgtEl>
                      <p:spTgt spid="11"/>
                    </p:tgtEl>
                  </p:cond>
                </p:stCondLst>
                <p:endSync evt="end" delay="0">
                  <p:rtn val="all"/>
                </p:endSync>
                <p:childTnLst>
                  <p:par>
                    <p:cTn id="320" fill="hold">
                      <p:stCondLst>
                        <p:cond delay="0"/>
                      </p:stCondLst>
                      <p:childTnLst>
                        <p:par>
                          <p:cTn id="321" fill="hold">
                            <p:stCondLst>
                              <p:cond delay="0"/>
                            </p:stCondLst>
                            <p:childTnLst>
                              <p:par>
                                <p:cTn id="322" presetID="3" presetClass="emph" presetSubtype="2" fill="hold" grpId="1" nodeType="clickEffect">
                                  <p:stCondLst>
                                    <p:cond delay="0"/>
                                  </p:stCondLst>
                                  <p:childTnLst>
                                    <p:animClr clrSpc="rgb" dir="cw">
                                      <p:cBhvr override="childStyle">
                                        <p:cTn id="323" dur="250" fill="hold"/>
                                        <p:tgtEl>
                                          <p:spTgt spid="11"/>
                                        </p:tgtEl>
                                        <p:attrNameLst>
                                          <p:attrName>style.color</p:attrName>
                                        </p:attrNameLst>
                                      </p:cBhvr>
                                      <p:to>
                                        <a:srgbClr val="00FFFF"/>
                                      </p:to>
                                    </p:animClr>
                                  </p:childTnLst>
                                </p:cTn>
                              </p:par>
                            </p:childTnLst>
                          </p:cTn>
                        </p:par>
                      </p:childTnLst>
                    </p:cTn>
                  </p:par>
                </p:childTnLst>
              </p:cTn>
              <p:nextCondLst>
                <p:cond evt="onClick" delay="0">
                  <p:tgtEl>
                    <p:spTgt spid="11"/>
                  </p:tgtEl>
                </p:cond>
              </p:nextCondLst>
            </p:seq>
            <p:seq concurrent="1" nextAc="seek">
              <p:cTn id="324" restart="whenNotActive" fill="hold" evtFilter="cancelBubble" nodeType="interactiveSeq">
                <p:stCondLst>
                  <p:cond evt="onClick" delay="0">
                    <p:tgtEl>
                      <p:spTgt spid="12"/>
                    </p:tgtEl>
                  </p:cond>
                </p:stCondLst>
                <p:endSync evt="end" delay="0">
                  <p:rtn val="all"/>
                </p:endSync>
                <p:childTnLst>
                  <p:par>
                    <p:cTn id="325" fill="hold">
                      <p:stCondLst>
                        <p:cond delay="0"/>
                      </p:stCondLst>
                      <p:childTnLst>
                        <p:par>
                          <p:cTn id="326" fill="hold">
                            <p:stCondLst>
                              <p:cond delay="0"/>
                            </p:stCondLst>
                            <p:childTnLst>
                              <p:par>
                                <p:cTn id="327" presetID="3" presetClass="emph" presetSubtype="2" fill="hold" grpId="1" nodeType="clickEffect">
                                  <p:stCondLst>
                                    <p:cond delay="0"/>
                                  </p:stCondLst>
                                  <p:childTnLst>
                                    <p:animClr clrSpc="rgb" dir="cw">
                                      <p:cBhvr override="childStyle">
                                        <p:cTn id="328" dur="250" fill="hold"/>
                                        <p:tgtEl>
                                          <p:spTgt spid="12"/>
                                        </p:tgtEl>
                                        <p:attrNameLst>
                                          <p:attrName>style.color</p:attrName>
                                        </p:attrNameLst>
                                      </p:cBhvr>
                                      <p:to>
                                        <a:srgbClr val="00FFFF"/>
                                      </p:to>
                                    </p:animClr>
                                  </p:childTnLst>
                                </p:cTn>
                              </p:par>
                            </p:childTnLst>
                          </p:cTn>
                        </p:par>
                      </p:childTnLst>
                    </p:cTn>
                  </p:par>
                </p:childTnLst>
              </p:cTn>
              <p:nextCondLst>
                <p:cond evt="onClick" delay="0">
                  <p:tgtEl>
                    <p:spTgt spid="12"/>
                  </p:tgtEl>
                </p:cond>
              </p:nextCondLst>
            </p:seq>
            <p:seq concurrent="1" nextAc="seek">
              <p:cTn id="329" restart="whenNotActive" fill="hold" evtFilter="cancelBubble" nodeType="interactiveSeq">
                <p:stCondLst>
                  <p:cond evt="onClick" delay="0">
                    <p:tgtEl>
                      <p:spTgt spid="13"/>
                    </p:tgtEl>
                  </p:cond>
                </p:stCondLst>
                <p:endSync evt="end" delay="0">
                  <p:rtn val="all"/>
                </p:endSync>
                <p:childTnLst>
                  <p:par>
                    <p:cTn id="330" fill="hold">
                      <p:stCondLst>
                        <p:cond delay="0"/>
                      </p:stCondLst>
                      <p:childTnLst>
                        <p:par>
                          <p:cTn id="331" fill="hold">
                            <p:stCondLst>
                              <p:cond delay="0"/>
                            </p:stCondLst>
                            <p:childTnLst>
                              <p:par>
                                <p:cTn id="332" presetID="3" presetClass="emph" presetSubtype="2" fill="hold" grpId="1" nodeType="clickEffect">
                                  <p:stCondLst>
                                    <p:cond delay="0"/>
                                  </p:stCondLst>
                                  <p:childTnLst>
                                    <p:animClr clrSpc="rgb" dir="cw">
                                      <p:cBhvr override="childStyle">
                                        <p:cTn id="333" dur="250" fill="hold"/>
                                        <p:tgtEl>
                                          <p:spTgt spid="13"/>
                                        </p:tgtEl>
                                        <p:attrNameLst>
                                          <p:attrName>style.color</p:attrName>
                                        </p:attrNameLst>
                                      </p:cBhvr>
                                      <p:to>
                                        <a:srgbClr val="00FFFF"/>
                                      </p:to>
                                    </p:animClr>
                                  </p:childTnLst>
                                </p:cTn>
                              </p:par>
                            </p:childTnLst>
                          </p:cTn>
                        </p:par>
                      </p:childTnLst>
                    </p:cTn>
                  </p:par>
                </p:childTnLst>
              </p:cTn>
              <p:nextCondLst>
                <p:cond evt="onClick" delay="0">
                  <p:tgtEl>
                    <p:spTgt spid="13"/>
                  </p:tgtEl>
                </p:cond>
              </p:nextCondLst>
            </p:seq>
            <p:seq concurrent="1" nextAc="seek">
              <p:cTn id="334" restart="whenNotActive" fill="hold" evtFilter="cancelBubble" nodeType="interactiveSeq">
                <p:stCondLst>
                  <p:cond evt="onClick" delay="0">
                    <p:tgtEl>
                      <p:spTgt spid="14"/>
                    </p:tgtEl>
                  </p:cond>
                </p:stCondLst>
                <p:endSync evt="end" delay="0">
                  <p:rtn val="all"/>
                </p:endSync>
                <p:childTnLst>
                  <p:par>
                    <p:cTn id="335" fill="hold">
                      <p:stCondLst>
                        <p:cond delay="0"/>
                      </p:stCondLst>
                      <p:childTnLst>
                        <p:par>
                          <p:cTn id="336" fill="hold">
                            <p:stCondLst>
                              <p:cond delay="0"/>
                            </p:stCondLst>
                            <p:childTnLst>
                              <p:par>
                                <p:cTn id="337" presetID="3" presetClass="emph" presetSubtype="2" fill="hold" grpId="1" nodeType="clickEffect">
                                  <p:stCondLst>
                                    <p:cond delay="0"/>
                                  </p:stCondLst>
                                  <p:childTnLst>
                                    <p:animClr clrSpc="rgb" dir="cw">
                                      <p:cBhvr override="childStyle">
                                        <p:cTn id="338" dur="250" fill="hold"/>
                                        <p:tgtEl>
                                          <p:spTgt spid="14"/>
                                        </p:tgtEl>
                                        <p:attrNameLst>
                                          <p:attrName>style.color</p:attrName>
                                        </p:attrNameLst>
                                      </p:cBhvr>
                                      <p:to>
                                        <a:srgbClr val="00FFFF"/>
                                      </p:to>
                                    </p:animClr>
                                  </p:childTnLst>
                                </p:cTn>
                              </p:par>
                            </p:childTnLst>
                          </p:cTn>
                        </p:par>
                      </p:childTnLst>
                    </p:cTn>
                  </p:par>
                </p:childTnLst>
              </p:cTn>
              <p:nextCondLst>
                <p:cond evt="onClick" delay="0">
                  <p:tgtEl>
                    <p:spTgt spid="14"/>
                  </p:tgtEl>
                </p:cond>
              </p:nextCondLst>
            </p:seq>
            <p:seq concurrent="1" nextAc="seek">
              <p:cTn id="339" restart="whenNotActive" fill="hold" evtFilter="cancelBubble" nodeType="interactiveSeq">
                <p:stCondLst>
                  <p:cond evt="onClick" delay="0">
                    <p:tgtEl>
                      <p:spTgt spid="15"/>
                    </p:tgtEl>
                  </p:cond>
                </p:stCondLst>
                <p:endSync evt="end" delay="0">
                  <p:rtn val="all"/>
                </p:endSync>
                <p:childTnLst>
                  <p:par>
                    <p:cTn id="340" fill="hold">
                      <p:stCondLst>
                        <p:cond delay="0"/>
                      </p:stCondLst>
                      <p:childTnLst>
                        <p:par>
                          <p:cTn id="341" fill="hold">
                            <p:stCondLst>
                              <p:cond delay="0"/>
                            </p:stCondLst>
                            <p:childTnLst>
                              <p:par>
                                <p:cTn id="342" presetID="3" presetClass="emph" presetSubtype="2" fill="hold" grpId="1" nodeType="clickEffect">
                                  <p:stCondLst>
                                    <p:cond delay="0"/>
                                  </p:stCondLst>
                                  <p:childTnLst>
                                    <p:animClr clrSpc="rgb" dir="cw">
                                      <p:cBhvr override="childStyle">
                                        <p:cTn id="343" dur="250" fill="hold"/>
                                        <p:tgtEl>
                                          <p:spTgt spid="15"/>
                                        </p:tgtEl>
                                        <p:attrNameLst>
                                          <p:attrName>style.color</p:attrName>
                                        </p:attrNameLst>
                                      </p:cBhvr>
                                      <p:to>
                                        <a:srgbClr val="00FFFF"/>
                                      </p:to>
                                    </p:animClr>
                                  </p:childTnLst>
                                </p:cTn>
                              </p:par>
                            </p:childTnLst>
                          </p:cTn>
                        </p:par>
                      </p:childTnLst>
                    </p:cTn>
                  </p:par>
                </p:childTnLst>
              </p:cTn>
              <p:nextCondLst>
                <p:cond evt="onClick" delay="0">
                  <p:tgtEl>
                    <p:spTgt spid="15"/>
                  </p:tgtEl>
                </p:cond>
              </p:nextCondLst>
            </p:seq>
            <p:seq concurrent="1" nextAc="seek">
              <p:cTn id="344" restart="whenNotActive" fill="hold" evtFilter="cancelBubble" nodeType="interactiveSeq">
                <p:stCondLst>
                  <p:cond evt="onClick" delay="0">
                    <p:tgtEl>
                      <p:spTgt spid="16"/>
                    </p:tgtEl>
                  </p:cond>
                </p:stCondLst>
                <p:endSync evt="end" delay="0">
                  <p:rtn val="all"/>
                </p:endSync>
                <p:childTnLst>
                  <p:par>
                    <p:cTn id="345" fill="hold">
                      <p:stCondLst>
                        <p:cond delay="0"/>
                      </p:stCondLst>
                      <p:childTnLst>
                        <p:par>
                          <p:cTn id="346" fill="hold">
                            <p:stCondLst>
                              <p:cond delay="0"/>
                            </p:stCondLst>
                            <p:childTnLst>
                              <p:par>
                                <p:cTn id="347" presetID="3" presetClass="emph" presetSubtype="2" fill="hold" grpId="1" nodeType="clickEffect">
                                  <p:stCondLst>
                                    <p:cond delay="0"/>
                                  </p:stCondLst>
                                  <p:childTnLst>
                                    <p:animClr clrSpc="rgb" dir="cw">
                                      <p:cBhvr override="childStyle">
                                        <p:cTn id="348" dur="250" fill="hold"/>
                                        <p:tgtEl>
                                          <p:spTgt spid="16"/>
                                        </p:tgtEl>
                                        <p:attrNameLst>
                                          <p:attrName>style.color</p:attrName>
                                        </p:attrNameLst>
                                      </p:cBhvr>
                                      <p:to>
                                        <a:srgbClr val="00FFFF"/>
                                      </p:to>
                                    </p:animClr>
                                  </p:childTnLst>
                                </p:cTn>
                              </p:par>
                            </p:childTnLst>
                          </p:cTn>
                        </p:par>
                      </p:childTnLst>
                    </p:cTn>
                  </p:par>
                </p:childTnLst>
              </p:cTn>
              <p:nextCondLst>
                <p:cond evt="onClick" delay="0">
                  <p:tgtEl>
                    <p:spTgt spid="16"/>
                  </p:tgtEl>
                </p:cond>
              </p:nextCondLst>
            </p:seq>
            <p:seq concurrent="1" nextAc="seek">
              <p:cTn id="349" restart="whenNotActive" fill="hold" evtFilter="cancelBubble" nodeType="interactiveSeq">
                <p:stCondLst>
                  <p:cond evt="onClick" delay="0">
                    <p:tgtEl>
                      <p:spTgt spid="17"/>
                    </p:tgtEl>
                  </p:cond>
                </p:stCondLst>
                <p:endSync evt="end" delay="0">
                  <p:rtn val="all"/>
                </p:endSync>
                <p:childTnLst>
                  <p:par>
                    <p:cTn id="350" fill="hold">
                      <p:stCondLst>
                        <p:cond delay="0"/>
                      </p:stCondLst>
                      <p:childTnLst>
                        <p:par>
                          <p:cTn id="351" fill="hold">
                            <p:stCondLst>
                              <p:cond delay="0"/>
                            </p:stCondLst>
                            <p:childTnLst>
                              <p:par>
                                <p:cTn id="352" presetID="3" presetClass="emph" presetSubtype="2" fill="hold" grpId="1" nodeType="clickEffect">
                                  <p:stCondLst>
                                    <p:cond delay="0"/>
                                  </p:stCondLst>
                                  <p:childTnLst>
                                    <p:animClr clrSpc="rgb" dir="cw">
                                      <p:cBhvr override="childStyle">
                                        <p:cTn id="353" dur="250" fill="hold"/>
                                        <p:tgtEl>
                                          <p:spTgt spid="17"/>
                                        </p:tgtEl>
                                        <p:attrNameLst>
                                          <p:attrName>style.color</p:attrName>
                                        </p:attrNameLst>
                                      </p:cBhvr>
                                      <p:to>
                                        <a:srgbClr val="00FFFF"/>
                                      </p:to>
                                    </p:animClr>
                                  </p:childTnLst>
                                </p:cTn>
                              </p:par>
                            </p:childTnLst>
                          </p:cTn>
                        </p:par>
                      </p:childTnLst>
                    </p:cTn>
                  </p:par>
                </p:childTnLst>
              </p:cTn>
              <p:nextCondLst>
                <p:cond evt="onClick" delay="0">
                  <p:tgtEl>
                    <p:spTgt spid="17"/>
                  </p:tgtEl>
                </p:cond>
              </p:nextCondLst>
            </p:seq>
            <p:seq concurrent="1" nextAc="seek">
              <p:cTn id="354" restart="whenNotActive" fill="hold" evtFilter="cancelBubble" nodeType="interactiveSeq">
                <p:stCondLst>
                  <p:cond evt="onClick" delay="0">
                    <p:tgtEl>
                      <p:spTgt spid="18"/>
                    </p:tgtEl>
                  </p:cond>
                </p:stCondLst>
                <p:endSync evt="end" delay="0">
                  <p:rtn val="all"/>
                </p:endSync>
                <p:childTnLst>
                  <p:par>
                    <p:cTn id="355" fill="hold">
                      <p:stCondLst>
                        <p:cond delay="0"/>
                      </p:stCondLst>
                      <p:childTnLst>
                        <p:par>
                          <p:cTn id="356" fill="hold">
                            <p:stCondLst>
                              <p:cond delay="0"/>
                            </p:stCondLst>
                            <p:childTnLst>
                              <p:par>
                                <p:cTn id="357" presetID="3" presetClass="emph" presetSubtype="2" fill="hold" grpId="1" nodeType="clickEffect">
                                  <p:stCondLst>
                                    <p:cond delay="0"/>
                                  </p:stCondLst>
                                  <p:childTnLst>
                                    <p:animClr clrSpc="rgb" dir="cw">
                                      <p:cBhvr override="childStyle">
                                        <p:cTn id="358" dur="250" fill="hold"/>
                                        <p:tgtEl>
                                          <p:spTgt spid="18"/>
                                        </p:tgtEl>
                                        <p:attrNameLst>
                                          <p:attrName>style.color</p:attrName>
                                        </p:attrNameLst>
                                      </p:cBhvr>
                                      <p:to>
                                        <a:srgbClr val="00FFFF"/>
                                      </p:to>
                                    </p:animClr>
                                  </p:childTnLst>
                                </p:cTn>
                              </p:par>
                            </p:childTnLst>
                          </p:cTn>
                        </p:par>
                      </p:childTnLst>
                    </p:cTn>
                  </p:par>
                </p:childTnLst>
              </p:cTn>
              <p:nextCondLst>
                <p:cond evt="onClick" delay="0">
                  <p:tgtEl>
                    <p:spTgt spid="18"/>
                  </p:tgtEl>
                </p:cond>
              </p:nextCondLst>
            </p:seq>
            <p:seq concurrent="1" nextAc="seek">
              <p:cTn id="359" restart="whenNotActive" fill="hold" evtFilter="cancelBubble" nodeType="interactiveSeq">
                <p:stCondLst>
                  <p:cond evt="onClick" delay="0">
                    <p:tgtEl>
                      <p:spTgt spid="19"/>
                    </p:tgtEl>
                  </p:cond>
                </p:stCondLst>
                <p:endSync evt="end" delay="0">
                  <p:rtn val="all"/>
                </p:endSync>
                <p:childTnLst>
                  <p:par>
                    <p:cTn id="360" fill="hold">
                      <p:stCondLst>
                        <p:cond delay="0"/>
                      </p:stCondLst>
                      <p:childTnLst>
                        <p:par>
                          <p:cTn id="361" fill="hold">
                            <p:stCondLst>
                              <p:cond delay="0"/>
                            </p:stCondLst>
                            <p:childTnLst>
                              <p:par>
                                <p:cTn id="362" presetID="3" presetClass="emph" presetSubtype="2" fill="hold" grpId="1" nodeType="clickEffect">
                                  <p:stCondLst>
                                    <p:cond delay="0"/>
                                  </p:stCondLst>
                                  <p:childTnLst>
                                    <p:animClr clrSpc="rgb" dir="cw">
                                      <p:cBhvr override="childStyle">
                                        <p:cTn id="363" dur="250" fill="hold"/>
                                        <p:tgtEl>
                                          <p:spTgt spid="19"/>
                                        </p:tgtEl>
                                        <p:attrNameLst>
                                          <p:attrName>style.color</p:attrName>
                                        </p:attrNameLst>
                                      </p:cBhvr>
                                      <p:to>
                                        <a:srgbClr val="00FFFF"/>
                                      </p:to>
                                    </p:animClr>
                                  </p:childTnLst>
                                </p:cTn>
                              </p:par>
                            </p:childTnLst>
                          </p:cTn>
                        </p:par>
                      </p:childTnLst>
                    </p:cTn>
                  </p:par>
                </p:childTnLst>
              </p:cTn>
              <p:nextCondLst>
                <p:cond evt="onClick" delay="0">
                  <p:tgtEl>
                    <p:spTgt spid="19"/>
                  </p:tgtEl>
                </p:cond>
              </p:nextCondLst>
            </p:seq>
          </p:childTnLst>
        </p:cTn>
      </p:par>
    </p:tnLst>
    <p:bldLst>
      <p:bldP spid="4099" grpId="0" bldLvl="0" animBg="1"/>
      <p:bldP spid="4099" grpId="1" bldLvl="0" animBg="1"/>
      <p:bldP spid="4099" grpId="2" bldLvl="0" animBg="1"/>
      <p:bldP spid="4126" grpId="0" bldLvl="0" animBg="1"/>
      <p:bldP spid="4126" grpId="1" bldLvl="0" animBg="1"/>
      <p:bldP spid="4127" grpId="0" bldLvl="0" animBg="1"/>
      <p:bldP spid="4127" grpId="1" bldLvl="0" animBg="1"/>
      <p:bldP spid="4128" grpId="0" bldLvl="0" animBg="1"/>
      <p:bldP spid="4128" grpId="1" bldLvl="0" animBg="1"/>
      <p:bldP spid="4129" grpId="0" bldLvl="0" animBg="1"/>
      <p:bldP spid="4129" grpId="1" bldLvl="0" animBg="1"/>
      <p:bldP spid="4130" grpId="0" bldLvl="0" animBg="1"/>
      <p:bldP spid="4130" grpId="1" bldLvl="0" animBg="1"/>
      <p:bldP spid="4131" grpId="0" bldLvl="0" animBg="1"/>
      <p:bldP spid="4131" grpId="1" bldLvl="0" animBg="1"/>
      <p:bldP spid="4132" grpId="0" bldLvl="0" animBg="1"/>
      <p:bldP spid="4132" grpId="1" bldLvl="0" animBg="1"/>
      <p:bldP spid="4133" grpId="0" bldLvl="0" animBg="1"/>
      <p:bldP spid="4133" grpId="1" bldLvl="0" animBg="1"/>
      <p:bldP spid="4134" grpId="0" bldLvl="0" animBg="1"/>
      <p:bldP spid="4134" grpId="1" bldLvl="0" animBg="1"/>
      <p:bldP spid="4135" grpId="0" bldLvl="0" animBg="1"/>
      <p:bldP spid="4135" grpId="1" bldLvl="0" animBg="1"/>
      <p:bldP spid="4136" grpId="0" bldLvl="0" animBg="1"/>
      <p:bldP spid="4136" grpId="1" bldLvl="0" animBg="1"/>
      <p:bldP spid="4137" grpId="0" bldLvl="0" animBg="1"/>
      <p:bldP spid="4137" grpId="1" bldLvl="0" animBg="1"/>
      <p:bldP spid="4138" grpId="0" bldLvl="0" animBg="1"/>
      <p:bldP spid="4138" grpId="1" bldLvl="0" animBg="1"/>
      <p:bldP spid="4139" grpId="0" bldLvl="0" animBg="1"/>
      <p:bldP spid="3" grpId="0" bldLvl="0" animBg="1"/>
      <p:bldP spid="6" grpId="0" bldLvl="0" animBg="1"/>
      <p:bldP spid="2" grpId="0" bldLvl="0" animBg="1"/>
      <p:bldP spid="3098" grpId="0" bldLvl="0" animBg="1"/>
      <p:bldP spid="3099" grpId="0" bldLvl="0" animBg="1"/>
      <p:bldP spid="3100" grpId="0" bldLvl="0" animBg="1"/>
      <p:bldP spid="3101" grpId="0" bldLvl="0" animBg="1"/>
      <p:bldP spid="3102" grpId="0" bldLvl="0" animBg="1"/>
      <p:bldP spid="3103" grpId="0" bldLvl="0" animBg="1"/>
      <p:bldP spid="3104" grpId="0" bldLvl="0" animBg="1"/>
      <p:bldP spid="3105" grpId="0" bldLvl="0" animBg="1"/>
      <p:bldP spid="3106" grpId="0" bldLvl="0" animBg="1"/>
      <p:bldP spid="3108" grpId="0" bldLvl="0" animBg="1"/>
      <p:bldP spid="3109" grpId="0" bldLvl="0" animBg="1"/>
      <p:bldP spid="7" grpId="0" bldLvl="0" animBg="1"/>
      <p:bldP spid="7" grpId="1" bldLvl="0" animBg="1"/>
      <p:bldP spid="8" grpId="0" bldLvl="0" animBg="1"/>
      <p:bldP spid="8" grpId="1" bldLvl="0" animBg="1"/>
      <p:bldP spid="9" grpId="0" bldLvl="0" animBg="1"/>
      <p:bldP spid="9" grpId="1" bldLvl="0" animBg="1"/>
      <p:bldP spid="10" grpId="0" bldLvl="0" animBg="1"/>
      <p:bldP spid="10" grpId="1" bldLvl="0" animBg="1"/>
      <p:bldP spid="11" grpId="0" bldLvl="0" animBg="1"/>
      <p:bldP spid="11" grpId="1" bldLvl="0" animBg="1"/>
      <p:bldP spid="12" grpId="0" bldLvl="0" animBg="1"/>
      <p:bldP spid="12" grpId="1" bldLvl="0" animBg="1"/>
      <p:bldP spid="13" grpId="0" bldLvl="0" animBg="1"/>
      <p:bldP spid="13" grpId="1" bldLvl="0" animBg="1"/>
      <p:bldP spid="14" grpId="0" bldLvl="0" animBg="1"/>
      <p:bldP spid="14" grpId="1" bldLvl="0" animBg="1"/>
      <p:bldP spid="15" grpId="0" bldLvl="0" animBg="1"/>
      <p:bldP spid="15" grpId="1" bldLvl="0" animBg="1"/>
      <p:bldP spid="16" grpId="0" bldLvl="0" animBg="1"/>
      <p:bldP spid="16" grpId="1" bldLvl="0" animBg="1"/>
      <p:bldP spid="17" grpId="0" bldLvl="0" animBg="1"/>
      <p:bldP spid="17" grpId="1" bldLvl="0" animBg="1"/>
      <p:bldP spid="18" grpId="0" bldLvl="0" animBg="1"/>
      <p:bldP spid="18" grpId="1" bldLvl="0" animBg="1"/>
      <p:bldP spid="19" grpId="0" bldLvl="0" animBg="1"/>
      <p:bldP spid="19" grpId="1" bldLvl="0" animBg="1"/>
      <p:bldP spid="20" grpId="0" bldLvl="0" animBg="1"/>
    </p:bldLst>
  </p:timing>
</p:sld>
</file>

<file path=ppt/slides/slide11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4098" name="Line 41"/>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4099" name="Line 42"/>
          <p:cNvSpPr/>
          <p:nvPr/>
        </p:nvSpPr>
        <p:spPr>
          <a:xfrm>
            <a:off x="-36512" y="5013325"/>
            <a:ext cx="9144000" cy="0"/>
          </a:xfrm>
          <a:prstGeom prst="line">
            <a:avLst/>
          </a:prstGeom>
          <a:ln w="38100" cap="flat" cmpd="sng">
            <a:solidFill>
              <a:schemeClr val="bg1"/>
            </a:solidFill>
            <a:prstDash val="solid"/>
            <a:headEnd type="none" w="med" len="med"/>
            <a:tailEnd type="none" w="med" len="med"/>
          </a:ln>
        </p:spPr>
      </p:sp>
      <p:grpSp>
        <p:nvGrpSpPr>
          <p:cNvPr id="4100" name="Group 11"/>
          <p:cNvGrpSpPr/>
          <p:nvPr/>
        </p:nvGrpSpPr>
        <p:grpSpPr>
          <a:xfrm>
            <a:off x="0" y="1323975"/>
            <a:ext cx="9142413" cy="2390775"/>
            <a:chOff x="0" y="384"/>
            <a:chExt cx="5759" cy="2015"/>
          </a:xfrm>
        </p:grpSpPr>
        <p:sp>
          <p:nvSpPr>
            <p:cNvPr id="4128"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4129"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4130"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52579" name="AutoShape 3"/>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610" name="AutoShape 34"/>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78" name="AutoShape 2"/>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80" name="AutoShape 4"/>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81" name="AutoShape 5"/>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91" name="Text Box 15"/>
          <p:cNvSpPr txBox="1"/>
          <p:nvPr/>
        </p:nvSpPr>
        <p:spPr>
          <a:xfrm>
            <a:off x="622300" y="2122488"/>
            <a:ext cx="7754938" cy="87471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Where does Santa Claus live?</a:t>
            </a:r>
            <a:endParaRPr lang="en-US" altLang="es-ES" sz="4000" b="0" dirty="0">
              <a:solidFill>
                <a:srgbClr val="FFFFFF"/>
              </a:solidFill>
              <a:latin typeface="Arial Rounded MT Bold" pitchFamily="34" charset="0"/>
            </a:endParaRPr>
          </a:p>
        </p:txBody>
      </p:sp>
      <p:sp>
        <p:nvSpPr>
          <p:cNvPr id="152606" name="AutoShape 30"/>
          <p:cNvSpPr>
            <a:spLocks noChangeArrowheads="1"/>
          </p:cNvSpPr>
          <p:nvPr/>
        </p:nvSpPr>
        <p:spPr bwMode="auto">
          <a:xfrm>
            <a:off x="8459788"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dirty="0">
              <a:ln>
                <a:noFill/>
              </a:ln>
              <a:solidFill>
                <a:schemeClr val="bg1"/>
              </a:solidFill>
              <a:effectLst/>
              <a:uLnTx/>
              <a:uFillTx/>
              <a:latin typeface="Arial Rounded MT Bold" pitchFamily="34" charset="0"/>
              <a:ea typeface="+mn-ea"/>
              <a:cs typeface="+mn-cs"/>
            </a:endParaRPr>
          </a:p>
        </p:txBody>
      </p:sp>
      <p:pic>
        <p:nvPicPr>
          <p:cNvPr id="152607"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16238" y="284460"/>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4110" name="Picture 32">
            <a:hlinkClick r:id="rId3" action="ppaction://hlinksldjump"/>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35438" y="28446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152602" name="Text Box 26"/>
          <p:cNvSpPr txBox="1"/>
          <p:nvPr/>
        </p:nvSpPr>
        <p:spPr>
          <a:xfrm>
            <a:off x="5076825" y="4775200"/>
            <a:ext cx="3024188"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In Groenland</a:t>
            </a:r>
            <a:endParaRPr lang="en-US" altLang="es-ES" sz="2800" dirty="0">
              <a:latin typeface="Arial Rounded MT Bold" pitchFamily="34" charset="0"/>
            </a:endParaRPr>
          </a:p>
        </p:txBody>
      </p:sp>
      <p:sp>
        <p:nvSpPr>
          <p:cNvPr id="152611" name="AutoShape 35"/>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604" name="Text Box 28"/>
          <p:cNvSpPr txBox="1"/>
          <p:nvPr/>
        </p:nvSpPr>
        <p:spPr>
          <a:xfrm>
            <a:off x="5076825" y="5718175"/>
            <a:ext cx="309562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In Siberia</a:t>
            </a:r>
            <a:endParaRPr lang="en-US" altLang="es-ES" sz="2800" dirty="0">
              <a:latin typeface="Arial Rounded MT Bold" pitchFamily="34" charset="0"/>
            </a:endParaRPr>
          </a:p>
        </p:txBody>
      </p:sp>
      <p:sp>
        <p:nvSpPr>
          <p:cNvPr id="152612" name="AutoShape 36"/>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99" name="Text Box 23"/>
          <p:cNvSpPr txBox="1"/>
          <p:nvPr/>
        </p:nvSpPr>
        <p:spPr>
          <a:xfrm>
            <a:off x="854075" y="4797425"/>
            <a:ext cx="3213100" cy="463550"/>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A.</a:t>
            </a:r>
            <a:r>
              <a:rPr lang="en-US" altLang="es-ES" sz="2400" dirty="0">
                <a:solidFill>
                  <a:srgbClr val="FFFFFF"/>
                </a:solidFill>
                <a:latin typeface="Arial Rounded MT Bold" pitchFamily="34" charset="0"/>
              </a:rPr>
              <a:t> </a:t>
            </a:r>
            <a:r>
              <a:rPr lang="en-US" altLang="es-ES" sz="2400" dirty="0">
                <a:latin typeface="Arial Rounded MT Bold" pitchFamily="34" charset="0"/>
              </a:rPr>
              <a:t>In the South Pole</a:t>
            </a:r>
            <a:endParaRPr lang="en-US" altLang="es-ES" sz="2400" dirty="0">
              <a:latin typeface="Arial Rounded MT Bold" pitchFamily="34" charset="0"/>
            </a:endParaRPr>
          </a:p>
        </p:txBody>
      </p:sp>
      <p:sp>
        <p:nvSpPr>
          <p:cNvPr id="152613" name="AutoShape 37"/>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96" name="AutoShape 20"/>
          <p:cNvSpPr/>
          <p:nvPr/>
        </p:nvSpPr>
        <p:spPr>
          <a:xfrm>
            <a:off x="611188" y="56197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600" name="Text Box 24"/>
          <p:cNvSpPr txBox="1"/>
          <p:nvPr/>
        </p:nvSpPr>
        <p:spPr>
          <a:xfrm>
            <a:off x="900113" y="5773738"/>
            <a:ext cx="3373437" cy="463550"/>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C.</a:t>
            </a:r>
            <a:r>
              <a:rPr lang="en-US" altLang="es-ES" sz="2400" dirty="0">
                <a:solidFill>
                  <a:srgbClr val="FFFFFF"/>
                </a:solidFill>
                <a:latin typeface="Arial Rounded MT Bold" pitchFamily="34" charset="0"/>
              </a:rPr>
              <a:t> </a:t>
            </a:r>
            <a:r>
              <a:rPr lang="en-US" altLang="es-ES" sz="2400" dirty="0">
                <a:latin typeface="Arial Rounded MT Bold" pitchFamily="34" charset="0"/>
              </a:rPr>
              <a:t>In the North Pole</a:t>
            </a:r>
            <a:endParaRPr lang="en-US" altLang="es-ES" sz="2400" dirty="0">
              <a:latin typeface="Arial Rounded MT Bold" pitchFamily="34" charset="0"/>
            </a:endParaRPr>
          </a:p>
        </p:txBody>
      </p:sp>
      <p:sp>
        <p:nvSpPr>
          <p:cNvPr id="4118" name="Text Box 43"/>
          <p:cNvSpPr txBox="1"/>
          <p:nvPr/>
        </p:nvSpPr>
        <p:spPr>
          <a:xfrm>
            <a:off x="30607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100</a:t>
            </a:r>
            <a:endParaRPr lang="en-US" altLang="es-ES" sz="3200" b="0" dirty="0">
              <a:solidFill>
                <a:srgbClr val="FFFF00"/>
              </a:solidFill>
              <a:latin typeface="Arial Rounded MT Bold" pitchFamily="34" charset="0"/>
            </a:endParaRPr>
          </a:p>
        </p:txBody>
      </p:sp>
      <p:sp>
        <p:nvSpPr>
          <p:cNvPr id="152620" name="AutoShape 44">
            <a:hlinkClick r:id="" action="ppaction://hlinkshowjump?jump=nextslide"/>
          </p:cNvPr>
          <p:cNvSpPr>
            <a:spLocks noChangeArrowheads="1"/>
          </p:cNvSpPr>
          <p:nvPr/>
        </p:nvSpPr>
        <p:spPr bwMode="auto">
          <a:xfrm>
            <a:off x="8213726" y="13176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4123" name="Picture 91">
            <a:hlinkClick r:id="rId5" action="ppaction://hlinksldjump"/>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64163" y="26064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2" name="AutoShape 4">
            <a:hlinkClick r:id="" action="ppaction://noaction">
              <a:snd r:embed="rId7" name="voltage.wav"/>
            </a:hlinkClick>
          </p:cNvPr>
          <p:cNvSpPr/>
          <p:nvPr/>
        </p:nvSpPr>
        <p:spPr>
          <a:xfrm>
            <a:off x="179388" y="18891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
        <p:nvSpPr>
          <p:cNvPr id="4124"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4189"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 name="1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8"/>
          <a:stretch>
            <a:fillRect/>
          </a:stretch>
        </p:blipFill>
        <p:spPr bwMode="auto">
          <a:xfrm>
            <a:off x="1689100" y="858838"/>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Picture 32">
            <a:hlinkClick r:id="rId9" action="ppaction://hlinksldjump"/>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10038" y="25906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188326" y="10636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10" action="ppaction://hlinksldjump"/>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338763" y="23524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171" name="AutoShape 4">
            <a:hlinkClick r:id="rId11" action="ppaction://hlinksldjump"/>
          </p:cNvPr>
          <p:cNvSpPr/>
          <p:nvPr/>
        </p:nvSpPr>
        <p:spPr>
          <a:xfrm>
            <a:off x="153988" y="16351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12"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2591"/>
                                        </p:tgtEl>
                                        <p:attrNameLst>
                                          <p:attrName>style.visibility</p:attrName>
                                        </p:attrNameLst>
                                      </p:cBhvr>
                                      <p:to>
                                        <p:strVal val="visible"/>
                                      </p:to>
                                    </p:set>
                                    <p:animEffect transition="in" filter="wipe(left)">
                                      <p:cBhvr>
                                        <p:cTn id="7" dur="1750"/>
                                        <p:tgtEl>
                                          <p:spTgt spid="152591"/>
                                        </p:tgtEl>
                                      </p:cBhvr>
                                    </p:animEffect>
                                  </p:childTnLst>
                                </p:cTn>
                              </p:par>
                            </p:childTnLst>
                          </p:cTn>
                        </p:par>
                        <p:par>
                          <p:cTn id="8" fill="hold">
                            <p:stCondLst>
                              <p:cond delay="2000"/>
                            </p:stCondLst>
                            <p:childTnLst>
                              <p:par>
                                <p:cTn id="9" presetID="22" presetClass="entr" presetSubtype="8" fill="hold" grpId="0" nodeType="afterEffect">
                                  <p:stCondLst>
                                    <p:cond delay="0"/>
                                  </p:stCondLst>
                                  <p:childTnLst>
                                    <p:set>
                                      <p:cBhvr>
                                        <p:cTn id="10" dur="1" fill="hold">
                                          <p:stCondLst>
                                            <p:cond delay="0"/>
                                          </p:stCondLst>
                                        </p:cTn>
                                        <p:tgtEl>
                                          <p:spTgt spid="152599"/>
                                        </p:tgtEl>
                                        <p:attrNameLst>
                                          <p:attrName>style.visibility</p:attrName>
                                        </p:attrNameLst>
                                      </p:cBhvr>
                                      <p:to>
                                        <p:strVal val="visible"/>
                                      </p:to>
                                    </p:set>
                                    <p:animEffect transition="in" filter="wipe(left)">
                                      <p:cBhvr>
                                        <p:cTn id="11" dur="500"/>
                                        <p:tgtEl>
                                          <p:spTgt spid="152599"/>
                                        </p:tgtEl>
                                      </p:cBhvr>
                                    </p:animEffect>
                                  </p:childTnLst>
                                  <p:subTnLst>
                                    <p:audio>
                                      <p:cMediaNode>
                                        <p:cTn display="0" masterRel="sameClick">
                                          <p:stCondLst>
                                            <p:cond evt="begin" delay="0">
                                              <p:tn val="9"/>
                                            </p:cond>
                                          </p:stCondLst>
                                          <p:endCondLst>
                                            <p:cond evt="onStopAudio" delay="0">
                                              <p:tgtEl>
                                                <p:sldTgt/>
                                              </p:tgtEl>
                                            </p:cond>
                                          </p:endCondLst>
                                        </p:cTn>
                                        <p:tgtEl>
                                          <p:sndTgt r:embed="rId13" name="laser.wav"/>
                                        </p:tgtEl>
                                      </p:cMediaNode>
                                    </p:audio>
                                  </p:subTnLst>
                                </p:cTn>
                              </p:par>
                            </p:childTnLst>
                          </p:cTn>
                        </p:par>
                        <p:par>
                          <p:cTn id="12" fill="hold">
                            <p:stCondLst>
                              <p:cond delay="2500"/>
                            </p:stCondLst>
                            <p:childTnLst>
                              <p:par>
                                <p:cTn id="13" presetID="22" presetClass="entr" presetSubtype="8" fill="hold" grpId="0" nodeType="afterEffect">
                                  <p:stCondLst>
                                    <p:cond delay="500"/>
                                  </p:stCondLst>
                                  <p:childTnLst>
                                    <p:set>
                                      <p:cBhvr>
                                        <p:cTn id="14" dur="1" fill="hold">
                                          <p:stCondLst>
                                            <p:cond delay="0"/>
                                          </p:stCondLst>
                                        </p:cTn>
                                        <p:tgtEl>
                                          <p:spTgt spid="152602"/>
                                        </p:tgtEl>
                                        <p:attrNameLst>
                                          <p:attrName>style.visibility</p:attrName>
                                        </p:attrNameLst>
                                      </p:cBhvr>
                                      <p:to>
                                        <p:strVal val="visible"/>
                                      </p:to>
                                    </p:set>
                                    <p:animEffect transition="in" filter="wipe(left)">
                                      <p:cBhvr>
                                        <p:cTn id="15" dur="500"/>
                                        <p:tgtEl>
                                          <p:spTgt spid="152602"/>
                                        </p:tgtEl>
                                      </p:cBhvr>
                                    </p:animEffect>
                                  </p:childTnLst>
                                  <p:subTnLst>
                                    <p:audio>
                                      <p:cMediaNode>
                                        <p:cTn display="0" masterRel="sameClick">
                                          <p:stCondLst>
                                            <p:cond evt="begin" delay="0">
                                              <p:tn val="13"/>
                                            </p:cond>
                                          </p:stCondLst>
                                          <p:endCondLst>
                                            <p:cond evt="onStopAudio" delay="0">
                                              <p:tgtEl>
                                                <p:sldTgt/>
                                              </p:tgtEl>
                                            </p:cond>
                                          </p:endCondLst>
                                        </p:cTn>
                                        <p:tgtEl>
                                          <p:sndTgt r:embed="rId13" name="laser.wav"/>
                                        </p:tgtEl>
                                      </p:cMediaNode>
                                    </p:audio>
                                  </p:subTnLst>
                                </p:cTn>
                              </p:par>
                            </p:childTnLst>
                          </p:cTn>
                        </p:par>
                        <p:par>
                          <p:cTn id="16" fill="hold">
                            <p:stCondLst>
                              <p:cond delay="3500"/>
                            </p:stCondLst>
                            <p:childTnLst>
                              <p:par>
                                <p:cTn id="17" presetID="22" presetClass="entr" presetSubtype="8" fill="hold" grpId="0" nodeType="afterEffect">
                                  <p:stCondLst>
                                    <p:cond delay="500"/>
                                  </p:stCondLst>
                                  <p:childTnLst>
                                    <p:set>
                                      <p:cBhvr>
                                        <p:cTn id="18" dur="1" fill="hold">
                                          <p:stCondLst>
                                            <p:cond delay="0"/>
                                          </p:stCondLst>
                                        </p:cTn>
                                        <p:tgtEl>
                                          <p:spTgt spid="152600"/>
                                        </p:tgtEl>
                                        <p:attrNameLst>
                                          <p:attrName>style.visibility</p:attrName>
                                        </p:attrNameLst>
                                      </p:cBhvr>
                                      <p:to>
                                        <p:strVal val="visible"/>
                                      </p:to>
                                    </p:set>
                                    <p:animEffect transition="in" filter="wipe(left)">
                                      <p:cBhvr>
                                        <p:cTn id="19" dur="500"/>
                                        <p:tgtEl>
                                          <p:spTgt spid="152600"/>
                                        </p:tgtEl>
                                      </p:cBhvr>
                                    </p:animEffect>
                                  </p:childTnLst>
                                  <p:subTnLst>
                                    <p:audio>
                                      <p:cMediaNode>
                                        <p:cTn display="0" masterRel="sameClick">
                                          <p:stCondLst>
                                            <p:cond evt="begin" delay="0">
                                              <p:tn val="17"/>
                                            </p:cond>
                                          </p:stCondLst>
                                          <p:endCondLst>
                                            <p:cond evt="onStopAudio" delay="0">
                                              <p:tgtEl>
                                                <p:sldTgt/>
                                              </p:tgtEl>
                                            </p:cond>
                                          </p:endCondLst>
                                        </p:cTn>
                                        <p:tgtEl>
                                          <p:sndTgt r:embed="rId13" name="laser.wav"/>
                                        </p:tgtEl>
                                      </p:cMediaNode>
                                    </p:audio>
                                  </p:subTnLst>
                                </p:cTn>
                              </p:par>
                            </p:childTnLst>
                          </p:cTn>
                        </p:par>
                        <p:par>
                          <p:cTn id="20" fill="hold">
                            <p:stCondLst>
                              <p:cond delay="4500"/>
                            </p:stCondLst>
                            <p:childTnLst>
                              <p:par>
                                <p:cTn id="21" presetID="22" presetClass="entr" presetSubtype="8" fill="hold" grpId="0" nodeType="afterEffect">
                                  <p:stCondLst>
                                    <p:cond delay="500"/>
                                  </p:stCondLst>
                                  <p:childTnLst>
                                    <p:set>
                                      <p:cBhvr>
                                        <p:cTn id="22" dur="1" fill="hold">
                                          <p:stCondLst>
                                            <p:cond delay="0"/>
                                          </p:stCondLst>
                                        </p:cTn>
                                        <p:tgtEl>
                                          <p:spTgt spid="152604"/>
                                        </p:tgtEl>
                                        <p:attrNameLst>
                                          <p:attrName>style.visibility</p:attrName>
                                        </p:attrNameLst>
                                      </p:cBhvr>
                                      <p:to>
                                        <p:strVal val="visible"/>
                                      </p:to>
                                    </p:set>
                                    <p:animEffect transition="in" filter="wipe(left)">
                                      <p:cBhvr>
                                        <p:cTn id="23" dur="500"/>
                                        <p:tgtEl>
                                          <p:spTgt spid="152604"/>
                                        </p:tgtEl>
                                      </p:cBhvr>
                                    </p:animEffect>
                                  </p:childTnLst>
                                  <p:subTnLst>
                                    <p:audio>
                                      <p:cMediaNode>
                                        <p:cTn display="0" masterRel="sameClick">
                                          <p:stCondLst>
                                            <p:cond evt="begin" delay="0">
                                              <p:tn val="21"/>
                                            </p:cond>
                                          </p:stCondLst>
                                          <p:endCondLst>
                                            <p:cond evt="onStopAudio" delay="0">
                                              <p:tgtEl>
                                                <p:sldTgt/>
                                              </p:tgtEl>
                                            </p:cond>
                                          </p:endCondLst>
                                        </p:cTn>
                                        <p:tgtEl>
                                          <p:sndTgt r:embed="rId13" name="laser.wav"/>
                                        </p:tgtEl>
                                      </p:cMediaNode>
                                    </p:audio>
                                  </p:subTnLst>
                                </p:cTn>
                              </p:par>
                            </p:childTnLst>
                          </p:cTn>
                        </p:par>
                        <p:par>
                          <p:cTn id="24" fill="hold">
                            <p:stCondLst>
                              <p:cond delay="5500"/>
                            </p:stCondLst>
                            <p:childTnLst>
                              <p:par>
                                <p:cTn id="25" presetID="22" presetClass="exit" presetSubtype="8" fill="hold" grpId="0" nodeType="afterEffect">
                                  <p:stCondLst>
                                    <p:cond delay="0"/>
                                  </p:stCondLst>
                                  <p:childTnLst>
                                    <p:animEffect transition="out" filter="wipe(left)">
                                      <p:cBhvr>
                                        <p:cTn id="26" dur="30000"/>
                                        <p:tgtEl>
                                          <p:spTgt spid="4189"/>
                                        </p:tgtEl>
                                      </p:cBhvr>
                                    </p:animEffect>
                                    <p:set>
                                      <p:cBhvr>
                                        <p:cTn id="27" dur="1" fill="hold">
                                          <p:stCondLst>
                                            <p:cond delay="29999"/>
                                          </p:stCondLst>
                                        </p:cTn>
                                        <p:tgtEl>
                                          <p:spTgt spid="4189"/>
                                        </p:tgtEl>
                                        <p:attrNameLst>
                                          <p:attrName>style.visibility</p:attrName>
                                        </p:attrNameLst>
                                      </p:cBhvr>
                                      <p:to>
                                        <p:strVal val="hidden"/>
                                      </p:to>
                                    </p:set>
                                  </p:childTnLst>
                                </p:cTn>
                              </p:par>
                            </p:childTnLst>
                          </p:cTn>
                        </p:par>
                        <p:par>
                          <p:cTn id="28" fill="hold">
                            <p:stCondLst>
                              <p:cond delay="35500"/>
                            </p:stCondLst>
                            <p:childTnLst>
                              <p:par>
                                <p:cTn id="29" presetID="22" presetClass="entr" presetSubtype="8" fill="hold" grpId="0"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left)">
                                      <p:cBhvr>
                                        <p:cTn id="31" dur="500"/>
                                        <p:tgtEl>
                                          <p:spTgt spid="3"/>
                                        </p:tgtEl>
                                      </p:cBhvr>
                                    </p:animEffect>
                                  </p:childTnLst>
                                  <p:subTnLst>
                                    <p:audio>
                                      <p:cMediaNode>
                                        <p:cTn display="0" masterRel="sameClick">
                                          <p:stCondLst>
                                            <p:cond evt="begin" delay="0">
                                              <p:tn val="29"/>
                                            </p:cond>
                                          </p:stCondLst>
                                          <p:endCondLst>
                                            <p:cond evt="onStopAudio" delay="0">
                                              <p:tgtEl>
                                                <p:sldTgt/>
                                              </p:tgtEl>
                                            </p:cond>
                                          </p:endCondLst>
                                        </p:cTn>
                                        <p:tgtEl>
                                          <p:sndTgt r:embed="rId14" name="Logo1.wav"/>
                                        </p:tgtEl>
                                      </p:cMediaNode>
                                    </p:audio>
                                  </p:subTnLst>
                                </p:cTn>
                              </p:par>
                            </p:childTnLst>
                          </p:cTn>
                        </p:par>
                      </p:childTnLst>
                    </p:cTn>
                  </p:par>
                </p:childTnLst>
              </p:cTn>
              <p:prevCondLst>
                <p:cond evt="onPrev" delay="0">
                  <p:tgtEl>
                    <p:sldTgt/>
                  </p:tgtEl>
                </p:cond>
              </p:prevCondLst>
              <p:nextCondLst>
                <p:cond evt="onNext" delay="0">
                  <p:tgtEl>
                    <p:sldTgt/>
                  </p:tgtEl>
                </p:cond>
              </p:nextCondLst>
            </p:seq>
            <p:seq concurrent="1" nextAc="seek">
              <p:cTn id="32" restart="whenNotActive" fill="hold" evtFilter="cancelBubble" nodeType="interactiveSeq">
                <p:stCondLst>
                  <p:cond evt="onClick" delay="0">
                    <p:tgtEl>
                      <p:spTgt spid="152606"/>
                    </p:tgtEl>
                  </p:cond>
                </p:stCondLst>
                <p:endSync evt="end" delay="0">
                  <p:rtn val="all"/>
                </p:endSync>
                <p:childTnLst>
                  <p:par>
                    <p:cTn id="33" fill="hold">
                      <p:stCondLst>
                        <p:cond delay="0"/>
                      </p:stCondLst>
                      <p:childTnLst>
                        <p:par>
                          <p:cTn id="34" fill="hold">
                            <p:stCondLst>
                              <p:cond delay="0"/>
                            </p:stCondLst>
                            <p:childTnLst>
                              <p:par>
                                <p:cTn id="35" presetID="1" presetClass="entr" presetSubtype="0" fill="hold" grpId="0" nodeType="withEffect">
                                  <p:stCondLst>
                                    <p:cond delay="0"/>
                                  </p:stCondLst>
                                  <p:childTnLst>
                                    <p:set>
                                      <p:cBhvr>
                                        <p:cTn id="36" dur="1" fill="hold">
                                          <p:stCondLst>
                                            <p:cond delay="0"/>
                                          </p:stCondLst>
                                        </p:cTn>
                                        <p:tgtEl>
                                          <p:spTgt spid="152596"/>
                                        </p:tgtEl>
                                        <p:attrNameLst>
                                          <p:attrName>style.visibility</p:attrName>
                                        </p:attrNameLst>
                                      </p:cBhvr>
                                      <p:to>
                                        <p:strVal val="visible"/>
                                      </p:to>
                                    </p:set>
                                  </p:childTnLst>
                                  <p:subTnLst>
                                    <p:audio>
                                      <p:cMediaNode>
                                        <p:cTn display="0" masterRel="sameClick">
                                          <p:stCondLst>
                                            <p:cond evt="begin" delay="0">
                                              <p:tn val="35"/>
                                            </p:cond>
                                          </p:stCondLst>
                                          <p:endCondLst>
                                            <p:cond evt="onStopAudio" delay="0">
                                              <p:tgtEl>
                                                <p:sldTgt/>
                                              </p:tgtEl>
                                            </p:cond>
                                          </p:endCondLst>
                                        </p:cTn>
                                        <p:tgtEl>
                                          <p:sndTgt r:embed="rId14" name="Logo1.wav"/>
                                        </p:tgtEl>
                                      </p:cMediaNode>
                                    </p:audio>
                                  </p:subTnLst>
                                </p:cTn>
                              </p:par>
                            </p:childTnLst>
                          </p:cTn>
                        </p:par>
                      </p:childTnLst>
                    </p:cTn>
                  </p:par>
                </p:childTnLst>
              </p:cTn>
              <p:nextCondLst>
                <p:cond evt="onClick" delay="0">
                  <p:tgtEl>
                    <p:spTgt spid="152606"/>
                  </p:tgtEl>
                </p:cond>
              </p:nextCondLst>
            </p:seq>
            <p:seq concurrent="1" nextAc="seek">
              <p:cTn id="37" restart="whenNotActive" fill="hold" evtFilter="cancelBubble" nodeType="interactiveSeq">
                <p:stCondLst>
                  <p:cond evt="onClick" delay="0">
                    <p:tgtEl>
                      <p:spTgt spid="152607"/>
                    </p:tgtEl>
                  </p:cond>
                </p:stCondLst>
                <p:endSync evt="end" delay="0">
                  <p:rtn val="all"/>
                </p:endSync>
                <p:childTnLst>
                  <p:par>
                    <p:cTn id="38" fill="hold">
                      <p:stCondLst>
                        <p:cond delay="0"/>
                      </p:stCondLst>
                      <p:childTnLst>
                        <p:par>
                          <p:cTn id="39" fill="hold">
                            <p:stCondLst>
                              <p:cond delay="0"/>
                            </p:stCondLst>
                            <p:childTnLst>
                              <p:par>
                                <p:cTn id="40" presetID="1" presetClass="exit" presetSubtype="0" fill="hold" nodeType="clickEffect">
                                  <p:stCondLst>
                                    <p:cond delay="0"/>
                                  </p:stCondLst>
                                  <p:childTnLst>
                                    <p:set>
                                      <p:cBhvr>
                                        <p:cTn id="41" dur="1" fill="hold">
                                          <p:stCondLst>
                                            <p:cond delay="0"/>
                                          </p:stCondLst>
                                        </p:cTn>
                                        <p:tgtEl>
                                          <p:spTgt spid="152599"/>
                                        </p:tgtEl>
                                        <p:attrNameLst>
                                          <p:attrName>style.visibility</p:attrName>
                                        </p:attrNameLst>
                                      </p:cBhvr>
                                      <p:to>
                                        <p:strVal val="hidden"/>
                                      </p:to>
                                    </p:set>
                                  </p:childTnLst>
                                </p:cTn>
                              </p:par>
                              <p:par>
                                <p:cTn id="42" presetID="1" presetClass="exit" presetSubtype="0" fill="hold" nodeType="withEffect">
                                  <p:stCondLst>
                                    <p:cond delay="0"/>
                                  </p:stCondLst>
                                  <p:childTnLst>
                                    <p:set>
                                      <p:cBhvr>
                                        <p:cTn id="43" dur="1" fill="hold">
                                          <p:stCondLst>
                                            <p:cond delay="0"/>
                                          </p:stCondLst>
                                        </p:cTn>
                                        <p:tgtEl>
                                          <p:spTgt spid="152602"/>
                                        </p:tgtEl>
                                        <p:attrNameLst>
                                          <p:attrName>style.visibility</p:attrName>
                                        </p:attrNameLst>
                                      </p:cBhvr>
                                      <p:to>
                                        <p:strVal val="hidden"/>
                                      </p:to>
                                    </p:set>
                                  </p:childTnLst>
                                </p:cTn>
                              </p:par>
                            </p:childTnLst>
                          </p:cTn>
                        </p:par>
                      </p:childTnLst>
                    </p:cTn>
                  </p:par>
                </p:childTnLst>
              </p:cTn>
              <p:nextCondLst>
                <p:cond evt="onClick" delay="0">
                  <p:tgtEl>
                    <p:spTgt spid="152607"/>
                  </p:tgtEl>
                </p:cond>
              </p:nextCondLst>
            </p:seq>
            <p:seq concurrent="1" nextAc="seek">
              <p:cTn id="44" restart="whenNotActive" fill="hold" evtFilter="cancelBubble" nodeType="interactiveSeq">
                <p:stCondLst>
                  <p:cond evt="onClick" delay="0">
                    <p:tgtEl>
                      <p:spTgt spid="152599"/>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nodeType="clickEffect">
                                  <p:stCondLst>
                                    <p:cond delay="0"/>
                                  </p:stCondLst>
                                  <p:childTnLst>
                                    <p:set>
                                      <p:cBhvr>
                                        <p:cTn id="48" dur="1" fill="hold">
                                          <p:stCondLst>
                                            <p:cond delay="0"/>
                                          </p:stCondLst>
                                        </p:cTn>
                                        <p:tgtEl>
                                          <p:spTgt spid="152612"/>
                                        </p:tgtEl>
                                        <p:attrNameLst>
                                          <p:attrName>style.visibility</p:attrName>
                                        </p:attrNameLst>
                                      </p:cBhvr>
                                      <p:to>
                                        <p:strVal val="visible"/>
                                      </p:to>
                                    </p:set>
                                  </p:childTnLst>
                                  <p:subTnLst>
                                    <p:audio>
                                      <p:cMediaNode>
                                        <p:cTn display="0" masterRel="sameClick">
                                          <p:stCondLst>
                                            <p:cond evt="begin" delay="0">
                                              <p:tn val="47"/>
                                            </p:cond>
                                          </p:stCondLst>
                                          <p:endCondLst>
                                            <p:cond evt="onStopAudio" delay="0">
                                              <p:tgtEl>
                                                <p:sldTgt/>
                                              </p:tgtEl>
                                            </p:cond>
                                          </p:endCondLst>
                                        </p:cTn>
                                        <p:tgtEl>
                                          <p:sndTgt r:embed="rId15" name="click.wav"/>
                                        </p:tgtEl>
                                      </p:cMediaNode>
                                    </p:audio>
                                  </p:subTnLst>
                                </p:cTn>
                              </p:par>
                            </p:childTnLst>
                          </p:cTn>
                        </p:par>
                      </p:childTnLst>
                    </p:cTn>
                  </p:par>
                </p:childTnLst>
              </p:cTn>
              <p:nextCondLst>
                <p:cond evt="onClick" delay="0">
                  <p:tgtEl>
                    <p:spTgt spid="152599"/>
                  </p:tgtEl>
                </p:cond>
              </p:nextCondLst>
            </p:seq>
            <p:seq concurrent="1" nextAc="seek">
              <p:cTn id="49" restart="whenNotActive" fill="hold" evtFilter="cancelBubble" nodeType="interactiveSeq">
                <p:stCondLst>
                  <p:cond evt="onClick" delay="0">
                    <p:tgtEl>
                      <p:spTgt spid="152602"/>
                    </p:tgtEl>
                  </p:cond>
                </p:stCondLst>
                <p:endSync evt="end" delay="0">
                  <p:rtn val="all"/>
                </p:endSync>
                <p:childTnLst>
                  <p:par>
                    <p:cTn id="50" fill="hold">
                      <p:stCondLst>
                        <p:cond delay="0"/>
                      </p:stCondLst>
                      <p:childTnLst>
                        <p:par>
                          <p:cTn id="51" fill="hold">
                            <p:stCondLst>
                              <p:cond delay="0"/>
                            </p:stCondLst>
                            <p:childTnLst>
                              <p:par>
                                <p:cTn id="52" presetID="1" presetClass="entr" presetSubtype="0" fill="hold" nodeType="clickEffect">
                                  <p:stCondLst>
                                    <p:cond delay="0"/>
                                  </p:stCondLst>
                                  <p:childTnLst>
                                    <p:set>
                                      <p:cBhvr>
                                        <p:cTn id="53" dur="1" fill="hold">
                                          <p:stCondLst>
                                            <p:cond delay="0"/>
                                          </p:stCondLst>
                                        </p:cTn>
                                        <p:tgtEl>
                                          <p:spTgt spid="152610"/>
                                        </p:tgtEl>
                                        <p:attrNameLst>
                                          <p:attrName>style.visibility</p:attrName>
                                        </p:attrNameLst>
                                      </p:cBhvr>
                                      <p:to>
                                        <p:strVal val="visible"/>
                                      </p:to>
                                    </p:set>
                                  </p:childTnLst>
                                  <p:subTnLst>
                                    <p:audio>
                                      <p:cMediaNode>
                                        <p:cTn display="0" masterRel="sameClick">
                                          <p:stCondLst>
                                            <p:cond evt="begin" delay="0">
                                              <p:tn val="52"/>
                                            </p:cond>
                                          </p:stCondLst>
                                          <p:endCondLst>
                                            <p:cond evt="onStopAudio" delay="0">
                                              <p:tgtEl>
                                                <p:sldTgt/>
                                              </p:tgtEl>
                                            </p:cond>
                                          </p:endCondLst>
                                        </p:cTn>
                                        <p:tgtEl>
                                          <p:sndTgt r:embed="rId15" name="click.wav"/>
                                        </p:tgtEl>
                                      </p:cMediaNode>
                                    </p:audio>
                                  </p:subTnLst>
                                </p:cTn>
                              </p:par>
                            </p:childTnLst>
                          </p:cTn>
                        </p:par>
                      </p:childTnLst>
                    </p:cTn>
                  </p:par>
                </p:childTnLst>
              </p:cTn>
              <p:nextCondLst>
                <p:cond evt="onClick" delay="0">
                  <p:tgtEl>
                    <p:spTgt spid="152602"/>
                  </p:tgtEl>
                </p:cond>
              </p:nextCondLst>
            </p:seq>
            <p:seq concurrent="1" nextAc="seek">
              <p:cTn id="54" restart="whenNotActive" fill="hold" evtFilter="cancelBubble" nodeType="interactiveSeq">
                <p:stCondLst>
                  <p:cond evt="onClick" delay="0">
                    <p:tgtEl>
                      <p:spTgt spid="152600"/>
                    </p:tgtEl>
                  </p:cond>
                </p:stCondLst>
                <p:endSync evt="end" delay="0">
                  <p:rtn val="all"/>
                </p:endSync>
                <p:childTnLst>
                  <p:par>
                    <p:cTn id="55" fill="hold">
                      <p:stCondLst>
                        <p:cond delay="0"/>
                      </p:stCondLst>
                      <p:childTnLst>
                        <p:par>
                          <p:cTn id="56" fill="hold">
                            <p:stCondLst>
                              <p:cond delay="0"/>
                            </p:stCondLst>
                            <p:childTnLst>
                              <p:par>
                                <p:cTn id="57" presetID="1" presetClass="entr" presetSubtype="0" fill="hold" nodeType="clickEffect">
                                  <p:stCondLst>
                                    <p:cond delay="0"/>
                                  </p:stCondLst>
                                  <p:childTnLst>
                                    <p:set>
                                      <p:cBhvr>
                                        <p:cTn id="58" dur="1" fill="hold">
                                          <p:stCondLst>
                                            <p:cond delay="0"/>
                                          </p:stCondLst>
                                        </p:cTn>
                                        <p:tgtEl>
                                          <p:spTgt spid="152613"/>
                                        </p:tgtEl>
                                        <p:attrNameLst>
                                          <p:attrName>style.visibility</p:attrName>
                                        </p:attrNameLst>
                                      </p:cBhvr>
                                      <p:to>
                                        <p:strVal val="visible"/>
                                      </p:to>
                                    </p:set>
                                  </p:childTnLst>
                                  <p:subTnLst>
                                    <p:audio>
                                      <p:cMediaNode>
                                        <p:cTn display="0" masterRel="sameClick">
                                          <p:stCondLst>
                                            <p:cond evt="begin" delay="0">
                                              <p:tn val="57"/>
                                            </p:cond>
                                          </p:stCondLst>
                                          <p:endCondLst>
                                            <p:cond evt="onStopAudio" delay="0">
                                              <p:tgtEl>
                                                <p:sldTgt/>
                                              </p:tgtEl>
                                            </p:cond>
                                          </p:endCondLst>
                                        </p:cTn>
                                        <p:tgtEl>
                                          <p:sndTgt r:embed="rId15" name="click.wav"/>
                                        </p:tgtEl>
                                      </p:cMediaNode>
                                    </p:audio>
                                  </p:subTnLst>
                                </p:cTn>
                              </p:par>
                            </p:childTnLst>
                          </p:cTn>
                        </p:par>
                      </p:childTnLst>
                    </p:cTn>
                  </p:par>
                </p:childTnLst>
              </p:cTn>
              <p:nextCondLst>
                <p:cond evt="onClick" delay="0">
                  <p:tgtEl>
                    <p:spTgt spid="152600"/>
                  </p:tgtEl>
                </p:cond>
              </p:nextCondLst>
            </p:seq>
            <p:seq concurrent="1" nextAc="seek">
              <p:cTn id="59" restart="whenNotActive" fill="hold" evtFilter="cancelBubble" nodeType="interactiveSeq">
                <p:stCondLst>
                  <p:cond evt="onClick" delay="0">
                    <p:tgtEl>
                      <p:spTgt spid="152604"/>
                    </p:tgtEl>
                  </p:cond>
                </p:stCondLst>
                <p:endSync evt="end" delay="0">
                  <p:rtn val="all"/>
                </p:endSync>
                <p:childTnLst>
                  <p:par>
                    <p:cTn id="60" fill="hold">
                      <p:stCondLst>
                        <p:cond delay="0"/>
                      </p:stCondLst>
                      <p:childTnLst>
                        <p:par>
                          <p:cTn id="61" fill="hold">
                            <p:stCondLst>
                              <p:cond delay="0"/>
                            </p:stCondLst>
                            <p:childTnLst>
                              <p:par>
                                <p:cTn id="62" presetID="1" presetClass="entr" presetSubtype="0" fill="hold" nodeType="clickEffect">
                                  <p:stCondLst>
                                    <p:cond delay="0"/>
                                  </p:stCondLst>
                                  <p:childTnLst>
                                    <p:set>
                                      <p:cBhvr>
                                        <p:cTn id="63" dur="1" fill="hold">
                                          <p:stCondLst>
                                            <p:cond delay="0"/>
                                          </p:stCondLst>
                                        </p:cTn>
                                        <p:tgtEl>
                                          <p:spTgt spid="152611"/>
                                        </p:tgtEl>
                                        <p:attrNameLst>
                                          <p:attrName>style.visibility</p:attrName>
                                        </p:attrNameLst>
                                      </p:cBhvr>
                                      <p:to>
                                        <p:strVal val="visible"/>
                                      </p:to>
                                    </p:set>
                                  </p:childTnLst>
                                  <p:subTnLst>
                                    <p:audio>
                                      <p:cMediaNode>
                                        <p:cTn display="0" masterRel="sameClick">
                                          <p:stCondLst>
                                            <p:cond evt="begin" delay="0">
                                              <p:tn val="62"/>
                                            </p:cond>
                                          </p:stCondLst>
                                          <p:endCondLst>
                                            <p:cond evt="onStopAudio" delay="0">
                                              <p:tgtEl>
                                                <p:sldTgt/>
                                              </p:tgtEl>
                                            </p:cond>
                                          </p:endCondLst>
                                        </p:cTn>
                                        <p:tgtEl>
                                          <p:sndTgt r:embed="rId15" name="click.wav"/>
                                        </p:tgtEl>
                                      </p:cMediaNode>
                                    </p:audio>
                                  </p:subTnLst>
                                </p:cTn>
                              </p:par>
                            </p:childTnLst>
                          </p:cTn>
                        </p:par>
                      </p:childTnLst>
                    </p:cTn>
                  </p:par>
                </p:childTnLst>
              </p:cTn>
              <p:nextCondLst>
                <p:cond evt="onClick" delay="0">
                  <p:tgtEl>
                    <p:spTgt spid="152604"/>
                  </p:tgtEl>
                </p:cond>
              </p:nextCondLst>
            </p:seq>
          </p:childTnLst>
        </p:cTn>
      </p:par>
    </p:tnLst>
    <p:bldLst>
      <p:bldP spid="152602" grpId="0" bldLvl="0" animBg="1"/>
      <p:bldP spid="152604" grpId="0" bldLvl="0" animBg="1"/>
      <p:bldP spid="152599" grpId="0" bldLvl="0" animBg="1"/>
      <p:bldP spid="152596" grpId="0" bldLvl="0" animBg="1"/>
      <p:bldP spid="152600" grpId="0" bldLvl="0" animBg="1"/>
      <p:bldP spid="4189" grpId="0" bldLvl="0" animBg="1"/>
      <p:bldP spid="3" grpId="0"/>
    </p:bldLst>
  </p:timing>
</p:sld>
</file>

<file path=ppt/slides/slide11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5128" name="Picture 8" descr="https://robertchernish.files.wordpress.com/2014/12/dremin.png"/>
          <p:cNvPicPr>
            <a:picLocks noChangeAspect="1" noChangeArrowheads="1"/>
          </p:cNvPicPr>
          <p:nvPr/>
        </p:nvPicPr>
        <p:blipFill>
          <a:blip r:embed="rId2"/>
          <a:srcRect/>
          <a:stretch>
            <a:fillRect/>
          </a:stretch>
        </p:blipFill>
        <p:spPr bwMode="auto">
          <a:xfrm>
            <a:off x="3033713" y="44450"/>
            <a:ext cx="3228975" cy="3562350"/>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nvGrpSpPr>
          <p:cNvPr id="6" name="5 Grupo"/>
          <p:cNvGrpSpPr/>
          <p:nvPr/>
        </p:nvGrpSpPr>
        <p:grpSpPr>
          <a:xfrm>
            <a:off x="381000" y="3586163"/>
            <a:ext cx="8534400" cy="2579687"/>
            <a:chOff x="381000" y="3585559"/>
            <a:chExt cx="8534400" cy="2580291"/>
          </a:xfrm>
        </p:grpSpPr>
        <p:grpSp>
          <p:nvGrpSpPr>
            <p:cNvPr id="5125" name="Group 6"/>
            <p:cNvGrpSpPr/>
            <p:nvPr/>
          </p:nvGrpSpPr>
          <p:grpSpPr>
            <a:xfrm>
              <a:off x="381000" y="4032250"/>
              <a:ext cx="8534400" cy="2133600"/>
              <a:chOff x="240" y="1440"/>
              <a:chExt cx="5376" cy="1344"/>
            </a:xfrm>
          </p:grpSpPr>
          <p:sp>
            <p:nvSpPr>
              <p:cNvPr id="3" name="AutoShape 1"/>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100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5" name="AutoShape 2"/>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4" name="AutoShape 3"/>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8" name="Picture 35"/>
            <p:cNvPicPr>
              <a:picLocks noChangeAspect="1" noChangeArrowheads="1"/>
            </p:cNvPicPr>
            <p:nvPr/>
          </p:nvPicPr>
          <p:blipFill>
            <a:blip r:embed="rId3"/>
            <a:stretch>
              <a:fillRect/>
            </a:stretch>
          </p:blipFill>
          <p:spPr bwMode="auto">
            <a:xfrm>
              <a:off x="1801813" y="3585559"/>
              <a:ext cx="5692775" cy="893971"/>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2" name="Picture 1"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7" name="Picture 6"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6146" name="Line 41"/>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6147" name="Line 42"/>
          <p:cNvSpPr/>
          <p:nvPr/>
        </p:nvSpPr>
        <p:spPr>
          <a:xfrm>
            <a:off x="-36512" y="5013325"/>
            <a:ext cx="9144000" cy="0"/>
          </a:xfrm>
          <a:prstGeom prst="line">
            <a:avLst/>
          </a:prstGeom>
          <a:ln w="38100" cap="flat" cmpd="sng">
            <a:solidFill>
              <a:schemeClr val="bg1"/>
            </a:solidFill>
            <a:prstDash val="solid"/>
            <a:headEnd type="none" w="med" len="med"/>
            <a:tailEnd type="none" w="med" len="med"/>
          </a:ln>
        </p:spPr>
      </p:sp>
      <p:grpSp>
        <p:nvGrpSpPr>
          <p:cNvPr id="6148" name="Group 11"/>
          <p:cNvGrpSpPr/>
          <p:nvPr/>
        </p:nvGrpSpPr>
        <p:grpSpPr>
          <a:xfrm>
            <a:off x="0" y="1323975"/>
            <a:ext cx="9142413" cy="2390775"/>
            <a:chOff x="0" y="384"/>
            <a:chExt cx="5759" cy="2015"/>
          </a:xfrm>
        </p:grpSpPr>
        <p:sp>
          <p:nvSpPr>
            <p:cNvPr id="6176"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6177"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6178"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52579" name="AutoShape 3"/>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610" name="AutoShape 34"/>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78" name="AutoShape 2"/>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80" name="AutoShape 4"/>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81" name="AutoShape 5"/>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2591" name="Text Box 15"/>
          <p:cNvSpPr txBox="1"/>
          <p:nvPr/>
        </p:nvSpPr>
        <p:spPr>
          <a:xfrm>
            <a:off x="900113" y="1989138"/>
            <a:ext cx="7313612" cy="1593850"/>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Something you send </a:t>
            </a:r>
            <a:endParaRPr lang="en-US" altLang="es-ES" sz="4000" b="0" dirty="0">
              <a:solidFill>
                <a:srgbClr val="FFFFFF"/>
              </a:solidFill>
              <a:latin typeface="Arial Rounded MT Bold" pitchFamily="34" charset="0"/>
            </a:endParaRPr>
          </a:p>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to say “Merry Christmas” </a:t>
            </a:r>
            <a:endParaRPr lang="en-US" altLang="es-ES" sz="4000" b="0" dirty="0">
              <a:solidFill>
                <a:srgbClr val="FFFFFF"/>
              </a:solidFill>
              <a:latin typeface="Arial Rounded MT Bold" pitchFamily="34" charset="0"/>
            </a:endParaRPr>
          </a:p>
        </p:txBody>
      </p:sp>
      <p:sp>
        <p:nvSpPr>
          <p:cNvPr id="152606" name="AutoShape 30"/>
          <p:cNvSpPr>
            <a:spLocks noChangeArrowheads="1"/>
          </p:cNvSpPr>
          <p:nvPr/>
        </p:nvSpPr>
        <p:spPr bwMode="auto">
          <a:xfrm>
            <a:off x="8459788"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dirty="0">
              <a:ln>
                <a:noFill/>
              </a:ln>
              <a:solidFill>
                <a:schemeClr val="bg1"/>
              </a:solidFill>
              <a:effectLst/>
              <a:uLnTx/>
              <a:uFillTx/>
              <a:latin typeface="Arial Rounded MT Bold" pitchFamily="34" charset="0"/>
              <a:ea typeface="+mn-ea"/>
              <a:cs typeface="+mn-cs"/>
            </a:endParaRPr>
          </a:p>
        </p:txBody>
      </p:sp>
      <p:sp>
        <p:nvSpPr>
          <p:cNvPr id="152602" name="Text Box 26"/>
          <p:cNvSpPr txBox="1"/>
          <p:nvPr/>
        </p:nvSpPr>
        <p:spPr>
          <a:xfrm>
            <a:off x="5292725" y="4581525"/>
            <a:ext cx="3024188" cy="833438"/>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B.</a:t>
            </a:r>
            <a:r>
              <a:rPr lang="en-US" altLang="es-ES" sz="2400" dirty="0">
                <a:solidFill>
                  <a:srgbClr val="FFFFFF"/>
                </a:solidFill>
                <a:latin typeface="Arial Rounded MT Bold" pitchFamily="34" charset="0"/>
              </a:rPr>
              <a:t> </a:t>
            </a:r>
            <a:r>
              <a:rPr lang="en-US" altLang="es-ES" sz="2400" dirty="0">
                <a:latin typeface="Arial Rounded MT Bold" pitchFamily="34" charset="0"/>
              </a:rPr>
              <a:t>A Christmas</a:t>
            </a:r>
            <a:endParaRPr lang="en-US" altLang="es-ES" sz="2400" dirty="0">
              <a:latin typeface="Arial Rounded MT Bold" pitchFamily="34" charset="0"/>
            </a:endParaRPr>
          </a:p>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latin typeface="Arial Rounded MT Bold" pitchFamily="34" charset="0"/>
              </a:rPr>
              <a:t>riddle.</a:t>
            </a:r>
            <a:endParaRPr lang="en-US" altLang="es-ES" sz="2400" dirty="0">
              <a:latin typeface="Arial Rounded MT Bold" pitchFamily="34" charset="0"/>
            </a:endParaRPr>
          </a:p>
        </p:txBody>
      </p:sp>
      <p:sp>
        <p:nvSpPr>
          <p:cNvPr id="152611" name="AutoShape 35"/>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604" name="Text Box 28"/>
          <p:cNvSpPr txBox="1"/>
          <p:nvPr/>
        </p:nvSpPr>
        <p:spPr>
          <a:xfrm>
            <a:off x="5076825" y="5718175"/>
            <a:ext cx="309562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A candy cane.</a:t>
            </a:r>
            <a:endParaRPr lang="en-US" altLang="es-ES" sz="2800" dirty="0">
              <a:latin typeface="Arial Rounded MT Bold" pitchFamily="34" charset="0"/>
            </a:endParaRPr>
          </a:p>
        </p:txBody>
      </p:sp>
      <p:sp>
        <p:nvSpPr>
          <p:cNvPr id="152612" name="AutoShape 36"/>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99" name="Text Box 23"/>
          <p:cNvSpPr txBox="1"/>
          <p:nvPr/>
        </p:nvSpPr>
        <p:spPr>
          <a:xfrm>
            <a:off x="1231900" y="4652963"/>
            <a:ext cx="2835275" cy="833437"/>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A.</a:t>
            </a:r>
            <a:r>
              <a:rPr lang="en-US" altLang="es-ES" sz="2400" dirty="0">
                <a:solidFill>
                  <a:srgbClr val="FFFFFF"/>
                </a:solidFill>
                <a:latin typeface="Arial Rounded MT Bold" pitchFamily="34" charset="0"/>
              </a:rPr>
              <a:t> </a:t>
            </a:r>
            <a:r>
              <a:rPr lang="en-US" altLang="es-ES" sz="2400" dirty="0">
                <a:latin typeface="Arial Rounded MT Bold" pitchFamily="34" charset="0"/>
              </a:rPr>
              <a:t>A Christmas carol.</a:t>
            </a:r>
            <a:endParaRPr lang="en-US" altLang="es-ES" sz="2400" dirty="0">
              <a:latin typeface="Arial Rounded MT Bold" pitchFamily="34" charset="0"/>
            </a:endParaRPr>
          </a:p>
        </p:txBody>
      </p:sp>
      <p:sp>
        <p:nvSpPr>
          <p:cNvPr id="152613" name="AutoShape 37"/>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596" name="AutoShape 20"/>
          <p:cNvSpPr/>
          <p:nvPr/>
        </p:nvSpPr>
        <p:spPr>
          <a:xfrm>
            <a:off x="611188" y="56197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2600" name="Text Box 24"/>
          <p:cNvSpPr txBox="1"/>
          <p:nvPr/>
        </p:nvSpPr>
        <p:spPr>
          <a:xfrm>
            <a:off x="900113" y="5773738"/>
            <a:ext cx="3373437" cy="463550"/>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C.</a:t>
            </a:r>
            <a:r>
              <a:rPr lang="en-US" altLang="es-ES" sz="2400" dirty="0">
                <a:solidFill>
                  <a:srgbClr val="FFFFFF"/>
                </a:solidFill>
                <a:latin typeface="Arial Rounded MT Bold" pitchFamily="34" charset="0"/>
              </a:rPr>
              <a:t> </a:t>
            </a:r>
            <a:r>
              <a:rPr lang="en-US" altLang="es-ES" sz="2400" dirty="0">
                <a:latin typeface="Arial Rounded MT Bold" pitchFamily="34" charset="0"/>
              </a:rPr>
              <a:t>A Christmas card</a:t>
            </a:r>
            <a:endParaRPr lang="en-US" altLang="es-ES" sz="2400" dirty="0">
              <a:latin typeface="Arial Rounded MT Bold" pitchFamily="34" charset="0"/>
            </a:endParaRPr>
          </a:p>
        </p:txBody>
      </p:sp>
      <p:sp>
        <p:nvSpPr>
          <p:cNvPr id="6166" name="Text Box 43"/>
          <p:cNvSpPr txBox="1"/>
          <p:nvPr/>
        </p:nvSpPr>
        <p:spPr>
          <a:xfrm>
            <a:off x="30607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200</a:t>
            </a:r>
            <a:endParaRPr lang="en-US" altLang="es-ES" sz="3200" b="0" dirty="0">
              <a:solidFill>
                <a:srgbClr val="FFFF00"/>
              </a:solidFill>
              <a:latin typeface="Arial Rounded MT Bold" pitchFamily="34" charset="0"/>
            </a:endParaRPr>
          </a:p>
        </p:txBody>
      </p:sp>
      <p:sp>
        <p:nvSpPr>
          <p:cNvPr id="6172"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4189"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 name="1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689100" y="858838"/>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9243" y="83800"/>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9"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83038" y="10793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10" name="AutoShape 44">
            <a:hlinkClick r:id="" action="ppaction://hlinkshowjump?jump=nextslide"/>
          </p:cNvPr>
          <p:cNvSpPr>
            <a:spLocks noChangeArrowheads="1"/>
          </p:cNvSpPr>
          <p:nvPr/>
        </p:nvSpPr>
        <p:spPr bwMode="auto">
          <a:xfrm>
            <a:off x="8061326" y="-44768"/>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11"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1763" y="8411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12" name="AutoShape 4">
            <a:hlinkClick r:id="rId8" action="ppaction://hlinksldjump"/>
          </p:cNvPr>
          <p:cNvSpPr/>
          <p:nvPr/>
        </p:nvSpPr>
        <p:spPr>
          <a:xfrm>
            <a:off x="26988" y="1238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2591"/>
                                        </p:tgtEl>
                                        <p:attrNameLst>
                                          <p:attrName>style.visibility</p:attrName>
                                        </p:attrNameLst>
                                      </p:cBhvr>
                                      <p:to>
                                        <p:strVal val="visible"/>
                                      </p:to>
                                    </p:set>
                                    <p:animEffect transition="in" filter="wipe(left)">
                                      <p:cBhvr>
                                        <p:cTn id="7" dur="1750"/>
                                        <p:tgtEl>
                                          <p:spTgt spid="152591"/>
                                        </p:tgtEl>
                                      </p:cBhvr>
                                    </p:animEffect>
                                  </p:childTnLst>
                                </p:cTn>
                              </p:par>
                            </p:childTnLst>
                          </p:cTn>
                        </p:par>
                        <p:par>
                          <p:cTn id="8" fill="hold">
                            <p:stCondLst>
                              <p:cond delay="2000"/>
                            </p:stCondLst>
                            <p:childTnLst>
                              <p:par>
                                <p:cTn id="9" presetID="22" presetClass="entr" presetSubtype="8" fill="hold" grpId="0" nodeType="afterEffect">
                                  <p:stCondLst>
                                    <p:cond delay="0"/>
                                  </p:stCondLst>
                                  <p:childTnLst>
                                    <p:set>
                                      <p:cBhvr>
                                        <p:cTn id="10" dur="1" fill="hold">
                                          <p:stCondLst>
                                            <p:cond delay="0"/>
                                          </p:stCondLst>
                                        </p:cTn>
                                        <p:tgtEl>
                                          <p:spTgt spid="152599"/>
                                        </p:tgtEl>
                                        <p:attrNameLst>
                                          <p:attrName>style.visibility</p:attrName>
                                        </p:attrNameLst>
                                      </p:cBhvr>
                                      <p:to>
                                        <p:strVal val="visible"/>
                                      </p:to>
                                    </p:set>
                                    <p:animEffect transition="in" filter="wipe(left)">
                                      <p:cBhvr>
                                        <p:cTn id="11" dur="500"/>
                                        <p:tgtEl>
                                          <p:spTgt spid="152599"/>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2500"/>
                            </p:stCondLst>
                            <p:childTnLst>
                              <p:par>
                                <p:cTn id="13" presetID="22" presetClass="entr" presetSubtype="8" fill="hold" grpId="0" nodeType="afterEffect">
                                  <p:stCondLst>
                                    <p:cond delay="500"/>
                                  </p:stCondLst>
                                  <p:childTnLst>
                                    <p:set>
                                      <p:cBhvr>
                                        <p:cTn id="14" dur="1" fill="hold">
                                          <p:stCondLst>
                                            <p:cond delay="0"/>
                                          </p:stCondLst>
                                        </p:cTn>
                                        <p:tgtEl>
                                          <p:spTgt spid="152602"/>
                                        </p:tgtEl>
                                        <p:attrNameLst>
                                          <p:attrName>style.visibility</p:attrName>
                                        </p:attrNameLst>
                                      </p:cBhvr>
                                      <p:to>
                                        <p:strVal val="visible"/>
                                      </p:to>
                                    </p:set>
                                    <p:animEffect transition="in" filter="wipe(left)">
                                      <p:cBhvr>
                                        <p:cTn id="15" dur="500"/>
                                        <p:tgtEl>
                                          <p:spTgt spid="152602"/>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3500"/>
                            </p:stCondLst>
                            <p:childTnLst>
                              <p:par>
                                <p:cTn id="17" presetID="22" presetClass="entr" presetSubtype="8" fill="hold" grpId="0" nodeType="afterEffect">
                                  <p:stCondLst>
                                    <p:cond delay="500"/>
                                  </p:stCondLst>
                                  <p:childTnLst>
                                    <p:set>
                                      <p:cBhvr>
                                        <p:cTn id="18" dur="1" fill="hold">
                                          <p:stCondLst>
                                            <p:cond delay="0"/>
                                          </p:stCondLst>
                                        </p:cTn>
                                        <p:tgtEl>
                                          <p:spTgt spid="152600"/>
                                        </p:tgtEl>
                                        <p:attrNameLst>
                                          <p:attrName>style.visibility</p:attrName>
                                        </p:attrNameLst>
                                      </p:cBhvr>
                                      <p:to>
                                        <p:strVal val="visible"/>
                                      </p:to>
                                    </p:set>
                                    <p:animEffect transition="in" filter="wipe(left)">
                                      <p:cBhvr>
                                        <p:cTn id="19" dur="500"/>
                                        <p:tgtEl>
                                          <p:spTgt spid="152600"/>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4500"/>
                            </p:stCondLst>
                            <p:childTnLst>
                              <p:par>
                                <p:cTn id="21" presetID="22" presetClass="entr" presetSubtype="8" fill="hold" grpId="0" nodeType="afterEffect">
                                  <p:stCondLst>
                                    <p:cond delay="500"/>
                                  </p:stCondLst>
                                  <p:childTnLst>
                                    <p:set>
                                      <p:cBhvr>
                                        <p:cTn id="22" dur="1" fill="hold">
                                          <p:stCondLst>
                                            <p:cond delay="0"/>
                                          </p:stCondLst>
                                        </p:cTn>
                                        <p:tgtEl>
                                          <p:spTgt spid="152604"/>
                                        </p:tgtEl>
                                        <p:attrNameLst>
                                          <p:attrName>style.visibility</p:attrName>
                                        </p:attrNameLst>
                                      </p:cBhvr>
                                      <p:to>
                                        <p:strVal val="visible"/>
                                      </p:to>
                                    </p:set>
                                    <p:animEffect transition="in" filter="wipe(left)">
                                      <p:cBhvr>
                                        <p:cTn id="23" dur="500"/>
                                        <p:tgtEl>
                                          <p:spTgt spid="152604"/>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5500"/>
                            </p:stCondLst>
                            <p:childTnLst>
                              <p:par>
                                <p:cTn id="25" presetID="22" presetClass="exit" presetSubtype="8" fill="hold" grpId="0" nodeType="afterEffect">
                                  <p:stCondLst>
                                    <p:cond delay="0"/>
                                  </p:stCondLst>
                                  <p:childTnLst>
                                    <p:animEffect transition="out" filter="wipe(left)">
                                      <p:cBhvr>
                                        <p:cTn id="26" dur="30000"/>
                                        <p:tgtEl>
                                          <p:spTgt spid="4189"/>
                                        </p:tgtEl>
                                      </p:cBhvr>
                                    </p:animEffect>
                                    <p:set>
                                      <p:cBhvr>
                                        <p:cTn id="27" dur="1" fill="hold">
                                          <p:stCondLst>
                                            <p:cond delay="29999"/>
                                          </p:stCondLst>
                                        </p:cTn>
                                        <p:tgtEl>
                                          <p:spTgt spid="4189"/>
                                        </p:tgtEl>
                                        <p:attrNameLst>
                                          <p:attrName>style.visibility</p:attrName>
                                        </p:attrNameLst>
                                      </p:cBhvr>
                                      <p:to>
                                        <p:strVal val="hidden"/>
                                      </p:to>
                                    </p:set>
                                  </p:childTnLst>
                                </p:cTn>
                              </p:par>
                            </p:childTnLst>
                          </p:cTn>
                        </p:par>
                        <p:par>
                          <p:cTn id="28" fill="hold">
                            <p:stCondLst>
                              <p:cond delay="35500"/>
                            </p:stCondLst>
                            <p:childTnLst>
                              <p:par>
                                <p:cTn id="29" presetID="22" presetClass="entr" presetSubtype="8" fill="hold" grpId="0" nodeType="afterEffect">
                                  <p:stCondLst>
                                    <p:cond delay="0"/>
                                  </p:stCondLst>
                                  <p:childTnLst>
                                    <p:set>
                                      <p:cBhvr>
                                        <p:cTn id="30" dur="1" fill="hold">
                                          <p:stCondLst>
                                            <p:cond delay="0"/>
                                          </p:stCondLst>
                                        </p:cTn>
                                        <p:tgtEl>
                                          <p:spTgt spid="2"/>
                                        </p:tgtEl>
                                        <p:attrNameLst>
                                          <p:attrName>style.visibility</p:attrName>
                                        </p:attrNameLst>
                                      </p:cBhvr>
                                      <p:to>
                                        <p:strVal val="visible"/>
                                      </p:to>
                                    </p:set>
                                    <p:animEffect transition="in" filter="wipe(left)">
                                      <p:cBhvr>
                                        <p:cTn id="31" dur="500"/>
                                        <p:tgtEl>
                                          <p:spTgt spid="2"/>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nodeType="clickEffect">
                                  <p:stCondLst>
                                    <p:cond delay="0"/>
                                  </p:stCondLst>
                                  <p:childTnLst>
                                    <p:set>
                                      <p:cBhvr>
                                        <p:cTn id="35" dur="1" fill="hold">
                                          <p:stCondLst>
                                            <p:cond delay="0"/>
                                          </p:stCondLst>
                                        </p:cTn>
                                        <p:tgtEl>
                                          <p:spTgt spid="152599"/>
                                        </p:tgtEl>
                                        <p:attrNameLst>
                                          <p:attrName>style.visibility</p:attrName>
                                        </p:attrNameLst>
                                      </p:cBhvr>
                                      <p:to>
                                        <p:strVal val="hidden"/>
                                      </p:to>
                                    </p:set>
                                  </p:childTnLst>
                                </p:cTn>
                              </p:par>
                              <p:par>
                                <p:cTn id="36" presetID="1" presetClass="exit" presetSubtype="0" fill="hold" nodeType="withEffect">
                                  <p:stCondLst>
                                    <p:cond delay="0"/>
                                  </p:stCondLst>
                                  <p:childTnLst>
                                    <p:set>
                                      <p:cBhvr>
                                        <p:cTn id="37" dur="1" fill="hold">
                                          <p:stCondLst>
                                            <p:cond delay="0"/>
                                          </p:stCondLst>
                                        </p:cTn>
                                        <p:tgtEl>
                                          <p:spTgt spid="1526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52606"/>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52596"/>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52606"/>
                  </p:tgtEl>
                </p:cond>
              </p:nextCondLst>
            </p:seq>
            <p:seq concurrent="1" nextAc="seek">
              <p:cTn id="43" restart="whenNotActive" fill="hold" evtFilter="cancelBubble" nodeType="interactiveSeq">
                <p:stCondLst>
                  <p:cond evt="onClick" delay="0">
                    <p:tgtEl>
                      <p:spTgt spid="152599"/>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152612"/>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2599"/>
                  </p:tgtEl>
                </p:cond>
              </p:nextCondLst>
            </p:seq>
            <p:seq concurrent="1" nextAc="seek">
              <p:cTn id="48" restart="whenNotActive" fill="hold" evtFilter="cancelBubble" nodeType="interactiveSeq">
                <p:stCondLst>
                  <p:cond evt="onClick" delay="0">
                    <p:tgtEl>
                      <p:spTgt spid="152602"/>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nodeType="clickEffect">
                                  <p:stCondLst>
                                    <p:cond delay="0"/>
                                  </p:stCondLst>
                                  <p:childTnLst>
                                    <p:set>
                                      <p:cBhvr>
                                        <p:cTn id="52" dur="1" fill="hold">
                                          <p:stCondLst>
                                            <p:cond delay="0"/>
                                          </p:stCondLst>
                                        </p:cTn>
                                        <p:tgtEl>
                                          <p:spTgt spid="152610"/>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2602"/>
                  </p:tgtEl>
                </p:cond>
              </p:nextCondLst>
            </p:seq>
            <p:seq concurrent="1" nextAc="seek">
              <p:cTn id="53" restart="whenNotActive" fill="hold" evtFilter="cancelBubble" nodeType="interactiveSeq">
                <p:stCondLst>
                  <p:cond evt="onClick" delay="0">
                    <p:tgtEl>
                      <p:spTgt spid="152600"/>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nodeType="clickEffect">
                                  <p:stCondLst>
                                    <p:cond delay="0"/>
                                  </p:stCondLst>
                                  <p:childTnLst>
                                    <p:set>
                                      <p:cBhvr>
                                        <p:cTn id="57" dur="1" fill="hold">
                                          <p:stCondLst>
                                            <p:cond delay="0"/>
                                          </p:stCondLst>
                                        </p:cTn>
                                        <p:tgtEl>
                                          <p:spTgt spid="152613"/>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2600"/>
                  </p:tgtEl>
                </p:cond>
              </p:nextCondLst>
            </p:seq>
            <p:seq concurrent="1" nextAc="seek">
              <p:cTn id="58" restart="whenNotActive" fill="hold" evtFilter="cancelBubble" nodeType="interactiveSeq">
                <p:stCondLst>
                  <p:cond evt="onClick" delay="0">
                    <p:tgtEl>
                      <p:spTgt spid="152604"/>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nodeType="clickEffect">
                                  <p:stCondLst>
                                    <p:cond delay="0"/>
                                  </p:stCondLst>
                                  <p:childTnLst>
                                    <p:set>
                                      <p:cBhvr>
                                        <p:cTn id="62" dur="1" fill="hold">
                                          <p:stCondLst>
                                            <p:cond delay="0"/>
                                          </p:stCondLst>
                                        </p:cTn>
                                        <p:tgtEl>
                                          <p:spTgt spid="152611"/>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2604"/>
                  </p:tgtEl>
                </p:cond>
              </p:nextCondLst>
            </p:seq>
          </p:childTnLst>
        </p:cTn>
      </p:par>
    </p:tnLst>
    <p:bldLst>
      <p:bldP spid="152602" grpId="0" bldLvl="0" animBg="1"/>
      <p:bldP spid="152604" grpId="0" bldLvl="0" animBg="1"/>
      <p:bldP spid="152599" grpId="0" bldLvl="0" animBg="1"/>
      <p:bldP spid="152596" grpId="0" bldLvl="0" animBg="1"/>
      <p:bldP spid="152600" grpId="0" bldLvl="0" animBg="1"/>
      <p:bldP spid="4189" grpId="0" bldLvl="0" animBg="1"/>
      <p:bldP spid="2" grpId="0"/>
    </p:bldLst>
  </p:timing>
</p:sld>
</file>

<file path=ppt/slides/slide11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8" name="Picture 46" descr="Christmas_card"/>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24064" y="358774"/>
            <a:ext cx="2280194" cy="3145823"/>
          </a:xfrm>
          <a:prstGeom prst="rect">
            <a:avLst/>
          </a:prstGeom>
          <a:noFill/>
          <a:ln>
            <a:noFill/>
          </a:ln>
          <a:effectLst>
            <a:glow rad="228600">
              <a:schemeClr val="bg1">
                <a:alpha val="72000"/>
              </a:schemeClr>
            </a:glow>
            <a:outerShdw dist="107763" dir="2700000" algn="ctr" rotWithShape="0">
              <a:srgbClr val="996633">
                <a:alpha val="50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3 Grupo"/>
          <p:cNvGrpSpPr/>
          <p:nvPr/>
        </p:nvGrpSpPr>
        <p:grpSpPr>
          <a:xfrm>
            <a:off x="381000" y="3505200"/>
            <a:ext cx="8534400" cy="2579688"/>
            <a:chOff x="381000" y="3504597"/>
            <a:chExt cx="8534400" cy="2580291"/>
          </a:xfrm>
        </p:grpSpPr>
        <p:grpSp>
          <p:nvGrpSpPr>
            <p:cNvPr id="7173" name="Group 2"/>
            <p:cNvGrpSpPr/>
            <p:nvPr/>
          </p:nvGrpSpPr>
          <p:grpSpPr>
            <a:xfrm>
              <a:off x="381000" y="3951288"/>
              <a:ext cx="8534400" cy="2133600"/>
              <a:chOff x="240" y="1440"/>
              <a:chExt cx="5376" cy="1344"/>
            </a:xfrm>
          </p:grpSpPr>
          <p:sp>
            <p:nvSpPr>
              <p:cNvPr id="7172"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200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7174"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9" name="Picture 35"/>
            <p:cNvPicPr>
              <a:picLocks noChangeAspect="1" noChangeArrowheads="1"/>
            </p:cNvPicPr>
            <p:nvPr/>
          </p:nvPicPr>
          <p:blipFill>
            <a:blip r:embed="rId3"/>
            <a:stretch>
              <a:fillRect/>
            </a:stretch>
          </p:blipFill>
          <p:spPr bwMode="auto">
            <a:xfrm>
              <a:off x="1908175" y="3504597"/>
              <a:ext cx="5692775" cy="893972"/>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8194"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8195" name="Group 11"/>
          <p:cNvGrpSpPr/>
          <p:nvPr/>
        </p:nvGrpSpPr>
        <p:grpSpPr>
          <a:xfrm>
            <a:off x="34925" y="1268413"/>
            <a:ext cx="9142413" cy="2390775"/>
            <a:chOff x="0" y="384"/>
            <a:chExt cx="5759" cy="2015"/>
          </a:xfrm>
        </p:grpSpPr>
        <p:sp>
          <p:nvSpPr>
            <p:cNvPr id="8224"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8225"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8226"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8196"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8197"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56680"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6681"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6682"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6683"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6684"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6685" name="Text Box 13"/>
          <p:cNvSpPr txBox="1"/>
          <p:nvPr/>
        </p:nvSpPr>
        <p:spPr>
          <a:xfrm>
            <a:off x="1198563" y="1987550"/>
            <a:ext cx="6829425" cy="1512888"/>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The animal that pulls Santa’s sleigh.</a:t>
            </a:r>
            <a:endParaRPr lang="en-US" altLang="es-ES" sz="4000" b="0" dirty="0">
              <a:solidFill>
                <a:srgbClr val="FFFFFF"/>
              </a:solidFill>
              <a:latin typeface="Arial Rounded MT Bold" pitchFamily="34" charset="0"/>
            </a:endParaRPr>
          </a:p>
        </p:txBody>
      </p:sp>
      <p:sp>
        <p:nvSpPr>
          <p:cNvPr id="156687" name="AutoShape 15"/>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6691"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6692" name="Text Box 20"/>
          <p:cNvSpPr txBox="1"/>
          <p:nvPr/>
        </p:nvSpPr>
        <p:spPr>
          <a:xfrm>
            <a:off x="5221288" y="5722938"/>
            <a:ext cx="2951162" cy="585787"/>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D.</a:t>
            </a:r>
            <a:r>
              <a:rPr lang="en-US" altLang="es-ES" sz="3200" dirty="0">
                <a:solidFill>
                  <a:srgbClr val="FFFFFF"/>
                </a:solidFill>
                <a:latin typeface="Arial Rounded MT Bold" pitchFamily="34" charset="0"/>
              </a:rPr>
              <a:t> </a:t>
            </a:r>
            <a:r>
              <a:rPr lang="en-US" altLang="es-ES" sz="3200" dirty="0">
                <a:latin typeface="Arial Rounded MT Bold" pitchFamily="34" charset="0"/>
              </a:rPr>
              <a:t>A donkey</a:t>
            </a:r>
            <a:endParaRPr lang="en-US" altLang="es-ES" sz="3200" dirty="0">
              <a:latin typeface="Arial Rounded MT Bold" pitchFamily="34" charset="0"/>
            </a:endParaRPr>
          </a:p>
        </p:txBody>
      </p:sp>
      <p:sp>
        <p:nvSpPr>
          <p:cNvPr id="156693"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6695" name="AutoShape 23"/>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6696" name="AutoShape 24"/>
          <p:cNvSpPr/>
          <p:nvPr/>
        </p:nvSpPr>
        <p:spPr>
          <a:xfrm>
            <a:off x="611188" y="4643438"/>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6697" name="Text Box 25"/>
          <p:cNvSpPr txBox="1"/>
          <p:nvPr/>
        </p:nvSpPr>
        <p:spPr>
          <a:xfrm>
            <a:off x="1187450" y="5718175"/>
            <a:ext cx="2227263"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C.</a:t>
            </a:r>
            <a:r>
              <a:rPr lang="en-US" altLang="es-ES" sz="3200" dirty="0">
                <a:solidFill>
                  <a:srgbClr val="FFFFFF"/>
                </a:solidFill>
                <a:latin typeface="Arial Rounded MT Bold" pitchFamily="34" charset="0"/>
              </a:rPr>
              <a:t> </a:t>
            </a:r>
            <a:r>
              <a:rPr lang="en-US" altLang="es-ES" sz="3200" dirty="0">
                <a:latin typeface="Arial Rounded MT Bold" pitchFamily="34" charset="0"/>
              </a:rPr>
              <a:t>A horse</a:t>
            </a:r>
            <a:endParaRPr lang="en-US" altLang="es-ES" sz="3200" dirty="0">
              <a:latin typeface="Arial Rounded MT Bold" pitchFamily="34" charset="0"/>
            </a:endParaRPr>
          </a:p>
        </p:txBody>
      </p:sp>
      <p:sp>
        <p:nvSpPr>
          <p:cNvPr id="8213" name="Text Box 26"/>
          <p:cNvSpPr txBox="1"/>
          <p:nvPr/>
        </p:nvSpPr>
        <p:spPr>
          <a:xfrm>
            <a:off x="2844800" y="1484313"/>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300</a:t>
            </a:r>
            <a:endParaRPr lang="en-US" altLang="es-ES" sz="3200" b="0" dirty="0">
              <a:solidFill>
                <a:srgbClr val="FFFF00"/>
              </a:solidFill>
              <a:latin typeface="Arial Rounded MT Bold" pitchFamily="34" charset="0"/>
            </a:endParaRPr>
          </a:p>
        </p:txBody>
      </p:sp>
      <p:sp>
        <p:nvSpPr>
          <p:cNvPr id="156699" name="Text Box 27"/>
          <p:cNvSpPr txBox="1"/>
          <p:nvPr/>
        </p:nvSpPr>
        <p:spPr>
          <a:xfrm>
            <a:off x="5364163" y="4724400"/>
            <a:ext cx="2290762"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B.</a:t>
            </a:r>
            <a:r>
              <a:rPr lang="en-US" altLang="es-ES" sz="3200" dirty="0">
                <a:solidFill>
                  <a:srgbClr val="FFFFFF"/>
                </a:solidFill>
                <a:latin typeface="Arial Rounded MT Bold" pitchFamily="34" charset="0"/>
              </a:rPr>
              <a:t> </a:t>
            </a:r>
            <a:r>
              <a:rPr lang="en-US" altLang="es-ES" sz="3200" dirty="0">
                <a:latin typeface="Arial Rounded MT Bold" pitchFamily="34" charset="0"/>
              </a:rPr>
              <a:t>A camel</a:t>
            </a:r>
            <a:endParaRPr lang="en-US" altLang="es-ES" sz="3200" dirty="0">
              <a:latin typeface="Arial Rounded MT Bold" pitchFamily="34" charset="0"/>
            </a:endParaRPr>
          </a:p>
        </p:txBody>
      </p:sp>
      <p:sp>
        <p:nvSpPr>
          <p:cNvPr id="156694" name="Text Box 22"/>
          <p:cNvSpPr txBox="1"/>
          <p:nvPr/>
        </p:nvSpPr>
        <p:spPr>
          <a:xfrm>
            <a:off x="1042988" y="4652963"/>
            <a:ext cx="2868612" cy="649287"/>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dirty="0">
                <a:solidFill>
                  <a:srgbClr val="FF9933"/>
                </a:solidFill>
                <a:latin typeface="Arial Rounded MT Bold" pitchFamily="34" charset="0"/>
              </a:rPr>
              <a:t>A.</a:t>
            </a:r>
            <a:r>
              <a:rPr lang="en-US" altLang="es-ES" sz="3600" dirty="0">
                <a:solidFill>
                  <a:srgbClr val="FFFFFF"/>
                </a:solidFill>
                <a:latin typeface="Arial Rounded MT Bold" pitchFamily="34" charset="0"/>
              </a:rPr>
              <a:t> </a:t>
            </a:r>
            <a:r>
              <a:rPr lang="en-US" altLang="es-ES" sz="3200" dirty="0">
                <a:latin typeface="Arial Rounded MT Bold" pitchFamily="34" charset="0"/>
              </a:rPr>
              <a:t>A reindeer</a:t>
            </a:r>
            <a:endParaRPr lang="en-US" altLang="es-ES" sz="3600" dirty="0">
              <a:latin typeface="Arial Rounded MT Bold" pitchFamily="34" charset="0"/>
            </a:endParaRPr>
          </a:p>
        </p:txBody>
      </p:sp>
      <p:sp>
        <p:nvSpPr>
          <p:cNvPr id="8285"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3" name="Picture 35"/>
          <p:cNvPicPr>
            <a:picLocks noChangeAspect="1" noChangeArrowheads="1"/>
          </p:cNvPicPr>
          <p:nvPr/>
        </p:nvPicPr>
        <p:blipFill>
          <a:blip r:embed="rId2"/>
          <a:stretch>
            <a:fillRect/>
          </a:stretch>
        </p:blipFill>
        <p:spPr bwMode="auto">
          <a:xfrm>
            <a:off x="1689100" y="858838"/>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20683" y="83800"/>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83038" y="10793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61326" y="-44768"/>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1763" y="8411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26988" y="1238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6685"/>
                                        </p:tgtEl>
                                        <p:attrNameLst>
                                          <p:attrName>style.visibility</p:attrName>
                                        </p:attrNameLst>
                                      </p:cBhvr>
                                      <p:to>
                                        <p:strVal val="visible"/>
                                      </p:to>
                                    </p:set>
                                    <p:animEffect transition="in" filter="wipe(left)">
                                      <p:cBhvr>
                                        <p:cTn id="7" dur="1750"/>
                                        <p:tgtEl>
                                          <p:spTgt spid="156685"/>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56694"/>
                                        </p:tgtEl>
                                        <p:attrNameLst>
                                          <p:attrName>style.visibility</p:attrName>
                                        </p:attrNameLst>
                                      </p:cBhvr>
                                      <p:to>
                                        <p:strVal val="visible"/>
                                      </p:to>
                                    </p:set>
                                    <p:animEffect transition="in" filter="wipe(left)">
                                      <p:cBhvr>
                                        <p:cTn id="11" dur="500"/>
                                        <p:tgtEl>
                                          <p:spTgt spid="156694"/>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56699"/>
                                        </p:tgtEl>
                                        <p:attrNameLst>
                                          <p:attrName>style.visibility</p:attrName>
                                        </p:attrNameLst>
                                      </p:cBhvr>
                                      <p:to>
                                        <p:strVal val="visible"/>
                                      </p:to>
                                    </p:set>
                                    <p:animEffect transition="in" filter="wipe(left)">
                                      <p:cBhvr>
                                        <p:cTn id="15" dur="500"/>
                                        <p:tgtEl>
                                          <p:spTgt spid="156699"/>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56697"/>
                                        </p:tgtEl>
                                        <p:attrNameLst>
                                          <p:attrName>style.visibility</p:attrName>
                                        </p:attrNameLst>
                                      </p:cBhvr>
                                      <p:to>
                                        <p:strVal val="visible"/>
                                      </p:to>
                                    </p:set>
                                    <p:animEffect transition="in" filter="wipe(left)">
                                      <p:cBhvr>
                                        <p:cTn id="19" dur="500"/>
                                        <p:tgtEl>
                                          <p:spTgt spid="156697"/>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56692"/>
                                        </p:tgtEl>
                                        <p:attrNameLst>
                                          <p:attrName>style.visibility</p:attrName>
                                        </p:attrNameLst>
                                      </p:cBhvr>
                                      <p:to>
                                        <p:strVal val="visible"/>
                                      </p:to>
                                    </p:set>
                                    <p:animEffect transition="in" filter="wipe(left)">
                                      <p:cBhvr>
                                        <p:cTn id="23" dur="500"/>
                                        <p:tgtEl>
                                          <p:spTgt spid="156692"/>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8285"/>
                                        </p:tgtEl>
                                      </p:cBhvr>
                                    </p:animEffect>
                                    <p:set>
                                      <p:cBhvr>
                                        <p:cTn id="27" dur="1" fill="hold">
                                          <p:stCondLst>
                                            <p:cond delay="29999"/>
                                          </p:stCondLst>
                                        </p:cTn>
                                        <p:tgtEl>
                                          <p:spTgt spid="8285"/>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56699"/>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566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56687"/>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56696"/>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56687"/>
                  </p:tgtEl>
                </p:cond>
              </p:nextCondLst>
            </p:seq>
            <p:seq concurrent="1" nextAc="seek">
              <p:cTn id="43" restart="whenNotActive" fill="hold" evtFilter="cancelBubble" nodeType="interactiveSeq">
                <p:stCondLst>
                  <p:cond evt="onClick" delay="0">
                    <p:tgtEl>
                      <p:spTgt spid="156694"/>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56693"/>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6694"/>
                  </p:tgtEl>
                </p:cond>
              </p:nextCondLst>
            </p:seq>
            <p:seq concurrent="1" nextAc="seek">
              <p:cTn id="48" restart="whenNotActive" fill="hold" evtFilter="cancelBubble" nodeType="interactiveSeq">
                <p:stCondLst>
                  <p:cond evt="onClick" delay="0">
                    <p:tgtEl>
                      <p:spTgt spid="156699"/>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56681"/>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6699"/>
                  </p:tgtEl>
                </p:cond>
              </p:nextCondLst>
            </p:seq>
            <p:seq concurrent="1" nextAc="seek">
              <p:cTn id="53" restart="whenNotActive" fill="hold" evtFilter="cancelBubble" nodeType="interactiveSeq">
                <p:stCondLst>
                  <p:cond evt="onClick" delay="0">
                    <p:tgtEl>
                      <p:spTgt spid="156697"/>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56695"/>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6697"/>
                  </p:tgtEl>
                </p:cond>
              </p:nextCondLst>
            </p:seq>
            <p:seq concurrent="1" nextAc="seek">
              <p:cTn id="58" restart="whenNotActive" fill="hold" evtFilter="cancelBubble" nodeType="interactiveSeq">
                <p:stCondLst>
                  <p:cond evt="onClick" delay="0">
                    <p:tgtEl>
                      <p:spTgt spid="156692"/>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56691"/>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6692"/>
                  </p:tgtEl>
                </p:cond>
              </p:nextCondLst>
            </p:seq>
          </p:childTnLst>
        </p:cTn>
      </p:par>
    </p:tnLst>
    <p:bldLst>
      <p:bldP spid="156681" grpId="0" bldLvl="0" animBg="1"/>
      <p:bldP spid="156691" grpId="0" bldLvl="0" animBg="1"/>
      <p:bldP spid="156692" grpId="0" bldLvl="0" animBg="1"/>
      <p:bldP spid="156692" grpId="1" bldLvl="0" animBg="1"/>
      <p:bldP spid="156693" grpId="0" bldLvl="0" animBg="1"/>
      <p:bldP spid="156695" grpId="0" bldLvl="0" animBg="1"/>
      <p:bldP spid="156696" grpId="0" bldLvl="0" animBg="1"/>
      <p:bldP spid="156697" grpId="0" bldLvl="0" animBg="1"/>
      <p:bldP spid="156699" grpId="0" bldLvl="0" animBg="1"/>
      <p:bldP spid="156699" grpId="1" bldLvl="0" animBg="1"/>
      <p:bldP spid="156694" grpId="0" bldLvl="0" animBg="1"/>
      <p:bldP spid="8285" grpId="0" bldLvl="0" animBg="1"/>
      <p:bldP spid="31" grpId="0"/>
    </p:bldLst>
  </p:timing>
</p:sld>
</file>

<file path=ppt/slides/slide11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9225" name="Picture 9" descr="http://www.christmaswow.com/wp-content/uploads/2007/10/Christmas-Reindeer.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31840" y="394692"/>
            <a:ext cx="2485053" cy="3106316"/>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7" name="6 Grupo"/>
          <p:cNvGrpSpPr/>
          <p:nvPr/>
        </p:nvGrpSpPr>
        <p:grpSpPr>
          <a:xfrm>
            <a:off x="374650" y="3430588"/>
            <a:ext cx="8534400" cy="2579687"/>
            <a:chOff x="374650" y="3429984"/>
            <a:chExt cx="8534400" cy="2580291"/>
          </a:xfrm>
        </p:grpSpPr>
        <p:grpSp>
          <p:nvGrpSpPr>
            <p:cNvPr id="9221" name="Group 2"/>
            <p:cNvGrpSpPr/>
            <p:nvPr/>
          </p:nvGrpSpPr>
          <p:grpSpPr>
            <a:xfrm>
              <a:off x="374650" y="3876675"/>
              <a:ext cx="8534400" cy="2133600"/>
              <a:chOff x="240" y="1440"/>
              <a:chExt cx="5376" cy="1344"/>
            </a:xfrm>
          </p:grpSpPr>
          <p:sp>
            <p:nvSpPr>
              <p:cNvPr id="3"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300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4"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5"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9" name="Picture 35"/>
            <p:cNvPicPr>
              <a:picLocks noChangeAspect="1" noChangeArrowheads="1"/>
            </p:cNvPicPr>
            <p:nvPr/>
          </p:nvPicPr>
          <p:blipFill>
            <a:blip r:embed="rId3"/>
            <a:stretch>
              <a:fillRect/>
            </a:stretch>
          </p:blipFill>
          <p:spPr bwMode="auto">
            <a:xfrm>
              <a:off x="1795463" y="3429984"/>
              <a:ext cx="5692775" cy="893971"/>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2" name="Picture 1"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000000"/>
                                          </p:val>
                                        </p:tav>
                                        <p:tav tm="100000">
                                          <p:val>
                                            <p:strVal val="#ppt_w"/>
                                          </p:val>
                                        </p:tav>
                                      </p:tavLst>
                                    </p:anim>
                                    <p:anim calcmode="lin" valueType="num">
                                      <p:cBhvr>
                                        <p:cTn id="8" dur="500" fill="hold"/>
                                        <p:tgtEl>
                                          <p:spTgt spid="7"/>
                                        </p:tgtEl>
                                        <p:attrNameLst>
                                          <p:attrName>ppt_h</p:attrName>
                                        </p:attrNameLst>
                                      </p:cBhvr>
                                      <p:tavLst>
                                        <p:tav tm="0">
                                          <p:val>
                                            <p:fltVal val="0.000000"/>
                                          </p:val>
                                        </p:tav>
                                        <p:tav tm="100000">
                                          <p:val>
                                            <p:strVal val="#ppt_h"/>
                                          </p:val>
                                        </p:tav>
                                      </p:tavLst>
                                    </p:anim>
                                    <p:animEffect transition="in" filter="fade">
                                      <p:cBhvr>
                                        <p:cTn id="9" dur="500"/>
                                        <p:tgtEl>
                                          <p:spTgt spid="7"/>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10242" name="Group 11"/>
          <p:cNvGrpSpPr/>
          <p:nvPr/>
        </p:nvGrpSpPr>
        <p:grpSpPr>
          <a:xfrm>
            <a:off x="34925" y="1196975"/>
            <a:ext cx="9142413" cy="2390775"/>
            <a:chOff x="0" y="384"/>
            <a:chExt cx="5759" cy="2015"/>
          </a:xfrm>
        </p:grpSpPr>
        <p:sp>
          <p:nvSpPr>
            <p:cNvPr id="10272"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0273"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10274"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0243"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10244"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58728"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8729"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8730"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8731"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8732"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8733" name="Text Box 13"/>
          <p:cNvSpPr txBox="1"/>
          <p:nvPr/>
        </p:nvSpPr>
        <p:spPr>
          <a:xfrm>
            <a:off x="963613" y="1989138"/>
            <a:ext cx="7208837" cy="1223962"/>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A reindeer </a:t>
            </a:r>
            <a:r>
              <a:rPr lang="en-US" altLang="es-ES" sz="4000" b="0" dirty="0">
                <a:latin typeface="Arial Rounded MT Bold" pitchFamily="34" charset="0"/>
              </a:rPr>
              <a:t>with a glowing red nose</a:t>
            </a:r>
            <a:endParaRPr lang="en-US" altLang="es-ES" sz="4000" b="0" dirty="0">
              <a:solidFill>
                <a:srgbClr val="FFFFFF"/>
              </a:solidFill>
              <a:latin typeface="Arial Rounded MT Bold" pitchFamily="34" charset="0"/>
            </a:endParaRPr>
          </a:p>
        </p:txBody>
      </p:sp>
      <p:sp>
        <p:nvSpPr>
          <p:cNvPr id="158735" name="AutoShape 15"/>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58739"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8741"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8742" name="AutoShape 22"/>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8743" name="AutoShape 23"/>
          <p:cNvSpPr/>
          <p:nvPr/>
        </p:nvSpPr>
        <p:spPr>
          <a:xfrm>
            <a:off x="4643438"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58744" name="Text Box 24"/>
          <p:cNvSpPr txBox="1"/>
          <p:nvPr/>
        </p:nvSpPr>
        <p:spPr>
          <a:xfrm>
            <a:off x="1116013" y="5718175"/>
            <a:ext cx="1630362"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Rufus</a:t>
            </a:r>
            <a:endParaRPr lang="en-US" altLang="es-ES" sz="2800" dirty="0">
              <a:latin typeface="Arial Rounded MT Bold" pitchFamily="34" charset="0"/>
            </a:endParaRPr>
          </a:p>
        </p:txBody>
      </p:sp>
      <p:sp>
        <p:nvSpPr>
          <p:cNvPr id="10259" name="Text Box 25"/>
          <p:cNvSpPr txBox="1"/>
          <p:nvPr/>
        </p:nvSpPr>
        <p:spPr>
          <a:xfrm>
            <a:off x="2844800" y="1484313"/>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500</a:t>
            </a:r>
            <a:endParaRPr lang="en-US" altLang="es-ES" sz="3200" b="0" dirty="0">
              <a:solidFill>
                <a:srgbClr val="FFFF00"/>
              </a:solidFill>
              <a:latin typeface="Arial Rounded MT Bold" pitchFamily="34" charset="0"/>
            </a:endParaRPr>
          </a:p>
        </p:txBody>
      </p:sp>
      <p:sp>
        <p:nvSpPr>
          <p:cNvPr id="158746" name="Text Box 26"/>
          <p:cNvSpPr txBox="1"/>
          <p:nvPr/>
        </p:nvSpPr>
        <p:spPr>
          <a:xfrm>
            <a:off x="5102225" y="4775200"/>
            <a:ext cx="2709863"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Ralph</a:t>
            </a:r>
            <a:endParaRPr lang="en-US" altLang="es-ES" sz="2800" dirty="0">
              <a:latin typeface="Arial Rounded MT Bold" pitchFamily="34" charset="0"/>
            </a:endParaRPr>
          </a:p>
        </p:txBody>
      </p:sp>
      <p:sp>
        <p:nvSpPr>
          <p:cNvPr id="158747" name="Text Box 27"/>
          <p:cNvSpPr txBox="1"/>
          <p:nvPr/>
        </p:nvSpPr>
        <p:spPr>
          <a:xfrm>
            <a:off x="1042988" y="4775200"/>
            <a:ext cx="2303462"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a:t>
            </a:r>
            <a:r>
              <a:rPr lang="en-US" altLang="es-ES" sz="2800" dirty="0">
                <a:latin typeface="Arial Rounded MT Bold" pitchFamily="34" charset="0"/>
              </a:rPr>
              <a:t>Randolph</a:t>
            </a:r>
            <a:endParaRPr lang="en-US" altLang="es-ES" sz="2800" dirty="0">
              <a:latin typeface="Arial Rounded MT Bold" pitchFamily="34" charset="0"/>
            </a:endParaRPr>
          </a:p>
        </p:txBody>
      </p:sp>
      <p:sp>
        <p:nvSpPr>
          <p:cNvPr id="158740" name="Text Box 20"/>
          <p:cNvSpPr txBox="1"/>
          <p:nvPr/>
        </p:nvSpPr>
        <p:spPr>
          <a:xfrm>
            <a:off x="5148263" y="5732463"/>
            <a:ext cx="3065462" cy="527050"/>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Rudolph</a:t>
            </a:r>
            <a:endParaRPr lang="en-US" altLang="es-ES" sz="2800" dirty="0">
              <a:latin typeface="Arial Rounded MT Bold" pitchFamily="34" charset="0"/>
            </a:endParaRPr>
          </a:p>
        </p:txBody>
      </p:sp>
      <p:sp>
        <p:nvSpPr>
          <p:cNvPr id="10333"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0269" name="Rectangle 94"/>
          <p:cNvSpPr/>
          <p:nvPr/>
        </p:nvSpPr>
        <p:spPr>
          <a:xfrm>
            <a:off x="1258888" y="4076700"/>
            <a:ext cx="6553200" cy="215900"/>
          </a:xfrm>
          <a:prstGeom prst="rect">
            <a:avLst/>
          </a:prstGeom>
          <a:no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689100" y="858838"/>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92438" y="10475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83038" y="10793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61326" y="-44768"/>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1763" y="8411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26988" y="1238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8733"/>
                                        </p:tgtEl>
                                        <p:attrNameLst>
                                          <p:attrName>style.visibility</p:attrName>
                                        </p:attrNameLst>
                                      </p:cBhvr>
                                      <p:to>
                                        <p:strVal val="visible"/>
                                      </p:to>
                                    </p:set>
                                    <p:animEffect transition="in" filter="wipe(left)">
                                      <p:cBhvr>
                                        <p:cTn id="7" dur="1750"/>
                                        <p:tgtEl>
                                          <p:spTgt spid="158733"/>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58747"/>
                                        </p:tgtEl>
                                        <p:attrNameLst>
                                          <p:attrName>style.visibility</p:attrName>
                                        </p:attrNameLst>
                                      </p:cBhvr>
                                      <p:to>
                                        <p:strVal val="visible"/>
                                      </p:to>
                                    </p:set>
                                    <p:animEffect transition="in" filter="wipe(left)">
                                      <p:cBhvr>
                                        <p:cTn id="11" dur="500"/>
                                        <p:tgtEl>
                                          <p:spTgt spid="158747"/>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58746"/>
                                        </p:tgtEl>
                                        <p:attrNameLst>
                                          <p:attrName>style.visibility</p:attrName>
                                        </p:attrNameLst>
                                      </p:cBhvr>
                                      <p:to>
                                        <p:strVal val="visible"/>
                                      </p:to>
                                    </p:set>
                                    <p:animEffect transition="in" filter="wipe(left)">
                                      <p:cBhvr>
                                        <p:cTn id="15" dur="500"/>
                                        <p:tgtEl>
                                          <p:spTgt spid="158746"/>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58744"/>
                                        </p:tgtEl>
                                        <p:attrNameLst>
                                          <p:attrName>style.visibility</p:attrName>
                                        </p:attrNameLst>
                                      </p:cBhvr>
                                      <p:to>
                                        <p:strVal val="visible"/>
                                      </p:to>
                                    </p:set>
                                    <p:animEffect transition="in" filter="wipe(left)">
                                      <p:cBhvr>
                                        <p:cTn id="19" dur="500"/>
                                        <p:tgtEl>
                                          <p:spTgt spid="158744"/>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58740"/>
                                        </p:tgtEl>
                                        <p:attrNameLst>
                                          <p:attrName>style.visibility</p:attrName>
                                        </p:attrNameLst>
                                      </p:cBhvr>
                                      <p:to>
                                        <p:strVal val="visible"/>
                                      </p:to>
                                    </p:set>
                                    <p:animEffect transition="in" filter="wipe(left)">
                                      <p:cBhvr>
                                        <p:cTn id="23" dur="500"/>
                                        <p:tgtEl>
                                          <p:spTgt spid="158740"/>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10333"/>
                                        </p:tgtEl>
                                      </p:cBhvr>
                                    </p:animEffect>
                                    <p:set>
                                      <p:cBhvr>
                                        <p:cTn id="27" dur="1" fill="hold">
                                          <p:stCondLst>
                                            <p:cond delay="29999"/>
                                          </p:stCondLst>
                                        </p:cTn>
                                        <p:tgtEl>
                                          <p:spTgt spid="10333"/>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58744"/>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5874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58735"/>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58743"/>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58735"/>
                  </p:tgtEl>
                </p:cond>
              </p:nextCondLst>
            </p:seq>
            <p:seq concurrent="1" nextAc="seek">
              <p:cTn id="43" restart="whenNotActive" fill="hold" evtFilter="cancelBubble" nodeType="interactiveSeq">
                <p:stCondLst>
                  <p:cond evt="onClick" delay="0">
                    <p:tgtEl>
                      <p:spTgt spid="158747"/>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58741"/>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8747"/>
                  </p:tgtEl>
                </p:cond>
              </p:nextCondLst>
            </p:seq>
            <p:seq concurrent="1" nextAc="seek">
              <p:cTn id="48" restart="whenNotActive" fill="hold" evtFilter="cancelBubble" nodeType="interactiveSeq">
                <p:stCondLst>
                  <p:cond evt="onClick" delay="0">
                    <p:tgtEl>
                      <p:spTgt spid="158746"/>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58729"/>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8746"/>
                  </p:tgtEl>
                </p:cond>
              </p:nextCondLst>
            </p:seq>
            <p:seq concurrent="1" nextAc="seek">
              <p:cTn id="53" restart="whenNotActive" fill="hold" evtFilter="cancelBubble" nodeType="interactiveSeq">
                <p:stCondLst>
                  <p:cond evt="onClick" delay="0">
                    <p:tgtEl>
                      <p:spTgt spid="158744"/>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58742"/>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8744"/>
                  </p:tgtEl>
                </p:cond>
              </p:nextCondLst>
            </p:seq>
            <p:seq concurrent="1" nextAc="seek">
              <p:cTn id="58" restart="whenNotActive" fill="hold" evtFilter="cancelBubble" nodeType="interactiveSeq">
                <p:stCondLst>
                  <p:cond evt="onClick" delay="0">
                    <p:tgtEl>
                      <p:spTgt spid="158740"/>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58739"/>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58740"/>
                  </p:tgtEl>
                </p:cond>
              </p:nextCondLst>
            </p:seq>
          </p:childTnLst>
        </p:cTn>
      </p:par>
    </p:tnLst>
    <p:bldLst>
      <p:bldP spid="158729" grpId="0" bldLvl="0" animBg="1"/>
      <p:bldP spid="158739" grpId="0" bldLvl="0" animBg="1"/>
      <p:bldP spid="158741" grpId="0" bldLvl="0" animBg="1"/>
      <p:bldP spid="158742" grpId="0" bldLvl="0" animBg="1"/>
      <p:bldP spid="158743" grpId="0" bldLvl="0" animBg="1"/>
      <p:bldP spid="158744" grpId="0" bldLvl="0" animBg="1"/>
      <p:bldP spid="158744" grpId="1" bldLvl="0" animBg="1"/>
      <p:bldP spid="158746" grpId="0" bldLvl="0" animBg="1"/>
      <p:bldP spid="158747" grpId="0" bldLvl="0" animBg="1"/>
      <p:bldP spid="158747" grpId="1" bldLvl="0" animBg="1"/>
      <p:bldP spid="158740" grpId="0" bldLvl="0" animBg="1"/>
      <p:bldP spid="10333" grpId="0" bldLvl="0" animBg="1"/>
      <p:bldP spid="31" grpId="0"/>
    </p:bldLst>
  </p:timing>
</p:sld>
</file>

<file path=ppt/slides/slide11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11273" name="Picture 9" descr="http://1.bp.blogspot.com/-W80cVoujd4U/Vf4wn0CShPI/AAAAAAAAAJg/CMhj7kwztGo/s1600/15632775_s_zps7f87f857.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383743" y="332656"/>
            <a:ext cx="2528914" cy="3366898"/>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5" name="4 Grupo"/>
          <p:cNvGrpSpPr/>
          <p:nvPr/>
        </p:nvGrpSpPr>
        <p:grpSpPr>
          <a:xfrm>
            <a:off x="381000" y="3573463"/>
            <a:ext cx="8534400" cy="2592387"/>
            <a:chOff x="381000" y="3573016"/>
            <a:chExt cx="8534400" cy="2592834"/>
          </a:xfrm>
        </p:grpSpPr>
        <p:grpSp>
          <p:nvGrpSpPr>
            <p:cNvPr id="11269" name="Group 2"/>
            <p:cNvGrpSpPr/>
            <p:nvPr/>
          </p:nvGrpSpPr>
          <p:grpSpPr>
            <a:xfrm>
              <a:off x="381000" y="4032250"/>
              <a:ext cx="8534400" cy="2133600"/>
              <a:chOff x="240" y="1440"/>
              <a:chExt cx="5376" cy="1344"/>
            </a:xfrm>
          </p:grpSpPr>
          <p:sp>
            <p:nvSpPr>
              <p:cNvPr id="3"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500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1270"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10" name="Picture 35"/>
            <p:cNvPicPr>
              <a:picLocks noChangeAspect="1" noChangeArrowheads="1"/>
            </p:cNvPicPr>
            <p:nvPr/>
          </p:nvPicPr>
          <p:blipFill>
            <a:blip r:embed="rId3"/>
            <a:stretch>
              <a:fillRect/>
            </a:stretch>
          </p:blipFill>
          <p:spPr bwMode="auto">
            <a:xfrm>
              <a:off x="1795463" y="3573016"/>
              <a:ext cx="5692775" cy="893916"/>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4" name="Picture 3"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000000"/>
                                          </p:val>
                                        </p:tav>
                                        <p:tav tm="100000">
                                          <p:val>
                                            <p:strVal val="#ppt_w"/>
                                          </p:val>
                                        </p:tav>
                                      </p:tavLst>
                                    </p:anim>
                                    <p:anim calcmode="lin" valueType="num">
                                      <p:cBhvr>
                                        <p:cTn id="8" dur="500" fill="hold"/>
                                        <p:tgtEl>
                                          <p:spTgt spid="5"/>
                                        </p:tgtEl>
                                        <p:attrNameLst>
                                          <p:attrName>ppt_h</p:attrName>
                                        </p:attrNameLst>
                                      </p:cBhvr>
                                      <p:tavLst>
                                        <p:tav tm="0">
                                          <p:val>
                                            <p:fltVal val="0.000000"/>
                                          </p:val>
                                        </p:tav>
                                        <p:tav tm="100000">
                                          <p:val>
                                            <p:strVal val="#ppt_h"/>
                                          </p:val>
                                        </p:tav>
                                      </p:tavLst>
                                    </p:anim>
                                    <p:animEffect transition="in" filter="fade">
                                      <p:cBhvr>
                                        <p:cTn id="9" dur="5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218" name="Picture 43" descr="http://totallybaked.files.wordpress.com/2007/12/santa_happy_dance_hg_clr.gif"/>
          <p:cNvPicPr>
            <a:picLocks noChangeAspect="1"/>
          </p:cNvPicPr>
          <p:nvPr/>
        </p:nvPicPr>
        <p:blipFill>
          <a:blip r:embed="rId1"/>
          <a:stretch>
            <a:fillRect/>
          </a:stretch>
        </p:blipFill>
        <p:spPr>
          <a:xfrm>
            <a:off x="6372225" y="4176713"/>
            <a:ext cx="688975" cy="806450"/>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22116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9255"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12290"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12291" name="Group 11"/>
          <p:cNvGrpSpPr/>
          <p:nvPr/>
        </p:nvGrpSpPr>
        <p:grpSpPr>
          <a:xfrm>
            <a:off x="-33337" y="1341438"/>
            <a:ext cx="9142412" cy="2390775"/>
            <a:chOff x="0" y="384"/>
            <a:chExt cx="5759" cy="2015"/>
          </a:xfrm>
        </p:grpSpPr>
        <p:sp>
          <p:nvSpPr>
            <p:cNvPr id="12320"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2321"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12322"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2292"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12293"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60776"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0777"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0778"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0779"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0780"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0781" name="Text Box 13"/>
          <p:cNvSpPr txBox="1"/>
          <p:nvPr/>
        </p:nvSpPr>
        <p:spPr>
          <a:xfrm>
            <a:off x="622300" y="2060575"/>
            <a:ext cx="7910513" cy="1223963"/>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What's the name of Santa Claus' assistant?</a:t>
            </a:r>
            <a:endParaRPr lang="en-US" altLang="es-ES" sz="4000" b="0" dirty="0">
              <a:solidFill>
                <a:srgbClr val="FFFFFF"/>
              </a:solidFill>
              <a:latin typeface="Arial Rounded MT Bold" pitchFamily="34" charset="0"/>
            </a:endParaRPr>
          </a:p>
        </p:txBody>
      </p:sp>
      <p:sp>
        <p:nvSpPr>
          <p:cNvPr id="160783" name="AutoShape 15"/>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0787"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0788" name="AutoShape 20"/>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0789" name="AutoShape 21"/>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0790" name="AutoShape 22"/>
          <p:cNvSpPr/>
          <p:nvPr/>
        </p:nvSpPr>
        <p:spPr>
          <a:xfrm>
            <a:off x="4643438"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0791" name="Text Box 23"/>
          <p:cNvSpPr txBox="1"/>
          <p:nvPr/>
        </p:nvSpPr>
        <p:spPr>
          <a:xfrm>
            <a:off x="1201738" y="5718175"/>
            <a:ext cx="154940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b="0" dirty="0">
                <a:solidFill>
                  <a:srgbClr val="FF9933"/>
                </a:solidFill>
                <a:latin typeface="Arial Rounded MT Bold" pitchFamily="34" charset="0"/>
              </a:rPr>
              <a:t>C. </a:t>
            </a:r>
            <a:r>
              <a:rPr lang="en-US" altLang="es-ES" sz="2800" b="0" dirty="0">
                <a:latin typeface="Arial Rounded MT Bold" pitchFamily="34" charset="0"/>
              </a:rPr>
              <a:t>Adolf</a:t>
            </a:r>
            <a:endParaRPr lang="en-US" altLang="es-ES" sz="2800" b="0" dirty="0">
              <a:latin typeface="Arial Rounded MT Bold" pitchFamily="34" charset="0"/>
            </a:endParaRPr>
          </a:p>
        </p:txBody>
      </p:sp>
      <p:sp>
        <p:nvSpPr>
          <p:cNvPr id="12308" name="Text Box 24"/>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0066"/>
                </a:solidFill>
                <a:latin typeface="Arial Rounded MT Bold" pitchFamily="34" charset="0"/>
              </a:rPr>
              <a:t> 1.000</a:t>
            </a:r>
            <a:endParaRPr lang="en-US" altLang="es-ES" sz="3200" b="0" dirty="0">
              <a:solidFill>
                <a:srgbClr val="FF0066"/>
              </a:solidFill>
              <a:latin typeface="Arial Rounded MT Bold" pitchFamily="34" charset="0"/>
            </a:endParaRPr>
          </a:p>
        </p:txBody>
      </p:sp>
      <p:sp>
        <p:nvSpPr>
          <p:cNvPr id="160793" name="Text Box 25"/>
          <p:cNvSpPr txBox="1"/>
          <p:nvPr/>
        </p:nvSpPr>
        <p:spPr>
          <a:xfrm>
            <a:off x="5076825" y="4775200"/>
            <a:ext cx="298132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b="0" dirty="0">
                <a:solidFill>
                  <a:srgbClr val="FF9933"/>
                </a:solidFill>
                <a:latin typeface="Arial Rounded MT Bold" pitchFamily="34" charset="0"/>
              </a:rPr>
              <a:t>B.</a:t>
            </a:r>
            <a:r>
              <a:rPr lang="en-US" altLang="es-ES" sz="2800" b="0" dirty="0">
                <a:solidFill>
                  <a:srgbClr val="FFFFFF"/>
                </a:solidFill>
                <a:latin typeface="Arial Rounded MT Bold" pitchFamily="34" charset="0"/>
              </a:rPr>
              <a:t> </a:t>
            </a:r>
            <a:r>
              <a:rPr lang="en-US" altLang="es-ES" sz="2800" b="0" dirty="0">
                <a:latin typeface="Arial Rounded MT Bold" pitchFamily="34" charset="0"/>
              </a:rPr>
              <a:t>Delf</a:t>
            </a:r>
            <a:endParaRPr lang="en-US" altLang="es-ES" sz="2800" b="0" dirty="0">
              <a:latin typeface="Arial Rounded MT Bold" pitchFamily="34" charset="0"/>
            </a:endParaRPr>
          </a:p>
        </p:txBody>
      </p:sp>
      <p:sp>
        <p:nvSpPr>
          <p:cNvPr id="160794" name="Text Box 26"/>
          <p:cNvSpPr txBox="1"/>
          <p:nvPr/>
        </p:nvSpPr>
        <p:spPr>
          <a:xfrm>
            <a:off x="1244600" y="4724400"/>
            <a:ext cx="1311275"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b="0" dirty="0">
                <a:solidFill>
                  <a:srgbClr val="FF9933"/>
                </a:solidFill>
                <a:latin typeface="Arial Rounded MT Bold" pitchFamily="34" charset="0"/>
              </a:rPr>
              <a:t>A.</a:t>
            </a:r>
            <a:r>
              <a:rPr lang="en-US" altLang="es-ES" sz="2800" b="0" dirty="0">
                <a:solidFill>
                  <a:srgbClr val="FFFFFF"/>
                </a:solidFill>
                <a:latin typeface="Arial Rounded MT Bold" pitchFamily="34" charset="0"/>
              </a:rPr>
              <a:t> </a:t>
            </a:r>
            <a:r>
              <a:rPr lang="en-US" altLang="es-ES" sz="2800" b="0" dirty="0">
                <a:latin typeface="Arial Rounded MT Bold" pitchFamily="34" charset="0"/>
              </a:rPr>
              <a:t>Self</a:t>
            </a:r>
            <a:endParaRPr lang="en-US" altLang="es-ES" sz="2800" b="0" dirty="0">
              <a:latin typeface="Arial Rounded MT Bold" pitchFamily="34" charset="0"/>
            </a:endParaRPr>
          </a:p>
        </p:txBody>
      </p:sp>
      <p:sp>
        <p:nvSpPr>
          <p:cNvPr id="160795" name="Text Box 27"/>
          <p:cNvSpPr txBox="1"/>
          <p:nvPr/>
        </p:nvSpPr>
        <p:spPr>
          <a:xfrm>
            <a:off x="5219700" y="5734050"/>
            <a:ext cx="244792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b="0" dirty="0">
                <a:solidFill>
                  <a:srgbClr val="FF9933"/>
                </a:solidFill>
                <a:latin typeface="Arial Rounded MT Bold" pitchFamily="34" charset="0"/>
              </a:rPr>
              <a:t>D.</a:t>
            </a:r>
            <a:r>
              <a:rPr lang="en-US" altLang="es-ES" sz="2800" b="0" dirty="0">
                <a:solidFill>
                  <a:srgbClr val="FFFFFF"/>
                </a:solidFill>
                <a:latin typeface="Arial Rounded MT Bold" pitchFamily="34" charset="0"/>
              </a:rPr>
              <a:t> </a:t>
            </a:r>
            <a:r>
              <a:rPr lang="en-US" altLang="es-ES" sz="2800" b="0" dirty="0">
                <a:latin typeface="Arial Rounded MT Bold" pitchFamily="34" charset="0"/>
              </a:rPr>
              <a:t>Elf</a:t>
            </a:r>
            <a:endParaRPr lang="en-US" altLang="es-ES" sz="2800" b="0" dirty="0">
              <a:latin typeface="Arial Rounded MT Bold" pitchFamily="34" charset="0"/>
            </a:endParaRPr>
          </a:p>
        </p:txBody>
      </p:sp>
      <p:sp>
        <p:nvSpPr>
          <p:cNvPr id="12381"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36613"/>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92438" y="25715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83038" y="26033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61326" y="10763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11763" y="23651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26988" y="16478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0781"/>
                                        </p:tgtEl>
                                        <p:attrNameLst>
                                          <p:attrName>style.visibility</p:attrName>
                                        </p:attrNameLst>
                                      </p:cBhvr>
                                      <p:to>
                                        <p:strVal val="visible"/>
                                      </p:to>
                                    </p:set>
                                    <p:animEffect transition="in" filter="wipe(left)">
                                      <p:cBhvr>
                                        <p:cTn id="7" dur="1750"/>
                                        <p:tgtEl>
                                          <p:spTgt spid="160781"/>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60794"/>
                                        </p:tgtEl>
                                        <p:attrNameLst>
                                          <p:attrName>style.visibility</p:attrName>
                                        </p:attrNameLst>
                                      </p:cBhvr>
                                      <p:to>
                                        <p:strVal val="visible"/>
                                      </p:to>
                                    </p:set>
                                    <p:animEffect transition="in" filter="wipe(left)">
                                      <p:cBhvr>
                                        <p:cTn id="11" dur="500"/>
                                        <p:tgtEl>
                                          <p:spTgt spid="160794"/>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60793"/>
                                        </p:tgtEl>
                                        <p:attrNameLst>
                                          <p:attrName>style.visibility</p:attrName>
                                        </p:attrNameLst>
                                      </p:cBhvr>
                                      <p:to>
                                        <p:strVal val="visible"/>
                                      </p:to>
                                    </p:set>
                                    <p:animEffect transition="in" filter="wipe(left)">
                                      <p:cBhvr>
                                        <p:cTn id="15" dur="500"/>
                                        <p:tgtEl>
                                          <p:spTgt spid="160793"/>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60791"/>
                                        </p:tgtEl>
                                        <p:attrNameLst>
                                          <p:attrName>style.visibility</p:attrName>
                                        </p:attrNameLst>
                                      </p:cBhvr>
                                      <p:to>
                                        <p:strVal val="visible"/>
                                      </p:to>
                                    </p:set>
                                    <p:animEffect transition="in" filter="wipe(left)">
                                      <p:cBhvr>
                                        <p:cTn id="19" dur="500"/>
                                        <p:tgtEl>
                                          <p:spTgt spid="160791"/>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60795"/>
                                        </p:tgtEl>
                                        <p:attrNameLst>
                                          <p:attrName>style.visibility</p:attrName>
                                        </p:attrNameLst>
                                      </p:cBhvr>
                                      <p:to>
                                        <p:strVal val="visible"/>
                                      </p:to>
                                    </p:set>
                                    <p:animEffect transition="in" filter="wipe(left)">
                                      <p:cBhvr>
                                        <p:cTn id="23" dur="500"/>
                                        <p:tgtEl>
                                          <p:spTgt spid="160795"/>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12381"/>
                                        </p:tgtEl>
                                      </p:cBhvr>
                                    </p:animEffect>
                                    <p:set>
                                      <p:cBhvr>
                                        <p:cTn id="27" dur="1" fill="hold">
                                          <p:stCondLst>
                                            <p:cond delay="29999"/>
                                          </p:stCondLst>
                                        </p:cTn>
                                        <p:tgtEl>
                                          <p:spTgt spid="12381"/>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60791"/>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6079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60783"/>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60790"/>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60783"/>
                  </p:tgtEl>
                </p:cond>
              </p:nextCondLst>
            </p:seq>
            <p:seq concurrent="1" nextAc="seek">
              <p:cTn id="43" restart="whenNotActive" fill="hold" evtFilter="cancelBubble" nodeType="interactiveSeq">
                <p:stCondLst>
                  <p:cond evt="onClick" delay="0">
                    <p:tgtEl>
                      <p:spTgt spid="160794"/>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60788"/>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0794"/>
                  </p:tgtEl>
                </p:cond>
              </p:nextCondLst>
            </p:seq>
            <p:seq concurrent="1" nextAc="seek">
              <p:cTn id="48" restart="whenNotActive" fill="hold" evtFilter="cancelBubble" nodeType="interactiveSeq">
                <p:stCondLst>
                  <p:cond evt="onClick" delay="0">
                    <p:tgtEl>
                      <p:spTgt spid="160793"/>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60777"/>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0793"/>
                  </p:tgtEl>
                </p:cond>
              </p:nextCondLst>
            </p:seq>
            <p:seq concurrent="1" nextAc="seek">
              <p:cTn id="53" restart="whenNotActive" fill="hold" evtFilter="cancelBubble" nodeType="interactiveSeq">
                <p:stCondLst>
                  <p:cond evt="onClick" delay="0">
                    <p:tgtEl>
                      <p:spTgt spid="160791"/>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60789"/>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0791"/>
                  </p:tgtEl>
                </p:cond>
              </p:nextCondLst>
            </p:seq>
            <p:seq concurrent="1" nextAc="seek">
              <p:cTn id="58" restart="whenNotActive" fill="hold" evtFilter="cancelBubble" nodeType="interactiveSeq">
                <p:stCondLst>
                  <p:cond evt="onClick" delay="0">
                    <p:tgtEl>
                      <p:spTgt spid="160795"/>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60787"/>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0795"/>
                  </p:tgtEl>
                </p:cond>
              </p:nextCondLst>
            </p:seq>
          </p:childTnLst>
        </p:cTn>
      </p:par>
    </p:tnLst>
    <p:bldLst>
      <p:bldP spid="160777" grpId="0" bldLvl="0" animBg="1"/>
      <p:bldP spid="160787" grpId="0" bldLvl="0" animBg="1"/>
      <p:bldP spid="160788" grpId="0" bldLvl="0" animBg="1"/>
      <p:bldP spid="160789" grpId="0" bldLvl="0" animBg="1"/>
      <p:bldP spid="160790" grpId="0" bldLvl="0" animBg="1"/>
      <p:bldP spid="160791" grpId="0" bldLvl="0" animBg="1"/>
      <p:bldP spid="160791" grpId="1" bldLvl="0" animBg="1"/>
      <p:bldP spid="160793" grpId="0" bldLvl="0" animBg="1"/>
      <p:bldP spid="160793" grpId="1" bldLvl="0" animBg="1"/>
      <p:bldP spid="160794" grpId="0" bldLvl="0" animBg="1"/>
      <p:bldP spid="160795" grpId="0" bldLvl="0" animBg="1"/>
      <p:bldP spid="12381" grpId="0" bldLvl="0" animBg="1"/>
      <p:bldP spid="31" grpId="0"/>
    </p:bldLst>
  </p:timing>
</p:sld>
</file>

<file path=ppt/slides/slide12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8" name="Picture 2" descr="http://www.santaexperience.ie/wp-content/uploads/2013/08/boy_elf.pn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644647" y="298376"/>
            <a:ext cx="1958921" cy="3134274"/>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4" name="3 Grupo"/>
          <p:cNvGrpSpPr/>
          <p:nvPr/>
        </p:nvGrpSpPr>
        <p:grpSpPr>
          <a:xfrm>
            <a:off x="381000" y="3430588"/>
            <a:ext cx="8534400" cy="2590800"/>
            <a:chOff x="381000" y="3429984"/>
            <a:chExt cx="8534400" cy="2591304"/>
          </a:xfrm>
        </p:grpSpPr>
        <p:grpSp>
          <p:nvGrpSpPr>
            <p:cNvPr id="13317" name="Group 2"/>
            <p:cNvGrpSpPr/>
            <p:nvPr/>
          </p:nvGrpSpPr>
          <p:grpSpPr>
            <a:xfrm>
              <a:off x="381000" y="3887688"/>
              <a:ext cx="8534400" cy="2133600"/>
              <a:chOff x="240" y="1440"/>
              <a:chExt cx="5376" cy="1344"/>
            </a:xfrm>
          </p:grpSpPr>
          <p:sp>
            <p:nvSpPr>
              <p:cNvPr id="13316"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0066"/>
                    </a:solidFill>
                    <a:effectLst/>
                    <a:uLnTx/>
                    <a:uFillTx/>
                    <a:latin typeface="Arial" panose="020B0604020202020204" pitchFamily="34" charset="0"/>
                    <a:ea typeface="+mn-ea"/>
                    <a:cs typeface="+mn-cs"/>
                  </a:rPr>
                  <a:t>1.000</a:t>
                </a:r>
                <a:endParaRPr kumimoji="0" lang="en-US" sz="6000" b="1" i="0" u="none" strike="noStrike" kern="1200" cap="none" spc="0" normalizeH="0" baseline="0" noProof="0">
                  <a:ln>
                    <a:noFill/>
                  </a:ln>
                  <a:solidFill>
                    <a:srgbClr val="FF0066"/>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3318"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10" name="Picture 35"/>
            <p:cNvPicPr>
              <a:picLocks noChangeAspect="1" noChangeArrowheads="1"/>
            </p:cNvPicPr>
            <p:nvPr/>
          </p:nvPicPr>
          <p:blipFill>
            <a:blip r:embed="rId3"/>
            <a:stretch>
              <a:fillRect/>
            </a:stretch>
          </p:blipFill>
          <p:spPr bwMode="auto">
            <a:xfrm>
              <a:off x="1795463" y="3429984"/>
              <a:ext cx="5692775" cy="893936"/>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14338"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14339" name="Group 11"/>
          <p:cNvGrpSpPr/>
          <p:nvPr/>
        </p:nvGrpSpPr>
        <p:grpSpPr>
          <a:xfrm>
            <a:off x="34925" y="1341438"/>
            <a:ext cx="9142413" cy="2390775"/>
            <a:chOff x="0" y="384"/>
            <a:chExt cx="5759" cy="2015"/>
          </a:xfrm>
        </p:grpSpPr>
        <p:sp>
          <p:nvSpPr>
            <p:cNvPr id="14368"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4369"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14370"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4340"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14341"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62824"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2825"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2826"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2827"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2828"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2829" name="Text Box 13"/>
          <p:cNvSpPr txBox="1"/>
          <p:nvPr/>
        </p:nvSpPr>
        <p:spPr>
          <a:xfrm>
            <a:off x="838200" y="1989138"/>
            <a:ext cx="7550150" cy="1528762"/>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400" b="0" dirty="0">
                <a:solidFill>
                  <a:srgbClr val="FFFFFF"/>
                </a:solidFill>
                <a:latin typeface="Arial Rounded MT Bold" pitchFamily="34" charset="0"/>
              </a:rPr>
              <a:t>People who sing Christmas songs on the streets</a:t>
            </a:r>
            <a:endParaRPr lang="en-US" altLang="es-ES" sz="4400" b="0" dirty="0">
              <a:solidFill>
                <a:srgbClr val="FFFFFF"/>
              </a:solidFill>
              <a:latin typeface="Arial Rounded MT Bold" pitchFamily="34" charset="0"/>
            </a:endParaRPr>
          </a:p>
        </p:txBody>
      </p:sp>
      <p:sp>
        <p:nvSpPr>
          <p:cNvPr id="162831" name="AutoShape 15"/>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2835"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2836" name="Text Box 20"/>
          <p:cNvSpPr txBox="1"/>
          <p:nvPr/>
        </p:nvSpPr>
        <p:spPr>
          <a:xfrm>
            <a:off x="5149850" y="5718175"/>
            <a:ext cx="3382963"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Skaters</a:t>
            </a:r>
            <a:endParaRPr lang="en-US" altLang="es-ES" sz="2800" dirty="0">
              <a:latin typeface="Arial Rounded MT Bold" pitchFamily="34" charset="0"/>
            </a:endParaRPr>
          </a:p>
        </p:txBody>
      </p:sp>
      <p:sp>
        <p:nvSpPr>
          <p:cNvPr id="162837"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2838" name="AutoShape 22"/>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2839" name="AutoShape 23"/>
          <p:cNvSpPr/>
          <p:nvPr/>
        </p:nvSpPr>
        <p:spPr>
          <a:xfrm>
            <a:off x="611188" y="46672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2840" name="Text Box 24"/>
          <p:cNvSpPr txBox="1"/>
          <p:nvPr/>
        </p:nvSpPr>
        <p:spPr>
          <a:xfrm>
            <a:off x="1189038" y="5732463"/>
            <a:ext cx="2087562" cy="525462"/>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Beggers</a:t>
            </a:r>
            <a:endParaRPr lang="en-US" altLang="es-ES" sz="2800" dirty="0">
              <a:latin typeface="Arial Rounded MT Bold" pitchFamily="34" charset="0"/>
            </a:endParaRPr>
          </a:p>
        </p:txBody>
      </p:sp>
      <p:sp>
        <p:nvSpPr>
          <p:cNvPr id="14357" name="Text Box 25"/>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2.000</a:t>
            </a:r>
            <a:endParaRPr lang="en-US" altLang="es-ES" sz="3200" b="0" dirty="0">
              <a:solidFill>
                <a:srgbClr val="FFFF00"/>
              </a:solidFill>
              <a:latin typeface="Arial Rounded MT Bold" pitchFamily="34" charset="0"/>
            </a:endParaRPr>
          </a:p>
        </p:txBody>
      </p:sp>
      <p:sp>
        <p:nvSpPr>
          <p:cNvPr id="162842" name="Text Box 26"/>
          <p:cNvSpPr txBox="1"/>
          <p:nvPr/>
        </p:nvSpPr>
        <p:spPr>
          <a:xfrm>
            <a:off x="4787900" y="4724400"/>
            <a:ext cx="3424238"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Trick or treaters</a:t>
            </a:r>
            <a:endParaRPr lang="en-US" altLang="es-ES" sz="2800" dirty="0">
              <a:latin typeface="Arial Rounded MT Bold" pitchFamily="34" charset="0"/>
            </a:endParaRPr>
          </a:p>
        </p:txBody>
      </p:sp>
      <p:sp>
        <p:nvSpPr>
          <p:cNvPr id="162843" name="Text Box 27"/>
          <p:cNvSpPr txBox="1"/>
          <p:nvPr/>
        </p:nvSpPr>
        <p:spPr>
          <a:xfrm>
            <a:off x="1219200" y="4724400"/>
            <a:ext cx="2200275"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A.</a:t>
            </a:r>
            <a:r>
              <a:rPr lang="en-US" altLang="es-ES" sz="3200" dirty="0">
                <a:solidFill>
                  <a:srgbClr val="FFFFFF"/>
                </a:solidFill>
                <a:latin typeface="Arial Rounded MT Bold" pitchFamily="34" charset="0"/>
              </a:rPr>
              <a:t> </a:t>
            </a:r>
            <a:r>
              <a:rPr lang="en-US" altLang="es-ES" sz="2800" dirty="0">
                <a:latin typeface="Arial Rounded MT Bold" pitchFamily="34" charset="0"/>
              </a:rPr>
              <a:t>Carolers</a:t>
            </a:r>
            <a:endParaRPr lang="en-US" altLang="es-ES" sz="3200" dirty="0">
              <a:latin typeface="Arial Rounded MT Bold" pitchFamily="34" charset="0"/>
            </a:endParaRPr>
          </a:p>
        </p:txBody>
      </p:sp>
      <p:sp>
        <p:nvSpPr>
          <p:cNvPr id="14429"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2829"/>
                                        </p:tgtEl>
                                        <p:attrNameLst>
                                          <p:attrName>style.visibility</p:attrName>
                                        </p:attrNameLst>
                                      </p:cBhvr>
                                      <p:to>
                                        <p:strVal val="visible"/>
                                      </p:to>
                                    </p:set>
                                    <p:animEffect transition="in" filter="wipe(left)">
                                      <p:cBhvr>
                                        <p:cTn id="7" dur="1750"/>
                                        <p:tgtEl>
                                          <p:spTgt spid="162829"/>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62843"/>
                                        </p:tgtEl>
                                        <p:attrNameLst>
                                          <p:attrName>style.visibility</p:attrName>
                                        </p:attrNameLst>
                                      </p:cBhvr>
                                      <p:to>
                                        <p:strVal val="visible"/>
                                      </p:to>
                                    </p:set>
                                    <p:animEffect transition="in" filter="wipe(left)">
                                      <p:cBhvr>
                                        <p:cTn id="11" dur="500"/>
                                        <p:tgtEl>
                                          <p:spTgt spid="162843"/>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62842"/>
                                        </p:tgtEl>
                                        <p:attrNameLst>
                                          <p:attrName>style.visibility</p:attrName>
                                        </p:attrNameLst>
                                      </p:cBhvr>
                                      <p:to>
                                        <p:strVal val="visible"/>
                                      </p:to>
                                    </p:set>
                                    <p:animEffect transition="in" filter="wipe(left)">
                                      <p:cBhvr>
                                        <p:cTn id="15" dur="500"/>
                                        <p:tgtEl>
                                          <p:spTgt spid="162842"/>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62840"/>
                                        </p:tgtEl>
                                        <p:attrNameLst>
                                          <p:attrName>style.visibility</p:attrName>
                                        </p:attrNameLst>
                                      </p:cBhvr>
                                      <p:to>
                                        <p:strVal val="visible"/>
                                      </p:to>
                                    </p:set>
                                    <p:animEffect transition="in" filter="wipe(left)">
                                      <p:cBhvr>
                                        <p:cTn id="19" dur="500"/>
                                        <p:tgtEl>
                                          <p:spTgt spid="162840"/>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62836"/>
                                        </p:tgtEl>
                                        <p:attrNameLst>
                                          <p:attrName>style.visibility</p:attrName>
                                        </p:attrNameLst>
                                      </p:cBhvr>
                                      <p:to>
                                        <p:strVal val="visible"/>
                                      </p:to>
                                    </p:set>
                                    <p:animEffect transition="in" filter="wipe(left)">
                                      <p:cBhvr>
                                        <p:cTn id="23" dur="500"/>
                                        <p:tgtEl>
                                          <p:spTgt spid="162836"/>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14429"/>
                                        </p:tgtEl>
                                      </p:cBhvr>
                                    </p:animEffect>
                                    <p:set>
                                      <p:cBhvr>
                                        <p:cTn id="27" dur="1" fill="hold">
                                          <p:stCondLst>
                                            <p:cond delay="29999"/>
                                          </p:stCondLst>
                                        </p:cTn>
                                        <p:tgtEl>
                                          <p:spTgt spid="14429"/>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62842"/>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628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62831"/>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62839"/>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62831"/>
                  </p:tgtEl>
                </p:cond>
              </p:nextCondLst>
            </p:seq>
            <p:seq concurrent="1" nextAc="seek">
              <p:cTn id="43" restart="whenNotActive" fill="hold" evtFilter="cancelBubble" nodeType="interactiveSeq">
                <p:stCondLst>
                  <p:cond evt="onClick" delay="0">
                    <p:tgtEl>
                      <p:spTgt spid="162843"/>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62837"/>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2843"/>
                  </p:tgtEl>
                </p:cond>
              </p:nextCondLst>
            </p:seq>
            <p:seq concurrent="1" nextAc="seek">
              <p:cTn id="48" restart="whenNotActive" fill="hold" evtFilter="cancelBubble" nodeType="interactiveSeq">
                <p:stCondLst>
                  <p:cond evt="onClick" delay="0">
                    <p:tgtEl>
                      <p:spTgt spid="162842"/>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62825"/>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2842"/>
                  </p:tgtEl>
                </p:cond>
              </p:nextCondLst>
            </p:seq>
            <p:seq concurrent="1" nextAc="seek">
              <p:cTn id="53" restart="whenNotActive" fill="hold" evtFilter="cancelBubble" nodeType="interactiveSeq">
                <p:stCondLst>
                  <p:cond evt="onClick" delay="0">
                    <p:tgtEl>
                      <p:spTgt spid="162840"/>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62838"/>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2840"/>
                  </p:tgtEl>
                </p:cond>
              </p:nextCondLst>
            </p:seq>
            <p:seq concurrent="1" nextAc="seek">
              <p:cTn id="58" restart="whenNotActive" fill="hold" evtFilter="cancelBubble" nodeType="interactiveSeq">
                <p:stCondLst>
                  <p:cond evt="onClick" delay="0">
                    <p:tgtEl>
                      <p:spTgt spid="162836"/>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62835"/>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2836"/>
                  </p:tgtEl>
                </p:cond>
              </p:nextCondLst>
            </p:seq>
          </p:childTnLst>
        </p:cTn>
      </p:par>
    </p:tnLst>
    <p:bldLst>
      <p:bldP spid="162825" grpId="0" bldLvl="0" animBg="1"/>
      <p:bldP spid="162835" grpId="0" bldLvl="0" animBg="1"/>
      <p:bldP spid="162836" grpId="0" bldLvl="0" animBg="1"/>
      <p:bldP spid="162836" grpId="1" bldLvl="0" animBg="1"/>
      <p:bldP spid="162837" grpId="0" bldLvl="0" animBg="1"/>
      <p:bldP spid="162838" grpId="0" bldLvl="0" animBg="1"/>
      <p:bldP spid="162839" grpId="0" bldLvl="0" animBg="1"/>
      <p:bldP spid="162840" grpId="0" bldLvl="0" animBg="1"/>
      <p:bldP spid="162842" grpId="0" bldLvl="0" animBg="1"/>
      <p:bldP spid="162842" grpId="1" bldLvl="0" animBg="1"/>
      <p:bldP spid="162843" grpId="0" bldLvl="0" animBg="1"/>
      <p:bldP spid="14429" grpId="0" bldLvl="0" animBg="1"/>
      <p:bldP spid="31" grpId="0"/>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15369" name="Picture 9" descr="http://metsmerizedonline.com/wp-content/uploads/2014/12/carolers3-400x282.png?6c20df"/>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71176" y="351433"/>
            <a:ext cx="4161064" cy="2933551"/>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3" name="2 Grupo"/>
          <p:cNvGrpSpPr/>
          <p:nvPr/>
        </p:nvGrpSpPr>
        <p:grpSpPr>
          <a:xfrm>
            <a:off x="285750" y="3430588"/>
            <a:ext cx="8534400" cy="2590800"/>
            <a:chOff x="285750" y="3429984"/>
            <a:chExt cx="8534400" cy="2591304"/>
          </a:xfrm>
        </p:grpSpPr>
        <p:grpSp>
          <p:nvGrpSpPr>
            <p:cNvPr id="15365" name="Group 2"/>
            <p:cNvGrpSpPr/>
            <p:nvPr/>
          </p:nvGrpSpPr>
          <p:grpSpPr>
            <a:xfrm>
              <a:off x="285750" y="3887688"/>
              <a:ext cx="8534400" cy="2133600"/>
              <a:chOff x="240" y="1440"/>
              <a:chExt cx="5376" cy="1344"/>
            </a:xfrm>
          </p:grpSpPr>
          <p:sp>
            <p:nvSpPr>
              <p:cNvPr id="15364"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2.000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15368" name="AutoShape 4"/>
              <p:cNvSpPr/>
              <p:nvPr/>
            </p:nvSpPr>
            <p:spPr>
              <a:xfrm>
                <a:off x="1440"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 name="AutoShape 5"/>
              <p:cNvSpPr/>
              <p:nvPr/>
            </p:nvSpPr>
            <p:spPr>
              <a:xfrm>
                <a:off x="4128"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9" name="Picture 35"/>
            <p:cNvPicPr>
              <a:picLocks noChangeAspect="1" noChangeArrowheads="1"/>
            </p:cNvPicPr>
            <p:nvPr/>
          </p:nvPicPr>
          <p:blipFill>
            <a:blip r:embed="rId3"/>
            <a:stretch>
              <a:fillRect/>
            </a:stretch>
          </p:blipFill>
          <p:spPr bwMode="auto">
            <a:xfrm>
              <a:off x="1795463" y="3429984"/>
              <a:ext cx="5692775" cy="893936"/>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000000"/>
                                          </p:val>
                                        </p:tav>
                                        <p:tav tm="100000">
                                          <p:val>
                                            <p:strVal val="#ppt_w"/>
                                          </p:val>
                                        </p:tav>
                                      </p:tavLst>
                                    </p:anim>
                                    <p:anim calcmode="lin" valueType="num">
                                      <p:cBhvr>
                                        <p:cTn id="8" dur="500" fill="hold"/>
                                        <p:tgtEl>
                                          <p:spTgt spid="3"/>
                                        </p:tgtEl>
                                        <p:attrNameLst>
                                          <p:attrName>ppt_h</p:attrName>
                                        </p:attrNameLst>
                                      </p:cBhvr>
                                      <p:tavLst>
                                        <p:tav tm="0">
                                          <p:val>
                                            <p:fltVal val="0.000000"/>
                                          </p:val>
                                        </p:tav>
                                        <p:tav tm="100000">
                                          <p:val>
                                            <p:strVal val="#ppt_h"/>
                                          </p:val>
                                        </p:tav>
                                      </p:tavLst>
                                    </p:anim>
                                    <p:animEffect transition="in" filter="fade">
                                      <p:cBhvr>
                                        <p:cTn id="9" dur="500"/>
                                        <p:tgtEl>
                                          <p:spTgt spid="3"/>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16386"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16387" name="Group 11"/>
          <p:cNvGrpSpPr/>
          <p:nvPr/>
        </p:nvGrpSpPr>
        <p:grpSpPr>
          <a:xfrm>
            <a:off x="34925" y="1341438"/>
            <a:ext cx="9142413" cy="2390775"/>
            <a:chOff x="0" y="384"/>
            <a:chExt cx="5759" cy="2015"/>
          </a:xfrm>
        </p:grpSpPr>
        <p:sp>
          <p:nvSpPr>
            <p:cNvPr id="16416"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17"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16418"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6388"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16389"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64872"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4873"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874"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4875"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4876"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4877" name="Text Box 13"/>
          <p:cNvSpPr txBox="1"/>
          <p:nvPr/>
        </p:nvSpPr>
        <p:spPr>
          <a:xfrm>
            <a:off x="755650" y="1987550"/>
            <a:ext cx="7777163" cy="1512888"/>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Santa Claus gets into </a:t>
            </a:r>
            <a:endParaRPr lang="en-US" altLang="es-ES" sz="4000" b="0" dirty="0">
              <a:solidFill>
                <a:srgbClr val="FFFFFF"/>
              </a:solidFill>
              <a:latin typeface="Arial Rounded MT Bold" pitchFamily="34" charset="0"/>
            </a:endParaRPr>
          </a:p>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homes through …</a:t>
            </a:r>
            <a:endParaRPr lang="en-US" altLang="es-ES" sz="4000" b="0" dirty="0">
              <a:solidFill>
                <a:srgbClr val="FFFFFF"/>
              </a:solidFill>
              <a:latin typeface="Arial Rounded MT Bold" pitchFamily="34" charset="0"/>
            </a:endParaRPr>
          </a:p>
        </p:txBody>
      </p:sp>
      <p:sp>
        <p:nvSpPr>
          <p:cNvPr id="164879" name="AutoShape 15"/>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64883"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884" name="Text Box 20"/>
          <p:cNvSpPr txBox="1"/>
          <p:nvPr/>
        </p:nvSpPr>
        <p:spPr>
          <a:xfrm>
            <a:off x="4932363" y="5718175"/>
            <a:ext cx="320992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The back door</a:t>
            </a:r>
            <a:endParaRPr lang="en-US" altLang="es-ES" sz="2800" dirty="0">
              <a:latin typeface="Arial Rounded MT Bold" pitchFamily="34" charset="0"/>
            </a:endParaRPr>
          </a:p>
        </p:txBody>
      </p:sp>
      <p:sp>
        <p:nvSpPr>
          <p:cNvPr id="164885"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886" name="Text Box 22"/>
          <p:cNvSpPr txBox="1"/>
          <p:nvPr/>
        </p:nvSpPr>
        <p:spPr>
          <a:xfrm>
            <a:off x="900113" y="4775200"/>
            <a:ext cx="3108325"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a:t>
            </a:r>
            <a:r>
              <a:rPr lang="en-US" altLang="es-ES" sz="2800" dirty="0">
                <a:latin typeface="Arial Rounded MT Bold" pitchFamily="34" charset="0"/>
              </a:rPr>
              <a:t>The front door</a:t>
            </a:r>
            <a:endParaRPr lang="en-US" altLang="es-ES" sz="2800" dirty="0">
              <a:latin typeface="Arial Rounded MT Bold" pitchFamily="34" charset="0"/>
            </a:endParaRPr>
          </a:p>
        </p:txBody>
      </p:sp>
      <p:sp>
        <p:nvSpPr>
          <p:cNvPr id="164887" name="AutoShape 23"/>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888" name="AutoShape 24"/>
          <p:cNvSpPr/>
          <p:nvPr/>
        </p:nvSpPr>
        <p:spPr>
          <a:xfrm>
            <a:off x="4643438" y="4643438"/>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64889" name="Text Box 25"/>
          <p:cNvSpPr txBox="1"/>
          <p:nvPr/>
        </p:nvSpPr>
        <p:spPr>
          <a:xfrm>
            <a:off x="1116013" y="5718175"/>
            <a:ext cx="2709862"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The window</a:t>
            </a:r>
            <a:endParaRPr lang="en-US" altLang="es-ES" sz="2800" dirty="0">
              <a:latin typeface="Arial Rounded MT Bold" pitchFamily="34" charset="0"/>
            </a:endParaRPr>
          </a:p>
        </p:txBody>
      </p:sp>
      <p:sp>
        <p:nvSpPr>
          <p:cNvPr id="16406" name="Text Box 26"/>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4.000</a:t>
            </a:r>
            <a:endParaRPr lang="en-US" altLang="es-ES" sz="3200" b="0" dirty="0">
              <a:solidFill>
                <a:srgbClr val="FFFF00"/>
              </a:solidFill>
              <a:latin typeface="Arial Rounded MT Bold" pitchFamily="34" charset="0"/>
            </a:endParaRPr>
          </a:p>
        </p:txBody>
      </p:sp>
      <p:sp>
        <p:nvSpPr>
          <p:cNvPr id="164891" name="Text Box 27"/>
          <p:cNvSpPr txBox="1"/>
          <p:nvPr/>
        </p:nvSpPr>
        <p:spPr>
          <a:xfrm>
            <a:off x="5003800" y="4724400"/>
            <a:ext cx="3065463"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The chimney</a:t>
            </a:r>
            <a:endParaRPr lang="en-US" altLang="es-ES" sz="2800" dirty="0">
              <a:latin typeface="Arial Rounded MT Bold" pitchFamily="34" charset="0"/>
            </a:endParaRPr>
          </a:p>
        </p:txBody>
      </p:sp>
      <p:sp>
        <p:nvSpPr>
          <p:cNvPr id="16477"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64877"/>
                                        </p:tgtEl>
                                        <p:attrNameLst>
                                          <p:attrName>style.visibility</p:attrName>
                                        </p:attrNameLst>
                                      </p:cBhvr>
                                      <p:to>
                                        <p:strVal val="visible"/>
                                      </p:to>
                                    </p:set>
                                    <p:animEffect transition="in" filter="wipe(left)">
                                      <p:cBhvr>
                                        <p:cTn id="7" dur="1750"/>
                                        <p:tgtEl>
                                          <p:spTgt spid="164877"/>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64886"/>
                                        </p:tgtEl>
                                        <p:attrNameLst>
                                          <p:attrName>style.visibility</p:attrName>
                                        </p:attrNameLst>
                                      </p:cBhvr>
                                      <p:to>
                                        <p:strVal val="visible"/>
                                      </p:to>
                                    </p:set>
                                    <p:animEffect transition="in" filter="wipe(left)">
                                      <p:cBhvr>
                                        <p:cTn id="11" dur="500"/>
                                        <p:tgtEl>
                                          <p:spTgt spid="164886"/>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64891"/>
                                        </p:tgtEl>
                                        <p:attrNameLst>
                                          <p:attrName>style.visibility</p:attrName>
                                        </p:attrNameLst>
                                      </p:cBhvr>
                                      <p:to>
                                        <p:strVal val="visible"/>
                                      </p:to>
                                    </p:set>
                                    <p:animEffect transition="in" filter="wipe(left)">
                                      <p:cBhvr>
                                        <p:cTn id="15" dur="500"/>
                                        <p:tgtEl>
                                          <p:spTgt spid="164891"/>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64889"/>
                                        </p:tgtEl>
                                        <p:attrNameLst>
                                          <p:attrName>style.visibility</p:attrName>
                                        </p:attrNameLst>
                                      </p:cBhvr>
                                      <p:to>
                                        <p:strVal val="visible"/>
                                      </p:to>
                                    </p:set>
                                    <p:animEffect transition="in" filter="wipe(left)">
                                      <p:cBhvr>
                                        <p:cTn id="19" dur="500"/>
                                        <p:tgtEl>
                                          <p:spTgt spid="164889"/>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64884"/>
                                        </p:tgtEl>
                                        <p:attrNameLst>
                                          <p:attrName>style.visibility</p:attrName>
                                        </p:attrNameLst>
                                      </p:cBhvr>
                                      <p:to>
                                        <p:strVal val="visible"/>
                                      </p:to>
                                    </p:set>
                                    <p:animEffect transition="in" filter="wipe(left)">
                                      <p:cBhvr>
                                        <p:cTn id="23" dur="500"/>
                                        <p:tgtEl>
                                          <p:spTgt spid="164884"/>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16477"/>
                                        </p:tgtEl>
                                      </p:cBhvr>
                                    </p:animEffect>
                                    <p:set>
                                      <p:cBhvr>
                                        <p:cTn id="27" dur="1" fill="hold">
                                          <p:stCondLst>
                                            <p:cond delay="29999"/>
                                          </p:stCondLst>
                                        </p:cTn>
                                        <p:tgtEl>
                                          <p:spTgt spid="16477"/>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64886"/>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6488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64879"/>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64888"/>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64879"/>
                  </p:tgtEl>
                </p:cond>
              </p:nextCondLst>
            </p:seq>
            <p:seq concurrent="1" nextAc="seek">
              <p:cTn id="43" restart="whenNotActive" fill="hold" evtFilter="cancelBubble" nodeType="interactiveSeq">
                <p:stCondLst>
                  <p:cond evt="onClick" delay="0">
                    <p:tgtEl>
                      <p:spTgt spid="164886"/>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64885"/>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4886"/>
                  </p:tgtEl>
                </p:cond>
              </p:nextCondLst>
            </p:seq>
            <p:seq concurrent="1" nextAc="seek">
              <p:cTn id="48" restart="whenNotActive" fill="hold" evtFilter="cancelBubble" nodeType="interactiveSeq">
                <p:stCondLst>
                  <p:cond evt="onClick" delay="0">
                    <p:tgtEl>
                      <p:spTgt spid="164891"/>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64873"/>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4891"/>
                  </p:tgtEl>
                </p:cond>
              </p:nextCondLst>
            </p:seq>
            <p:seq concurrent="1" nextAc="seek">
              <p:cTn id="53" restart="whenNotActive" fill="hold" evtFilter="cancelBubble" nodeType="interactiveSeq">
                <p:stCondLst>
                  <p:cond evt="onClick" delay="0">
                    <p:tgtEl>
                      <p:spTgt spid="164889"/>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64887"/>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4889"/>
                  </p:tgtEl>
                </p:cond>
              </p:nextCondLst>
            </p:seq>
            <p:seq concurrent="1" nextAc="seek">
              <p:cTn id="58" restart="whenNotActive" fill="hold" evtFilter="cancelBubble" nodeType="interactiveSeq">
                <p:stCondLst>
                  <p:cond evt="onClick" delay="0">
                    <p:tgtEl>
                      <p:spTgt spid="164884"/>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64883"/>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64884"/>
                  </p:tgtEl>
                </p:cond>
              </p:nextCondLst>
            </p:seq>
          </p:childTnLst>
        </p:cTn>
      </p:par>
    </p:tnLst>
    <p:bldLst>
      <p:bldP spid="164873" grpId="0" bldLvl="0" animBg="1"/>
      <p:bldP spid="164883" grpId="0" bldLvl="0" animBg="1"/>
      <p:bldP spid="164884" grpId="0" bldLvl="0" animBg="1"/>
      <p:bldP spid="164884" grpId="1" bldLvl="0" animBg="1"/>
      <p:bldP spid="164885" grpId="0" bldLvl="0" animBg="1"/>
      <p:bldP spid="164886" grpId="0" bldLvl="0" animBg="1"/>
      <p:bldP spid="164886" grpId="1" bldLvl="0" animBg="1"/>
      <p:bldP spid="164887" grpId="0" bldLvl="0" animBg="1"/>
      <p:bldP spid="164888" grpId="0" bldLvl="0" animBg="1"/>
      <p:bldP spid="164889" grpId="0" bldLvl="0" animBg="1"/>
      <p:bldP spid="164891" grpId="0" bldLvl="0" animBg="1"/>
      <p:bldP spid="16477" grpId="0" bldLvl="0" animBg="1"/>
      <p:bldP spid="31" grpId="0"/>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3" name="Picture 9" descr="http://cooking-cookies.com/3707-thickbox_default/santa-claus-en-chimenea.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64137" y="115838"/>
            <a:ext cx="3601194" cy="3601194"/>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4" name="3 Grupo"/>
          <p:cNvGrpSpPr/>
          <p:nvPr/>
        </p:nvGrpSpPr>
        <p:grpSpPr>
          <a:xfrm>
            <a:off x="323850" y="3573463"/>
            <a:ext cx="8534400" cy="2592387"/>
            <a:chOff x="323850" y="3429984"/>
            <a:chExt cx="8534400" cy="2591404"/>
          </a:xfrm>
        </p:grpSpPr>
        <p:grpSp>
          <p:nvGrpSpPr>
            <p:cNvPr id="17413" name="Group 2"/>
            <p:cNvGrpSpPr/>
            <p:nvPr/>
          </p:nvGrpSpPr>
          <p:grpSpPr>
            <a:xfrm>
              <a:off x="323850" y="3887788"/>
              <a:ext cx="8534400" cy="2133600"/>
              <a:chOff x="240" y="1440"/>
              <a:chExt cx="5376" cy="1344"/>
            </a:xfrm>
          </p:grpSpPr>
          <p:sp>
            <p:nvSpPr>
              <p:cNvPr id="17412"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4.000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17416" name="AutoShape 4"/>
              <p:cNvSpPr/>
              <p:nvPr/>
            </p:nvSpPr>
            <p:spPr>
              <a:xfrm>
                <a:off x="1440"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417" name="AutoShape 5"/>
              <p:cNvSpPr/>
              <p:nvPr/>
            </p:nvSpPr>
            <p:spPr>
              <a:xfrm>
                <a:off x="4128"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9" name="Picture 35"/>
            <p:cNvPicPr>
              <a:picLocks noChangeAspect="1" noChangeArrowheads="1"/>
            </p:cNvPicPr>
            <p:nvPr/>
          </p:nvPicPr>
          <p:blipFill>
            <a:blip r:embed="rId3"/>
            <a:stretch>
              <a:fillRect/>
            </a:stretch>
          </p:blipFill>
          <p:spPr bwMode="auto">
            <a:xfrm>
              <a:off x="1795463" y="3429984"/>
              <a:ext cx="5692775" cy="89342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18434" name="Group 11"/>
          <p:cNvGrpSpPr/>
          <p:nvPr/>
        </p:nvGrpSpPr>
        <p:grpSpPr>
          <a:xfrm>
            <a:off x="34925" y="1341438"/>
            <a:ext cx="9142413" cy="2390775"/>
            <a:chOff x="0" y="384"/>
            <a:chExt cx="5759" cy="2015"/>
          </a:xfrm>
        </p:grpSpPr>
        <p:sp>
          <p:nvSpPr>
            <p:cNvPr id="18464"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465"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18466"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18435"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18436"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79208"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79209"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9210"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79211"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79212"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79213" name="Text Box 13"/>
          <p:cNvSpPr txBox="1"/>
          <p:nvPr/>
        </p:nvSpPr>
        <p:spPr>
          <a:xfrm>
            <a:off x="517525" y="2133600"/>
            <a:ext cx="8015288" cy="1295400"/>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b="0" dirty="0">
                <a:solidFill>
                  <a:srgbClr val="FFFFFF"/>
                </a:solidFill>
                <a:latin typeface="Arial Rounded MT Bold" pitchFamily="34" charset="0"/>
              </a:rPr>
              <a:t>Santa Claus delivers </a:t>
            </a:r>
            <a:endParaRPr lang="en-US" altLang="es-ES" sz="3600" b="0" dirty="0">
              <a:solidFill>
                <a:srgbClr val="FFFFFF"/>
              </a:solidFill>
              <a:latin typeface="Arial Rounded MT Bold" pitchFamily="34" charset="0"/>
            </a:endParaRPr>
          </a:p>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b="0" dirty="0">
                <a:solidFill>
                  <a:srgbClr val="FFFFFF"/>
                </a:solidFill>
                <a:latin typeface="Arial Rounded MT Bold" pitchFamily="34" charset="0"/>
              </a:rPr>
              <a:t>the presents riding a ..</a:t>
            </a:r>
            <a:endParaRPr lang="en-US" altLang="es-ES" sz="3600" b="0" dirty="0">
              <a:solidFill>
                <a:srgbClr val="FFFFFF"/>
              </a:solidFill>
              <a:latin typeface="Arial Rounded MT Bold" pitchFamily="34" charset="0"/>
            </a:endParaRPr>
          </a:p>
        </p:txBody>
      </p:sp>
      <p:sp>
        <p:nvSpPr>
          <p:cNvPr id="179214"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79218" name="Text Box 18"/>
          <p:cNvSpPr txBox="1"/>
          <p:nvPr/>
        </p:nvSpPr>
        <p:spPr>
          <a:xfrm>
            <a:off x="5364163" y="4797425"/>
            <a:ext cx="156210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Lorry</a:t>
            </a:r>
            <a:endParaRPr lang="en-US" altLang="es-ES" sz="2800" dirty="0">
              <a:latin typeface="Arial Rounded MT Bold" pitchFamily="34" charset="0"/>
            </a:endParaRPr>
          </a:p>
        </p:txBody>
      </p:sp>
      <p:sp>
        <p:nvSpPr>
          <p:cNvPr id="179219"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9220" name="Text Box 20"/>
          <p:cNvSpPr txBox="1"/>
          <p:nvPr/>
        </p:nvSpPr>
        <p:spPr>
          <a:xfrm>
            <a:off x="5364163" y="5718175"/>
            <a:ext cx="2520950"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Van</a:t>
            </a:r>
            <a:endParaRPr lang="en-US" altLang="es-ES" sz="2800" dirty="0">
              <a:latin typeface="Arial Rounded MT Bold" pitchFamily="34" charset="0"/>
            </a:endParaRPr>
          </a:p>
        </p:txBody>
      </p:sp>
      <p:sp>
        <p:nvSpPr>
          <p:cNvPr id="179221"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9222" name="Text Box 22"/>
          <p:cNvSpPr txBox="1"/>
          <p:nvPr/>
        </p:nvSpPr>
        <p:spPr>
          <a:xfrm>
            <a:off x="1217613" y="4800600"/>
            <a:ext cx="2417762"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a:t>
            </a:r>
            <a:r>
              <a:rPr lang="en-US" altLang="es-ES" sz="2800" dirty="0">
                <a:latin typeface="Arial Rounded MT Bold" pitchFamily="34" charset="0"/>
              </a:rPr>
              <a:t>Wagon</a:t>
            </a:r>
            <a:endParaRPr lang="en-US" altLang="es-ES" sz="2800" dirty="0">
              <a:latin typeface="Arial Rounded MT Bold" pitchFamily="34" charset="0"/>
            </a:endParaRPr>
          </a:p>
        </p:txBody>
      </p:sp>
      <p:sp>
        <p:nvSpPr>
          <p:cNvPr id="179223" name="AutoShape 23"/>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9224" name="AutoShape 24"/>
          <p:cNvSpPr/>
          <p:nvPr/>
        </p:nvSpPr>
        <p:spPr>
          <a:xfrm>
            <a:off x="611188"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79225" name="Text Box 25"/>
          <p:cNvSpPr txBox="1"/>
          <p:nvPr/>
        </p:nvSpPr>
        <p:spPr>
          <a:xfrm>
            <a:off x="1187450" y="5718175"/>
            <a:ext cx="1722438"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Sleigh</a:t>
            </a:r>
            <a:endParaRPr lang="en-US" altLang="es-ES" sz="2800" dirty="0">
              <a:latin typeface="Arial Rounded MT Bold" pitchFamily="34" charset="0"/>
            </a:endParaRPr>
          </a:p>
        </p:txBody>
      </p:sp>
      <p:sp>
        <p:nvSpPr>
          <p:cNvPr id="18454" name="Text Box 26"/>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8.000</a:t>
            </a:r>
            <a:endParaRPr lang="en-US" altLang="es-ES" sz="3200" b="0" dirty="0">
              <a:solidFill>
                <a:srgbClr val="FFFF00"/>
              </a:solidFill>
              <a:latin typeface="Arial Rounded MT Bold" pitchFamily="34" charset="0"/>
            </a:endParaRPr>
          </a:p>
        </p:txBody>
      </p:sp>
      <p:sp>
        <p:nvSpPr>
          <p:cNvPr id="18525"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461" name="Rectangle 94"/>
          <p:cNvSpPr/>
          <p:nvPr/>
        </p:nvSpPr>
        <p:spPr>
          <a:xfrm>
            <a:off x="1258888" y="4076700"/>
            <a:ext cx="6553200" cy="215900"/>
          </a:xfrm>
          <a:prstGeom prst="rect">
            <a:avLst/>
          </a:prstGeom>
          <a:no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79213"/>
                                        </p:tgtEl>
                                        <p:attrNameLst>
                                          <p:attrName>style.visibility</p:attrName>
                                        </p:attrNameLst>
                                      </p:cBhvr>
                                      <p:to>
                                        <p:strVal val="visible"/>
                                      </p:to>
                                    </p:set>
                                    <p:animEffect transition="in" filter="wipe(left)">
                                      <p:cBhvr>
                                        <p:cTn id="7" dur="1750"/>
                                        <p:tgtEl>
                                          <p:spTgt spid="179213"/>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79222"/>
                                        </p:tgtEl>
                                        <p:attrNameLst>
                                          <p:attrName>style.visibility</p:attrName>
                                        </p:attrNameLst>
                                      </p:cBhvr>
                                      <p:to>
                                        <p:strVal val="visible"/>
                                      </p:to>
                                    </p:set>
                                    <p:animEffect transition="in" filter="wipe(left)">
                                      <p:cBhvr>
                                        <p:cTn id="11" dur="500"/>
                                        <p:tgtEl>
                                          <p:spTgt spid="179222"/>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79218"/>
                                        </p:tgtEl>
                                        <p:attrNameLst>
                                          <p:attrName>style.visibility</p:attrName>
                                        </p:attrNameLst>
                                      </p:cBhvr>
                                      <p:to>
                                        <p:strVal val="visible"/>
                                      </p:to>
                                    </p:set>
                                    <p:animEffect transition="in" filter="wipe(left)">
                                      <p:cBhvr>
                                        <p:cTn id="15" dur="500"/>
                                        <p:tgtEl>
                                          <p:spTgt spid="179218"/>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79225"/>
                                        </p:tgtEl>
                                        <p:attrNameLst>
                                          <p:attrName>style.visibility</p:attrName>
                                        </p:attrNameLst>
                                      </p:cBhvr>
                                      <p:to>
                                        <p:strVal val="visible"/>
                                      </p:to>
                                    </p:set>
                                    <p:animEffect transition="in" filter="wipe(left)">
                                      <p:cBhvr>
                                        <p:cTn id="19" dur="500"/>
                                        <p:tgtEl>
                                          <p:spTgt spid="179225"/>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79220"/>
                                        </p:tgtEl>
                                        <p:attrNameLst>
                                          <p:attrName>style.visibility</p:attrName>
                                        </p:attrNameLst>
                                      </p:cBhvr>
                                      <p:to>
                                        <p:strVal val="visible"/>
                                      </p:to>
                                    </p:set>
                                    <p:animEffect transition="in" filter="wipe(left)">
                                      <p:cBhvr>
                                        <p:cTn id="23" dur="500"/>
                                        <p:tgtEl>
                                          <p:spTgt spid="179220"/>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18525"/>
                                        </p:tgtEl>
                                      </p:cBhvr>
                                    </p:animEffect>
                                    <p:set>
                                      <p:cBhvr>
                                        <p:cTn id="27" dur="1" fill="hold">
                                          <p:stCondLst>
                                            <p:cond delay="29999"/>
                                          </p:stCondLst>
                                        </p:cTn>
                                        <p:tgtEl>
                                          <p:spTgt spid="18525"/>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nodeType="clickEffect">
                                  <p:stCondLst>
                                    <p:cond delay="0"/>
                                  </p:stCondLst>
                                  <p:childTnLst>
                                    <p:set>
                                      <p:cBhvr>
                                        <p:cTn id="35" dur="1" fill="hold">
                                          <p:stCondLst>
                                            <p:cond delay="0"/>
                                          </p:stCondLst>
                                        </p:cTn>
                                        <p:tgtEl>
                                          <p:spTgt spid="179222"/>
                                        </p:tgtEl>
                                        <p:attrNameLst>
                                          <p:attrName>style.visibility</p:attrName>
                                        </p:attrNameLst>
                                      </p:cBhvr>
                                      <p:to>
                                        <p:strVal val="hidden"/>
                                      </p:to>
                                    </p:set>
                                  </p:childTnLst>
                                </p:cTn>
                              </p:par>
                              <p:par>
                                <p:cTn id="36" presetID="1" presetClass="exit" presetSubtype="0" fill="hold" nodeType="withEffect">
                                  <p:stCondLst>
                                    <p:cond delay="0"/>
                                  </p:stCondLst>
                                  <p:childTnLst>
                                    <p:set>
                                      <p:cBhvr>
                                        <p:cTn id="37" dur="1" fill="hold">
                                          <p:stCondLst>
                                            <p:cond delay="0"/>
                                          </p:stCondLst>
                                        </p:cTn>
                                        <p:tgtEl>
                                          <p:spTgt spid="1792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79214"/>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79224"/>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79214"/>
                  </p:tgtEl>
                </p:cond>
              </p:nextCondLst>
            </p:seq>
            <p:seq concurrent="1" nextAc="seek">
              <p:cTn id="43" restart="whenNotActive" fill="hold" evtFilter="cancelBubble" nodeType="interactiveSeq">
                <p:stCondLst>
                  <p:cond evt="onClick" delay="0">
                    <p:tgtEl>
                      <p:spTgt spid="179222"/>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79221"/>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79222"/>
                  </p:tgtEl>
                </p:cond>
              </p:nextCondLst>
            </p:seq>
            <p:seq concurrent="1" nextAc="seek">
              <p:cTn id="48" restart="whenNotActive" fill="hold" evtFilter="cancelBubble" nodeType="interactiveSeq">
                <p:stCondLst>
                  <p:cond evt="onClick" delay="0">
                    <p:tgtEl>
                      <p:spTgt spid="179218"/>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79209"/>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79218"/>
                  </p:tgtEl>
                </p:cond>
              </p:nextCondLst>
            </p:seq>
            <p:seq concurrent="1" nextAc="seek">
              <p:cTn id="53" restart="whenNotActive" fill="hold" evtFilter="cancelBubble" nodeType="interactiveSeq">
                <p:stCondLst>
                  <p:cond evt="onClick" delay="0">
                    <p:tgtEl>
                      <p:spTgt spid="179220"/>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79219"/>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79220"/>
                  </p:tgtEl>
                </p:cond>
              </p:nextCondLst>
            </p:seq>
            <p:seq concurrent="1" nextAc="seek">
              <p:cTn id="58" restart="whenNotActive" fill="hold" evtFilter="cancelBubble" nodeType="interactiveSeq">
                <p:stCondLst>
                  <p:cond evt="onClick" delay="0">
                    <p:tgtEl>
                      <p:spTgt spid="179225"/>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79223"/>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79225"/>
                  </p:tgtEl>
                </p:cond>
              </p:nextCondLst>
            </p:seq>
          </p:childTnLst>
        </p:cTn>
      </p:par>
    </p:tnLst>
    <p:bldLst>
      <p:bldP spid="179209" grpId="0" bldLvl="0" animBg="1"/>
      <p:bldP spid="179218" grpId="0" bldLvl="0" animBg="1"/>
      <p:bldP spid="179219" grpId="0" bldLvl="0" animBg="1"/>
      <p:bldP spid="179220" grpId="0" bldLvl="0" animBg="1"/>
      <p:bldP spid="179221" grpId="0" bldLvl="0" animBg="1"/>
      <p:bldP spid="179222" grpId="0" bldLvl="0" animBg="1"/>
      <p:bldP spid="179223" grpId="0" bldLvl="0" animBg="1"/>
      <p:bldP spid="179224" grpId="0" bldLvl="0" animBg="1"/>
      <p:bldP spid="179225" grpId="0" bldLvl="0" animBg="1"/>
      <p:bldP spid="18525" grpId="0" bldLvl="0" animBg="1"/>
      <p:bldP spid="31" grpId="0"/>
    </p:bldLst>
  </p:timing>
</p:sld>
</file>

<file path=ppt/slides/slide12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3" name="Picture 9" descr="http://gallery.yopriceville.com/var/resizes/Free-Clipart-Pictures/Christmas-PNG/Transparent_Santa_with_Sleigh_and_Deer_Clipart.png?m=13811412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80431" y="548680"/>
            <a:ext cx="5715000" cy="2762251"/>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4" name="3 Grupo"/>
          <p:cNvGrpSpPr/>
          <p:nvPr/>
        </p:nvGrpSpPr>
        <p:grpSpPr>
          <a:xfrm>
            <a:off x="346075" y="3573463"/>
            <a:ext cx="8534400" cy="2592387"/>
            <a:chOff x="346075" y="3573900"/>
            <a:chExt cx="8534400" cy="2591404"/>
          </a:xfrm>
        </p:grpSpPr>
        <p:grpSp>
          <p:nvGrpSpPr>
            <p:cNvPr id="19461" name="Group 2"/>
            <p:cNvGrpSpPr/>
            <p:nvPr/>
          </p:nvGrpSpPr>
          <p:grpSpPr>
            <a:xfrm>
              <a:off x="346075" y="4031704"/>
              <a:ext cx="8534400" cy="2133600"/>
              <a:chOff x="240" y="1440"/>
              <a:chExt cx="5376" cy="1344"/>
            </a:xfrm>
          </p:grpSpPr>
          <p:sp>
            <p:nvSpPr>
              <p:cNvPr id="19460"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8.000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19464" name="AutoShape 4"/>
              <p:cNvSpPr/>
              <p:nvPr/>
            </p:nvSpPr>
            <p:spPr>
              <a:xfrm>
                <a:off x="1440"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465" name="AutoShape 5"/>
              <p:cNvSpPr/>
              <p:nvPr/>
            </p:nvSpPr>
            <p:spPr>
              <a:xfrm>
                <a:off x="4128"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9" name="Picture 35"/>
            <p:cNvPicPr>
              <a:picLocks noChangeAspect="1" noChangeArrowheads="1"/>
            </p:cNvPicPr>
            <p:nvPr/>
          </p:nvPicPr>
          <p:blipFill>
            <a:blip r:embed="rId3"/>
            <a:stretch>
              <a:fillRect/>
            </a:stretch>
          </p:blipFill>
          <p:spPr bwMode="auto">
            <a:xfrm>
              <a:off x="1795463" y="3573900"/>
              <a:ext cx="5692775" cy="89342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20482"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20483" name="Group 11"/>
          <p:cNvGrpSpPr/>
          <p:nvPr/>
        </p:nvGrpSpPr>
        <p:grpSpPr>
          <a:xfrm>
            <a:off x="34925" y="1341438"/>
            <a:ext cx="9142413" cy="2390775"/>
            <a:chOff x="0" y="384"/>
            <a:chExt cx="5759" cy="2015"/>
          </a:xfrm>
        </p:grpSpPr>
        <p:sp>
          <p:nvSpPr>
            <p:cNvPr id="20512"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0513"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20514"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20484"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20485"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83304"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3305"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3306"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3307"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3308"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3309" name="Text Box 13"/>
          <p:cNvSpPr txBox="1"/>
          <p:nvPr/>
        </p:nvSpPr>
        <p:spPr>
          <a:xfrm>
            <a:off x="611188" y="2060575"/>
            <a:ext cx="7991475" cy="1152525"/>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What is a typical dish at Christmas time?</a:t>
            </a:r>
            <a:endParaRPr lang="en-US" altLang="es-ES" sz="4000" b="0" dirty="0">
              <a:solidFill>
                <a:srgbClr val="FFFFFF"/>
              </a:solidFill>
              <a:latin typeface="Arial Rounded MT Bold" pitchFamily="34" charset="0"/>
            </a:endParaRPr>
          </a:p>
        </p:txBody>
      </p:sp>
      <p:sp>
        <p:nvSpPr>
          <p:cNvPr id="183310"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3314" name="AutoShape 18"/>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3315" name="Text Box 19"/>
          <p:cNvSpPr txBox="1"/>
          <p:nvPr/>
        </p:nvSpPr>
        <p:spPr>
          <a:xfrm>
            <a:off x="4932363" y="5718175"/>
            <a:ext cx="3313112" cy="463550"/>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D.</a:t>
            </a:r>
            <a:r>
              <a:rPr lang="en-US" altLang="es-ES" sz="2400" dirty="0">
                <a:solidFill>
                  <a:srgbClr val="FFFFFF"/>
                </a:solidFill>
                <a:latin typeface="Arial Rounded MT Bold" pitchFamily="34" charset="0"/>
              </a:rPr>
              <a:t> </a:t>
            </a:r>
            <a:r>
              <a:rPr lang="en-US" altLang="es-ES" sz="2400" dirty="0">
                <a:latin typeface="Arial Rounded MT Bold" pitchFamily="34" charset="0"/>
              </a:rPr>
              <a:t>Christmas biscuit</a:t>
            </a:r>
            <a:endParaRPr lang="en-US" altLang="es-ES" sz="2400" dirty="0">
              <a:latin typeface="Arial Rounded MT Bold" pitchFamily="34" charset="0"/>
            </a:endParaRPr>
          </a:p>
        </p:txBody>
      </p:sp>
      <p:sp>
        <p:nvSpPr>
          <p:cNvPr id="183316" name="AutoShape 20"/>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3317" name="AutoShape 21"/>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3318" name="AutoShape 22"/>
          <p:cNvSpPr/>
          <p:nvPr/>
        </p:nvSpPr>
        <p:spPr>
          <a:xfrm>
            <a:off x="611188" y="46672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3319" name="Text Box 23"/>
          <p:cNvSpPr txBox="1"/>
          <p:nvPr/>
        </p:nvSpPr>
        <p:spPr>
          <a:xfrm>
            <a:off x="798513" y="5732463"/>
            <a:ext cx="3052762" cy="465137"/>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C.</a:t>
            </a:r>
            <a:r>
              <a:rPr lang="en-US" altLang="es-ES" sz="2400" dirty="0">
                <a:solidFill>
                  <a:srgbClr val="FFFFFF"/>
                </a:solidFill>
                <a:latin typeface="Arial Rounded MT Bold" pitchFamily="34" charset="0"/>
              </a:rPr>
              <a:t> </a:t>
            </a:r>
            <a:r>
              <a:rPr lang="en-US" altLang="es-ES" sz="2400" dirty="0">
                <a:latin typeface="Arial Rounded MT Bold" pitchFamily="34" charset="0"/>
              </a:rPr>
              <a:t>Christmas sweet</a:t>
            </a:r>
            <a:endParaRPr lang="en-US" altLang="es-ES" sz="2400" dirty="0">
              <a:latin typeface="Arial Rounded MT Bold" pitchFamily="34" charset="0"/>
            </a:endParaRPr>
          </a:p>
        </p:txBody>
      </p:sp>
      <p:sp>
        <p:nvSpPr>
          <p:cNvPr id="20501" name="Text Box 24"/>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16.000</a:t>
            </a:r>
            <a:endParaRPr lang="en-US" altLang="es-ES" sz="3200" b="0" dirty="0">
              <a:solidFill>
                <a:srgbClr val="FFFF00"/>
              </a:solidFill>
              <a:latin typeface="Arial Rounded MT Bold" pitchFamily="34" charset="0"/>
            </a:endParaRPr>
          </a:p>
        </p:txBody>
      </p:sp>
      <p:sp>
        <p:nvSpPr>
          <p:cNvPr id="183321" name="Text Box 25"/>
          <p:cNvSpPr txBox="1"/>
          <p:nvPr/>
        </p:nvSpPr>
        <p:spPr>
          <a:xfrm>
            <a:off x="4932363" y="4781550"/>
            <a:ext cx="3076575" cy="463550"/>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B.</a:t>
            </a:r>
            <a:r>
              <a:rPr lang="en-US" altLang="es-ES" sz="2400" dirty="0">
                <a:solidFill>
                  <a:srgbClr val="FFFFFF"/>
                </a:solidFill>
                <a:latin typeface="Arial Rounded MT Bold" pitchFamily="34" charset="0"/>
              </a:rPr>
              <a:t> </a:t>
            </a:r>
            <a:r>
              <a:rPr lang="en-US" altLang="es-ES" sz="2400" dirty="0">
                <a:latin typeface="Arial Rounded MT Bold" pitchFamily="34" charset="0"/>
              </a:rPr>
              <a:t>Christmas candy</a:t>
            </a:r>
            <a:endParaRPr lang="en-US" altLang="es-ES" sz="2400" dirty="0">
              <a:latin typeface="Arial Rounded MT Bold" pitchFamily="34" charset="0"/>
            </a:endParaRPr>
          </a:p>
        </p:txBody>
      </p:sp>
      <p:sp>
        <p:nvSpPr>
          <p:cNvPr id="183322" name="Text Box 26"/>
          <p:cNvSpPr txBox="1"/>
          <p:nvPr/>
        </p:nvSpPr>
        <p:spPr>
          <a:xfrm>
            <a:off x="755650" y="4797425"/>
            <a:ext cx="3406775" cy="463550"/>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A.</a:t>
            </a:r>
            <a:r>
              <a:rPr lang="en-US" altLang="es-ES" sz="2400" dirty="0">
                <a:solidFill>
                  <a:srgbClr val="FFFFFF"/>
                </a:solidFill>
                <a:latin typeface="Arial Rounded MT Bold" pitchFamily="34" charset="0"/>
              </a:rPr>
              <a:t> </a:t>
            </a:r>
            <a:r>
              <a:rPr lang="en-US" altLang="es-ES" sz="2400" dirty="0">
                <a:latin typeface="Arial Rounded MT Bold" pitchFamily="34" charset="0"/>
              </a:rPr>
              <a:t>Christmas pudding</a:t>
            </a:r>
            <a:endParaRPr lang="en-US" altLang="es-ES" sz="2400" dirty="0">
              <a:latin typeface="Arial Rounded MT Bold" pitchFamily="34" charset="0"/>
            </a:endParaRPr>
          </a:p>
        </p:txBody>
      </p:sp>
      <p:sp>
        <p:nvSpPr>
          <p:cNvPr id="20573"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3309"/>
                                        </p:tgtEl>
                                        <p:attrNameLst>
                                          <p:attrName>style.visibility</p:attrName>
                                        </p:attrNameLst>
                                      </p:cBhvr>
                                      <p:to>
                                        <p:strVal val="visible"/>
                                      </p:to>
                                    </p:set>
                                    <p:animEffect transition="in" filter="wipe(left)">
                                      <p:cBhvr>
                                        <p:cTn id="7" dur="1750"/>
                                        <p:tgtEl>
                                          <p:spTgt spid="183309"/>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83322"/>
                                        </p:tgtEl>
                                        <p:attrNameLst>
                                          <p:attrName>style.visibility</p:attrName>
                                        </p:attrNameLst>
                                      </p:cBhvr>
                                      <p:to>
                                        <p:strVal val="visible"/>
                                      </p:to>
                                    </p:set>
                                    <p:animEffect transition="in" filter="wipe(left)">
                                      <p:cBhvr>
                                        <p:cTn id="11" dur="500"/>
                                        <p:tgtEl>
                                          <p:spTgt spid="183322"/>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83321"/>
                                        </p:tgtEl>
                                        <p:attrNameLst>
                                          <p:attrName>style.visibility</p:attrName>
                                        </p:attrNameLst>
                                      </p:cBhvr>
                                      <p:to>
                                        <p:strVal val="visible"/>
                                      </p:to>
                                    </p:set>
                                    <p:animEffect transition="in" filter="wipe(left)">
                                      <p:cBhvr>
                                        <p:cTn id="15" dur="500"/>
                                        <p:tgtEl>
                                          <p:spTgt spid="183321"/>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83319"/>
                                        </p:tgtEl>
                                        <p:attrNameLst>
                                          <p:attrName>style.visibility</p:attrName>
                                        </p:attrNameLst>
                                      </p:cBhvr>
                                      <p:to>
                                        <p:strVal val="visible"/>
                                      </p:to>
                                    </p:set>
                                    <p:animEffect transition="in" filter="wipe(left)">
                                      <p:cBhvr>
                                        <p:cTn id="19" dur="500"/>
                                        <p:tgtEl>
                                          <p:spTgt spid="183319"/>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83315"/>
                                        </p:tgtEl>
                                        <p:attrNameLst>
                                          <p:attrName>style.visibility</p:attrName>
                                        </p:attrNameLst>
                                      </p:cBhvr>
                                      <p:to>
                                        <p:strVal val="visible"/>
                                      </p:to>
                                    </p:set>
                                    <p:animEffect transition="in" filter="wipe(left)">
                                      <p:cBhvr>
                                        <p:cTn id="23" dur="500"/>
                                        <p:tgtEl>
                                          <p:spTgt spid="183315"/>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20573"/>
                                        </p:tgtEl>
                                      </p:cBhvr>
                                    </p:animEffect>
                                    <p:set>
                                      <p:cBhvr>
                                        <p:cTn id="27" dur="1" fill="hold">
                                          <p:stCondLst>
                                            <p:cond delay="29999"/>
                                          </p:stCondLst>
                                        </p:cTn>
                                        <p:tgtEl>
                                          <p:spTgt spid="20573"/>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83321"/>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833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83310"/>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83318"/>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83310"/>
                  </p:tgtEl>
                </p:cond>
              </p:nextCondLst>
            </p:seq>
            <p:seq concurrent="1" nextAc="seek">
              <p:cTn id="43" restart="whenNotActive" fill="hold" evtFilter="cancelBubble" nodeType="interactiveSeq">
                <p:stCondLst>
                  <p:cond evt="onClick" delay="0">
                    <p:tgtEl>
                      <p:spTgt spid="183322"/>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83316"/>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3322"/>
                  </p:tgtEl>
                </p:cond>
              </p:nextCondLst>
            </p:seq>
            <p:seq concurrent="1" nextAc="seek">
              <p:cTn id="48" restart="whenNotActive" fill="hold" evtFilter="cancelBubble" nodeType="interactiveSeq">
                <p:stCondLst>
                  <p:cond evt="onClick" delay="0">
                    <p:tgtEl>
                      <p:spTgt spid="183321"/>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83305"/>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3321"/>
                  </p:tgtEl>
                </p:cond>
              </p:nextCondLst>
            </p:seq>
            <p:seq concurrent="1" nextAc="seek">
              <p:cTn id="53" restart="whenNotActive" fill="hold" evtFilter="cancelBubble" nodeType="interactiveSeq">
                <p:stCondLst>
                  <p:cond evt="onClick" delay="0">
                    <p:tgtEl>
                      <p:spTgt spid="183319"/>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83317"/>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3319"/>
                  </p:tgtEl>
                </p:cond>
              </p:nextCondLst>
            </p:seq>
            <p:seq concurrent="1" nextAc="seek">
              <p:cTn id="58" restart="whenNotActive" fill="hold" evtFilter="cancelBubble" nodeType="interactiveSeq">
                <p:stCondLst>
                  <p:cond evt="onClick" delay="0">
                    <p:tgtEl>
                      <p:spTgt spid="183315"/>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83314"/>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3315"/>
                  </p:tgtEl>
                </p:cond>
              </p:nextCondLst>
            </p:seq>
          </p:childTnLst>
        </p:cTn>
      </p:par>
    </p:tnLst>
    <p:bldLst>
      <p:bldP spid="183305" grpId="0" bldLvl="0" animBg="1"/>
      <p:bldP spid="183314" grpId="0" bldLvl="0" animBg="1"/>
      <p:bldP spid="183315" grpId="0" bldLvl="0" animBg="1"/>
      <p:bldP spid="183315" grpId="1" bldLvl="0" animBg="1"/>
      <p:bldP spid="183316" grpId="0" bldLvl="0" animBg="1"/>
      <p:bldP spid="183317" grpId="0" bldLvl="0" animBg="1"/>
      <p:bldP spid="183318" grpId="0" bldLvl="0" animBg="1"/>
      <p:bldP spid="183319" grpId="0" bldLvl="0" animBg="1"/>
      <p:bldP spid="183321" grpId="0" bldLvl="0" animBg="1"/>
      <p:bldP spid="183321" grpId="1" bldLvl="0" animBg="1"/>
      <p:bldP spid="183322" grpId="0" bldLvl="0" animBg="1"/>
      <p:bldP spid="20573" grpId="0" bldLvl="0" animBg="1"/>
      <p:bldP spid="31" grpId="0"/>
    </p:bldLst>
  </p:timing>
</p:sld>
</file>

<file path=ppt/slides/slide12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5" name="4 Grupo"/>
          <p:cNvGrpSpPr/>
          <p:nvPr/>
        </p:nvGrpSpPr>
        <p:grpSpPr>
          <a:xfrm>
            <a:off x="381000" y="3573463"/>
            <a:ext cx="8534400" cy="2592387"/>
            <a:chOff x="381000" y="3573463"/>
            <a:chExt cx="8534400" cy="2591841"/>
          </a:xfrm>
        </p:grpSpPr>
        <p:grpSp>
          <p:nvGrpSpPr>
            <p:cNvPr id="21509" name="Group 2"/>
            <p:cNvGrpSpPr/>
            <p:nvPr/>
          </p:nvGrpSpPr>
          <p:grpSpPr>
            <a:xfrm>
              <a:off x="381000" y="4031704"/>
              <a:ext cx="8534400" cy="2133600"/>
              <a:chOff x="240" y="1440"/>
              <a:chExt cx="5376" cy="1344"/>
            </a:xfrm>
          </p:grpSpPr>
          <p:sp>
            <p:nvSpPr>
              <p:cNvPr id="3"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16.000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21510"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8" name="Picture 35"/>
            <p:cNvPicPr>
              <a:picLocks noChangeAspect="1" noChangeArrowheads="1"/>
            </p:cNvPicPr>
            <p:nvPr/>
          </p:nvPicPr>
          <p:blipFill>
            <a:blip r:embed="rId2"/>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21508" name="Picture 2" descr="http://c.dryicons.com/images/icon_sets/christmas_icons_set/png/512x512/christmas_pudding.png"/>
          <p:cNvPicPr>
            <a:picLocks noChangeAspect="1"/>
          </p:cNvPicPr>
          <p:nvPr/>
        </p:nvPicPr>
        <p:blipFill>
          <a:blip r:embed="rId3"/>
          <a:stretch>
            <a:fillRect/>
          </a:stretch>
        </p:blipFill>
        <p:spPr>
          <a:xfrm>
            <a:off x="2916238" y="287338"/>
            <a:ext cx="3527425" cy="3527425"/>
          </a:xfrm>
          <a:prstGeom prst="rect">
            <a:avLst/>
          </a:prstGeom>
          <a:noFill/>
          <a:ln w="9525">
            <a:noFill/>
          </a:ln>
        </p:spPr>
      </p:pic>
      <p:pic>
        <p:nvPicPr>
          <p:cNvPr id="4" name="Picture 3"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000000"/>
                                          </p:val>
                                        </p:tav>
                                        <p:tav tm="100000">
                                          <p:val>
                                            <p:strVal val="#ppt_w"/>
                                          </p:val>
                                        </p:tav>
                                      </p:tavLst>
                                    </p:anim>
                                    <p:anim calcmode="lin" valueType="num">
                                      <p:cBhvr>
                                        <p:cTn id="8" dur="500" fill="hold"/>
                                        <p:tgtEl>
                                          <p:spTgt spid="5"/>
                                        </p:tgtEl>
                                        <p:attrNameLst>
                                          <p:attrName>ppt_h</p:attrName>
                                        </p:attrNameLst>
                                      </p:cBhvr>
                                      <p:tavLst>
                                        <p:tav tm="0">
                                          <p:val>
                                            <p:fltVal val="0.000000"/>
                                          </p:val>
                                        </p:tav>
                                        <p:tav tm="100000">
                                          <p:val>
                                            <p:strVal val="#ppt_h"/>
                                          </p:val>
                                        </p:tav>
                                      </p:tavLst>
                                    </p:anim>
                                    <p:animEffect transition="in" filter="fade">
                                      <p:cBhvr>
                                        <p:cTn id="9" dur="5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0242" name="Picture 43" descr="http://totallybaked.files.wordpress.com/2007/12/santa_happy_dance_hg_clr.gif"/>
          <p:cNvPicPr>
            <a:picLocks noChangeAspect="1"/>
          </p:cNvPicPr>
          <p:nvPr/>
        </p:nvPicPr>
        <p:blipFill>
          <a:blip r:embed="rId1"/>
          <a:stretch>
            <a:fillRect/>
          </a:stretch>
        </p:blipFill>
        <p:spPr>
          <a:xfrm>
            <a:off x="4929188" y="2381250"/>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13275" y="23891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10279"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22530"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22531" name="Group 11"/>
          <p:cNvGrpSpPr/>
          <p:nvPr/>
        </p:nvGrpSpPr>
        <p:grpSpPr>
          <a:xfrm>
            <a:off x="34925" y="1341438"/>
            <a:ext cx="9142413" cy="2390775"/>
            <a:chOff x="0" y="384"/>
            <a:chExt cx="5759" cy="2015"/>
          </a:xfrm>
        </p:grpSpPr>
        <p:sp>
          <p:nvSpPr>
            <p:cNvPr id="22560"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2561"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22562"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22532"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22533"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87400"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7401"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7402"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7403"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7404"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7405" name="Text Box 13"/>
          <p:cNvSpPr txBox="1"/>
          <p:nvPr/>
        </p:nvSpPr>
        <p:spPr>
          <a:xfrm>
            <a:off x="539750" y="2132013"/>
            <a:ext cx="8064500" cy="1152525"/>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What do people put on the top of the Christmas tree?</a:t>
            </a:r>
            <a:endParaRPr lang="en-US" altLang="es-ES" sz="4000" b="0" dirty="0">
              <a:solidFill>
                <a:srgbClr val="FFFFFF"/>
              </a:solidFill>
              <a:latin typeface="Arial Rounded MT Bold" pitchFamily="34" charset="0"/>
            </a:endParaRPr>
          </a:p>
        </p:txBody>
      </p:sp>
      <p:sp>
        <p:nvSpPr>
          <p:cNvPr id="187406"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87410" name="AutoShape 18"/>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7411" name="Text Box 19"/>
          <p:cNvSpPr txBox="1"/>
          <p:nvPr/>
        </p:nvSpPr>
        <p:spPr>
          <a:xfrm>
            <a:off x="5233988" y="5722938"/>
            <a:ext cx="2722562" cy="585787"/>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D.</a:t>
            </a:r>
            <a:r>
              <a:rPr lang="en-US" altLang="es-ES" sz="3200" dirty="0">
                <a:solidFill>
                  <a:srgbClr val="FFFFFF"/>
                </a:solidFill>
                <a:latin typeface="Arial Rounded MT Bold" pitchFamily="34" charset="0"/>
              </a:rPr>
              <a:t> </a:t>
            </a:r>
            <a:r>
              <a:rPr lang="en-US" altLang="es-ES" sz="3200" dirty="0">
                <a:latin typeface="Arial Rounded MT Bold" pitchFamily="34" charset="0"/>
              </a:rPr>
              <a:t>Tinsel</a:t>
            </a:r>
            <a:endParaRPr lang="en-US" altLang="es-ES" sz="3200" dirty="0">
              <a:latin typeface="Arial Rounded MT Bold" pitchFamily="34" charset="0"/>
            </a:endParaRPr>
          </a:p>
        </p:txBody>
      </p:sp>
      <p:sp>
        <p:nvSpPr>
          <p:cNvPr id="187412" name="AutoShape 20"/>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7413" name="AutoShape 21"/>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7414" name="AutoShape 22"/>
          <p:cNvSpPr/>
          <p:nvPr/>
        </p:nvSpPr>
        <p:spPr>
          <a:xfrm>
            <a:off x="4643438" y="4643438"/>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87415" name="Text Box 23"/>
          <p:cNvSpPr txBox="1"/>
          <p:nvPr/>
        </p:nvSpPr>
        <p:spPr>
          <a:xfrm>
            <a:off x="1187450" y="5732463"/>
            <a:ext cx="2416175"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C.</a:t>
            </a:r>
            <a:r>
              <a:rPr lang="en-US" altLang="es-ES" sz="2400" dirty="0">
                <a:solidFill>
                  <a:srgbClr val="FFFFFF"/>
                </a:solidFill>
                <a:latin typeface="Arial Rounded MT Bold" pitchFamily="34" charset="0"/>
              </a:rPr>
              <a:t> </a:t>
            </a:r>
            <a:r>
              <a:rPr lang="en-US" altLang="es-ES" sz="3200" dirty="0">
                <a:latin typeface="Arial Rounded MT Bold" pitchFamily="34" charset="0"/>
              </a:rPr>
              <a:t>A candle</a:t>
            </a:r>
            <a:endParaRPr lang="en-US" altLang="es-ES" sz="2400" dirty="0">
              <a:latin typeface="Arial Rounded MT Bold" pitchFamily="34" charset="0"/>
            </a:endParaRPr>
          </a:p>
        </p:txBody>
      </p:sp>
      <p:sp>
        <p:nvSpPr>
          <p:cNvPr id="22549" name="Text Box 24"/>
          <p:cNvSpPr txBox="1"/>
          <p:nvPr/>
        </p:nvSpPr>
        <p:spPr>
          <a:xfrm>
            <a:off x="2844800"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0066"/>
                </a:solidFill>
                <a:latin typeface="Arial Rounded MT Bold" pitchFamily="34" charset="0"/>
              </a:rPr>
              <a:t>32.000</a:t>
            </a:r>
            <a:endParaRPr lang="en-US" altLang="es-ES" sz="3200" b="0" dirty="0">
              <a:solidFill>
                <a:srgbClr val="FF0066"/>
              </a:solidFill>
              <a:latin typeface="Arial Rounded MT Bold" pitchFamily="34" charset="0"/>
            </a:endParaRPr>
          </a:p>
        </p:txBody>
      </p:sp>
      <p:sp>
        <p:nvSpPr>
          <p:cNvPr id="187417" name="Text Box 25"/>
          <p:cNvSpPr txBox="1"/>
          <p:nvPr/>
        </p:nvSpPr>
        <p:spPr>
          <a:xfrm>
            <a:off x="5238750" y="4724400"/>
            <a:ext cx="1876425"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B.</a:t>
            </a:r>
            <a:r>
              <a:rPr lang="en-US" altLang="es-ES" sz="3200" dirty="0">
                <a:solidFill>
                  <a:srgbClr val="FFFFFF"/>
                </a:solidFill>
                <a:latin typeface="Arial Rounded MT Bold" pitchFamily="34" charset="0"/>
              </a:rPr>
              <a:t> </a:t>
            </a:r>
            <a:r>
              <a:rPr lang="en-US" altLang="es-ES" sz="3200" dirty="0">
                <a:latin typeface="Arial Rounded MT Bold" pitchFamily="34" charset="0"/>
              </a:rPr>
              <a:t>A star</a:t>
            </a:r>
            <a:endParaRPr lang="en-US" altLang="es-ES" sz="3200" dirty="0">
              <a:latin typeface="Arial Rounded MT Bold" pitchFamily="34" charset="0"/>
            </a:endParaRPr>
          </a:p>
        </p:txBody>
      </p:sp>
      <p:sp>
        <p:nvSpPr>
          <p:cNvPr id="187418" name="Text Box 26"/>
          <p:cNvSpPr txBox="1"/>
          <p:nvPr/>
        </p:nvSpPr>
        <p:spPr>
          <a:xfrm>
            <a:off x="1058863" y="4724400"/>
            <a:ext cx="2792412"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A.</a:t>
            </a:r>
            <a:r>
              <a:rPr lang="en-US" altLang="es-ES" sz="3200" dirty="0">
                <a:solidFill>
                  <a:srgbClr val="FFFFFF"/>
                </a:solidFill>
                <a:latin typeface="Arial Rounded MT Bold" pitchFamily="34" charset="0"/>
              </a:rPr>
              <a:t> </a:t>
            </a:r>
            <a:r>
              <a:rPr lang="en-US" altLang="es-ES" sz="3200" dirty="0">
                <a:latin typeface="Arial Rounded MT Bold" pitchFamily="34" charset="0"/>
              </a:rPr>
              <a:t>A stocking</a:t>
            </a:r>
            <a:endParaRPr lang="en-US" altLang="es-ES" sz="3200" dirty="0">
              <a:latin typeface="Arial Rounded MT Bold" pitchFamily="34" charset="0"/>
            </a:endParaRPr>
          </a:p>
        </p:txBody>
      </p:sp>
      <p:sp>
        <p:nvSpPr>
          <p:cNvPr id="22621"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87405"/>
                                        </p:tgtEl>
                                        <p:attrNameLst>
                                          <p:attrName>style.visibility</p:attrName>
                                        </p:attrNameLst>
                                      </p:cBhvr>
                                      <p:to>
                                        <p:strVal val="visible"/>
                                      </p:to>
                                    </p:set>
                                    <p:animEffect transition="in" filter="wipe(left)">
                                      <p:cBhvr>
                                        <p:cTn id="7" dur="1750"/>
                                        <p:tgtEl>
                                          <p:spTgt spid="187405"/>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87418"/>
                                        </p:tgtEl>
                                        <p:attrNameLst>
                                          <p:attrName>style.visibility</p:attrName>
                                        </p:attrNameLst>
                                      </p:cBhvr>
                                      <p:to>
                                        <p:strVal val="visible"/>
                                      </p:to>
                                    </p:set>
                                    <p:animEffect transition="in" filter="wipe(left)">
                                      <p:cBhvr>
                                        <p:cTn id="11" dur="500"/>
                                        <p:tgtEl>
                                          <p:spTgt spid="187418"/>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87417"/>
                                        </p:tgtEl>
                                        <p:attrNameLst>
                                          <p:attrName>style.visibility</p:attrName>
                                        </p:attrNameLst>
                                      </p:cBhvr>
                                      <p:to>
                                        <p:strVal val="visible"/>
                                      </p:to>
                                    </p:set>
                                    <p:animEffect transition="in" filter="wipe(left)">
                                      <p:cBhvr>
                                        <p:cTn id="15" dur="500"/>
                                        <p:tgtEl>
                                          <p:spTgt spid="187417"/>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87415"/>
                                        </p:tgtEl>
                                        <p:attrNameLst>
                                          <p:attrName>style.visibility</p:attrName>
                                        </p:attrNameLst>
                                      </p:cBhvr>
                                      <p:to>
                                        <p:strVal val="visible"/>
                                      </p:to>
                                    </p:set>
                                    <p:animEffect transition="in" filter="wipe(left)">
                                      <p:cBhvr>
                                        <p:cTn id="19" dur="500"/>
                                        <p:tgtEl>
                                          <p:spTgt spid="187415"/>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87411"/>
                                        </p:tgtEl>
                                        <p:attrNameLst>
                                          <p:attrName>style.visibility</p:attrName>
                                        </p:attrNameLst>
                                      </p:cBhvr>
                                      <p:to>
                                        <p:strVal val="visible"/>
                                      </p:to>
                                    </p:set>
                                    <p:animEffect transition="in" filter="wipe(left)">
                                      <p:cBhvr>
                                        <p:cTn id="23" dur="500"/>
                                        <p:tgtEl>
                                          <p:spTgt spid="187411"/>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22621"/>
                                        </p:tgtEl>
                                      </p:cBhvr>
                                    </p:animEffect>
                                    <p:set>
                                      <p:cBhvr>
                                        <p:cTn id="27" dur="1" fill="hold">
                                          <p:stCondLst>
                                            <p:cond delay="29999"/>
                                          </p:stCondLst>
                                        </p:cTn>
                                        <p:tgtEl>
                                          <p:spTgt spid="22621"/>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87415"/>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874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87406"/>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87414"/>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87406"/>
                  </p:tgtEl>
                </p:cond>
              </p:nextCondLst>
            </p:seq>
            <p:seq concurrent="1" nextAc="seek">
              <p:cTn id="43" restart="whenNotActive" fill="hold" evtFilter="cancelBubble" nodeType="interactiveSeq">
                <p:stCondLst>
                  <p:cond evt="onClick" delay="0">
                    <p:tgtEl>
                      <p:spTgt spid="187418"/>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87412"/>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7418"/>
                  </p:tgtEl>
                </p:cond>
              </p:nextCondLst>
            </p:seq>
            <p:seq concurrent="1" nextAc="seek">
              <p:cTn id="48" restart="whenNotActive" fill="hold" evtFilter="cancelBubble" nodeType="interactiveSeq">
                <p:stCondLst>
                  <p:cond evt="onClick" delay="0">
                    <p:tgtEl>
                      <p:spTgt spid="187415"/>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87413"/>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7415"/>
                  </p:tgtEl>
                </p:cond>
              </p:nextCondLst>
            </p:seq>
            <p:seq concurrent="1" nextAc="seek">
              <p:cTn id="53" restart="whenNotActive" fill="hold" evtFilter="cancelBubble" nodeType="interactiveSeq">
                <p:stCondLst>
                  <p:cond evt="onClick" delay="0">
                    <p:tgtEl>
                      <p:spTgt spid="187417"/>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87401"/>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7417"/>
                  </p:tgtEl>
                </p:cond>
              </p:nextCondLst>
            </p:seq>
            <p:seq concurrent="1" nextAc="seek">
              <p:cTn id="58" restart="whenNotActive" fill="hold" evtFilter="cancelBubble" nodeType="interactiveSeq">
                <p:stCondLst>
                  <p:cond evt="onClick" delay="0">
                    <p:tgtEl>
                      <p:spTgt spid="187411"/>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87410"/>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87411"/>
                  </p:tgtEl>
                </p:cond>
              </p:nextCondLst>
            </p:seq>
          </p:childTnLst>
        </p:cTn>
      </p:par>
    </p:tnLst>
    <p:bldLst>
      <p:bldP spid="187401" grpId="0" bldLvl="0" animBg="1"/>
      <p:bldP spid="187410" grpId="0" bldLvl="0" animBg="1"/>
      <p:bldP spid="187411" grpId="0" bldLvl="0" animBg="1"/>
      <p:bldP spid="187411" grpId="1" bldLvl="0" animBg="1"/>
      <p:bldP spid="187412" grpId="0" bldLvl="0" animBg="1"/>
      <p:bldP spid="187413" grpId="0" bldLvl="0" animBg="1"/>
      <p:bldP spid="187414" grpId="0" bldLvl="0" animBg="1"/>
      <p:bldP spid="187415" grpId="0" bldLvl="0" animBg="1"/>
      <p:bldP spid="187415" grpId="1" bldLvl="0" animBg="1"/>
      <p:bldP spid="187417" grpId="0" bldLvl="0" animBg="1"/>
      <p:bldP spid="187418" grpId="0" bldLvl="0" animBg="1"/>
      <p:bldP spid="22621" grpId="0" bldLvl="0" animBg="1"/>
      <p:bldP spid="31" grpId="0"/>
    </p:bldLst>
  </p:timing>
</p:sld>
</file>

<file path=ppt/slides/slide13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4" name="3 Grupo"/>
          <p:cNvGrpSpPr/>
          <p:nvPr/>
        </p:nvGrpSpPr>
        <p:grpSpPr>
          <a:xfrm>
            <a:off x="323850" y="3573463"/>
            <a:ext cx="8534400" cy="2592387"/>
            <a:chOff x="323850" y="3573463"/>
            <a:chExt cx="8534400" cy="2591841"/>
          </a:xfrm>
        </p:grpSpPr>
        <p:grpSp>
          <p:nvGrpSpPr>
            <p:cNvPr id="23557" name="Group 2"/>
            <p:cNvGrpSpPr/>
            <p:nvPr/>
          </p:nvGrpSpPr>
          <p:grpSpPr>
            <a:xfrm>
              <a:off x="323850" y="4031704"/>
              <a:ext cx="8534400" cy="2133600"/>
              <a:chOff x="240" y="1440"/>
              <a:chExt cx="5376" cy="1344"/>
            </a:xfrm>
          </p:grpSpPr>
          <p:sp>
            <p:nvSpPr>
              <p:cNvPr id="23556"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0066"/>
                    </a:solidFill>
                    <a:effectLst/>
                    <a:uLnTx/>
                    <a:uFillTx/>
                    <a:latin typeface="Arial" panose="020B0604020202020204" pitchFamily="34" charset="0"/>
                    <a:ea typeface="+mn-ea"/>
                    <a:cs typeface="+mn-cs"/>
                  </a:rPr>
                  <a:t>32.000</a:t>
                </a:r>
                <a:endParaRPr kumimoji="0" lang="en-US" sz="6000" b="1" i="0" u="none" strike="noStrike" kern="1200" cap="none" spc="0" normalizeH="0" baseline="0" noProof="0">
                  <a:ln>
                    <a:noFill/>
                  </a:ln>
                  <a:solidFill>
                    <a:srgbClr val="FF0066"/>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23558"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8" name="Picture 35"/>
            <p:cNvPicPr>
              <a:picLocks noChangeAspect="1" noChangeArrowheads="1"/>
            </p:cNvPicPr>
            <p:nvPr/>
          </p:nvPicPr>
          <p:blipFill>
            <a:blip r:embed="rId2"/>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23561" name="Picture 9" descr="http://agn20.ru/wp-content/uploads/2014/12/w256h2561354981064NewYearTree.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1840" y="405111"/>
            <a:ext cx="3168352" cy="3168352"/>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24578"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24579" name="Group 11"/>
          <p:cNvGrpSpPr/>
          <p:nvPr/>
        </p:nvGrpSpPr>
        <p:grpSpPr>
          <a:xfrm>
            <a:off x="38100" y="1341438"/>
            <a:ext cx="9142413" cy="2390775"/>
            <a:chOff x="0" y="384"/>
            <a:chExt cx="5759" cy="2015"/>
          </a:xfrm>
        </p:grpSpPr>
        <p:sp>
          <p:nvSpPr>
            <p:cNvPr id="24608"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4609"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24610"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24580"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24581"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91496"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1497"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1498"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1499"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1500"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1501" name="Text Box 13"/>
          <p:cNvSpPr txBox="1"/>
          <p:nvPr/>
        </p:nvSpPr>
        <p:spPr>
          <a:xfrm>
            <a:off x="622300" y="1989138"/>
            <a:ext cx="7910513" cy="1223962"/>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How is the typical biscuit of Christmas called?</a:t>
            </a:r>
            <a:endParaRPr lang="en-US" altLang="es-ES" sz="4000" b="0" dirty="0">
              <a:solidFill>
                <a:srgbClr val="FFFFFF"/>
              </a:solidFill>
              <a:latin typeface="Arial Rounded MT Bold" pitchFamily="34" charset="0"/>
            </a:endParaRPr>
          </a:p>
        </p:txBody>
      </p:sp>
      <p:sp>
        <p:nvSpPr>
          <p:cNvPr id="191502"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1506" name="Text Box 18"/>
          <p:cNvSpPr txBox="1"/>
          <p:nvPr/>
        </p:nvSpPr>
        <p:spPr>
          <a:xfrm>
            <a:off x="5076825" y="4724400"/>
            <a:ext cx="2855913"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B.</a:t>
            </a:r>
            <a:r>
              <a:rPr lang="en-US" altLang="es-ES" sz="3200" dirty="0">
                <a:solidFill>
                  <a:srgbClr val="FFFFFF"/>
                </a:solidFill>
                <a:latin typeface="Arial Rounded MT Bold" pitchFamily="34" charset="0"/>
              </a:rPr>
              <a:t> </a:t>
            </a:r>
            <a:r>
              <a:rPr lang="en-US" altLang="es-ES" sz="3200" dirty="0">
                <a:latin typeface="Arial Rounded MT Bold" pitchFamily="34" charset="0"/>
              </a:rPr>
              <a:t>Winterman</a:t>
            </a:r>
            <a:endParaRPr lang="en-US" altLang="es-ES" sz="3200" dirty="0">
              <a:latin typeface="Arial Rounded MT Bold" pitchFamily="34" charset="0"/>
            </a:endParaRPr>
          </a:p>
        </p:txBody>
      </p:sp>
      <p:sp>
        <p:nvSpPr>
          <p:cNvPr id="191507"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1508" name="Text Box 20"/>
          <p:cNvSpPr txBox="1"/>
          <p:nvPr/>
        </p:nvSpPr>
        <p:spPr>
          <a:xfrm>
            <a:off x="5076825" y="5722938"/>
            <a:ext cx="2994025" cy="587375"/>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D.</a:t>
            </a:r>
            <a:r>
              <a:rPr lang="en-US" altLang="es-ES" sz="3200" dirty="0">
                <a:solidFill>
                  <a:srgbClr val="FFFFFF"/>
                </a:solidFill>
                <a:latin typeface="Arial Rounded MT Bold" pitchFamily="34" charset="0"/>
              </a:rPr>
              <a:t> </a:t>
            </a:r>
            <a:r>
              <a:rPr lang="en-US" altLang="es-ES" sz="3200" dirty="0">
                <a:latin typeface="Arial Rounded MT Bold" pitchFamily="34" charset="0"/>
              </a:rPr>
              <a:t>Sweet man</a:t>
            </a:r>
            <a:endParaRPr lang="en-US" altLang="es-ES" sz="3200" dirty="0">
              <a:latin typeface="Arial Rounded MT Bold" pitchFamily="34" charset="0"/>
            </a:endParaRPr>
          </a:p>
        </p:txBody>
      </p:sp>
      <p:sp>
        <p:nvSpPr>
          <p:cNvPr id="191509"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1510" name="Text Box 22"/>
          <p:cNvSpPr txBox="1"/>
          <p:nvPr/>
        </p:nvSpPr>
        <p:spPr>
          <a:xfrm>
            <a:off x="1116013" y="4724400"/>
            <a:ext cx="2667000"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A.</a:t>
            </a:r>
            <a:r>
              <a:rPr lang="en-US" altLang="es-ES" sz="3200" dirty="0">
                <a:solidFill>
                  <a:srgbClr val="FFFFFF"/>
                </a:solidFill>
                <a:latin typeface="Arial Rounded MT Bold" pitchFamily="34" charset="0"/>
              </a:rPr>
              <a:t> </a:t>
            </a:r>
            <a:r>
              <a:rPr lang="en-US" altLang="es-ES" sz="3200" dirty="0">
                <a:latin typeface="Arial Rounded MT Bold" pitchFamily="34" charset="0"/>
              </a:rPr>
              <a:t>Snowman</a:t>
            </a:r>
            <a:endParaRPr lang="en-US" altLang="es-ES" sz="3200" dirty="0">
              <a:latin typeface="Arial Rounded MT Bold" pitchFamily="34" charset="0"/>
            </a:endParaRPr>
          </a:p>
        </p:txBody>
      </p:sp>
      <p:sp>
        <p:nvSpPr>
          <p:cNvPr id="191511" name="AutoShape 23"/>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1512" name="AutoShape 24"/>
          <p:cNvSpPr/>
          <p:nvPr/>
        </p:nvSpPr>
        <p:spPr>
          <a:xfrm>
            <a:off x="611188"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1513" name="Text Box 25"/>
          <p:cNvSpPr txBox="1"/>
          <p:nvPr/>
        </p:nvSpPr>
        <p:spPr>
          <a:xfrm>
            <a:off x="684213" y="5722938"/>
            <a:ext cx="3676650" cy="525462"/>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Gingerbread man</a:t>
            </a:r>
            <a:endParaRPr lang="en-US" altLang="es-ES" sz="2800" dirty="0">
              <a:latin typeface="Arial Rounded MT Bold" pitchFamily="34" charset="0"/>
            </a:endParaRPr>
          </a:p>
        </p:txBody>
      </p:sp>
      <p:sp>
        <p:nvSpPr>
          <p:cNvPr id="24599" name="Text Box 26"/>
          <p:cNvSpPr txBox="1"/>
          <p:nvPr/>
        </p:nvSpPr>
        <p:spPr>
          <a:xfrm>
            <a:off x="2916238" y="1484313"/>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64.000</a:t>
            </a:r>
            <a:endParaRPr lang="en-US" altLang="es-ES" sz="3200" b="0" dirty="0">
              <a:solidFill>
                <a:srgbClr val="FFFF00"/>
              </a:solidFill>
              <a:latin typeface="Arial Rounded MT Bold" pitchFamily="34" charset="0"/>
            </a:endParaRPr>
          </a:p>
        </p:txBody>
      </p:sp>
      <p:sp>
        <p:nvSpPr>
          <p:cNvPr id="24669"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1501"/>
                                        </p:tgtEl>
                                        <p:attrNameLst>
                                          <p:attrName>style.visibility</p:attrName>
                                        </p:attrNameLst>
                                      </p:cBhvr>
                                      <p:to>
                                        <p:strVal val="visible"/>
                                      </p:to>
                                    </p:set>
                                    <p:animEffect transition="in" filter="wipe(left)">
                                      <p:cBhvr>
                                        <p:cTn id="7" dur="1750"/>
                                        <p:tgtEl>
                                          <p:spTgt spid="191501"/>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91510"/>
                                        </p:tgtEl>
                                        <p:attrNameLst>
                                          <p:attrName>style.visibility</p:attrName>
                                        </p:attrNameLst>
                                      </p:cBhvr>
                                      <p:to>
                                        <p:strVal val="visible"/>
                                      </p:to>
                                    </p:set>
                                    <p:animEffect transition="in" filter="wipe(left)">
                                      <p:cBhvr>
                                        <p:cTn id="11" dur="500"/>
                                        <p:tgtEl>
                                          <p:spTgt spid="191510"/>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91506"/>
                                        </p:tgtEl>
                                        <p:attrNameLst>
                                          <p:attrName>style.visibility</p:attrName>
                                        </p:attrNameLst>
                                      </p:cBhvr>
                                      <p:to>
                                        <p:strVal val="visible"/>
                                      </p:to>
                                    </p:set>
                                    <p:animEffect transition="in" filter="wipe(left)">
                                      <p:cBhvr>
                                        <p:cTn id="15" dur="500"/>
                                        <p:tgtEl>
                                          <p:spTgt spid="191506"/>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91513"/>
                                        </p:tgtEl>
                                        <p:attrNameLst>
                                          <p:attrName>style.visibility</p:attrName>
                                        </p:attrNameLst>
                                      </p:cBhvr>
                                      <p:to>
                                        <p:strVal val="visible"/>
                                      </p:to>
                                    </p:set>
                                    <p:animEffect transition="in" filter="wipe(left)">
                                      <p:cBhvr>
                                        <p:cTn id="19" dur="500"/>
                                        <p:tgtEl>
                                          <p:spTgt spid="191513"/>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91508"/>
                                        </p:tgtEl>
                                        <p:attrNameLst>
                                          <p:attrName>style.visibility</p:attrName>
                                        </p:attrNameLst>
                                      </p:cBhvr>
                                      <p:to>
                                        <p:strVal val="visible"/>
                                      </p:to>
                                    </p:set>
                                    <p:animEffect transition="in" filter="wipe(left)">
                                      <p:cBhvr>
                                        <p:cTn id="23" dur="500"/>
                                        <p:tgtEl>
                                          <p:spTgt spid="191508"/>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24669"/>
                                        </p:tgtEl>
                                      </p:cBhvr>
                                    </p:animEffect>
                                    <p:set>
                                      <p:cBhvr>
                                        <p:cTn id="27" dur="1" fill="hold">
                                          <p:stCondLst>
                                            <p:cond delay="29999"/>
                                          </p:stCondLst>
                                        </p:cTn>
                                        <p:tgtEl>
                                          <p:spTgt spid="24669"/>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nodeType="clickEffect">
                                  <p:stCondLst>
                                    <p:cond delay="0"/>
                                  </p:stCondLst>
                                  <p:childTnLst>
                                    <p:set>
                                      <p:cBhvr>
                                        <p:cTn id="35" dur="1" fill="hold">
                                          <p:stCondLst>
                                            <p:cond delay="0"/>
                                          </p:stCondLst>
                                        </p:cTn>
                                        <p:tgtEl>
                                          <p:spTgt spid="191510"/>
                                        </p:tgtEl>
                                        <p:attrNameLst>
                                          <p:attrName>style.visibility</p:attrName>
                                        </p:attrNameLst>
                                      </p:cBhvr>
                                      <p:to>
                                        <p:strVal val="hidden"/>
                                      </p:to>
                                    </p:set>
                                  </p:childTnLst>
                                </p:cTn>
                              </p:par>
                              <p:par>
                                <p:cTn id="36" presetID="1" presetClass="exit" presetSubtype="0" fill="hold" nodeType="withEffect">
                                  <p:stCondLst>
                                    <p:cond delay="0"/>
                                  </p:stCondLst>
                                  <p:childTnLst>
                                    <p:set>
                                      <p:cBhvr>
                                        <p:cTn id="37" dur="1" fill="hold">
                                          <p:stCondLst>
                                            <p:cond delay="0"/>
                                          </p:stCondLst>
                                        </p:cTn>
                                        <p:tgtEl>
                                          <p:spTgt spid="19150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91502"/>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91512"/>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91502"/>
                  </p:tgtEl>
                </p:cond>
              </p:nextCondLst>
            </p:seq>
            <p:seq concurrent="1" nextAc="seek">
              <p:cTn id="43" restart="whenNotActive" fill="hold" evtFilter="cancelBubble" nodeType="interactiveSeq">
                <p:stCondLst>
                  <p:cond evt="onClick" delay="0">
                    <p:tgtEl>
                      <p:spTgt spid="191510"/>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91509"/>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1510"/>
                  </p:tgtEl>
                </p:cond>
              </p:nextCondLst>
            </p:seq>
            <p:seq concurrent="1" nextAc="seek">
              <p:cTn id="48" restart="whenNotActive" fill="hold" evtFilter="cancelBubble" nodeType="interactiveSeq">
                <p:stCondLst>
                  <p:cond evt="onClick" delay="0">
                    <p:tgtEl>
                      <p:spTgt spid="191506"/>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91497"/>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1506"/>
                  </p:tgtEl>
                </p:cond>
              </p:nextCondLst>
            </p:seq>
            <p:seq concurrent="1" nextAc="seek">
              <p:cTn id="53" restart="whenNotActive" fill="hold" evtFilter="cancelBubble" nodeType="interactiveSeq">
                <p:stCondLst>
                  <p:cond evt="onClick" delay="0">
                    <p:tgtEl>
                      <p:spTgt spid="191508"/>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91507"/>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1508"/>
                  </p:tgtEl>
                </p:cond>
              </p:nextCondLst>
            </p:seq>
            <p:seq concurrent="1" nextAc="seek">
              <p:cTn id="58" restart="whenNotActive" fill="hold" evtFilter="cancelBubble" nodeType="interactiveSeq">
                <p:stCondLst>
                  <p:cond evt="onClick" delay="0">
                    <p:tgtEl>
                      <p:spTgt spid="191513"/>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91511"/>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1513"/>
                  </p:tgtEl>
                </p:cond>
              </p:nextCondLst>
            </p:seq>
          </p:childTnLst>
        </p:cTn>
      </p:par>
    </p:tnLst>
    <p:bldLst>
      <p:bldP spid="191497" grpId="0" bldLvl="0" animBg="1"/>
      <p:bldP spid="191506" grpId="0" bldLvl="0" animBg="1"/>
      <p:bldP spid="191507" grpId="0" bldLvl="0" animBg="1"/>
      <p:bldP spid="191508" grpId="0" bldLvl="0" animBg="1"/>
      <p:bldP spid="191509" grpId="0" bldLvl="0" animBg="1"/>
      <p:bldP spid="191510" grpId="0" bldLvl="0" animBg="1"/>
      <p:bldP spid="191511" grpId="0" bldLvl="0" animBg="1"/>
      <p:bldP spid="191512" grpId="0" bldLvl="0" animBg="1"/>
      <p:bldP spid="191513" grpId="0" bldLvl="0" animBg="1"/>
      <p:bldP spid="24669" grpId="0" bldLvl="0" animBg="1"/>
      <p:bldP spid="31" grpId="0"/>
    </p:bldLst>
  </p:timing>
</p:sld>
</file>

<file path=ppt/slides/slide13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4" name="3 Grupo"/>
          <p:cNvGrpSpPr/>
          <p:nvPr/>
        </p:nvGrpSpPr>
        <p:grpSpPr>
          <a:xfrm>
            <a:off x="323850" y="3573463"/>
            <a:ext cx="8534400" cy="2592387"/>
            <a:chOff x="323850" y="3573463"/>
            <a:chExt cx="8534400" cy="2591841"/>
          </a:xfrm>
        </p:grpSpPr>
        <p:grpSp>
          <p:nvGrpSpPr>
            <p:cNvPr id="25631" name="Group 2"/>
            <p:cNvGrpSpPr/>
            <p:nvPr/>
          </p:nvGrpSpPr>
          <p:grpSpPr>
            <a:xfrm>
              <a:off x="323850" y="4031704"/>
              <a:ext cx="8534400" cy="2133600"/>
              <a:chOff x="240" y="1440"/>
              <a:chExt cx="5376" cy="1344"/>
            </a:xfrm>
          </p:grpSpPr>
          <p:sp>
            <p:nvSpPr>
              <p:cNvPr id="2"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64.000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5634" name="AutoShape 4"/>
              <p:cNvSpPr/>
              <p:nvPr/>
            </p:nvSpPr>
            <p:spPr>
              <a:xfrm>
                <a:off x="1440"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5635" name="AutoShape 5"/>
              <p:cNvSpPr/>
              <p:nvPr/>
            </p:nvSpPr>
            <p:spPr>
              <a:xfrm>
                <a:off x="4128"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8" name="Picture 35"/>
            <p:cNvPicPr>
              <a:picLocks noChangeAspect="1" noChangeArrowheads="1"/>
            </p:cNvPicPr>
            <p:nvPr/>
          </p:nvPicPr>
          <p:blipFill>
            <a:blip r:embed="rId2"/>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grpSp>
        <p:nvGrpSpPr>
          <p:cNvPr id="25604" name="Group 54"/>
          <p:cNvGrpSpPr/>
          <p:nvPr/>
        </p:nvGrpSpPr>
        <p:grpSpPr>
          <a:xfrm>
            <a:off x="3402013" y="441325"/>
            <a:ext cx="2609850" cy="2987675"/>
            <a:chOff x="1536" y="1047"/>
            <a:chExt cx="1775" cy="2175"/>
          </a:xfrm>
        </p:grpSpPr>
        <p:sp>
          <p:nvSpPr>
            <p:cNvPr id="11" name="Freeform 55"/>
            <p:cNvSpPr/>
            <p:nvPr/>
          </p:nvSpPr>
          <p:spPr bwMode="auto">
            <a:xfrm>
              <a:off x="1536" y="1047"/>
              <a:ext cx="1775" cy="2175"/>
            </a:xfrm>
            <a:custGeom>
              <a:avLst/>
              <a:gdLst>
                <a:gd name="T0" fmla="*/ 663 w 1775"/>
                <a:gd name="T1" fmla="*/ 60 h 2175"/>
                <a:gd name="T2" fmla="*/ 548 w 1775"/>
                <a:gd name="T3" fmla="*/ 236 h 2175"/>
                <a:gd name="T4" fmla="*/ 543 w 1775"/>
                <a:gd name="T5" fmla="*/ 385 h 2175"/>
                <a:gd name="T6" fmla="*/ 592 w 1775"/>
                <a:gd name="T7" fmla="*/ 499 h 2175"/>
                <a:gd name="T8" fmla="*/ 621 w 1775"/>
                <a:gd name="T9" fmla="*/ 575 h 2175"/>
                <a:gd name="T10" fmla="*/ 512 w 1775"/>
                <a:gd name="T11" fmla="*/ 646 h 2175"/>
                <a:gd name="T12" fmla="*/ 202 w 1775"/>
                <a:gd name="T13" fmla="*/ 760 h 2175"/>
                <a:gd name="T14" fmla="*/ 70 w 1775"/>
                <a:gd name="T15" fmla="*/ 871 h 2175"/>
                <a:gd name="T16" fmla="*/ 33 w 1775"/>
                <a:gd name="T17" fmla="*/ 1004 h 2175"/>
                <a:gd name="T18" fmla="*/ 96 w 1775"/>
                <a:gd name="T19" fmla="*/ 1090 h 2175"/>
                <a:gd name="T20" fmla="*/ 266 w 1775"/>
                <a:gd name="T21" fmla="*/ 1104 h 2175"/>
                <a:gd name="T22" fmla="*/ 394 w 1775"/>
                <a:gd name="T23" fmla="*/ 1037 h 2175"/>
                <a:gd name="T24" fmla="*/ 548 w 1775"/>
                <a:gd name="T25" fmla="*/ 942 h 2175"/>
                <a:gd name="T26" fmla="*/ 580 w 1775"/>
                <a:gd name="T27" fmla="*/ 1041 h 2175"/>
                <a:gd name="T28" fmla="*/ 522 w 1775"/>
                <a:gd name="T29" fmla="*/ 1413 h 2175"/>
                <a:gd name="T30" fmla="*/ 314 w 1775"/>
                <a:gd name="T31" fmla="*/ 1751 h 2175"/>
                <a:gd name="T32" fmla="*/ 202 w 1775"/>
                <a:gd name="T33" fmla="*/ 1790 h 2175"/>
                <a:gd name="T34" fmla="*/ 42 w 1775"/>
                <a:gd name="T35" fmla="*/ 1802 h 2175"/>
                <a:gd name="T36" fmla="*/ 2 w 1775"/>
                <a:gd name="T37" fmla="*/ 1884 h 2175"/>
                <a:gd name="T38" fmla="*/ 40 w 1775"/>
                <a:gd name="T39" fmla="*/ 2002 h 2175"/>
                <a:gd name="T40" fmla="*/ 273 w 1775"/>
                <a:gd name="T41" fmla="*/ 2130 h 2175"/>
                <a:gd name="T42" fmla="*/ 411 w 1775"/>
                <a:gd name="T43" fmla="*/ 2143 h 2175"/>
                <a:gd name="T44" fmla="*/ 522 w 1775"/>
                <a:gd name="T45" fmla="*/ 2037 h 2175"/>
                <a:gd name="T46" fmla="*/ 637 w 1775"/>
                <a:gd name="T47" fmla="*/ 1806 h 2175"/>
                <a:gd name="T48" fmla="*/ 769 w 1775"/>
                <a:gd name="T49" fmla="*/ 1563 h 2175"/>
                <a:gd name="T50" fmla="*/ 874 w 1775"/>
                <a:gd name="T51" fmla="*/ 1519 h 2175"/>
                <a:gd name="T52" fmla="*/ 977 w 1775"/>
                <a:gd name="T53" fmla="*/ 1531 h 2175"/>
                <a:gd name="T54" fmla="*/ 1138 w 1775"/>
                <a:gd name="T55" fmla="*/ 1868 h 2175"/>
                <a:gd name="T56" fmla="*/ 1280 w 1775"/>
                <a:gd name="T57" fmla="*/ 2086 h 2175"/>
                <a:gd name="T58" fmla="*/ 1376 w 1775"/>
                <a:gd name="T59" fmla="*/ 2171 h 2175"/>
                <a:gd name="T60" fmla="*/ 1509 w 1775"/>
                <a:gd name="T61" fmla="*/ 2155 h 2175"/>
                <a:gd name="T62" fmla="*/ 1665 w 1775"/>
                <a:gd name="T63" fmla="*/ 2048 h 2175"/>
                <a:gd name="T64" fmla="*/ 1768 w 1775"/>
                <a:gd name="T65" fmla="*/ 1906 h 2175"/>
                <a:gd name="T66" fmla="*/ 1757 w 1775"/>
                <a:gd name="T67" fmla="*/ 1815 h 2175"/>
                <a:gd name="T68" fmla="*/ 1667 w 1775"/>
                <a:gd name="T69" fmla="*/ 1806 h 2175"/>
                <a:gd name="T70" fmla="*/ 1539 w 1775"/>
                <a:gd name="T71" fmla="*/ 1795 h 2175"/>
                <a:gd name="T72" fmla="*/ 1447 w 1775"/>
                <a:gd name="T73" fmla="*/ 1670 h 2175"/>
                <a:gd name="T74" fmla="*/ 1289 w 1775"/>
                <a:gd name="T75" fmla="*/ 1370 h 2175"/>
                <a:gd name="T76" fmla="*/ 1200 w 1775"/>
                <a:gd name="T77" fmla="*/ 1168 h 2175"/>
                <a:gd name="T78" fmla="*/ 1207 w 1775"/>
                <a:gd name="T79" fmla="*/ 991 h 2175"/>
                <a:gd name="T80" fmla="*/ 1268 w 1775"/>
                <a:gd name="T81" fmla="*/ 956 h 2175"/>
                <a:gd name="T82" fmla="*/ 1416 w 1775"/>
                <a:gd name="T83" fmla="*/ 1056 h 2175"/>
                <a:gd name="T84" fmla="*/ 1592 w 1775"/>
                <a:gd name="T85" fmla="*/ 1109 h 2175"/>
                <a:gd name="T86" fmla="*/ 1733 w 1775"/>
                <a:gd name="T87" fmla="*/ 1062 h 2175"/>
                <a:gd name="T88" fmla="*/ 1775 w 1775"/>
                <a:gd name="T89" fmla="*/ 963 h 2175"/>
                <a:gd name="T90" fmla="*/ 1665 w 1775"/>
                <a:gd name="T91" fmla="*/ 834 h 2175"/>
                <a:gd name="T92" fmla="*/ 1301 w 1775"/>
                <a:gd name="T93" fmla="*/ 646 h 2175"/>
                <a:gd name="T94" fmla="*/ 1148 w 1775"/>
                <a:gd name="T95" fmla="*/ 559 h 2175"/>
                <a:gd name="T96" fmla="*/ 1169 w 1775"/>
                <a:gd name="T97" fmla="*/ 490 h 2175"/>
                <a:gd name="T98" fmla="*/ 1211 w 1775"/>
                <a:gd name="T99" fmla="*/ 342 h 2175"/>
                <a:gd name="T100" fmla="*/ 1190 w 1775"/>
                <a:gd name="T101" fmla="*/ 205 h 2175"/>
                <a:gd name="T102" fmla="*/ 1098 w 1775"/>
                <a:gd name="T103" fmla="*/ 69 h 2175"/>
                <a:gd name="T104" fmla="*/ 949 w 1775"/>
                <a:gd name="T105" fmla="*/ 5 h 21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775" h="2175">
                  <a:moveTo>
                    <a:pt x="756" y="14"/>
                  </a:moveTo>
                  <a:lnTo>
                    <a:pt x="732" y="21"/>
                  </a:lnTo>
                  <a:lnTo>
                    <a:pt x="706" y="32"/>
                  </a:lnTo>
                  <a:lnTo>
                    <a:pt x="684" y="44"/>
                  </a:lnTo>
                  <a:lnTo>
                    <a:pt x="663" y="60"/>
                  </a:lnTo>
                  <a:lnTo>
                    <a:pt x="623" y="94"/>
                  </a:lnTo>
                  <a:lnTo>
                    <a:pt x="590" y="134"/>
                  </a:lnTo>
                  <a:lnTo>
                    <a:pt x="566" y="185"/>
                  </a:lnTo>
                  <a:lnTo>
                    <a:pt x="555" y="212"/>
                  </a:lnTo>
                  <a:lnTo>
                    <a:pt x="548" y="236"/>
                  </a:lnTo>
                  <a:lnTo>
                    <a:pt x="541" y="266"/>
                  </a:lnTo>
                  <a:lnTo>
                    <a:pt x="538" y="296"/>
                  </a:lnTo>
                  <a:lnTo>
                    <a:pt x="536" y="326"/>
                  </a:lnTo>
                  <a:lnTo>
                    <a:pt x="538" y="356"/>
                  </a:lnTo>
                  <a:lnTo>
                    <a:pt x="543" y="385"/>
                  </a:lnTo>
                  <a:lnTo>
                    <a:pt x="548" y="411"/>
                  </a:lnTo>
                  <a:lnTo>
                    <a:pt x="557" y="438"/>
                  </a:lnTo>
                  <a:lnTo>
                    <a:pt x="569" y="460"/>
                  </a:lnTo>
                  <a:lnTo>
                    <a:pt x="580" y="482"/>
                  </a:lnTo>
                  <a:lnTo>
                    <a:pt x="592" y="499"/>
                  </a:lnTo>
                  <a:lnTo>
                    <a:pt x="604" y="515"/>
                  </a:lnTo>
                  <a:lnTo>
                    <a:pt x="614" y="529"/>
                  </a:lnTo>
                  <a:lnTo>
                    <a:pt x="621" y="542"/>
                  </a:lnTo>
                  <a:lnTo>
                    <a:pt x="623" y="557"/>
                  </a:lnTo>
                  <a:lnTo>
                    <a:pt x="621" y="575"/>
                  </a:lnTo>
                  <a:lnTo>
                    <a:pt x="614" y="598"/>
                  </a:lnTo>
                  <a:lnTo>
                    <a:pt x="592" y="614"/>
                  </a:lnTo>
                  <a:lnTo>
                    <a:pt x="567" y="628"/>
                  </a:lnTo>
                  <a:lnTo>
                    <a:pt x="540" y="639"/>
                  </a:lnTo>
                  <a:lnTo>
                    <a:pt x="512" y="646"/>
                  </a:lnTo>
                  <a:lnTo>
                    <a:pt x="453" y="660"/>
                  </a:lnTo>
                  <a:lnTo>
                    <a:pt x="396" y="674"/>
                  </a:lnTo>
                  <a:lnTo>
                    <a:pt x="297" y="714"/>
                  </a:lnTo>
                  <a:lnTo>
                    <a:pt x="248" y="736"/>
                  </a:lnTo>
                  <a:lnTo>
                    <a:pt x="202" y="760"/>
                  </a:lnTo>
                  <a:lnTo>
                    <a:pt x="165" y="783"/>
                  </a:lnTo>
                  <a:lnTo>
                    <a:pt x="129" y="810"/>
                  </a:lnTo>
                  <a:lnTo>
                    <a:pt x="96" y="838"/>
                  </a:lnTo>
                  <a:lnTo>
                    <a:pt x="82" y="854"/>
                  </a:lnTo>
                  <a:lnTo>
                    <a:pt x="70" y="871"/>
                  </a:lnTo>
                  <a:lnTo>
                    <a:pt x="49" y="914"/>
                  </a:lnTo>
                  <a:lnTo>
                    <a:pt x="40" y="935"/>
                  </a:lnTo>
                  <a:lnTo>
                    <a:pt x="35" y="958"/>
                  </a:lnTo>
                  <a:lnTo>
                    <a:pt x="32" y="981"/>
                  </a:lnTo>
                  <a:lnTo>
                    <a:pt x="33" y="1004"/>
                  </a:lnTo>
                  <a:lnTo>
                    <a:pt x="40" y="1027"/>
                  </a:lnTo>
                  <a:lnTo>
                    <a:pt x="51" y="1049"/>
                  </a:lnTo>
                  <a:lnTo>
                    <a:pt x="63" y="1065"/>
                  </a:lnTo>
                  <a:lnTo>
                    <a:pt x="77" y="1081"/>
                  </a:lnTo>
                  <a:lnTo>
                    <a:pt x="96" y="1090"/>
                  </a:lnTo>
                  <a:lnTo>
                    <a:pt x="118" y="1097"/>
                  </a:lnTo>
                  <a:lnTo>
                    <a:pt x="160" y="1106"/>
                  </a:lnTo>
                  <a:lnTo>
                    <a:pt x="202" y="1109"/>
                  </a:lnTo>
                  <a:lnTo>
                    <a:pt x="245" y="1108"/>
                  </a:lnTo>
                  <a:lnTo>
                    <a:pt x="266" y="1104"/>
                  </a:lnTo>
                  <a:lnTo>
                    <a:pt x="287" y="1097"/>
                  </a:lnTo>
                  <a:lnTo>
                    <a:pt x="316" y="1086"/>
                  </a:lnTo>
                  <a:lnTo>
                    <a:pt x="342" y="1072"/>
                  </a:lnTo>
                  <a:lnTo>
                    <a:pt x="370" y="1056"/>
                  </a:lnTo>
                  <a:lnTo>
                    <a:pt x="394" y="1037"/>
                  </a:lnTo>
                  <a:lnTo>
                    <a:pt x="446" y="997"/>
                  </a:lnTo>
                  <a:lnTo>
                    <a:pt x="498" y="958"/>
                  </a:lnTo>
                  <a:lnTo>
                    <a:pt x="519" y="949"/>
                  </a:lnTo>
                  <a:lnTo>
                    <a:pt x="540" y="942"/>
                  </a:lnTo>
                  <a:lnTo>
                    <a:pt x="548" y="942"/>
                  </a:lnTo>
                  <a:lnTo>
                    <a:pt x="557" y="942"/>
                  </a:lnTo>
                  <a:lnTo>
                    <a:pt x="562" y="945"/>
                  </a:lnTo>
                  <a:lnTo>
                    <a:pt x="566" y="951"/>
                  </a:lnTo>
                  <a:lnTo>
                    <a:pt x="574" y="997"/>
                  </a:lnTo>
                  <a:lnTo>
                    <a:pt x="580" y="1041"/>
                  </a:lnTo>
                  <a:lnTo>
                    <a:pt x="585" y="1086"/>
                  </a:lnTo>
                  <a:lnTo>
                    <a:pt x="587" y="1132"/>
                  </a:lnTo>
                  <a:lnTo>
                    <a:pt x="585" y="1224"/>
                  </a:lnTo>
                  <a:lnTo>
                    <a:pt x="578" y="1316"/>
                  </a:lnTo>
                  <a:lnTo>
                    <a:pt x="522" y="1413"/>
                  </a:lnTo>
                  <a:lnTo>
                    <a:pt x="467" y="1508"/>
                  </a:lnTo>
                  <a:lnTo>
                    <a:pt x="411" y="1603"/>
                  </a:lnTo>
                  <a:lnTo>
                    <a:pt x="380" y="1653"/>
                  </a:lnTo>
                  <a:lnTo>
                    <a:pt x="347" y="1702"/>
                  </a:lnTo>
                  <a:lnTo>
                    <a:pt x="314" y="1751"/>
                  </a:lnTo>
                  <a:lnTo>
                    <a:pt x="293" y="1771"/>
                  </a:lnTo>
                  <a:lnTo>
                    <a:pt x="280" y="1780"/>
                  </a:lnTo>
                  <a:lnTo>
                    <a:pt x="262" y="1785"/>
                  </a:lnTo>
                  <a:lnTo>
                    <a:pt x="231" y="1790"/>
                  </a:lnTo>
                  <a:lnTo>
                    <a:pt x="202" y="1790"/>
                  </a:lnTo>
                  <a:lnTo>
                    <a:pt x="146" y="1787"/>
                  </a:lnTo>
                  <a:lnTo>
                    <a:pt x="120" y="1785"/>
                  </a:lnTo>
                  <a:lnTo>
                    <a:pt x="94" y="1787"/>
                  </a:lnTo>
                  <a:lnTo>
                    <a:pt x="68" y="1792"/>
                  </a:lnTo>
                  <a:lnTo>
                    <a:pt x="42" y="1802"/>
                  </a:lnTo>
                  <a:lnTo>
                    <a:pt x="28" y="1815"/>
                  </a:lnTo>
                  <a:lnTo>
                    <a:pt x="18" y="1829"/>
                  </a:lnTo>
                  <a:lnTo>
                    <a:pt x="9" y="1845"/>
                  </a:lnTo>
                  <a:lnTo>
                    <a:pt x="4" y="1864"/>
                  </a:lnTo>
                  <a:lnTo>
                    <a:pt x="2" y="1884"/>
                  </a:lnTo>
                  <a:lnTo>
                    <a:pt x="0" y="1903"/>
                  </a:lnTo>
                  <a:lnTo>
                    <a:pt x="4" y="1924"/>
                  </a:lnTo>
                  <a:lnTo>
                    <a:pt x="7" y="1945"/>
                  </a:lnTo>
                  <a:lnTo>
                    <a:pt x="21" y="1975"/>
                  </a:lnTo>
                  <a:lnTo>
                    <a:pt x="40" y="2002"/>
                  </a:lnTo>
                  <a:lnTo>
                    <a:pt x="65" y="2025"/>
                  </a:lnTo>
                  <a:lnTo>
                    <a:pt x="92" y="2044"/>
                  </a:lnTo>
                  <a:lnTo>
                    <a:pt x="155" y="2079"/>
                  </a:lnTo>
                  <a:lnTo>
                    <a:pt x="221" y="2111"/>
                  </a:lnTo>
                  <a:lnTo>
                    <a:pt x="273" y="2130"/>
                  </a:lnTo>
                  <a:lnTo>
                    <a:pt x="299" y="2138"/>
                  </a:lnTo>
                  <a:lnTo>
                    <a:pt x="326" y="2143"/>
                  </a:lnTo>
                  <a:lnTo>
                    <a:pt x="354" y="2146"/>
                  </a:lnTo>
                  <a:lnTo>
                    <a:pt x="384" y="2146"/>
                  </a:lnTo>
                  <a:lnTo>
                    <a:pt x="411" y="2143"/>
                  </a:lnTo>
                  <a:lnTo>
                    <a:pt x="437" y="2136"/>
                  </a:lnTo>
                  <a:lnTo>
                    <a:pt x="451" y="2129"/>
                  </a:lnTo>
                  <a:lnTo>
                    <a:pt x="462" y="2120"/>
                  </a:lnTo>
                  <a:lnTo>
                    <a:pt x="482" y="2095"/>
                  </a:lnTo>
                  <a:lnTo>
                    <a:pt x="522" y="2037"/>
                  </a:lnTo>
                  <a:lnTo>
                    <a:pt x="548" y="1995"/>
                  </a:lnTo>
                  <a:lnTo>
                    <a:pt x="573" y="1951"/>
                  </a:lnTo>
                  <a:lnTo>
                    <a:pt x="595" y="1906"/>
                  </a:lnTo>
                  <a:lnTo>
                    <a:pt x="614" y="1864"/>
                  </a:lnTo>
                  <a:lnTo>
                    <a:pt x="637" y="1806"/>
                  </a:lnTo>
                  <a:lnTo>
                    <a:pt x="663" y="1748"/>
                  </a:lnTo>
                  <a:lnTo>
                    <a:pt x="692" y="1691"/>
                  </a:lnTo>
                  <a:lnTo>
                    <a:pt x="722" y="1631"/>
                  </a:lnTo>
                  <a:lnTo>
                    <a:pt x="751" y="1584"/>
                  </a:lnTo>
                  <a:lnTo>
                    <a:pt x="769" y="1563"/>
                  </a:lnTo>
                  <a:lnTo>
                    <a:pt x="789" y="1545"/>
                  </a:lnTo>
                  <a:lnTo>
                    <a:pt x="810" y="1534"/>
                  </a:lnTo>
                  <a:lnTo>
                    <a:pt x="831" y="1527"/>
                  </a:lnTo>
                  <a:lnTo>
                    <a:pt x="854" y="1522"/>
                  </a:lnTo>
                  <a:lnTo>
                    <a:pt x="874" y="1519"/>
                  </a:lnTo>
                  <a:lnTo>
                    <a:pt x="897" y="1517"/>
                  </a:lnTo>
                  <a:lnTo>
                    <a:pt x="920" y="1519"/>
                  </a:lnTo>
                  <a:lnTo>
                    <a:pt x="942" y="1522"/>
                  </a:lnTo>
                  <a:lnTo>
                    <a:pt x="965" y="1527"/>
                  </a:lnTo>
                  <a:lnTo>
                    <a:pt x="977" y="1531"/>
                  </a:lnTo>
                  <a:lnTo>
                    <a:pt x="987" y="1538"/>
                  </a:lnTo>
                  <a:lnTo>
                    <a:pt x="1006" y="1564"/>
                  </a:lnTo>
                  <a:lnTo>
                    <a:pt x="1089" y="1769"/>
                  </a:lnTo>
                  <a:lnTo>
                    <a:pt x="1112" y="1818"/>
                  </a:lnTo>
                  <a:lnTo>
                    <a:pt x="1138" y="1868"/>
                  </a:lnTo>
                  <a:lnTo>
                    <a:pt x="1166" y="1915"/>
                  </a:lnTo>
                  <a:lnTo>
                    <a:pt x="1200" y="1963"/>
                  </a:lnTo>
                  <a:lnTo>
                    <a:pt x="1220" y="1993"/>
                  </a:lnTo>
                  <a:lnTo>
                    <a:pt x="1240" y="2023"/>
                  </a:lnTo>
                  <a:lnTo>
                    <a:pt x="1280" y="2086"/>
                  </a:lnTo>
                  <a:lnTo>
                    <a:pt x="1301" y="2115"/>
                  </a:lnTo>
                  <a:lnTo>
                    <a:pt x="1325" y="2139"/>
                  </a:lnTo>
                  <a:lnTo>
                    <a:pt x="1350" y="2159"/>
                  </a:lnTo>
                  <a:lnTo>
                    <a:pt x="1362" y="2166"/>
                  </a:lnTo>
                  <a:lnTo>
                    <a:pt x="1376" y="2171"/>
                  </a:lnTo>
                  <a:lnTo>
                    <a:pt x="1403" y="2175"/>
                  </a:lnTo>
                  <a:lnTo>
                    <a:pt x="1431" y="2173"/>
                  </a:lnTo>
                  <a:lnTo>
                    <a:pt x="1457" y="2169"/>
                  </a:lnTo>
                  <a:lnTo>
                    <a:pt x="1483" y="2164"/>
                  </a:lnTo>
                  <a:lnTo>
                    <a:pt x="1509" y="2155"/>
                  </a:lnTo>
                  <a:lnTo>
                    <a:pt x="1533" y="2145"/>
                  </a:lnTo>
                  <a:lnTo>
                    <a:pt x="1558" y="2132"/>
                  </a:lnTo>
                  <a:lnTo>
                    <a:pt x="1580" y="2118"/>
                  </a:lnTo>
                  <a:lnTo>
                    <a:pt x="1624" y="2085"/>
                  </a:lnTo>
                  <a:lnTo>
                    <a:pt x="1665" y="2048"/>
                  </a:lnTo>
                  <a:lnTo>
                    <a:pt x="1703" y="2007"/>
                  </a:lnTo>
                  <a:lnTo>
                    <a:pt x="1738" y="1963"/>
                  </a:lnTo>
                  <a:lnTo>
                    <a:pt x="1750" y="1945"/>
                  </a:lnTo>
                  <a:lnTo>
                    <a:pt x="1759" y="1926"/>
                  </a:lnTo>
                  <a:lnTo>
                    <a:pt x="1768" y="1906"/>
                  </a:lnTo>
                  <a:lnTo>
                    <a:pt x="1773" y="1885"/>
                  </a:lnTo>
                  <a:lnTo>
                    <a:pt x="1775" y="1864"/>
                  </a:lnTo>
                  <a:lnTo>
                    <a:pt x="1775" y="1845"/>
                  </a:lnTo>
                  <a:lnTo>
                    <a:pt x="1768" y="1829"/>
                  </a:lnTo>
                  <a:lnTo>
                    <a:pt x="1757" y="1815"/>
                  </a:lnTo>
                  <a:lnTo>
                    <a:pt x="1749" y="1810"/>
                  </a:lnTo>
                  <a:lnTo>
                    <a:pt x="1738" y="1804"/>
                  </a:lnTo>
                  <a:lnTo>
                    <a:pt x="1716" y="1801"/>
                  </a:lnTo>
                  <a:lnTo>
                    <a:pt x="1691" y="1801"/>
                  </a:lnTo>
                  <a:lnTo>
                    <a:pt x="1667" y="1806"/>
                  </a:lnTo>
                  <a:lnTo>
                    <a:pt x="1615" y="1815"/>
                  </a:lnTo>
                  <a:lnTo>
                    <a:pt x="1589" y="1815"/>
                  </a:lnTo>
                  <a:lnTo>
                    <a:pt x="1563" y="1810"/>
                  </a:lnTo>
                  <a:lnTo>
                    <a:pt x="1551" y="1804"/>
                  </a:lnTo>
                  <a:lnTo>
                    <a:pt x="1539" y="1795"/>
                  </a:lnTo>
                  <a:lnTo>
                    <a:pt x="1516" y="1776"/>
                  </a:lnTo>
                  <a:lnTo>
                    <a:pt x="1497" y="1751"/>
                  </a:lnTo>
                  <a:lnTo>
                    <a:pt x="1478" y="1723"/>
                  </a:lnTo>
                  <a:lnTo>
                    <a:pt x="1462" y="1698"/>
                  </a:lnTo>
                  <a:lnTo>
                    <a:pt x="1447" y="1670"/>
                  </a:lnTo>
                  <a:lnTo>
                    <a:pt x="1422" y="1616"/>
                  </a:lnTo>
                  <a:lnTo>
                    <a:pt x="1398" y="1559"/>
                  </a:lnTo>
                  <a:lnTo>
                    <a:pt x="1370" y="1503"/>
                  </a:lnTo>
                  <a:lnTo>
                    <a:pt x="1331" y="1436"/>
                  </a:lnTo>
                  <a:lnTo>
                    <a:pt x="1289" y="1370"/>
                  </a:lnTo>
                  <a:lnTo>
                    <a:pt x="1251" y="1305"/>
                  </a:lnTo>
                  <a:lnTo>
                    <a:pt x="1233" y="1273"/>
                  </a:lnTo>
                  <a:lnTo>
                    <a:pt x="1218" y="1238"/>
                  </a:lnTo>
                  <a:lnTo>
                    <a:pt x="1207" y="1203"/>
                  </a:lnTo>
                  <a:lnTo>
                    <a:pt x="1200" y="1168"/>
                  </a:lnTo>
                  <a:lnTo>
                    <a:pt x="1197" y="1132"/>
                  </a:lnTo>
                  <a:lnTo>
                    <a:pt x="1195" y="1097"/>
                  </a:lnTo>
                  <a:lnTo>
                    <a:pt x="1197" y="1062"/>
                  </a:lnTo>
                  <a:lnTo>
                    <a:pt x="1200" y="1027"/>
                  </a:lnTo>
                  <a:lnTo>
                    <a:pt x="1207" y="991"/>
                  </a:lnTo>
                  <a:lnTo>
                    <a:pt x="1218" y="958"/>
                  </a:lnTo>
                  <a:lnTo>
                    <a:pt x="1221" y="954"/>
                  </a:lnTo>
                  <a:lnTo>
                    <a:pt x="1228" y="954"/>
                  </a:lnTo>
                  <a:lnTo>
                    <a:pt x="1247" y="952"/>
                  </a:lnTo>
                  <a:lnTo>
                    <a:pt x="1268" y="956"/>
                  </a:lnTo>
                  <a:lnTo>
                    <a:pt x="1285" y="963"/>
                  </a:lnTo>
                  <a:lnTo>
                    <a:pt x="1324" y="989"/>
                  </a:lnTo>
                  <a:lnTo>
                    <a:pt x="1360" y="1018"/>
                  </a:lnTo>
                  <a:lnTo>
                    <a:pt x="1396" y="1046"/>
                  </a:lnTo>
                  <a:lnTo>
                    <a:pt x="1416" y="1056"/>
                  </a:lnTo>
                  <a:lnTo>
                    <a:pt x="1436" y="1067"/>
                  </a:lnTo>
                  <a:lnTo>
                    <a:pt x="1497" y="1092"/>
                  </a:lnTo>
                  <a:lnTo>
                    <a:pt x="1528" y="1101"/>
                  </a:lnTo>
                  <a:lnTo>
                    <a:pt x="1559" y="1106"/>
                  </a:lnTo>
                  <a:lnTo>
                    <a:pt x="1592" y="1109"/>
                  </a:lnTo>
                  <a:lnTo>
                    <a:pt x="1624" y="1108"/>
                  </a:lnTo>
                  <a:lnTo>
                    <a:pt x="1655" y="1102"/>
                  </a:lnTo>
                  <a:lnTo>
                    <a:pt x="1684" y="1092"/>
                  </a:lnTo>
                  <a:lnTo>
                    <a:pt x="1709" y="1079"/>
                  </a:lnTo>
                  <a:lnTo>
                    <a:pt x="1733" y="1062"/>
                  </a:lnTo>
                  <a:lnTo>
                    <a:pt x="1755" y="1039"/>
                  </a:lnTo>
                  <a:lnTo>
                    <a:pt x="1764" y="1027"/>
                  </a:lnTo>
                  <a:lnTo>
                    <a:pt x="1769" y="1012"/>
                  </a:lnTo>
                  <a:lnTo>
                    <a:pt x="1773" y="988"/>
                  </a:lnTo>
                  <a:lnTo>
                    <a:pt x="1775" y="963"/>
                  </a:lnTo>
                  <a:lnTo>
                    <a:pt x="1773" y="938"/>
                  </a:lnTo>
                  <a:lnTo>
                    <a:pt x="1769" y="914"/>
                  </a:lnTo>
                  <a:lnTo>
                    <a:pt x="1759" y="896"/>
                  </a:lnTo>
                  <a:lnTo>
                    <a:pt x="1745" y="884"/>
                  </a:lnTo>
                  <a:lnTo>
                    <a:pt x="1665" y="834"/>
                  </a:lnTo>
                  <a:lnTo>
                    <a:pt x="1587" y="783"/>
                  </a:lnTo>
                  <a:lnTo>
                    <a:pt x="1507" y="736"/>
                  </a:lnTo>
                  <a:lnTo>
                    <a:pt x="1466" y="713"/>
                  </a:lnTo>
                  <a:lnTo>
                    <a:pt x="1424" y="693"/>
                  </a:lnTo>
                  <a:lnTo>
                    <a:pt x="1301" y="646"/>
                  </a:lnTo>
                  <a:lnTo>
                    <a:pt x="1181" y="594"/>
                  </a:lnTo>
                  <a:lnTo>
                    <a:pt x="1169" y="587"/>
                  </a:lnTo>
                  <a:lnTo>
                    <a:pt x="1161" y="579"/>
                  </a:lnTo>
                  <a:lnTo>
                    <a:pt x="1154" y="570"/>
                  </a:lnTo>
                  <a:lnTo>
                    <a:pt x="1148" y="559"/>
                  </a:lnTo>
                  <a:lnTo>
                    <a:pt x="1147" y="549"/>
                  </a:lnTo>
                  <a:lnTo>
                    <a:pt x="1147" y="540"/>
                  </a:lnTo>
                  <a:lnTo>
                    <a:pt x="1148" y="529"/>
                  </a:lnTo>
                  <a:lnTo>
                    <a:pt x="1154" y="519"/>
                  </a:lnTo>
                  <a:lnTo>
                    <a:pt x="1169" y="490"/>
                  </a:lnTo>
                  <a:lnTo>
                    <a:pt x="1183" y="460"/>
                  </a:lnTo>
                  <a:lnTo>
                    <a:pt x="1195" y="430"/>
                  </a:lnTo>
                  <a:lnTo>
                    <a:pt x="1202" y="400"/>
                  </a:lnTo>
                  <a:lnTo>
                    <a:pt x="1209" y="370"/>
                  </a:lnTo>
                  <a:lnTo>
                    <a:pt x="1211" y="342"/>
                  </a:lnTo>
                  <a:lnTo>
                    <a:pt x="1211" y="314"/>
                  </a:lnTo>
                  <a:lnTo>
                    <a:pt x="1209" y="286"/>
                  </a:lnTo>
                  <a:lnTo>
                    <a:pt x="1206" y="258"/>
                  </a:lnTo>
                  <a:lnTo>
                    <a:pt x="1199" y="231"/>
                  </a:lnTo>
                  <a:lnTo>
                    <a:pt x="1190" y="205"/>
                  </a:lnTo>
                  <a:lnTo>
                    <a:pt x="1178" y="178"/>
                  </a:lnTo>
                  <a:lnTo>
                    <a:pt x="1166" y="154"/>
                  </a:lnTo>
                  <a:lnTo>
                    <a:pt x="1150" y="129"/>
                  </a:lnTo>
                  <a:lnTo>
                    <a:pt x="1115" y="85"/>
                  </a:lnTo>
                  <a:lnTo>
                    <a:pt x="1098" y="69"/>
                  </a:lnTo>
                  <a:lnTo>
                    <a:pt x="1081" y="55"/>
                  </a:lnTo>
                  <a:lnTo>
                    <a:pt x="1062" y="41"/>
                  </a:lnTo>
                  <a:lnTo>
                    <a:pt x="1041" y="30"/>
                  </a:lnTo>
                  <a:lnTo>
                    <a:pt x="996" y="14"/>
                  </a:lnTo>
                  <a:lnTo>
                    <a:pt x="949" y="5"/>
                  </a:lnTo>
                  <a:lnTo>
                    <a:pt x="900" y="0"/>
                  </a:lnTo>
                  <a:lnTo>
                    <a:pt x="852" y="2"/>
                  </a:lnTo>
                  <a:lnTo>
                    <a:pt x="803" y="5"/>
                  </a:lnTo>
                  <a:lnTo>
                    <a:pt x="756" y="14"/>
                  </a:lnTo>
                  <a:close/>
                </a:path>
              </a:pathLst>
            </a:custGeom>
            <a:solidFill>
              <a:srgbClr val="9E5E00"/>
            </a:solidFill>
            <a:ln w="26988">
              <a:solidFill>
                <a:srgbClr val="000000"/>
              </a:solidFill>
              <a:prstDash val="solid"/>
              <a:round/>
            </a:ln>
            <a:effectLst>
              <a:glow rad="127000">
                <a:schemeClr val="bg1"/>
              </a:glow>
            </a:effectLst>
          </p:spPr>
          <p:txBody>
            <a:bodyP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rgbClr val="000000"/>
                </a:solidFill>
                <a:effectLst/>
                <a:uLnTx/>
                <a:uFillTx/>
                <a:latin typeface="Arial Rounded MT Bold" pitchFamily="34" charset="0"/>
                <a:ea typeface="+mn-ea"/>
                <a:cs typeface="+mn-cs"/>
              </a:endParaRPr>
            </a:p>
          </p:txBody>
        </p:sp>
        <p:sp>
          <p:nvSpPr>
            <p:cNvPr id="25608" name="Freeform 56"/>
            <p:cNvSpPr/>
            <p:nvPr/>
          </p:nvSpPr>
          <p:spPr>
            <a:xfrm>
              <a:off x="1613" y="1121"/>
              <a:ext cx="1578" cy="2007"/>
            </a:xfrm>
            <a:custGeom>
              <a:avLst/>
              <a:gdLst/>
              <a:ahLst/>
              <a:cxnLst>
                <a:cxn ang="0">
                  <a:pos x="215" y="716"/>
                </a:cxn>
                <a:cxn ang="0">
                  <a:pos x="45" y="854"/>
                </a:cxn>
                <a:cxn ang="0">
                  <a:pos x="31" y="935"/>
                </a:cxn>
                <a:cxn ang="0">
                  <a:pos x="126" y="965"/>
                </a:cxn>
                <a:cxn ang="0">
                  <a:pos x="251" y="914"/>
                </a:cxn>
                <a:cxn ang="0">
                  <a:pos x="468" y="789"/>
                </a:cxn>
                <a:cxn ang="0">
                  <a:pos x="529" y="813"/>
                </a:cxn>
                <a:cxn ang="0">
                  <a:pos x="575" y="1117"/>
                </a:cxn>
                <a:cxn ang="0">
                  <a:pos x="534" y="1349"/>
                </a:cxn>
                <a:cxn ang="0">
                  <a:pos x="402" y="1579"/>
                </a:cxn>
                <a:cxn ang="0">
                  <a:pos x="281" y="1765"/>
                </a:cxn>
                <a:cxn ang="0">
                  <a:pos x="151" y="1801"/>
                </a:cxn>
                <a:cxn ang="0">
                  <a:pos x="20" y="1811"/>
                </a:cxn>
                <a:cxn ang="0">
                  <a:pos x="0" y="1861"/>
                </a:cxn>
                <a:cxn ang="0">
                  <a:pos x="79" y="1942"/>
                </a:cxn>
                <a:cxn ang="0">
                  <a:pos x="291" y="1995"/>
                </a:cxn>
                <a:cxn ang="0">
                  <a:pos x="411" y="1857"/>
                </a:cxn>
                <a:cxn ang="0">
                  <a:pos x="574" y="1497"/>
                </a:cxn>
                <a:cxn ang="0">
                  <a:pos x="693" y="1363"/>
                </a:cxn>
                <a:cxn ang="0">
                  <a:pos x="905" y="1355"/>
                </a:cxn>
                <a:cxn ang="0">
                  <a:pos x="1047" y="1475"/>
                </a:cxn>
                <a:cxn ang="0">
                  <a:pos x="1179" y="1776"/>
                </a:cxn>
                <a:cxn ang="0">
                  <a:pos x="1286" y="1989"/>
                </a:cxn>
                <a:cxn ang="0">
                  <a:pos x="1396" y="2005"/>
                </a:cxn>
                <a:cxn ang="0">
                  <a:pos x="1477" y="1933"/>
                </a:cxn>
                <a:cxn ang="0">
                  <a:pos x="1474" y="1866"/>
                </a:cxn>
                <a:cxn ang="0">
                  <a:pos x="1383" y="1817"/>
                </a:cxn>
                <a:cxn ang="0">
                  <a:pos x="1274" y="1677"/>
                </a:cxn>
                <a:cxn ang="0">
                  <a:pos x="1031" y="1199"/>
                </a:cxn>
                <a:cxn ang="0">
                  <a:pos x="1012" y="953"/>
                </a:cxn>
                <a:cxn ang="0">
                  <a:pos x="1087" y="815"/>
                </a:cxn>
                <a:cxn ang="0">
                  <a:pos x="1201" y="799"/>
                </a:cxn>
                <a:cxn ang="0">
                  <a:pos x="1503" y="930"/>
                </a:cxn>
                <a:cxn ang="0">
                  <a:pos x="1562" y="896"/>
                </a:cxn>
                <a:cxn ang="0">
                  <a:pos x="1547" y="841"/>
                </a:cxn>
                <a:cxn ang="0">
                  <a:pos x="1356" y="743"/>
                </a:cxn>
                <a:cxn ang="0">
                  <a:pos x="1118" y="637"/>
                </a:cxn>
                <a:cxn ang="0">
                  <a:pos x="959" y="528"/>
                </a:cxn>
                <a:cxn ang="0">
                  <a:pos x="959" y="445"/>
                </a:cxn>
                <a:cxn ang="0">
                  <a:pos x="1016" y="305"/>
                </a:cxn>
                <a:cxn ang="0">
                  <a:pos x="1005" y="159"/>
                </a:cxn>
                <a:cxn ang="0">
                  <a:pos x="922" y="48"/>
                </a:cxn>
                <a:cxn ang="0">
                  <a:pos x="797" y="2"/>
                </a:cxn>
                <a:cxn ang="0">
                  <a:pos x="667" y="18"/>
                </a:cxn>
                <a:cxn ang="0">
                  <a:pos x="581" y="97"/>
                </a:cxn>
                <a:cxn ang="0">
                  <a:pos x="546" y="194"/>
                </a:cxn>
                <a:cxn ang="0">
                  <a:pos x="570" y="318"/>
                </a:cxn>
                <a:cxn ang="0">
                  <a:pos x="640" y="483"/>
                </a:cxn>
                <a:cxn ang="0">
                  <a:pos x="622" y="561"/>
                </a:cxn>
                <a:cxn ang="0">
                  <a:pos x="461" y="619"/>
                </a:cxn>
                <a:cxn ang="0">
                  <a:pos x="411" y="637"/>
                </a:cxn>
              </a:cxnLst>
              <a:pathLst>
                <a:path w="1580" h="2007">
                  <a:moveTo>
                    <a:pt x="418" y="639"/>
                  </a:moveTo>
                  <a:lnTo>
                    <a:pt x="369" y="656"/>
                  </a:lnTo>
                  <a:lnTo>
                    <a:pt x="317" y="674"/>
                  </a:lnTo>
                  <a:lnTo>
                    <a:pt x="265" y="695"/>
                  </a:lnTo>
                  <a:lnTo>
                    <a:pt x="215" y="716"/>
                  </a:lnTo>
                  <a:lnTo>
                    <a:pt x="166" y="743"/>
                  </a:lnTo>
                  <a:lnTo>
                    <a:pt x="119" y="773"/>
                  </a:lnTo>
                  <a:lnTo>
                    <a:pt x="79" y="810"/>
                  </a:lnTo>
                  <a:lnTo>
                    <a:pt x="62" y="831"/>
                  </a:lnTo>
                  <a:lnTo>
                    <a:pt x="45" y="854"/>
                  </a:lnTo>
                  <a:lnTo>
                    <a:pt x="34" y="880"/>
                  </a:lnTo>
                  <a:lnTo>
                    <a:pt x="31" y="896"/>
                  </a:lnTo>
                  <a:lnTo>
                    <a:pt x="27" y="910"/>
                  </a:lnTo>
                  <a:lnTo>
                    <a:pt x="29" y="923"/>
                  </a:lnTo>
                  <a:lnTo>
                    <a:pt x="31" y="935"/>
                  </a:lnTo>
                  <a:lnTo>
                    <a:pt x="36" y="944"/>
                  </a:lnTo>
                  <a:lnTo>
                    <a:pt x="45" y="951"/>
                  </a:lnTo>
                  <a:lnTo>
                    <a:pt x="72" y="960"/>
                  </a:lnTo>
                  <a:lnTo>
                    <a:pt x="100" y="965"/>
                  </a:lnTo>
                  <a:lnTo>
                    <a:pt x="126" y="965"/>
                  </a:lnTo>
                  <a:lnTo>
                    <a:pt x="152" y="960"/>
                  </a:lnTo>
                  <a:lnTo>
                    <a:pt x="177" y="953"/>
                  </a:lnTo>
                  <a:lnTo>
                    <a:pt x="203" y="942"/>
                  </a:lnTo>
                  <a:lnTo>
                    <a:pt x="227" y="930"/>
                  </a:lnTo>
                  <a:lnTo>
                    <a:pt x="251" y="914"/>
                  </a:lnTo>
                  <a:lnTo>
                    <a:pt x="348" y="847"/>
                  </a:lnTo>
                  <a:lnTo>
                    <a:pt x="397" y="817"/>
                  </a:lnTo>
                  <a:lnTo>
                    <a:pt x="423" y="804"/>
                  </a:lnTo>
                  <a:lnTo>
                    <a:pt x="449" y="794"/>
                  </a:lnTo>
                  <a:lnTo>
                    <a:pt x="475" y="789"/>
                  </a:lnTo>
                  <a:lnTo>
                    <a:pt x="501" y="787"/>
                  </a:lnTo>
                  <a:lnTo>
                    <a:pt x="513" y="789"/>
                  </a:lnTo>
                  <a:lnTo>
                    <a:pt x="523" y="794"/>
                  </a:lnTo>
                  <a:lnTo>
                    <a:pt x="530" y="801"/>
                  </a:lnTo>
                  <a:lnTo>
                    <a:pt x="536" y="813"/>
                  </a:lnTo>
                  <a:lnTo>
                    <a:pt x="549" y="875"/>
                  </a:lnTo>
                  <a:lnTo>
                    <a:pt x="563" y="935"/>
                  </a:lnTo>
                  <a:lnTo>
                    <a:pt x="572" y="997"/>
                  </a:lnTo>
                  <a:lnTo>
                    <a:pt x="579" y="1057"/>
                  </a:lnTo>
                  <a:lnTo>
                    <a:pt x="582" y="1117"/>
                  </a:lnTo>
                  <a:lnTo>
                    <a:pt x="579" y="1176"/>
                  </a:lnTo>
                  <a:lnTo>
                    <a:pt x="572" y="1238"/>
                  </a:lnTo>
                  <a:lnTo>
                    <a:pt x="558" y="1300"/>
                  </a:lnTo>
                  <a:lnTo>
                    <a:pt x="549" y="1325"/>
                  </a:lnTo>
                  <a:lnTo>
                    <a:pt x="541" y="1349"/>
                  </a:lnTo>
                  <a:lnTo>
                    <a:pt x="515" y="1393"/>
                  </a:lnTo>
                  <a:lnTo>
                    <a:pt x="463" y="1480"/>
                  </a:lnTo>
                  <a:lnTo>
                    <a:pt x="444" y="1513"/>
                  </a:lnTo>
                  <a:lnTo>
                    <a:pt x="426" y="1547"/>
                  </a:lnTo>
                  <a:lnTo>
                    <a:pt x="409" y="1579"/>
                  </a:lnTo>
                  <a:lnTo>
                    <a:pt x="390" y="1614"/>
                  </a:lnTo>
                  <a:lnTo>
                    <a:pt x="343" y="1695"/>
                  </a:lnTo>
                  <a:lnTo>
                    <a:pt x="317" y="1732"/>
                  </a:lnTo>
                  <a:lnTo>
                    <a:pt x="300" y="1750"/>
                  </a:lnTo>
                  <a:lnTo>
                    <a:pt x="281" y="1765"/>
                  </a:lnTo>
                  <a:lnTo>
                    <a:pt x="260" y="1778"/>
                  </a:lnTo>
                  <a:lnTo>
                    <a:pt x="237" y="1787"/>
                  </a:lnTo>
                  <a:lnTo>
                    <a:pt x="215" y="1792"/>
                  </a:lnTo>
                  <a:lnTo>
                    <a:pt x="190" y="1797"/>
                  </a:lnTo>
                  <a:lnTo>
                    <a:pt x="151" y="1801"/>
                  </a:lnTo>
                  <a:lnTo>
                    <a:pt x="111" y="1801"/>
                  </a:lnTo>
                  <a:lnTo>
                    <a:pt x="72" y="1801"/>
                  </a:lnTo>
                  <a:lnTo>
                    <a:pt x="52" y="1803"/>
                  </a:lnTo>
                  <a:lnTo>
                    <a:pt x="31" y="1806"/>
                  </a:lnTo>
                  <a:lnTo>
                    <a:pt x="20" y="1811"/>
                  </a:lnTo>
                  <a:lnTo>
                    <a:pt x="12" y="1818"/>
                  </a:lnTo>
                  <a:lnTo>
                    <a:pt x="5" y="1827"/>
                  </a:lnTo>
                  <a:lnTo>
                    <a:pt x="1" y="1838"/>
                  </a:lnTo>
                  <a:lnTo>
                    <a:pt x="0" y="1848"/>
                  </a:lnTo>
                  <a:lnTo>
                    <a:pt x="0" y="1861"/>
                  </a:lnTo>
                  <a:lnTo>
                    <a:pt x="3" y="1871"/>
                  </a:lnTo>
                  <a:lnTo>
                    <a:pt x="8" y="1880"/>
                  </a:lnTo>
                  <a:lnTo>
                    <a:pt x="24" y="1900"/>
                  </a:lnTo>
                  <a:lnTo>
                    <a:pt x="41" y="1915"/>
                  </a:lnTo>
                  <a:lnTo>
                    <a:pt x="79" y="1942"/>
                  </a:lnTo>
                  <a:lnTo>
                    <a:pt x="163" y="1986"/>
                  </a:lnTo>
                  <a:lnTo>
                    <a:pt x="194" y="1997"/>
                  </a:lnTo>
                  <a:lnTo>
                    <a:pt x="227" y="2004"/>
                  </a:lnTo>
                  <a:lnTo>
                    <a:pt x="258" y="2002"/>
                  </a:lnTo>
                  <a:lnTo>
                    <a:pt x="291" y="1995"/>
                  </a:lnTo>
                  <a:lnTo>
                    <a:pt x="319" y="1982"/>
                  </a:lnTo>
                  <a:lnTo>
                    <a:pt x="343" y="1963"/>
                  </a:lnTo>
                  <a:lnTo>
                    <a:pt x="366" y="1942"/>
                  </a:lnTo>
                  <a:lnTo>
                    <a:pt x="385" y="1915"/>
                  </a:lnTo>
                  <a:lnTo>
                    <a:pt x="418" y="1857"/>
                  </a:lnTo>
                  <a:lnTo>
                    <a:pt x="445" y="1797"/>
                  </a:lnTo>
                  <a:lnTo>
                    <a:pt x="485" y="1695"/>
                  </a:lnTo>
                  <a:lnTo>
                    <a:pt x="529" y="1594"/>
                  </a:lnTo>
                  <a:lnTo>
                    <a:pt x="553" y="1545"/>
                  </a:lnTo>
                  <a:lnTo>
                    <a:pt x="581" y="1497"/>
                  </a:lnTo>
                  <a:lnTo>
                    <a:pt x="610" y="1452"/>
                  </a:lnTo>
                  <a:lnTo>
                    <a:pt x="645" y="1406"/>
                  </a:lnTo>
                  <a:lnTo>
                    <a:pt x="660" y="1390"/>
                  </a:lnTo>
                  <a:lnTo>
                    <a:pt x="678" y="1376"/>
                  </a:lnTo>
                  <a:lnTo>
                    <a:pt x="700" y="1363"/>
                  </a:lnTo>
                  <a:lnTo>
                    <a:pt x="726" y="1355"/>
                  </a:lnTo>
                  <a:lnTo>
                    <a:pt x="773" y="1348"/>
                  </a:lnTo>
                  <a:lnTo>
                    <a:pt x="820" y="1344"/>
                  </a:lnTo>
                  <a:lnTo>
                    <a:pt x="867" y="1348"/>
                  </a:lnTo>
                  <a:lnTo>
                    <a:pt x="912" y="1355"/>
                  </a:lnTo>
                  <a:lnTo>
                    <a:pt x="947" y="1370"/>
                  </a:lnTo>
                  <a:lnTo>
                    <a:pt x="978" y="1390"/>
                  </a:lnTo>
                  <a:lnTo>
                    <a:pt x="1006" y="1415"/>
                  </a:lnTo>
                  <a:lnTo>
                    <a:pt x="1032" y="1443"/>
                  </a:lnTo>
                  <a:lnTo>
                    <a:pt x="1054" y="1475"/>
                  </a:lnTo>
                  <a:lnTo>
                    <a:pt x="1075" y="1508"/>
                  </a:lnTo>
                  <a:lnTo>
                    <a:pt x="1092" y="1542"/>
                  </a:lnTo>
                  <a:lnTo>
                    <a:pt x="1106" y="1577"/>
                  </a:lnTo>
                  <a:lnTo>
                    <a:pt x="1148" y="1676"/>
                  </a:lnTo>
                  <a:lnTo>
                    <a:pt x="1188" y="1776"/>
                  </a:lnTo>
                  <a:lnTo>
                    <a:pt x="1207" y="1824"/>
                  </a:lnTo>
                  <a:lnTo>
                    <a:pt x="1229" y="1873"/>
                  </a:lnTo>
                  <a:lnTo>
                    <a:pt x="1255" y="1921"/>
                  </a:lnTo>
                  <a:lnTo>
                    <a:pt x="1283" y="1968"/>
                  </a:lnTo>
                  <a:lnTo>
                    <a:pt x="1300" y="1989"/>
                  </a:lnTo>
                  <a:lnTo>
                    <a:pt x="1311" y="1997"/>
                  </a:lnTo>
                  <a:lnTo>
                    <a:pt x="1319" y="2000"/>
                  </a:lnTo>
                  <a:lnTo>
                    <a:pt x="1366" y="2007"/>
                  </a:lnTo>
                  <a:lnTo>
                    <a:pt x="1389" y="2007"/>
                  </a:lnTo>
                  <a:lnTo>
                    <a:pt x="1410" y="2005"/>
                  </a:lnTo>
                  <a:lnTo>
                    <a:pt x="1430" y="2000"/>
                  </a:lnTo>
                  <a:lnTo>
                    <a:pt x="1450" y="1989"/>
                  </a:lnTo>
                  <a:lnTo>
                    <a:pt x="1465" y="1977"/>
                  </a:lnTo>
                  <a:lnTo>
                    <a:pt x="1479" y="1958"/>
                  </a:lnTo>
                  <a:lnTo>
                    <a:pt x="1491" y="1933"/>
                  </a:lnTo>
                  <a:lnTo>
                    <a:pt x="1495" y="1919"/>
                  </a:lnTo>
                  <a:lnTo>
                    <a:pt x="1496" y="1905"/>
                  </a:lnTo>
                  <a:lnTo>
                    <a:pt x="1496" y="1891"/>
                  </a:lnTo>
                  <a:lnTo>
                    <a:pt x="1493" y="1878"/>
                  </a:lnTo>
                  <a:lnTo>
                    <a:pt x="1488" y="1866"/>
                  </a:lnTo>
                  <a:lnTo>
                    <a:pt x="1479" y="1857"/>
                  </a:lnTo>
                  <a:lnTo>
                    <a:pt x="1458" y="1845"/>
                  </a:lnTo>
                  <a:lnTo>
                    <a:pt x="1439" y="1836"/>
                  </a:lnTo>
                  <a:lnTo>
                    <a:pt x="1418" y="1827"/>
                  </a:lnTo>
                  <a:lnTo>
                    <a:pt x="1397" y="1817"/>
                  </a:lnTo>
                  <a:lnTo>
                    <a:pt x="1378" y="1801"/>
                  </a:lnTo>
                  <a:lnTo>
                    <a:pt x="1361" y="1787"/>
                  </a:lnTo>
                  <a:lnTo>
                    <a:pt x="1332" y="1753"/>
                  </a:lnTo>
                  <a:lnTo>
                    <a:pt x="1307" y="1718"/>
                  </a:lnTo>
                  <a:lnTo>
                    <a:pt x="1288" y="1677"/>
                  </a:lnTo>
                  <a:lnTo>
                    <a:pt x="1264" y="1621"/>
                  </a:lnTo>
                  <a:lnTo>
                    <a:pt x="1236" y="1566"/>
                  </a:lnTo>
                  <a:lnTo>
                    <a:pt x="1181" y="1457"/>
                  </a:lnTo>
                  <a:lnTo>
                    <a:pt x="1061" y="1245"/>
                  </a:lnTo>
                  <a:lnTo>
                    <a:pt x="1038" y="1199"/>
                  </a:lnTo>
                  <a:lnTo>
                    <a:pt x="1023" y="1150"/>
                  </a:lnTo>
                  <a:lnTo>
                    <a:pt x="1012" y="1101"/>
                  </a:lnTo>
                  <a:lnTo>
                    <a:pt x="1007" y="1051"/>
                  </a:lnTo>
                  <a:lnTo>
                    <a:pt x="1011" y="1002"/>
                  </a:lnTo>
                  <a:lnTo>
                    <a:pt x="1019" y="953"/>
                  </a:lnTo>
                  <a:lnTo>
                    <a:pt x="1035" y="905"/>
                  </a:lnTo>
                  <a:lnTo>
                    <a:pt x="1058" y="859"/>
                  </a:lnTo>
                  <a:lnTo>
                    <a:pt x="1066" y="845"/>
                  </a:lnTo>
                  <a:lnTo>
                    <a:pt x="1078" y="829"/>
                  </a:lnTo>
                  <a:lnTo>
                    <a:pt x="1094" y="815"/>
                  </a:lnTo>
                  <a:lnTo>
                    <a:pt x="1111" y="804"/>
                  </a:lnTo>
                  <a:lnTo>
                    <a:pt x="1139" y="794"/>
                  </a:lnTo>
                  <a:lnTo>
                    <a:pt x="1167" y="789"/>
                  </a:lnTo>
                  <a:lnTo>
                    <a:pt x="1193" y="792"/>
                  </a:lnTo>
                  <a:lnTo>
                    <a:pt x="1215" y="799"/>
                  </a:lnTo>
                  <a:lnTo>
                    <a:pt x="1281" y="834"/>
                  </a:lnTo>
                  <a:lnTo>
                    <a:pt x="1347" y="864"/>
                  </a:lnTo>
                  <a:lnTo>
                    <a:pt x="1479" y="923"/>
                  </a:lnTo>
                  <a:lnTo>
                    <a:pt x="1498" y="928"/>
                  </a:lnTo>
                  <a:lnTo>
                    <a:pt x="1517" y="930"/>
                  </a:lnTo>
                  <a:lnTo>
                    <a:pt x="1538" y="928"/>
                  </a:lnTo>
                  <a:lnTo>
                    <a:pt x="1555" y="923"/>
                  </a:lnTo>
                  <a:lnTo>
                    <a:pt x="1566" y="917"/>
                  </a:lnTo>
                  <a:lnTo>
                    <a:pt x="1573" y="908"/>
                  </a:lnTo>
                  <a:lnTo>
                    <a:pt x="1576" y="896"/>
                  </a:lnTo>
                  <a:lnTo>
                    <a:pt x="1580" y="884"/>
                  </a:lnTo>
                  <a:lnTo>
                    <a:pt x="1578" y="870"/>
                  </a:lnTo>
                  <a:lnTo>
                    <a:pt x="1576" y="857"/>
                  </a:lnTo>
                  <a:lnTo>
                    <a:pt x="1569" y="848"/>
                  </a:lnTo>
                  <a:lnTo>
                    <a:pt x="1561" y="841"/>
                  </a:lnTo>
                  <a:lnTo>
                    <a:pt x="1524" y="817"/>
                  </a:lnTo>
                  <a:lnTo>
                    <a:pt x="1491" y="794"/>
                  </a:lnTo>
                  <a:lnTo>
                    <a:pt x="1456" y="774"/>
                  </a:lnTo>
                  <a:lnTo>
                    <a:pt x="1420" y="757"/>
                  </a:lnTo>
                  <a:lnTo>
                    <a:pt x="1370" y="743"/>
                  </a:lnTo>
                  <a:lnTo>
                    <a:pt x="1318" y="725"/>
                  </a:lnTo>
                  <a:lnTo>
                    <a:pt x="1269" y="706"/>
                  </a:lnTo>
                  <a:lnTo>
                    <a:pt x="1221" y="684"/>
                  </a:lnTo>
                  <a:lnTo>
                    <a:pt x="1172" y="662"/>
                  </a:lnTo>
                  <a:lnTo>
                    <a:pt x="1125" y="637"/>
                  </a:lnTo>
                  <a:lnTo>
                    <a:pt x="1075" y="609"/>
                  </a:lnTo>
                  <a:lnTo>
                    <a:pt x="1025" y="579"/>
                  </a:lnTo>
                  <a:lnTo>
                    <a:pt x="992" y="556"/>
                  </a:lnTo>
                  <a:lnTo>
                    <a:pt x="978" y="543"/>
                  </a:lnTo>
                  <a:lnTo>
                    <a:pt x="966" y="528"/>
                  </a:lnTo>
                  <a:lnTo>
                    <a:pt x="960" y="506"/>
                  </a:lnTo>
                  <a:lnTo>
                    <a:pt x="957" y="483"/>
                  </a:lnTo>
                  <a:lnTo>
                    <a:pt x="957" y="464"/>
                  </a:lnTo>
                  <a:lnTo>
                    <a:pt x="960" y="453"/>
                  </a:lnTo>
                  <a:lnTo>
                    <a:pt x="966" y="445"/>
                  </a:lnTo>
                  <a:lnTo>
                    <a:pt x="985" y="416"/>
                  </a:lnTo>
                  <a:lnTo>
                    <a:pt x="999" y="388"/>
                  </a:lnTo>
                  <a:lnTo>
                    <a:pt x="1011" y="362"/>
                  </a:lnTo>
                  <a:lnTo>
                    <a:pt x="1018" y="334"/>
                  </a:lnTo>
                  <a:lnTo>
                    <a:pt x="1023" y="305"/>
                  </a:lnTo>
                  <a:lnTo>
                    <a:pt x="1025" y="279"/>
                  </a:lnTo>
                  <a:lnTo>
                    <a:pt x="1025" y="251"/>
                  </a:lnTo>
                  <a:lnTo>
                    <a:pt x="1023" y="221"/>
                  </a:lnTo>
                  <a:lnTo>
                    <a:pt x="1018" y="189"/>
                  </a:lnTo>
                  <a:lnTo>
                    <a:pt x="1012" y="159"/>
                  </a:lnTo>
                  <a:lnTo>
                    <a:pt x="1002" y="132"/>
                  </a:lnTo>
                  <a:lnTo>
                    <a:pt x="990" y="108"/>
                  </a:lnTo>
                  <a:lnTo>
                    <a:pt x="974" y="87"/>
                  </a:lnTo>
                  <a:lnTo>
                    <a:pt x="954" y="65"/>
                  </a:lnTo>
                  <a:lnTo>
                    <a:pt x="929" y="48"/>
                  </a:lnTo>
                  <a:lnTo>
                    <a:pt x="898" y="30"/>
                  </a:lnTo>
                  <a:lnTo>
                    <a:pt x="877" y="21"/>
                  </a:lnTo>
                  <a:lnTo>
                    <a:pt x="858" y="14"/>
                  </a:lnTo>
                  <a:lnTo>
                    <a:pt x="820" y="4"/>
                  </a:lnTo>
                  <a:lnTo>
                    <a:pt x="804" y="2"/>
                  </a:lnTo>
                  <a:lnTo>
                    <a:pt x="787" y="0"/>
                  </a:lnTo>
                  <a:lnTo>
                    <a:pt x="745" y="0"/>
                  </a:lnTo>
                  <a:lnTo>
                    <a:pt x="707" y="7"/>
                  </a:lnTo>
                  <a:lnTo>
                    <a:pt x="690" y="13"/>
                  </a:lnTo>
                  <a:lnTo>
                    <a:pt x="674" y="18"/>
                  </a:lnTo>
                  <a:lnTo>
                    <a:pt x="657" y="28"/>
                  </a:lnTo>
                  <a:lnTo>
                    <a:pt x="643" y="37"/>
                  </a:lnTo>
                  <a:lnTo>
                    <a:pt x="619" y="58"/>
                  </a:lnTo>
                  <a:lnTo>
                    <a:pt x="598" y="81"/>
                  </a:lnTo>
                  <a:lnTo>
                    <a:pt x="588" y="97"/>
                  </a:lnTo>
                  <a:lnTo>
                    <a:pt x="577" y="113"/>
                  </a:lnTo>
                  <a:lnTo>
                    <a:pt x="567" y="132"/>
                  </a:lnTo>
                  <a:lnTo>
                    <a:pt x="560" y="152"/>
                  </a:lnTo>
                  <a:lnTo>
                    <a:pt x="555" y="173"/>
                  </a:lnTo>
                  <a:lnTo>
                    <a:pt x="553" y="194"/>
                  </a:lnTo>
                  <a:lnTo>
                    <a:pt x="551" y="214"/>
                  </a:lnTo>
                  <a:lnTo>
                    <a:pt x="551" y="235"/>
                  </a:lnTo>
                  <a:lnTo>
                    <a:pt x="558" y="274"/>
                  </a:lnTo>
                  <a:lnTo>
                    <a:pt x="567" y="296"/>
                  </a:lnTo>
                  <a:lnTo>
                    <a:pt x="577" y="318"/>
                  </a:lnTo>
                  <a:lnTo>
                    <a:pt x="601" y="360"/>
                  </a:lnTo>
                  <a:lnTo>
                    <a:pt x="624" y="402"/>
                  </a:lnTo>
                  <a:lnTo>
                    <a:pt x="633" y="425"/>
                  </a:lnTo>
                  <a:lnTo>
                    <a:pt x="640" y="450"/>
                  </a:lnTo>
                  <a:lnTo>
                    <a:pt x="647" y="483"/>
                  </a:lnTo>
                  <a:lnTo>
                    <a:pt x="648" y="501"/>
                  </a:lnTo>
                  <a:lnTo>
                    <a:pt x="648" y="519"/>
                  </a:lnTo>
                  <a:lnTo>
                    <a:pt x="645" y="536"/>
                  </a:lnTo>
                  <a:lnTo>
                    <a:pt x="640" y="550"/>
                  </a:lnTo>
                  <a:lnTo>
                    <a:pt x="629" y="561"/>
                  </a:lnTo>
                  <a:lnTo>
                    <a:pt x="614" y="568"/>
                  </a:lnTo>
                  <a:lnTo>
                    <a:pt x="586" y="577"/>
                  </a:lnTo>
                  <a:lnTo>
                    <a:pt x="560" y="586"/>
                  </a:lnTo>
                  <a:lnTo>
                    <a:pt x="513" y="602"/>
                  </a:lnTo>
                  <a:lnTo>
                    <a:pt x="468" y="619"/>
                  </a:lnTo>
                  <a:lnTo>
                    <a:pt x="444" y="628"/>
                  </a:lnTo>
                  <a:lnTo>
                    <a:pt x="418" y="639"/>
                  </a:lnTo>
                  <a:lnTo>
                    <a:pt x="418" y="637"/>
                  </a:lnTo>
                  <a:lnTo>
                    <a:pt x="418" y="639"/>
                  </a:lnTo>
                  <a:close/>
                </a:path>
              </a:pathLst>
            </a:custGeom>
            <a:noFill/>
            <a:ln w="55563" cap="flat" cmpd="sng">
              <a:solidFill>
                <a:srgbClr val="FFFFFF">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09" name="Freeform 57"/>
            <p:cNvSpPr/>
            <p:nvPr/>
          </p:nvSpPr>
          <p:spPr>
            <a:xfrm>
              <a:off x="2263" y="1410"/>
              <a:ext cx="267" cy="55"/>
            </a:xfrm>
            <a:custGeom>
              <a:avLst/>
              <a:gdLst/>
              <a:ahLst/>
              <a:cxnLst>
                <a:cxn ang="0">
                  <a:pos x="0" y="0"/>
                </a:cxn>
                <a:cxn ang="0">
                  <a:pos x="7" y="13"/>
                </a:cxn>
                <a:cxn ang="0">
                  <a:pos x="16" y="23"/>
                </a:cxn>
                <a:cxn ang="0">
                  <a:pos x="36" y="39"/>
                </a:cxn>
                <a:cxn ang="0">
                  <a:pos x="61" y="48"/>
                </a:cxn>
                <a:cxn ang="0">
                  <a:pos x="87" y="53"/>
                </a:cxn>
                <a:cxn ang="0">
                  <a:pos x="114" y="55"/>
                </a:cxn>
                <a:cxn ang="0">
                  <a:pos x="142" y="55"/>
                </a:cxn>
                <a:cxn ang="0">
                  <a:pos x="194" y="50"/>
                </a:cxn>
                <a:cxn ang="0">
                  <a:pos x="215" y="45"/>
                </a:cxn>
                <a:cxn ang="0">
                  <a:pos x="234" y="32"/>
                </a:cxn>
                <a:cxn ang="0">
                  <a:pos x="253" y="18"/>
                </a:cxn>
                <a:cxn ang="0">
                  <a:pos x="267" y="0"/>
                </a:cxn>
              </a:cxnLst>
              <a:pathLst>
                <a:path w="267" h="55">
                  <a:moveTo>
                    <a:pt x="0" y="0"/>
                  </a:moveTo>
                  <a:lnTo>
                    <a:pt x="7" y="13"/>
                  </a:lnTo>
                  <a:lnTo>
                    <a:pt x="16" y="23"/>
                  </a:lnTo>
                  <a:lnTo>
                    <a:pt x="36" y="39"/>
                  </a:lnTo>
                  <a:lnTo>
                    <a:pt x="61" y="48"/>
                  </a:lnTo>
                  <a:lnTo>
                    <a:pt x="87" y="53"/>
                  </a:lnTo>
                  <a:lnTo>
                    <a:pt x="114" y="55"/>
                  </a:lnTo>
                  <a:lnTo>
                    <a:pt x="142" y="55"/>
                  </a:lnTo>
                  <a:lnTo>
                    <a:pt x="194" y="50"/>
                  </a:lnTo>
                  <a:lnTo>
                    <a:pt x="215" y="45"/>
                  </a:lnTo>
                  <a:lnTo>
                    <a:pt x="234" y="32"/>
                  </a:lnTo>
                  <a:lnTo>
                    <a:pt x="253" y="18"/>
                  </a:lnTo>
                  <a:lnTo>
                    <a:pt x="267" y="0"/>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0" name="Line 58"/>
            <p:cNvSpPr/>
            <p:nvPr/>
          </p:nvSpPr>
          <p:spPr>
            <a:xfrm>
              <a:off x="2298" y="1227"/>
              <a:ext cx="1" cy="64"/>
            </a:xfrm>
            <a:prstGeom prst="line">
              <a:avLst/>
            </a:prstGeom>
            <a:ln w="55563" cap="flat" cmpd="sng">
              <a:solidFill>
                <a:srgbClr val="000000"/>
              </a:solidFill>
              <a:prstDash val="solid"/>
              <a:headEnd type="none" w="med" len="med"/>
              <a:tailEnd type="none" w="med" len="med"/>
            </a:ln>
            <a:effectLst>
              <a:outerShdw dist="107763" dir="2699999" algn="ctr" rotWithShape="0">
                <a:srgbClr val="996633">
                  <a:alpha val="50000"/>
                </a:srgbClr>
              </a:outerShdw>
            </a:effectLst>
          </p:spPr>
        </p:sp>
        <p:sp>
          <p:nvSpPr>
            <p:cNvPr id="25611" name="Freeform 59"/>
            <p:cNvSpPr/>
            <p:nvPr/>
          </p:nvSpPr>
          <p:spPr>
            <a:xfrm>
              <a:off x="2466" y="1224"/>
              <a:ext cx="3" cy="75"/>
            </a:xfrm>
            <a:custGeom>
              <a:avLst/>
              <a:gdLst/>
              <a:ahLst/>
              <a:cxnLst>
                <a:cxn ang="0">
                  <a:pos x="2" y="0"/>
                </a:cxn>
                <a:cxn ang="0">
                  <a:pos x="2" y="17"/>
                </a:cxn>
                <a:cxn ang="0">
                  <a:pos x="0" y="37"/>
                </a:cxn>
                <a:cxn ang="0">
                  <a:pos x="0" y="58"/>
                </a:cxn>
                <a:cxn ang="0">
                  <a:pos x="3" y="75"/>
                </a:cxn>
              </a:cxnLst>
              <a:pathLst>
                <a:path w="3" h="75">
                  <a:moveTo>
                    <a:pt x="2" y="0"/>
                  </a:moveTo>
                  <a:lnTo>
                    <a:pt x="2" y="17"/>
                  </a:lnTo>
                  <a:lnTo>
                    <a:pt x="0" y="37"/>
                  </a:lnTo>
                  <a:lnTo>
                    <a:pt x="0" y="58"/>
                  </a:lnTo>
                  <a:lnTo>
                    <a:pt x="3" y="75"/>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2" name="Freeform 60"/>
            <p:cNvSpPr/>
            <p:nvPr/>
          </p:nvSpPr>
          <p:spPr>
            <a:xfrm>
              <a:off x="2379" y="1689"/>
              <a:ext cx="70" cy="52"/>
            </a:xfrm>
            <a:custGeom>
              <a:avLst/>
              <a:gdLst/>
              <a:ahLst/>
              <a:cxnLst>
                <a:cxn ang="0">
                  <a:pos x="66" y="0"/>
                </a:cxn>
                <a:cxn ang="0">
                  <a:pos x="31" y="0"/>
                </a:cxn>
                <a:cxn ang="0">
                  <a:pos x="12" y="0"/>
                </a:cxn>
                <a:cxn ang="0">
                  <a:pos x="9" y="2"/>
                </a:cxn>
                <a:cxn ang="0">
                  <a:pos x="4" y="7"/>
                </a:cxn>
                <a:cxn ang="0">
                  <a:pos x="0" y="12"/>
                </a:cxn>
                <a:cxn ang="0">
                  <a:pos x="0" y="19"/>
                </a:cxn>
                <a:cxn ang="0">
                  <a:pos x="0" y="30"/>
                </a:cxn>
                <a:cxn ang="0">
                  <a:pos x="7" y="39"/>
                </a:cxn>
                <a:cxn ang="0">
                  <a:pos x="16" y="42"/>
                </a:cxn>
                <a:cxn ang="0">
                  <a:pos x="35" y="46"/>
                </a:cxn>
                <a:cxn ang="0">
                  <a:pos x="47" y="46"/>
                </a:cxn>
                <a:cxn ang="0">
                  <a:pos x="80" y="46"/>
                </a:cxn>
                <a:cxn ang="0">
                  <a:pos x="80" y="32"/>
                </a:cxn>
                <a:cxn ang="0">
                  <a:pos x="82" y="23"/>
                </a:cxn>
                <a:cxn ang="0">
                  <a:pos x="78" y="11"/>
                </a:cxn>
                <a:cxn ang="0">
                  <a:pos x="73" y="7"/>
                </a:cxn>
                <a:cxn ang="0">
                  <a:pos x="66" y="7"/>
                </a:cxn>
                <a:cxn ang="0">
                  <a:pos x="66" y="0"/>
                </a:cxn>
              </a:cxnLst>
              <a:pathLst>
                <a:path w="68" h="53">
                  <a:moveTo>
                    <a:pt x="52" y="0"/>
                  </a:moveTo>
                  <a:lnTo>
                    <a:pt x="24" y="0"/>
                  </a:lnTo>
                  <a:lnTo>
                    <a:pt x="12" y="0"/>
                  </a:lnTo>
                  <a:lnTo>
                    <a:pt x="9" y="2"/>
                  </a:lnTo>
                  <a:lnTo>
                    <a:pt x="4" y="7"/>
                  </a:lnTo>
                  <a:lnTo>
                    <a:pt x="0" y="12"/>
                  </a:lnTo>
                  <a:lnTo>
                    <a:pt x="0" y="19"/>
                  </a:lnTo>
                  <a:lnTo>
                    <a:pt x="0" y="37"/>
                  </a:lnTo>
                  <a:lnTo>
                    <a:pt x="7" y="46"/>
                  </a:lnTo>
                  <a:lnTo>
                    <a:pt x="16" y="49"/>
                  </a:lnTo>
                  <a:lnTo>
                    <a:pt x="28" y="53"/>
                  </a:lnTo>
                  <a:lnTo>
                    <a:pt x="40" y="53"/>
                  </a:lnTo>
                  <a:lnTo>
                    <a:pt x="66" y="53"/>
                  </a:lnTo>
                  <a:lnTo>
                    <a:pt x="66" y="39"/>
                  </a:lnTo>
                  <a:lnTo>
                    <a:pt x="68" y="23"/>
                  </a:lnTo>
                  <a:lnTo>
                    <a:pt x="64" y="11"/>
                  </a:lnTo>
                  <a:lnTo>
                    <a:pt x="59" y="7"/>
                  </a:lnTo>
                  <a:lnTo>
                    <a:pt x="52" y="7"/>
                  </a:lnTo>
                  <a:lnTo>
                    <a:pt x="52" y="0"/>
                  </a:lnTo>
                  <a:close/>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3" name="Freeform 61"/>
            <p:cNvSpPr/>
            <p:nvPr/>
          </p:nvSpPr>
          <p:spPr>
            <a:xfrm>
              <a:off x="2443" y="1654"/>
              <a:ext cx="82" cy="121"/>
            </a:xfrm>
            <a:custGeom>
              <a:avLst/>
              <a:gdLst/>
              <a:ahLst/>
              <a:cxnLst>
                <a:cxn ang="0">
                  <a:pos x="0" y="30"/>
                </a:cxn>
                <a:cxn ang="0">
                  <a:pos x="40" y="12"/>
                </a:cxn>
                <a:cxn ang="0">
                  <a:pos x="82" y="0"/>
                </a:cxn>
                <a:cxn ang="0">
                  <a:pos x="82" y="121"/>
                </a:cxn>
                <a:cxn ang="0">
                  <a:pos x="70" y="121"/>
                </a:cxn>
                <a:cxn ang="0">
                  <a:pos x="59" y="120"/>
                </a:cxn>
                <a:cxn ang="0">
                  <a:pos x="40" y="107"/>
                </a:cxn>
                <a:cxn ang="0">
                  <a:pos x="23" y="95"/>
                </a:cxn>
                <a:cxn ang="0">
                  <a:pos x="14" y="90"/>
                </a:cxn>
                <a:cxn ang="0">
                  <a:pos x="2" y="88"/>
                </a:cxn>
              </a:cxnLst>
              <a:pathLst>
                <a:path w="82" h="121">
                  <a:moveTo>
                    <a:pt x="0" y="30"/>
                  </a:moveTo>
                  <a:lnTo>
                    <a:pt x="40" y="12"/>
                  </a:lnTo>
                  <a:lnTo>
                    <a:pt x="82" y="0"/>
                  </a:lnTo>
                  <a:lnTo>
                    <a:pt x="82" y="121"/>
                  </a:lnTo>
                  <a:lnTo>
                    <a:pt x="70" y="121"/>
                  </a:lnTo>
                  <a:lnTo>
                    <a:pt x="59" y="120"/>
                  </a:lnTo>
                  <a:lnTo>
                    <a:pt x="40" y="107"/>
                  </a:lnTo>
                  <a:lnTo>
                    <a:pt x="23" y="95"/>
                  </a:lnTo>
                  <a:lnTo>
                    <a:pt x="14" y="90"/>
                  </a:lnTo>
                  <a:lnTo>
                    <a:pt x="2" y="88"/>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4" name="Freeform 62"/>
            <p:cNvSpPr/>
            <p:nvPr/>
          </p:nvSpPr>
          <p:spPr>
            <a:xfrm>
              <a:off x="2299" y="1663"/>
              <a:ext cx="84" cy="121"/>
            </a:xfrm>
            <a:custGeom>
              <a:avLst/>
              <a:gdLst/>
              <a:ahLst/>
              <a:cxnLst>
                <a:cxn ang="0">
                  <a:pos x="84" y="33"/>
                </a:cxn>
                <a:cxn ang="0">
                  <a:pos x="65" y="21"/>
                </a:cxn>
                <a:cxn ang="0">
                  <a:pos x="58" y="17"/>
                </a:cxn>
                <a:cxn ang="0">
                  <a:pos x="51" y="14"/>
                </a:cxn>
                <a:cxn ang="0">
                  <a:pos x="2" y="0"/>
                </a:cxn>
                <a:cxn ang="0">
                  <a:pos x="0" y="61"/>
                </a:cxn>
                <a:cxn ang="0">
                  <a:pos x="2" y="121"/>
                </a:cxn>
                <a:cxn ang="0">
                  <a:pos x="4" y="121"/>
                </a:cxn>
                <a:cxn ang="0">
                  <a:pos x="7" y="121"/>
                </a:cxn>
                <a:cxn ang="0">
                  <a:pos x="14" y="121"/>
                </a:cxn>
                <a:cxn ang="0">
                  <a:pos x="32" y="111"/>
                </a:cxn>
                <a:cxn ang="0">
                  <a:pos x="47" y="100"/>
                </a:cxn>
                <a:cxn ang="0">
                  <a:pos x="65" y="91"/>
                </a:cxn>
                <a:cxn ang="0">
                  <a:pos x="80" y="79"/>
                </a:cxn>
              </a:cxnLst>
              <a:pathLst>
                <a:path w="84" h="121">
                  <a:moveTo>
                    <a:pt x="84" y="33"/>
                  </a:moveTo>
                  <a:lnTo>
                    <a:pt x="65" y="21"/>
                  </a:lnTo>
                  <a:lnTo>
                    <a:pt x="58" y="17"/>
                  </a:lnTo>
                  <a:lnTo>
                    <a:pt x="51" y="14"/>
                  </a:lnTo>
                  <a:lnTo>
                    <a:pt x="2" y="0"/>
                  </a:lnTo>
                  <a:lnTo>
                    <a:pt x="0" y="61"/>
                  </a:lnTo>
                  <a:lnTo>
                    <a:pt x="2" y="121"/>
                  </a:lnTo>
                  <a:lnTo>
                    <a:pt x="4" y="121"/>
                  </a:lnTo>
                  <a:lnTo>
                    <a:pt x="7" y="121"/>
                  </a:lnTo>
                  <a:lnTo>
                    <a:pt x="14" y="121"/>
                  </a:lnTo>
                  <a:lnTo>
                    <a:pt x="32" y="111"/>
                  </a:lnTo>
                  <a:lnTo>
                    <a:pt x="47" y="100"/>
                  </a:lnTo>
                  <a:lnTo>
                    <a:pt x="65" y="91"/>
                  </a:lnTo>
                  <a:lnTo>
                    <a:pt x="80" y="79"/>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5" name="Freeform 63"/>
            <p:cNvSpPr/>
            <p:nvPr/>
          </p:nvSpPr>
          <p:spPr>
            <a:xfrm>
              <a:off x="2393" y="1689"/>
              <a:ext cx="33" cy="41"/>
            </a:xfrm>
            <a:custGeom>
              <a:avLst/>
              <a:gdLst/>
              <a:ahLst/>
              <a:cxnLst>
                <a:cxn ang="0">
                  <a:pos x="26" y="0"/>
                </a:cxn>
                <a:cxn ang="0">
                  <a:pos x="14" y="0"/>
                </a:cxn>
                <a:cxn ang="0">
                  <a:pos x="7" y="0"/>
                </a:cxn>
                <a:cxn ang="0">
                  <a:pos x="2" y="4"/>
                </a:cxn>
                <a:cxn ang="0">
                  <a:pos x="0" y="21"/>
                </a:cxn>
                <a:cxn ang="0">
                  <a:pos x="2" y="30"/>
                </a:cxn>
                <a:cxn ang="0">
                  <a:pos x="5" y="37"/>
                </a:cxn>
                <a:cxn ang="0">
                  <a:pos x="9" y="41"/>
                </a:cxn>
                <a:cxn ang="0">
                  <a:pos x="17" y="41"/>
                </a:cxn>
                <a:cxn ang="0">
                  <a:pos x="33" y="41"/>
                </a:cxn>
                <a:cxn ang="0">
                  <a:pos x="33" y="25"/>
                </a:cxn>
                <a:cxn ang="0">
                  <a:pos x="30" y="11"/>
                </a:cxn>
              </a:cxnLst>
              <a:pathLst>
                <a:path w="33" h="41">
                  <a:moveTo>
                    <a:pt x="26" y="0"/>
                  </a:moveTo>
                  <a:lnTo>
                    <a:pt x="14" y="0"/>
                  </a:lnTo>
                  <a:lnTo>
                    <a:pt x="7" y="0"/>
                  </a:lnTo>
                  <a:lnTo>
                    <a:pt x="2" y="4"/>
                  </a:lnTo>
                  <a:lnTo>
                    <a:pt x="0" y="21"/>
                  </a:lnTo>
                  <a:lnTo>
                    <a:pt x="2" y="30"/>
                  </a:lnTo>
                  <a:lnTo>
                    <a:pt x="5" y="37"/>
                  </a:lnTo>
                  <a:lnTo>
                    <a:pt x="9" y="41"/>
                  </a:lnTo>
                  <a:lnTo>
                    <a:pt x="17" y="41"/>
                  </a:lnTo>
                  <a:lnTo>
                    <a:pt x="33" y="41"/>
                  </a:lnTo>
                  <a:lnTo>
                    <a:pt x="33" y="25"/>
                  </a:lnTo>
                  <a:lnTo>
                    <a:pt x="30" y="11"/>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16" name="Line 64"/>
            <p:cNvSpPr/>
            <p:nvPr/>
          </p:nvSpPr>
          <p:spPr>
            <a:xfrm>
              <a:off x="2402" y="1864"/>
              <a:ext cx="29" cy="1"/>
            </a:xfrm>
            <a:prstGeom prst="line">
              <a:avLst/>
            </a:prstGeom>
            <a:ln w="55563" cap="flat" cmpd="sng">
              <a:solidFill>
                <a:srgbClr val="000000"/>
              </a:solidFill>
              <a:prstDash val="solid"/>
              <a:headEnd type="none" w="med" len="med"/>
              <a:tailEnd type="none" w="med" len="med"/>
            </a:ln>
            <a:effectLst>
              <a:outerShdw dist="107763" dir="2699999" algn="ctr" rotWithShape="0">
                <a:srgbClr val="996633">
                  <a:alpha val="50000"/>
                </a:srgbClr>
              </a:outerShdw>
            </a:effectLst>
          </p:spPr>
        </p:sp>
        <p:sp>
          <p:nvSpPr>
            <p:cNvPr id="25617" name="Line 65"/>
            <p:cNvSpPr/>
            <p:nvPr/>
          </p:nvSpPr>
          <p:spPr>
            <a:xfrm>
              <a:off x="2398" y="1978"/>
              <a:ext cx="28" cy="1"/>
            </a:xfrm>
            <a:prstGeom prst="line">
              <a:avLst/>
            </a:prstGeom>
            <a:ln w="55563" cap="flat" cmpd="sng">
              <a:solidFill>
                <a:srgbClr val="000000"/>
              </a:solidFill>
              <a:prstDash val="solid"/>
              <a:headEnd type="none" w="med" len="med"/>
              <a:tailEnd type="none" w="med" len="med"/>
            </a:ln>
            <a:effectLst>
              <a:outerShdw dist="107763" dir="2699999" algn="ctr" rotWithShape="0">
                <a:srgbClr val="996633">
                  <a:alpha val="50000"/>
                </a:srgbClr>
              </a:outerShdw>
            </a:effectLst>
          </p:spPr>
        </p:sp>
        <p:sp>
          <p:nvSpPr>
            <p:cNvPr id="25618" name="Line 66"/>
            <p:cNvSpPr/>
            <p:nvPr/>
          </p:nvSpPr>
          <p:spPr>
            <a:xfrm>
              <a:off x="2395" y="2119"/>
              <a:ext cx="30" cy="1"/>
            </a:xfrm>
            <a:prstGeom prst="line">
              <a:avLst/>
            </a:prstGeom>
            <a:ln w="55563" cap="flat" cmpd="sng">
              <a:solidFill>
                <a:srgbClr val="000000"/>
              </a:solidFill>
              <a:prstDash val="solid"/>
              <a:headEnd type="none" w="med" len="med"/>
              <a:tailEnd type="none" w="med" len="med"/>
            </a:ln>
            <a:effectLst>
              <a:outerShdw dist="107763" dir="2699999" algn="ctr" rotWithShape="0">
                <a:srgbClr val="996633">
                  <a:alpha val="50000"/>
                </a:srgbClr>
              </a:outerShdw>
            </a:effectLst>
          </p:spPr>
        </p:sp>
        <p:sp>
          <p:nvSpPr>
            <p:cNvPr id="25619" name="Freeform 67"/>
            <p:cNvSpPr/>
            <p:nvPr/>
          </p:nvSpPr>
          <p:spPr>
            <a:xfrm>
              <a:off x="2383" y="2243"/>
              <a:ext cx="31" cy="5"/>
            </a:xfrm>
            <a:custGeom>
              <a:avLst/>
              <a:gdLst/>
              <a:ahLst/>
              <a:cxnLst>
                <a:cxn ang="0">
                  <a:pos x="0" y="2"/>
                </a:cxn>
                <a:cxn ang="0">
                  <a:pos x="15" y="0"/>
                </a:cxn>
                <a:cxn ang="0">
                  <a:pos x="24" y="0"/>
                </a:cxn>
                <a:cxn ang="0">
                  <a:pos x="31" y="5"/>
                </a:cxn>
              </a:cxnLst>
              <a:pathLst>
                <a:path w="31" h="5">
                  <a:moveTo>
                    <a:pt x="0" y="2"/>
                  </a:moveTo>
                  <a:lnTo>
                    <a:pt x="15" y="0"/>
                  </a:lnTo>
                  <a:lnTo>
                    <a:pt x="24" y="0"/>
                  </a:lnTo>
                  <a:lnTo>
                    <a:pt x="31" y="5"/>
                  </a:lnTo>
                </a:path>
              </a:pathLst>
            </a:custGeom>
            <a:noFill/>
            <a:ln w="55563" cap="flat" cmpd="sng">
              <a:solidFill>
                <a:srgbClr val="0000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0" name="Freeform 68"/>
            <p:cNvSpPr/>
            <p:nvPr/>
          </p:nvSpPr>
          <p:spPr>
            <a:xfrm>
              <a:off x="2277" y="1398"/>
              <a:ext cx="269" cy="55"/>
            </a:xfrm>
            <a:custGeom>
              <a:avLst/>
              <a:gdLst/>
              <a:ahLst/>
              <a:cxnLst>
                <a:cxn ang="0">
                  <a:pos x="0" y="0"/>
                </a:cxn>
                <a:cxn ang="0">
                  <a:pos x="9" y="12"/>
                </a:cxn>
                <a:cxn ang="0">
                  <a:pos x="17" y="23"/>
                </a:cxn>
                <a:cxn ang="0">
                  <a:pos x="38" y="39"/>
                </a:cxn>
                <a:cxn ang="0">
                  <a:pos x="62" y="48"/>
                </a:cxn>
                <a:cxn ang="0">
                  <a:pos x="88" y="53"/>
                </a:cxn>
                <a:cxn ang="0">
                  <a:pos x="116" y="55"/>
                </a:cxn>
                <a:cxn ang="0">
                  <a:pos x="144" y="55"/>
                </a:cxn>
                <a:cxn ang="0">
                  <a:pos x="196" y="49"/>
                </a:cxn>
                <a:cxn ang="0">
                  <a:pos x="217" y="44"/>
                </a:cxn>
                <a:cxn ang="0">
                  <a:pos x="236" y="32"/>
                </a:cxn>
                <a:cxn ang="0">
                  <a:pos x="253" y="18"/>
                </a:cxn>
                <a:cxn ang="0">
                  <a:pos x="269" y="0"/>
                </a:cxn>
              </a:cxnLst>
              <a:pathLst>
                <a:path w="269" h="55">
                  <a:moveTo>
                    <a:pt x="0" y="0"/>
                  </a:moveTo>
                  <a:lnTo>
                    <a:pt x="9" y="12"/>
                  </a:lnTo>
                  <a:lnTo>
                    <a:pt x="17" y="23"/>
                  </a:lnTo>
                  <a:lnTo>
                    <a:pt x="38" y="39"/>
                  </a:lnTo>
                  <a:lnTo>
                    <a:pt x="62" y="48"/>
                  </a:lnTo>
                  <a:lnTo>
                    <a:pt x="88" y="53"/>
                  </a:lnTo>
                  <a:lnTo>
                    <a:pt x="116" y="55"/>
                  </a:lnTo>
                  <a:lnTo>
                    <a:pt x="144" y="55"/>
                  </a:lnTo>
                  <a:lnTo>
                    <a:pt x="196" y="49"/>
                  </a:lnTo>
                  <a:lnTo>
                    <a:pt x="217" y="44"/>
                  </a:lnTo>
                  <a:lnTo>
                    <a:pt x="236" y="32"/>
                  </a:lnTo>
                  <a:lnTo>
                    <a:pt x="253" y="18"/>
                  </a:lnTo>
                  <a:lnTo>
                    <a:pt x="269" y="0"/>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1" name="Line 69"/>
            <p:cNvSpPr/>
            <p:nvPr/>
          </p:nvSpPr>
          <p:spPr>
            <a:xfrm>
              <a:off x="2313" y="1213"/>
              <a:ext cx="3" cy="65"/>
            </a:xfrm>
            <a:prstGeom prst="line">
              <a:avLst/>
            </a:prstGeom>
            <a:ln w="55563" cap="flat" cmpd="sng">
              <a:solidFill>
                <a:srgbClr val="DE1F00"/>
              </a:solidFill>
              <a:prstDash val="solid"/>
              <a:headEnd type="none" w="med" len="med"/>
              <a:tailEnd type="none" w="med" len="med"/>
            </a:ln>
            <a:effectLst>
              <a:outerShdw dist="107763" dir="2699999" algn="ctr" rotWithShape="0">
                <a:srgbClr val="996633">
                  <a:alpha val="50000"/>
                </a:srgbClr>
              </a:outerShdw>
            </a:effectLst>
          </p:spPr>
        </p:sp>
        <p:sp>
          <p:nvSpPr>
            <p:cNvPr id="25622" name="Freeform 70"/>
            <p:cNvSpPr/>
            <p:nvPr/>
          </p:nvSpPr>
          <p:spPr>
            <a:xfrm>
              <a:off x="2482" y="1211"/>
              <a:ext cx="3" cy="76"/>
            </a:xfrm>
            <a:custGeom>
              <a:avLst/>
              <a:gdLst/>
              <a:ahLst/>
              <a:cxnLst>
                <a:cxn ang="0">
                  <a:pos x="0" y="0"/>
                </a:cxn>
                <a:cxn ang="0">
                  <a:pos x="1" y="18"/>
                </a:cxn>
                <a:cxn ang="0">
                  <a:pos x="0" y="39"/>
                </a:cxn>
                <a:cxn ang="0">
                  <a:pos x="0" y="58"/>
                </a:cxn>
                <a:cxn ang="0">
                  <a:pos x="3" y="76"/>
                </a:cxn>
              </a:cxnLst>
              <a:pathLst>
                <a:path w="3" h="76">
                  <a:moveTo>
                    <a:pt x="0" y="0"/>
                  </a:moveTo>
                  <a:lnTo>
                    <a:pt x="1" y="18"/>
                  </a:lnTo>
                  <a:lnTo>
                    <a:pt x="0" y="39"/>
                  </a:lnTo>
                  <a:lnTo>
                    <a:pt x="0" y="58"/>
                  </a:lnTo>
                  <a:lnTo>
                    <a:pt x="3" y="76"/>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3" name="Freeform 71"/>
            <p:cNvSpPr/>
            <p:nvPr/>
          </p:nvSpPr>
          <p:spPr>
            <a:xfrm>
              <a:off x="2393" y="1677"/>
              <a:ext cx="70" cy="53"/>
            </a:xfrm>
            <a:custGeom>
              <a:avLst/>
              <a:gdLst/>
              <a:ahLst/>
              <a:cxnLst>
                <a:cxn ang="0">
                  <a:pos x="66" y="0"/>
                </a:cxn>
                <a:cxn ang="0">
                  <a:pos x="45" y="0"/>
                </a:cxn>
                <a:cxn ang="0">
                  <a:pos x="33" y="0"/>
                </a:cxn>
                <a:cxn ang="0">
                  <a:pos x="14" y="0"/>
                </a:cxn>
                <a:cxn ang="0">
                  <a:pos x="9" y="1"/>
                </a:cxn>
                <a:cxn ang="0">
                  <a:pos x="5" y="7"/>
                </a:cxn>
                <a:cxn ang="0">
                  <a:pos x="2" y="12"/>
                </a:cxn>
                <a:cxn ang="0">
                  <a:pos x="0" y="19"/>
                </a:cxn>
                <a:cxn ang="0">
                  <a:pos x="2" y="37"/>
                </a:cxn>
                <a:cxn ang="0">
                  <a:pos x="9" y="46"/>
                </a:cxn>
                <a:cxn ang="0">
                  <a:pos x="24" y="49"/>
                </a:cxn>
                <a:cxn ang="0">
                  <a:pos x="37" y="53"/>
                </a:cxn>
                <a:cxn ang="0">
                  <a:pos x="49" y="53"/>
                </a:cxn>
                <a:cxn ang="0">
                  <a:pos x="82" y="53"/>
                </a:cxn>
                <a:cxn ang="0">
                  <a:pos x="82" y="23"/>
                </a:cxn>
                <a:cxn ang="0">
                  <a:pos x="78" y="10"/>
                </a:cxn>
                <a:cxn ang="0">
                  <a:pos x="75" y="7"/>
                </a:cxn>
                <a:cxn ang="0">
                  <a:pos x="66" y="7"/>
                </a:cxn>
                <a:cxn ang="0">
                  <a:pos x="66" y="0"/>
                </a:cxn>
              </a:cxnLst>
              <a:pathLst>
                <a:path w="68" h="53">
                  <a:moveTo>
                    <a:pt x="52" y="0"/>
                  </a:moveTo>
                  <a:lnTo>
                    <a:pt x="38" y="0"/>
                  </a:lnTo>
                  <a:lnTo>
                    <a:pt x="26" y="0"/>
                  </a:lnTo>
                  <a:lnTo>
                    <a:pt x="14" y="0"/>
                  </a:lnTo>
                  <a:lnTo>
                    <a:pt x="9" y="1"/>
                  </a:lnTo>
                  <a:lnTo>
                    <a:pt x="5" y="7"/>
                  </a:lnTo>
                  <a:lnTo>
                    <a:pt x="2" y="12"/>
                  </a:lnTo>
                  <a:lnTo>
                    <a:pt x="0" y="19"/>
                  </a:lnTo>
                  <a:lnTo>
                    <a:pt x="2" y="37"/>
                  </a:lnTo>
                  <a:lnTo>
                    <a:pt x="9" y="46"/>
                  </a:lnTo>
                  <a:lnTo>
                    <a:pt x="17" y="49"/>
                  </a:lnTo>
                  <a:lnTo>
                    <a:pt x="30" y="53"/>
                  </a:lnTo>
                  <a:lnTo>
                    <a:pt x="42" y="53"/>
                  </a:lnTo>
                  <a:lnTo>
                    <a:pt x="68" y="53"/>
                  </a:lnTo>
                  <a:lnTo>
                    <a:pt x="68" y="23"/>
                  </a:lnTo>
                  <a:lnTo>
                    <a:pt x="64" y="10"/>
                  </a:lnTo>
                  <a:lnTo>
                    <a:pt x="61" y="7"/>
                  </a:lnTo>
                  <a:lnTo>
                    <a:pt x="52" y="7"/>
                  </a:lnTo>
                  <a:lnTo>
                    <a:pt x="52" y="0"/>
                  </a:lnTo>
                  <a:close/>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4" name="Freeform 72"/>
            <p:cNvSpPr/>
            <p:nvPr/>
          </p:nvSpPr>
          <p:spPr>
            <a:xfrm>
              <a:off x="2457" y="1640"/>
              <a:ext cx="82" cy="123"/>
            </a:xfrm>
            <a:custGeom>
              <a:avLst/>
              <a:gdLst/>
              <a:ahLst/>
              <a:cxnLst>
                <a:cxn ang="0">
                  <a:pos x="0" y="31"/>
                </a:cxn>
                <a:cxn ang="0">
                  <a:pos x="42" y="14"/>
                </a:cxn>
                <a:cxn ang="0">
                  <a:pos x="63" y="7"/>
                </a:cxn>
                <a:cxn ang="0">
                  <a:pos x="82" y="0"/>
                </a:cxn>
                <a:cxn ang="0">
                  <a:pos x="82" y="123"/>
                </a:cxn>
                <a:cxn ang="0">
                  <a:pos x="71" y="123"/>
                </a:cxn>
                <a:cxn ang="0">
                  <a:pos x="61" y="121"/>
                </a:cxn>
                <a:cxn ang="0">
                  <a:pos x="42" y="111"/>
                </a:cxn>
                <a:cxn ang="0">
                  <a:pos x="25" y="97"/>
                </a:cxn>
                <a:cxn ang="0">
                  <a:pos x="14" y="91"/>
                </a:cxn>
                <a:cxn ang="0">
                  <a:pos x="4" y="90"/>
                </a:cxn>
              </a:cxnLst>
              <a:pathLst>
                <a:path w="82" h="123">
                  <a:moveTo>
                    <a:pt x="0" y="31"/>
                  </a:moveTo>
                  <a:lnTo>
                    <a:pt x="42" y="14"/>
                  </a:lnTo>
                  <a:lnTo>
                    <a:pt x="63" y="7"/>
                  </a:lnTo>
                  <a:lnTo>
                    <a:pt x="82" y="0"/>
                  </a:lnTo>
                  <a:lnTo>
                    <a:pt x="82" y="123"/>
                  </a:lnTo>
                  <a:lnTo>
                    <a:pt x="71" y="123"/>
                  </a:lnTo>
                  <a:lnTo>
                    <a:pt x="61" y="121"/>
                  </a:lnTo>
                  <a:lnTo>
                    <a:pt x="42" y="111"/>
                  </a:lnTo>
                  <a:lnTo>
                    <a:pt x="25" y="97"/>
                  </a:lnTo>
                  <a:lnTo>
                    <a:pt x="14" y="91"/>
                  </a:lnTo>
                  <a:lnTo>
                    <a:pt x="4" y="90"/>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5" name="Freeform 73"/>
            <p:cNvSpPr/>
            <p:nvPr/>
          </p:nvSpPr>
          <p:spPr>
            <a:xfrm>
              <a:off x="2315" y="1650"/>
              <a:ext cx="83" cy="122"/>
            </a:xfrm>
            <a:custGeom>
              <a:avLst/>
              <a:gdLst/>
              <a:ahLst/>
              <a:cxnLst>
                <a:cxn ang="0">
                  <a:pos x="83" y="34"/>
                </a:cxn>
                <a:cxn ang="0">
                  <a:pos x="64" y="21"/>
                </a:cxn>
                <a:cxn ang="0">
                  <a:pos x="57" y="16"/>
                </a:cxn>
                <a:cxn ang="0">
                  <a:pos x="50" y="14"/>
                </a:cxn>
                <a:cxn ang="0">
                  <a:pos x="2" y="0"/>
                </a:cxn>
                <a:cxn ang="0">
                  <a:pos x="0" y="62"/>
                </a:cxn>
                <a:cxn ang="0">
                  <a:pos x="2" y="122"/>
                </a:cxn>
                <a:cxn ang="0">
                  <a:pos x="4" y="122"/>
                </a:cxn>
                <a:cxn ang="0">
                  <a:pos x="7" y="122"/>
                </a:cxn>
                <a:cxn ang="0">
                  <a:pos x="14" y="122"/>
                </a:cxn>
                <a:cxn ang="0">
                  <a:pos x="30" y="110"/>
                </a:cxn>
                <a:cxn ang="0">
                  <a:pos x="47" y="101"/>
                </a:cxn>
                <a:cxn ang="0">
                  <a:pos x="64" y="92"/>
                </a:cxn>
                <a:cxn ang="0">
                  <a:pos x="80" y="80"/>
                </a:cxn>
              </a:cxnLst>
              <a:pathLst>
                <a:path w="83" h="122">
                  <a:moveTo>
                    <a:pt x="83" y="34"/>
                  </a:moveTo>
                  <a:lnTo>
                    <a:pt x="64" y="21"/>
                  </a:lnTo>
                  <a:lnTo>
                    <a:pt x="57" y="16"/>
                  </a:lnTo>
                  <a:lnTo>
                    <a:pt x="50" y="14"/>
                  </a:lnTo>
                  <a:lnTo>
                    <a:pt x="2" y="0"/>
                  </a:lnTo>
                  <a:lnTo>
                    <a:pt x="0" y="62"/>
                  </a:lnTo>
                  <a:lnTo>
                    <a:pt x="2" y="122"/>
                  </a:lnTo>
                  <a:lnTo>
                    <a:pt x="4" y="122"/>
                  </a:lnTo>
                  <a:lnTo>
                    <a:pt x="7" y="122"/>
                  </a:lnTo>
                  <a:lnTo>
                    <a:pt x="14" y="122"/>
                  </a:lnTo>
                  <a:lnTo>
                    <a:pt x="30" y="110"/>
                  </a:lnTo>
                  <a:lnTo>
                    <a:pt x="47" y="101"/>
                  </a:lnTo>
                  <a:lnTo>
                    <a:pt x="64" y="92"/>
                  </a:lnTo>
                  <a:lnTo>
                    <a:pt x="80" y="80"/>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6" name="Freeform 74"/>
            <p:cNvSpPr/>
            <p:nvPr/>
          </p:nvSpPr>
          <p:spPr>
            <a:xfrm>
              <a:off x="2409" y="1677"/>
              <a:ext cx="30" cy="43"/>
            </a:xfrm>
            <a:custGeom>
              <a:avLst/>
              <a:gdLst/>
              <a:ahLst/>
              <a:cxnLst>
                <a:cxn ang="0">
                  <a:pos x="17" y="0"/>
                </a:cxn>
                <a:cxn ang="0">
                  <a:pos x="12" y="0"/>
                </a:cxn>
                <a:cxn ang="0">
                  <a:pos x="7" y="0"/>
                </a:cxn>
                <a:cxn ang="0">
                  <a:pos x="1" y="3"/>
                </a:cxn>
                <a:cxn ang="0">
                  <a:pos x="0" y="34"/>
                </a:cxn>
                <a:cxn ang="0">
                  <a:pos x="1" y="49"/>
                </a:cxn>
                <a:cxn ang="0">
                  <a:pos x="5" y="60"/>
                </a:cxn>
                <a:cxn ang="0">
                  <a:pos x="8" y="65"/>
                </a:cxn>
                <a:cxn ang="0">
                  <a:pos x="15" y="65"/>
                </a:cxn>
                <a:cxn ang="0">
                  <a:pos x="24" y="65"/>
                </a:cxn>
                <a:cxn ang="0">
                  <a:pos x="24" y="38"/>
                </a:cxn>
                <a:cxn ang="0">
                  <a:pos x="20" y="17"/>
                </a:cxn>
              </a:cxnLst>
              <a:pathLst>
                <a:path w="31" h="40">
                  <a:moveTo>
                    <a:pt x="24" y="0"/>
                  </a:moveTo>
                  <a:lnTo>
                    <a:pt x="12" y="0"/>
                  </a:lnTo>
                  <a:lnTo>
                    <a:pt x="7" y="0"/>
                  </a:lnTo>
                  <a:lnTo>
                    <a:pt x="1" y="3"/>
                  </a:lnTo>
                  <a:lnTo>
                    <a:pt x="0" y="21"/>
                  </a:lnTo>
                  <a:lnTo>
                    <a:pt x="1" y="30"/>
                  </a:lnTo>
                  <a:lnTo>
                    <a:pt x="5" y="37"/>
                  </a:lnTo>
                  <a:lnTo>
                    <a:pt x="8" y="40"/>
                  </a:lnTo>
                  <a:lnTo>
                    <a:pt x="15" y="40"/>
                  </a:lnTo>
                  <a:lnTo>
                    <a:pt x="31" y="40"/>
                  </a:lnTo>
                  <a:lnTo>
                    <a:pt x="31" y="24"/>
                  </a:lnTo>
                  <a:lnTo>
                    <a:pt x="27" y="10"/>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sp>
          <p:nvSpPr>
            <p:cNvPr id="25627" name="Line 75"/>
            <p:cNvSpPr/>
            <p:nvPr/>
          </p:nvSpPr>
          <p:spPr>
            <a:xfrm>
              <a:off x="2416" y="1853"/>
              <a:ext cx="29" cy="1"/>
            </a:xfrm>
            <a:prstGeom prst="line">
              <a:avLst/>
            </a:prstGeom>
            <a:ln w="55563" cap="flat" cmpd="sng">
              <a:solidFill>
                <a:srgbClr val="DE1F00"/>
              </a:solidFill>
              <a:prstDash val="solid"/>
              <a:headEnd type="none" w="med" len="med"/>
              <a:tailEnd type="none" w="med" len="med"/>
            </a:ln>
            <a:effectLst>
              <a:outerShdw dist="107763" dir="2699999" algn="ctr" rotWithShape="0">
                <a:srgbClr val="996633">
                  <a:alpha val="50000"/>
                </a:srgbClr>
              </a:outerShdw>
            </a:effectLst>
          </p:spPr>
        </p:sp>
        <p:sp>
          <p:nvSpPr>
            <p:cNvPr id="25628" name="Line 76"/>
            <p:cNvSpPr/>
            <p:nvPr/>
          </p:nvSpPr>
          <p:spPr>
            <a:xfrm>
              <a:off x="2414" y="1966"/>
              <a:ext cx="23" cy="1"/>
            </a:xfrm>
            <a:prstGeom prst="line">
              <a:avLst/>
            </a:prstGeom>
            <a:ln w="55563" cap="flat" cmpd="sng">
              <a:solidFill>
                <a:srgbClr val="DE1F00"/>
              </a:solidFill>
              <a:prstDash val="solid"/>
              <a:headEnd type="none" w="med" len="med"/>
              <a:tailEnd type="none" w="med" len="med"/>
            </a:ln>
            <a:effectLst>
              <a:outerShdw dist="107763" dir="2699999" algn="ctr" rotWithShape="0">
                <a:srgbClr val="996633">
                  <a:alpha val="50000"/>
                </a:srgbClr>
              </a:outerShdw>
            </a:effectLst>
          </p:spPr>
        </p:sp>
        <p:sp>
          <p:nvSpPr>
            <p:cNvPr id="25629" name="Line 77"/>
            <p:cNvSpPr/>
            <p:nvPr/>
          </p:nvSpPr>
          <p:spPr>
            <a:xfrm>
              <a:off x="2410" y="2107"/>
              <a:ext cx="30" cy="1"/>
            </a:xfrm>
            <a:prstGeom prst="line">
              <a:avLst/>
            </a:prstGeom>
            <a:ln w="55563" cap="flat" cmpd="sng">
              <a:solidFill>
                <a:srgbClr val="DE1F00"/>
              </a:solidFill>
              <a:prstDash val="solid"/>
              <a:headEnd type="none" w="med" len="med"/>
              <a:tailEnd type="none" w="med" len="med"/>
            </a:ln>
            <a:effectLst>
              <a:outerShdw dist="107763" dir="2699999" algn="ctr" rotWithShape="0">
                <a:srgbClr val="996633">
                  <a:alpha val="50000"/>
                </a:srgbClr>
              </a:outerShdw>
            </a:effectLst>
          </p:spPr>
        </p:sp>
        <p:sp>
          <p:nvSpPr>
            <p:cNvPr id="25630" name="Freeform 78"/>
            <p:cNvSpPr/>
            <p:nvPr/>
          </p:nvSpPr>
          <p:spPr>
            <a:xfrm>
              <a:off x="2398" y="2230"/>
              <a:ext cx="30" cy="5"/>
            </a:xfrm>
            <a:custGeom>
              <a:avLst/>
              <a:gdLst/>
              <a:ahLst/>
              <a:cxnLst>
                <a:cxn ang="0">
                  <a:pos x="0" y="2"/>
                </a:cxn>
                <a:cxn ang="0">
                  <a:pos x="16" y="0"/>
                </a:cxn>
                <a:cxn ang="0">
                  <a:pos x="23" y="0"/>
                </a:cxn>
                <a:cxn ang="0">
                  <a:pos x="30" y="3"/>
                </a:cxn>
              </a:cxnLst>
              <a:pathLst>
                <a:path w="30" h="6">
                  <a:moveTo>
                    <a:pt x="0" y="2"/>
                  </a:moveTo>
                  <a:lnTo>
                    <a:pt x="16" y="0"/>
                  </a:lnTo>
                  <a:lnTo>
                    <a:pt x="23" y="0"/>
                  </a:lnTo>
                  <a:lnTo>
                    <a:pt x="30" y="6"/>
                  </a:lnTo>
                </a:path>
              </a:pathLst>
            </a:custGeom>
            <a:noFill/>
            <a:ln w="55563" cap="flat" cmpd="sng">
              <a:solidFill>
                <a:srgbClr val="DE1F00">
                  <a:alpha val="100000"/>
                </a:srgbClr>
              </a:solidFill>
              <a:prstDash val="solid"/>
              <a:round/>
              <a:headEnd type="none" w="med" len="med"/>
              <a:tailEnd type="none" w="med" len="med"/>
            </a:ln>
            <a:effectLst>
              <a:outerShdw dist="107763" dir="2699999" algn="ctr" rotWithShape="0">
                <a:srgbClr val="996633">
                  <a:alpha val="50000"/>
                </a:srgbClr>
              </a:outerShdw>
            </a:effectLst>
          </p:spPr>
          <p:txBody>
            <a:bodyPr/>
            <a:p>
              <a:endParaRPr lang="en-US"/>
            </a:p>
          </p:txBody>
        </p:sp>
      </p:grpSp>
      <p:pic>
        <p:nvPicPr>
          <p:cNvPr id="5" name="Picture 4" descr="cmas tree">
            <a:hlinkClick r:id="" action="ppaction://hlinkshowjump?jump=nextslide">
              <a:snd r:embed="rId3" name="\jingle.wav"/>
            </a:hlinkClick>
          </p:cNvPr>
          <p:cNvPicPr>
            <a:picLocks noChangeAspect="1"/>
          </p:cNvPicPr>
          <p:nvPr/>
        </p:nvPicPr>
        <p:blipFill>
          <a:blip r:embed="rId4"/>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3" name="\jingle.wav"/>
            </a:hlinkClick>
          </p:cNvPr>
          <p:cNvPicPr>
            <a:picLocks noChangeAspect="1"/>
          </p:cNvPicPr>
          <p:nvPr/>
        </p:nvPicPr>
        <p:blipFill>
          <a:blip r:embed="rId4"/>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000000"/>
                                          </p:val>
                                        </p:tav>
                                        <p:tav tm="100000">
                                          <p:val>
                                            <p:strVal val="#ppt_w"/>
                                          </p:val>
                                        </p:tav>
                                      </p:tavLst>
                                    </p:anim>
                                    <p:anim calcmode="lin" valueType="num">
                                      <p:cBhvr>
                                        <p:cTn id="8" dur="500" fill="hold"/>
                                        <p:tgtEl>
                                          <p:spTgt spid="4"/>
                                        </p:tgtEl>
                                        <p:attrNameLst>
                                          <p:attrName>ppt_h</p:attrName>
                                        </p:attrNameLst>
                                      </p:cBhvr>
                                      <p:tavLst>
                                        <p:tav tm="0">
                                          <p:val>
                                            <p:fltVal val="0.000000"/>
                                          </p:val>
                                        </p:tav>
                                        <p:tav tm="100000">
                                          <p:val>
                                            <p:strVal val="#ppt_h"/>
                                          </p:val>
                                        </p:tav>
                                      </p:tavLst>
                                    </p:anim>
                                    <p:animEffect transition="in" filter="fade">
                                      <p:cBhvr>
                                        <p:cTn id="9" dur="5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5"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26626"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26627" name="Group 11"/>
          <p:cNvGrpSpPr/>
          <p:nvPr/>
        </p:nvGrpSpPr>
        <p:grpSpPr>
          <a:xfrm>
            <a:off x="34925" y="1341438"/>
            <a:ext cx="9142413" cy="2390775"/>
            <a:chOff x="0" y="384"/>
            <a:chExt cx="5759" cy="2015"/>
          </a:xfrm>
        </p:grpSpPr>
        <p:sp>
          <p:nvSpPr>
            <p:cNvPr id="26656"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6657"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26658"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26628"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26629"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95592"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5593" name="AutoShape 9"/>
          <p:cNvSpPr/>
          <p:nvPr/>
        </p:nvSpPr>
        <p:spPr>
          <a:xfrm>
            <a:off x="464343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5594"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5595"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5596"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5597" name="Text Box 13"/>
          <p:cNvSpPr txBox="1"/>
          <p:nvPr/>
        </p:nvSpPr>
        <p:spPr>
          <a:xfrm>
            <a:off x="854075" y="1989138"/>
            <a:ext cx="7678738" cy="1511300"/>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What do people hang by </a:t>
            </a:r>
            <a:endParaRPr lang="en-US" altLang="es-ES" sz="4000" b="0" dirty="0">
              <a:solidFill>
                <a:srgbClr val="FFFFFF"/>
              </a:solidFill>
              <a:latin typeface="Arial Rounded MT Bold" pitchFamily="34" charset="0"/>
            </a:endParaRPr>
          </a:p>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solidFill>
                  <a:srgbClr val="FFFFFF"/>
                </a:solidFill>
                <a:latin typeface="Arial Rounded MT Bold" pitchFamily="34" charset="0"/>
              </a:rPr>
              <a:t>the fireplace at Christmas?</a:t>
            </a:r>
            <a:endParaRPr lang="en-US" altLang="es-ES" sz="4000" b="0" dirty="0">
              <a:solidFill>
                <a:srgbClr val="FFFFFF"/>
              </a:solidFill>
              <a:latin typeface="Arial Rounded MT Bold" pitchFamily="34" charset="0"/>
            </a:endParaRPr>
          </a:p>
        </p:txBody>
      </p:sp>
      <p:sp>
        <p:nvSpPr>
          <p:cNvPr id="195598"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5602" name="Text Box 18"/>
          <p:cNvSpPr txBox="1"/>
          <p:nvPr/>
        </p:nvSpPr>
        <p:spPr>
          <a:xfrm>
            <a:off x="5076825" y="4724400"/>
            <a:ext cx="2051050"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B.</a:t>
            </a:r>
            <a:r>
              <a:rPr lang="en-US" altLang="es-ES" sz="3200" dirty="0">
                <a:solidFill>
                  <a:srgbClr val="FFFFFF"/>
                </a:solidFill>
                <a:latin typeface="Arial Rounded MT Bold" pitchFamily="34" charset="0"/>
              </a:rPr>
              <a:t> </a:t>
            </a:r>
            <a:r>
              <a:rPr lang="en-US" altLang="es-ES" sz="3200" dirty="0">
                <a:latin typeface="Arial Rounded MT Bold" pitchFamily="34" charset="0"/>
              </a:rPr>
              <a:t>Gloves</a:t>
            </a:r>
            <a:endParaRPr lang="en-US" altLang="es-ES" sz="3200" dirty="0">
              <a:latin typeface="Arial Rounded MT Bold" pitchFamily="34" charset="0"/>
            </a:endParaRPr>
          </a:p>
        </p:txBody>
      </p:sp>
      <p:sp>
        <p:nvSpPr>
          <p:cNvPr id="195603" name="AutoShape 19"/>
          <p:cNvSpPr/>
          <p:nvPr/>
        </p:nvSpPr>
        <p:spPr>
          <a:xfrm>
            <a:off x="465455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5605" name="AutoShape 21"/>
          <p:cNvSpPr/>
          <p:nvPr/>
        </p:nvSpPr>
        <p:spPr>
          <a:xfrm>
            <a:off x="611188" y="4652963"/>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5606" name="Text Box 22"/>
          <p:cNvSpPr txBox="1"/>
          <p:nvPr/>
        </p:nvSpPr>
        <p:spPr>
          <a:xfrm>
            <a:off x="1217613" y="4724400"/>
            <a:ext cx="2008187"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A.</a:t>
            </a:r>
            <a:r>
              <a:rPr lang="en-US" altLang="es-ES" sz="3200" dirty="0">
                <a:solidFill>
                  <a:srgbClr val="FFFFFF"/>
                </a:solidFill>
                <a:latin typeface="Arial Rounded MT Bold" pitchFamily="34" charset="0"/>
              </a:rPr>
              <a:t> </a:t>
            </a:r>
            <a:r>
              <a:rPr lang="en-US" altLang="es-ES" sz="3200" dirty="0">
                <a:latin typeface="Arial Rounded MT Bold" pitchFamily="34" charset="0"/>
              </a:rPr>
              <a:t>Scarfs</a:t>
            </a:r>
            <a:endParaRPr lang="en-US" altLang="es-ES" sz="3200" dirty="0">
              <a:latin typeface="Arial Rounded MT Bold" pitchFamily="34" charset="0"/>
            </a:endParaRPr>
          </a:p>
        </p:txBody>
      </p:sp>
      <p:sp>
        <p:nvSpPr>
          <p:cNvPr id="195607" name="AutoShape 23"/>
          <p:cNvSpPr/>
          <p:nvPr/>
        </p:nvSpPr>
        <p:spPr>
          <a:xfrm>
            <a:off x="622300" y="5619750"/>
            <a:ext cx="3733800" cy="762000"/>
          </a:xfrm>
          <a:prstGeom prst="hexagon">
            <a:avLst>
              <a:gd name="adj" fmla="val 44575"/>
              <a:gd name="vf" fmla="val 115470"/>
            </a:avLst>
          </a:prstGeom>
          <a:gradFill rotWithShape="1">
            <a:gsLst>
              <a:gs pos="0">
                <a:srgbClr val="FF9900"/>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5608" name="AutoShape 24"/>
          <p:cNvSpPr/>
          <p:nvPr/>
        </p:nvSpPr>
        <p:spPr>
          <a:xfrm>
            <a:off x="4654550"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5609" name="Text Box 25"/>
          <p:cNvSpPr txBox="1"/>
          <p:nvPr/>
        </p:nvSpPr>
        <p:spPr>
          <a:xfrm>
            <a:off x="995363" y="5661025"/>
            <a:ext cx="2855912" cy="587375"/>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C.</a:t>
            </a:r>
            <a:r>
              <a:rPr lang="en-US" altLang="es-ES" sz="3200" dirty="0">
                <a:solidFill>
                  <a:srgbClr val="FFFFFF"/>
                </a:solidFill>
                <a:latin typeface="Arial Rounded MT Bold" pitchFamily="34" charset="0"/>
              </a:rPr>
              <a:t> </a:t>
            </a:r>
            <a:r>
              <a:rPr lang="en-US" altLang="es-ES" sz="3200" dirty="0">
                <a:latin typeface="Arial Rounded MT Bold" pitchFamily="34" charset="0"/>
              </a:rPr>
              <a:t>Wooly hats</a:t>
            </a:r>
            <a:endParaRPr lang="en-US" altLang="es-ES" sz="3200" dirty="0">
              <a:latin typeface="Arial Rounded MT Bold" pitchFamily="34" charset="0"/>
            </a:endParaRPr>
          </a:p>
        </p:txBody>
      </p:sp>
      <p:sp>
        <p:nvSpPr>
          <p:cNvPr id="26646" name="Text Box 26"/>
          <p:cNvSpPr txBox="1"/>
          <p:nvPr/>
        </p:nvSpPr>
        <p:spPr>
          <a:xfrm>
            <a:off x="2844800" y="1484313"/>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125.000</a:t>
            </a:r>
            <a:endParaRPr lang="en-US" altLang="es-ES" sz="3200" b="0" dirty="0">
              <a:solidFill>
                <a:srgbClr val="FFFF00"/>
              </a:solidFill>
              <a:latin typeface="Arial Rounded MT Bold" pitchFamily="34" charset="0"/>
            </a:endParaRPr>
          </a:p>
        </p:txBody>
      </p:sp>
      <p:sp>
        <p:nvSpPr>
          <p:cNvPr id="195604" name="Text Box 20"/>
          <p:cNvSpPr txBox="1"/>
          <p:nvPr/>
        </p:nvSpPr>
        <p:spPr>
          <a:xfrm>
            <a:off x="5035550" y="5721350"/>
            <a:ext cx="3281363" cy="587375"/>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dirty="0">
                <a:solidFill>
                  <a:srgbClr val="FF9933"/>
                </a:solidFill>
                <a:latin typeface="Arial Rounded MT Bold" pitchFamily="34" charset="0"/>
              </a:rPr>
              <a:t>D.</a:t>
            </a:r>
            <a:r>
              <a:rPr lang="en-US" altLang="es-ES" sz="3200" dirty="0">
                <a:solidFill>
                  <a:srgbClr val="FFFFFF"/>
                </a:solidFill>
                <a:latin typeface="Arial Rounded MT Bold" pitchFamily="34" charset="0"/>
              </a:rPr>
              <a:t> </a:t>
            </a:r>
            <a:r>
              <a:rPr lang="en-US" altLang="es-ES" sz="3200" dirty="0">
                <a:latin typeface="Arial Rounded MT Bold" pitchFamily="34" charset="0"/>
              </a:rPr>
              <a:t>Stockings</a:t>
            </a:r>
            <a:endParaRPr lang="en-US" altLang="es-ES" sz="3200" dirty="0">
              <a:latin typeface="Arial Rounded MT Bold" pitchFamily="34" charset="0"/>
            </a:endParaRPr>
          </a:p>
        </p:txBody>
      </p:sp>
      <p:sp>
        <p:nvSpPr>
          <p:cNvPr id="26717"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5597"/>
                                        </p:tgtEl>
                                        <p:attrNameLst>
                                          <p:attrName>style.visibility</p:attrName>
                                        </p:attrNameLst>
                                      </p:cBhvr>
                                      <p:to>
                                        <p:strVal val="visible"/>
                                      </p:to>
                                    </p:set>
                                    <p:animEffect transition="in" filter="wipe(left)">
                                      <p:cBhvr>
                                        <p:cTn id="7" dur="1750"/>
                                        <p:tgtEl>
                                          <p:spTgt spid="195597"/>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95606"/>
                                        </p:tgtEl>
                                        <p:attrNameLst>
                                          <p:attrName>style.visibility</p:attrName>
                                        </p:attrNameLst>
                                      </p:cBhvr>
                                      <p:to>
                                        <p:strVal val="visible"/>
                                      </p:to>
                                    </p:set>
                                    <p:animEffect transition="in" filter="wipe(left)">
                                      <p:cBhvr>
                                        <p:cTn id="11" dur="500"/>
                                        <p:tgtEl>
                                          <p:spTgt spid="195606"/>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95602"/>
                                        </p:tgtEl>
                                        <p:attrNameLst>
                                          <p:attrName>style.visibility</p:attrName>
                                        </p:attrNameLst>
                                      </p:cBhvr>
                                      <p:to>
                                        <p:strVal val="visible"/>
                                      </p:to>
                                    </p:set>
                                    <p:animEffect transition="in" filter="wipe(left)">
                                      <p:cBhvr>
                                        <p:cTn id="15" dur="500"/>
                                        <p:tgtEl>
                                          <p:spTgt spid="195602"/>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95609"/>
                                        </p:tgtEl>
                                        <p:attrNameLst>
                                          <p:attrName>style.visibility</p:attrName>
                                        </p:attrNameLst>
                                      </p:cBhvr>
                                      <p:to>
                                        <p:strVal val="visible"/>
                                      </p:to>
                                    </p:set>
                                    <p:animEffect transition="in" filter="wipe(left)">
                                      <p:cBhvr>
                                        <p:cTn id="19" dur="500"/>
                                        <p:tgtEl>
                                          <p:spTgt spid="195609"/>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95604"/>
                                        </p:tgtEl>
                                        <p:attrNameLst>
                                          <p:attrName>style.visibility</p:attrName>
                                        </p:attrNameLst>
                                      </p:cBhvr>
                                      <p:to>
                                        <p:strVal val="visible"/>
                                      </p:to>
                                    </p:set>
                                    <p:animEffect transition="in" filter="wipe(left)">
                                      <p:cBhvr>
                                        <p:cTn id="23" dur="500"/>
                                        <p:tgtEl>
                                          <p:spTgt spid="195604"/>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26717"/>
                                        </p:tgtEl>
                                      </p:cBhvr>
                                    </p:animEffect>
                                    <p:set>
                                      <p:cBhvr>
                                        <p:cTn id="27" dur="1" fill="hold">
                                          <p:stCondLst>
                                            <p:cond delay="29999"/>
                                          </p:stCondLst>
                                        </p:cTn>
                                        <p:tgtEl>
                                          <p:spTgt spid="26717"/>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95602"/>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9560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95598"/>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95608"/>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95598"/>
                  </p:tgtEl>
                </p:cond>
              </p:nextCondLst>
            </p:seq>
            <p:seq concurrent="1" nextAc="seek">
              <p:cTn id="43" restart="whenNotActive" fill="hold" evtFilter="cancelBubble" nodeType="interactiveSeq">
                <p:stCondLst>
                  <p:cond evt="onClick" delay="0">
                    <p:tgtEl>
                      <p:spTgt spid="195606"/>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95605"/>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5606"/>
                  </p:tgtEl>
                </p:cond>
              </p:nextCondLst>
            </p:seq>
            <p:seq concurrent="1" nextAc="seek">
              <p:cTn id="48" restart="whenNotActive" fill="hold" evtFilter="cancelBubble" nodeType="interactiveSeq">
                <p:stCondLst>
                  <p:cond evt="onClick" delay="0">
                    <p:tgtEl>
                      <p:spTgt spid="195602"/>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95593"/>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5602"/>
                  </p:tgtEl>
                </p:cond>
              </p:nextCondLst>
            </p:seq>
            <p:seq concurrent="1" nextAc="seek">
              <p:cTn id="53" restart="whenNotActive" fill="hold" evtFilter="cancelBubble" nodeType="interactiveSeq">
                <p:stCondLst>
                  <p:cond evt="onClick" delay="0">
                    <p:tgtEl>
                      <p:spTgt spid="195609"/>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95607"/>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5609"/>
                  </p:tgtEl>
                </p:cond>
              </p:nextCondLst>
            </p:seq>
            <p:seq concurrent="1" nextAc="seek">
              <p:cTn id="58" restart="whenNotActive" fill="hold" evtFilter="cancelBubble" nodeType="interactiveSeq">
                <p:stCondLst>
                  <p:cond evt="onClick" delay="0">
                    <p:tgtEl>
                      <p:spTgt spid="195604"/>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95603"/>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5604"/>
                  </p:tgtEl>
                </p:cond>
              </p:nextCondLst>
            </p:seq>
          </p:childTnLst>
        </p:cTn>
      </p:par>
    </p:tnLst>
    <p:bldLst>
      <p:bldP spid="195593" grpId="0" bldLvl="0" animBg="1"/>
      <p:bldP spid="195602" grpId="0" bldLvl="0" animBg="1"/>
      <p:bldP spid="195602" grpId="1" bldLvl="0" animBg="1"/>
      <p:bldP spid="195603" grpId="0" bldLvl="0" animBg="1"/>
      <p:bldP spid="195605" grpId="0" bldLvl="0" animBg="1"/>
      <p:bldP spid="195606" grpId="0" bldLvl="0" animBg="1"/>
      <p:bldP spid="195607" grpId="0" bldLvl="0" animBg="1"/>
      <p:bldP spid="195608" grpId="0" bldLvl="0" animBg="1"/>
      <p:bldP spid="195609" grpId="0" bldLvl="0" animBg="1"/>
      <p:bldP spid="195609" grpId="1" bldLvl="0" animBg="1"/>
      <p:bldP spid="195604" grpId="0" bldLvl="0" animBg="1"/>
      <p:bldP spid="26717" grpId="0" bldLvl="0" animBg="1"/>
      <p:bldP spid="31" grpId="0"/>
    </p:bldLst>
  </p:timing>
</p:sld>
</file>

<file path=ppt/slides/slide13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3" name="2 Grupo"/>
          <p:cNvGrpSpPr/>
          <p:nvPr/>
        </p:nvGrpSpPr>
        <p:grpSpPr>
          <a:xfrm>
            <a:off x="323850" y="3573463"/>
            <a:ext cx="8534400" cy="2592387"/>
            <a:chOff x="323850" y="3573463"/>
            <a:chExt cx="8534400" cy="2591841"/>
          </a:xfrm>
        </p:grpSpPr>
        <p:grpSp>
          <p:nvGrpSpPr>
            <p:cNvPr id="27653" name="Group 2"/>
            <p:cNvGrpSpPr/>
            <p:nvPr/>
          </p:nvGrpSpPr>
          <p:grpSpPr>
            <a:xfrm>
              <a:off x="323850" y="4031704"/>
              <a:ext cx="8534400" cy="2133600"/>
              <a:chOff x="240" y="1440"/>
              <a:chExt cx="5376" cy="1344"/>
            </a:xfrm>
          </p:grpSpPr>
          <p:sp>
            <p:nvSpPr>
              <p:cNvPr id="27652"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125.000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 name="AutoShape 4"/>
              <p:cNvSpPr>
                <a:spLocks noChangeArrowheads="1"/>
              </p:cNvSpPr>
              <p:nvPr/>
            </p:nvSpPr>
            <p:spPr bwMode="auto">
              <a:xfrm>
                <a:off x="1440"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27654" name="AutoShape 5"/>
              <p:cNvSpPr>
                <a:spLocks noChangeArrowheads="1"/>
              </p:cNvSpPr>
              <p:nvPr/>
            </p:nvSpPr>
            <p:spPr bwMode="auto">
              <a:xfrm>
                <a:off x="4128" y="1968"/>
                <a:ext cx="240" cy="240"/>
              </a:xfrm>
              <a:prstGeom prst="diamond">
                <a:avLst/>
              </a:prstGeom>
              <a:gradFill rotWithShape="0">
                <a:gsLst>
                  <a:gs pos="0">
                    <a:srgbClr val="FFBE7D"/>
                  </a:gs>
                  <a:gs pos="100000">
                    <a:srgbClr val="FF9933"/>
                  </a:gs>
                </a:gsLst>
                <a:path path="shape">
                  <a:fillToRect l="50000" t="50000" r="50000" b="50000"/>
                </a:path>
              </a:gra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grpSp>
        <p:pic>
          <p:nvPicPr>
            <p:cNvPr id="8" name="Picture 35"/>
            <p:cNvPicPr>
              <a:picLocks noChangeAspect="1" noChangeArrowheads="1"/>
            </p:cNvPicPr>
            <p:nvPr/>
          </p:nvPicPr>
          <p:blipFill>
            <a:blip r:embed="rId2"/>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10" name="Picture 46" descr="Calcetí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38017" y="260142"/>
            <a:ext cx="2106066" cy="3295809"/>
          </a:xfrm>
          <a:prstGeom prst="rect">
            <a:avLst/>
          </a:prstGeom>
          <a:noFill/>
          <a:ln>
            <a:noFill/>
          </a:ln>
          <a:effectLst>
            <a:glow rad="127000">
              <a:schemeClr val="bg1"/>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p:cTn id="7" dur="500" fill="hold"/>
                                        <p:tgtEl>
                                          <p:spTgt spid="3"/>
                                        </p:tgtEl>
                                        <p:attrNameLst>
                                          <p:attrName>ppt_w</p:attrName>
                                        </p:attrNameLst>
                                      </p:cBhvr>
                                      <p:tavLst>
                                        <p:tav tm="0">
                                          <p:val>
                                            <p:fltVal val="0.000000"/>
                                          </p:val>
                                        </p:tav>
                                        <p:tav tm="100000">
                                          <p:val>
                                            <p:strVal val="#ppt_w"/>
                                          </p:val>
                                        </p:tav>
                                      </p:tavLst>
                                    </p:anim>
                                    <p:anim calcmode="lin" valueType="num">
                                      <p:cBhvr>
                                        <p:cTn id="8" dur="500" fill="hold"/>
                                        <p:tgtEl>
                                          <p:spTgt spid="3"/>
                                        </p:tgtEl>
                                        <p:attrNameLst>
                                          <p:attrName>ppt_h</p:attrName>
                                        </p:attrNameLst>
                                      </p:cBhvr>
                                      <p:tavLst>
                                        <p:tav tm="0">
                                          <p:val>
                                            <p:fltVal val="0.000000"/>
                                          </p:val>
                                        </p:tav>
                                        <p:tav tm="100000">
                                          <p:val>
                                            <p:strVal val="#ppt_h"/>
                                          </p:val>
                                        </p:tav>
                                      </p:tavLst>
                                    </p:anim>
                                    <p:animEffect transition="in" filter="fade">
                                      <p:cBhvr>
                                        <p:cTn id="9" dur="500"/>
                                        <p:tgtEl>
                                          <p:spTgt spid="3"/>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28674"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28675" name="Group 11"/>
          <p:cNvGrpSpPr/>
          <p:nvPr/>
        </p:nvGrpSpPr>
        <p:grpSpPr>
          <a:xfrm>
            <a:off x="34925" y="1341438"/>
            <a:ext cx="9142413" cy="2390775"/>
            <a:chOff x="0" y="384"/>
            <a:chExt cx="5759" cy="2015"/>
          </a:xfrm>
        </p:grpSpPr>
        <p:sp>
          <p:nvSpPr>
            <p:cNvPr id="28704"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8705"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28706"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28676"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28677"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99688"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89" name="AutoShape 9"/>
          <p:cNvSpPr/>
          <p:nvPr/>
        </p:nvSpPr>
        <p:spPr>
          <a:xfrm>
            <a:off x="464343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0"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1"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2"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3" name="Text Box 13"/>
          <p:cNvSpPr txBox="1"/>
          <p:nvPr/>
        </p:nvSpPr>
        <p:spPr>
          <a:xfrm>
            <a:off x="1042988" y="2133600"/>
            <a:ext cx="7058025" cy="1152525"/>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b="0" dirty="0">
                <a:solidFill>
                  <a:srgbClr val="FFFFFF"/>
                </a:solidFill>
                <a:latin typeface="Arial Rounded MT Bold" pitchFamily="34" charset="0"/>
              </a:rPr>
              <a:t>What do children send </a:t>
            </a:r>
            <a:endParaRPr lang="en-US" altLang="es-ES" sz="3600" b="0" dirty="0">
              <a:solidFill>
                <a:srgbClr val="FFFFFF"/>
              </a:solidFill>
              <a:latin typeface="Arial Rounded MT Bold" pitchFamily="34" charset="0"/>
            </a:endParaRPr>
          </a:p>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b="0" dirty="0">
                <a:solidFill>
                  <a:srgbClr val="FFFFFF"/>
                </a:solidFill>
                <a:latin typeface="Arial Rounded MT Bold" pitchFamily="34" charset="0"/>
              </a:rPr>
              <a:t>to Santa Claus?</a:t>
            </a:r>
            <a:endParaRPr lang="en-US" altLang="es-ES" sz="3600" b="0" dirty="0">
              <a:solidFill>
                <a:srgbClr val="FFFFFF"/>
              </a:solidFill>
              <a:latin typeface="Arial Rounded MT Bold" pitchFamily="34" charset="0"/>
            </a:endParaRPr>
          </a:p>
        </p:txBody>
      </p:sp>
      <p:sp>
        <p:nvSpPr>
          <p:cNvPr id="199694"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8" name="AutoShape 18"/>
          <p:cNvSpPr/>
          <p:nvPr/>
        </p:nvSpPr>
        <p:spPr>
          <a:xfrm>
            <a:off x="465455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9" name="Text Box 19"/>
          <p:cNvSpPr txBox="1"/>
          <p:nvPr/>
        </p:nvSpPr>
        <p:spPr>
          <a:xfrm>
            <a:off x="4932363" y="5718175"/>
            <a:ext cx="3281362"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A parcel</a:t>
            </a:r>
            <a:endParaRPr lang="en-US" altLang="es-ES" sz="2800" dirty="0">
              <a:latin typeface="Arial Rounded MT Bold" pitchFamily="34" charset="0"/>
            </a:endParaRPr>
          </a:p>
        </p:txBody>
      </p:sp>
      <p:sp>
        <p:nvSpPr>
          <p:cNvPr id="199700" name="AutoShape 20"/>
          <p:cNvSpPr/>
          <p:nvPr/>
        </p:nvSpPr>
        <p:spPr>
          <a:xfrm>
            <a:off x="61118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1" name="AutoShape 21"/>
          <p:cNvSpPr/>
          <p:nvPr/>
        </p:nvSpPr>
        <p:spPr>
          <a:xfrm>
            <a:off x="62230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2" name="AutoShape 22"/>
          <p:cNvSpPr/>
          <p:nvPr/>
        </p:nvSpPr>
        <p:spPr>
          <a:xfrm>
            <a:off x="611188" y="46672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3" name="Text Box 23"/>
          <p:cNvSpPr txBox="1"/>
          <p:nvPr/>
        </p:nvSpPr>
        <p:spPr>
          <a:xfrm>
            <a:off x="900113" y="5718175"/>
            <a:ext cx="177800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A card</a:t>
            </a:r>
            <a:endParaRPr lang="en-US" altLang="es-ES" sz="2800" dirty="0">
              <a:latin typeface="Arial Rounded MT Bold" pitchFamily="34" charset="0"/>
            </a:endParaRPr>
          </a:p>
        </p:txBody>
      </p:sp>
      <p:sp>
        <p:nvSpPr>
          <p:cNvPr id="28693" name="Text Box 24"/>
          <p:cNvSpPr txBox="1"/>
          <p:nvPr/>
        </p:nvSpPr>
        <p:spPr>
          <a:xfrm>
            <a:off x="2844800" y="1628775"/>
            <a:ext cx="3311525" cy="576263"/>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250.000</a:t>
            </a:r>
            <a:endParaRPr lang="en-US" altLang="es-ES" sz="3200" b="0" dirty="0">
              <a:solidFill>
                <a:srgbClr val="FFFF00"/>
              </a:solidFill>
              <a:latin typeface="Arial Rounded MT Bold" pitchFamily="34" charset="0"/>
            </a:endParaRPr>
          </a:p>
        </p:txBody>
      </p:sp>
      <p:sp>
        <p:nvSpPr>
          <p:cNvPr id="199705" name="Text Box 25"/>
          <p:cNvSpPr txBox="1"/>
          <p:nvPr/>
        </p:nvSpPr>
        <p:spPr>
          <a:xfrm>
            <a:off x="4932363" y="4767263"/>
            <a:ext cx="2309812" cy="525462"/>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A present</a:t>
            </a:r>
            <a:endParaRPr lang="en-US" altLang="es-ES" sz="2800" dirty="0">
              <a:latin typeface="Arial Rounded MT Bold" pitchFamily="34" charset="0"/>
            </a:endParaRPr>
          </a:p>
        </p:txBody>
      </p:sp>
      <p:sp>
        <p:nvSpPr>
          <p:cNvPr id="199706" name="Text Box 26"/>
          <p:cNvSpPr txBox="1"/>
          <p:nvPr/>
        </p:nvSpPr>
        <p:spPr>
          <a:xfrm>
            <a:off x="971550" y="4775200"/>
            <a:ext cx="192405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a:t>
            </a:r>
            <a:r>
              <a:rPr lang="en-US" altLang="es-ES" sz="2800" dirty="0">
                <a:latin typeface="Arial Rounded MT Bold" pitchFamily="34" charset="0"/>
              </a:rPr>
              <a:t>A letter</a:t>
            </a:r>
            <a:endParaRPr lang="en-US" altLang="es-ES" sz="2800" dirty="0">
              <a:latin typeface="Arial Rounded MT Bold" pitchFamily="34" charset="0"/>
            </a:endParaRPr>
          </a:p>
        </p:txBody>
      </p:sp>
      <p:sp>
        <p:nvSpPr>
          <p:cNvPr id="28765"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9693"/>
                                        </p:tgtEl>
                                        <p:attrNameLst>
                                          <p:attrName>style.visibility</p:attrName>
                                        </p:attrNameLst>
                                      </p:cBhvr>
                                      <p:to>
                                        <p:strVal val="visible"/>
                                      </p:to>
                                    </p:set>
                                    <p:animEffect transition="in" filter="wipe(left)">
                                      <p:cBhvr>
                                        <p:cTn id="7" dur="1750"/>
                                        <p:tgtEl>
                                          <p:spTgt spid="199693"/>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99706"/>
                                        </p:tgtEl>
                                        <p:attrNameLst>
                                          <p:attrName>style.visibility</p:attrName>
                                        </p:attrNameLst>
                                      </p:cBhvr>
                                      <p:to>
                                        <p:strVal val="visible"/>
                                      </p:to>
                                    </p:set>
                                    <p:animEffect transition="in" filter="wipe(left)">
                                      <p:cBhvr>
                                        <p:cTn id="11" dur="500"/>
                                        <p:tgtEl>
                                          <p:spTgt spid="199706"/>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99705"/>
                                        </p:tgtEl>
                                        <p:attrNameLst>
                                          <p:attrName>style.visibility</p:attrName>
                                        </p:attrNameLst>
                                      </p:cBhvr>
                                      <p:to>
                                        <p:strVal val="visible"/>
                                      </p:to>
                                    </p:set>
                                    <p:animEffect transition="in" filter="wipe(left)">
                                      <p:cBhvr>
                                        <p:cTn id="15" dur="500"/>
                                        <p:tgtEl>
                                          <p:spTgt spid="199705"/>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99703"/>
                                        </p:tgtEl>
                                        <p:attrNameLst>
                                          <p:attrName>style.visibility</p:attrName>
                                        </p:attrNameLst>
                                      </p:cBhvr>
                                      <p:to>
                                        <p:strVal val="visible"/>
                                      </p:to>
                                    </p:set>
                                    <p:animEffect transition="in" filter="wipe(left)">
                                      <p:cBhvr>
                                        <p:cTn id="19" dur="500"/>
                                        <p:tgtEl>
                                          <p:spTgt spid="199703"/>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99699"/>
                                        </p:tgtEl>
                                        <p:attrNameLst>
                                          <p:attrName>style.visibility</p:attrName>
                                        </p:attrNameLst>
                                      </p:cBhvr>
                                      <p:to>
                                        <p:strVal val="visible"/>
                                      </p:to>
                                    </p:set>
                                    <p:animEffect transition="in" filter="wipe(left)">
                                      <p:cBhvr>
                                        <p:cTn id="23" dur="500"/>
                                        <p:tgtEl>
                                          <p:spTgt spid="199699"/>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28765"/>
                                        </p:tgtEl>
                                      </p:cBhvr>
                                    </p:animEffect>
                                    <p:set>
                                      <p:cBhvr>
                                        <p:cTn id="27" dur="1" fill="hold">
                                          <p:stCondLst>
                                            <p:cond delay="29999"/>
                                          </p:stCondLst>
                                        </p:cTn>
                                        <p:tgtEl>
                                          <p:spTgt spid="28765"/>
                                        </p:tgtEl>
                                        <p:attrNameLst>
                                          <p:attrName>style.visibility</p:attrName>
                                        </p:attrNameLst>
                                      </p:cBhvr>
                                      <p:to>
                                        <p:strVal val="hidden"/>
                                      </p:to>
                                    </p:set>
                                  </p:childTnLst>
                                </p:cTn>
                              </p:par>
                            </p:childTnLst>
                          </p:cTn>
                        </p:par>
                        <p:par>
                          <p:cTn id="28" fill="hold">
                            <p:stCondLst>
                              <p:cond delay="36500"/>
                            </p:stCondLst>
                            <p:childTnLst>
                              <p:par>
                                <p:cTn id="29" presetID="22" presetClass="entr" presetSubtype="8" fill="hold" grpId="0" nodeType="after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wipe(left)">
                                      <p:cBhvr>
                                        <p:cTn id="31" dur="500"/>
                                        <p:tgtEl>
                                          <p:spTgt spid="31"/>
                                        </p:tgtEl>
                                      </p:cBhvr>
                                    </p:animEffect>
                                  </p:childTnLst>
                                  <p:subTnLst>
                                    <p:audio>
                                      <p:cMediaNode>
                                        <p:cTn display="0" masterRel="sameClick">
                                          <p:stCondLst>
                                            <p:cond evt="begin" delay="0">
                                              <p:tn val="29"/>
                                            </p:cond>
                                          </p:stCondLst>
                                          <p:endCondLst>
                                            <p:cond evt="onStopAudio" delay="0">
                                              <p:tgtEl>
                                                <p:sldTgt/>
                                              </p:tgtEl>
                                            </p:cond>
                                          </p:endCondLst>
                                        </p:cTn>
                                        <p:tgtEl>
                                          <p:sndTgt r:embed="rId11" name="Logo1.wav"/>
                                        </p:tgtEl>
                                      </p:cMediaNode>
                                    </p:audio>
                                  </p:subTnLst>
                                </p:cTn>
                              </p:par>
                            </p:childTnLst>
                          </p:cTn>
                        </p:par>
                      </p:childTnLst>
                    </p:cTn>
                  </p:par>
                  <p:par>
                    <p:cTn id="32" fill="hold">
                      <p:stCondLst>
                        <p:cond delay="indefinite"/>
                      </p:stCondLst>
                      <p:childTnLst>
                        <p:par>
                          <p:cTn id="33" fill="hold">
                            <p:stCondLst>
                              <p:cond delay="0"/>
                            </p:stCondLst>
                            <p:childTnLst>
                              <p:par>
                                <p:cTn id="34" presetID="1" presetClass="exit" presetSubtype="0" fill="hold" grpId="1" nodeType="clickEffect">
                                  <p:stCondLst>
                                    <p:cond delay="0"/>
                                  </p:stCondLst>
                                  <p:childTnLst>
                                    <p:set>
                                      <p:cBhvr>
                                        <p:cTn id="35" dur="1" fill="hold">
                                          <p:stCondLst>
                                            <p:cond delay="0"/>
                                          </p:stCondLst>
                                        </p:cTn>
                                        <p:tgtEl>
                                          <p:spTgt spid="199705"/>
                                        </p:tgtEl>
                                        <p:attrNameLst>
                                          <p:attrName>style.visibility</p:attrName>
                                        </p:attrNameLst>
                                      </p:cBhvr>
                                      <p:to>
                                        <p:strVal val="hidden"/>
                                      </p:to>
                                    </p:set>
                                  </p:childTnLst>
                                </p:cTn>
                              </p:par>
                              <p:par>
                                <p:cTn id="36" presetID="1" presetClass="exit" presetSubtype="0" fill="hold" grpId="1" nodeType="withEffect">
                                  <p:stCondLst>
                                    <p:cond delay="0"/>
                                  </p:stCondLst>
                                  <p:childTnLst>
                                    <p:set>
                                      <p:cBhvr>
                                        <p:cTn id="37" dur="1" fill="hold">
                                          <p:stCondLst>
                                            <p:cond delay="0"/>
                                          </p:stCondLst>
                                        </p:cTn>
                                        <p:tgtEl>
                                          <p:spTgt spid="19969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99694"/>
                    </p:tgtEl>
                  </p:cond>
                </p:stCondLst>
                <p:endSync evt="end" delay="0">
                  <p:rtn val="all"/>
                </p:endSync>
                <p:childTnLst>
                  <p:par>
                    <p:cTn id="39" fill="hold">
                      <p:stCondLst>
                        <p:cond delay="0"/>
                      </p:stCondLst>
                      <p:childTnLst>
                        <p:par>
                          <p:cTn id="40" fill="hold">
                            <p:stCondLst>
                              <p:cond delay="0"/>
                            </p:stCondLst>
                            <p:childTnLst>
                              <p:par>
                                <p:cTn id="41" presetID="1" presetClass="entr" presetSubtype="0" fill="hold" grpId="0" nodeType="withEffect">
                                  <p:stCondLst>
                                    <p:cond delay="0"/>
                                  </p:stCondLst>
                                  <p:childTnLst>
                                    <p:set>
                                      <p:cBhvr>
                                        <p:cTn id="42" dur="1" fill="hold">
                                          <p:stCondLst>
                                            <p:cond delay="0"/>
                                          </p:stCondLst>
                                        </p:cTn>
                                        <p:tgtEl>
                                          <p:spTgt spid="199702"/>
                                        </p:tgtEl>
                                        <p:attrNameLst>
                                          <p:attrName>style.visibility</p:attrName>
                                        </p:attrNameLst>
                                      </p:cBhvr>
                                      <p:to>
                                        <p:strVal val="visible"/>
                                      </p:to>
                                    </p:set>
                                  </p:childTnLst>
                                  <p:subTnLst>
                                    <p:audio>
                                      <p:cMediaNode>
                                        <p:cTn display="0" masterRel="sameClick">
                                          <p:stCondLst>
                                            <p:cond evt="begin" delay="0">
                                              <p:tn val="41"/>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99694"/>
                  </p:tgtEl>
                </p:cond>
              </p:nextCondLst>
            </p:seq>
            <p:seq concurrent="1" nextAc="seek">
              <p:cTn id="43" restart="whenNotActive" fill="hold" evtFilter="cancelBubble" nodeType="interactiveSeq">
                <p:stCondLst>
                  <p:cond evt="onClick" delay="0">
                    <p:tgtEl>
                      <p:spTgt spid="199706"/>
                    </p:tgtEl>
                  </p:cond>
                </p:stCondLst>
                <p:endSync evt="end" delay="0">
                  <p:rtn val="all"/>
                </p:endSync>
                <p:childTnLst>
                  <p:par>
                    <p:cTn id="44" fill="hold">
                      <p:stCondLst>
                        <p:cond delay="0"/>
                      </p:stCondLst>
                      <p:childTnLst>
                        <p:par>
                          <p:cTn id="45" fill="hold">
                            <p:stCondLst>
                              <p:cond delay="0"/>
                            </p:stCondLst>
                            <p:childTnLst>
                              <p:par>
                                <p:cTn id="46" presetID="1" presetClass="entr" presetSubtype="0" fill="hold" grpId="0" nodeType="clickEffect">
                                  <p:stCondLst>
                                    <p:cond delay="0"/>
                                  </p:stCondLst>
                                  <p:childTnLst>
                                    <p:set>
                                      <p:cBhvr>
                                        <p:cTn id="47" dur="1" fill="hold">
                                          <p:stCondLst>
                                            <p:cond delay="0"/>
                                          </p:stCondLst>
                                        </p:cTn>
                                        <p:tgtEl>
                                          <p:spTgt spid="199700"/>
                                        </p:tgtEl>
                                        <p:attrNameLst>
                                          <p:attrName>style.visibility</p:attrName>
                                        </p:attrNameLst>
                                      </p:cBhvr>
                                      <p:to>
                                        <p:strVal val="visible"/>
                                      </p:to>
                                    </p:set>
                                  </p:childTnLst>
                                  <p:subTnLst>
                                    <p:audio>
                                      <p:cMediaNode>
                                        <p:cTn display="0" masterRel="sameClick">
                                          <p:stCondLst>
                                            <p:cond evt="begin" delay="0">
                                              <p:tn val="4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6"/>
                  </p:tgtEl>
                </p:cond>
              </p:nextCondLst>
            </p:seq>
            <p:seq concurrent="1" nextAc="seek">
              <p:cTn id="48" restart="whenNotActive" fill="hold" evtFilter="cancelBubble" nodeType="interactiveSeq">
                <p:stCondLst>
                  <p:cond evt="onClick" delay="0">
                    <p:tgtEl>
                      <p:spTgt spid="199705"/>
                    </p:tgtEl>
                  </p:cond>
                </p:stCondLst>
                <p:endSync evt="end" delay="0">
                  <p:rtn val="all"/>
                </p:endSync>
                <p:childTnLst>
                  <p:par>
                    <p:cTn id="49" fill="hold">
                      <p:stCondLst>
                        <p:cond delay="0"/>
                      </p:stCondLst>
                      <p:childTnLst>
                        <p:par>
                          <p:cTn id="50" fill="hold">
                            <p:stCondLst>
                              <p:cond delay="0"/>
                            </p:stCondLst>
                            <p:childTnLst>
                              <p:par>
                                <p:cTn id="51" presetID="1" presetClass="entr" presetSubtype="0" fill="hold" grpId="0" nodeType="clickEffect">
                                  <p:stCondLst>
                                    <p:cond delay="0"/>
                                  </p:stCondLst>
                                  <p:childTnLst>
                                    <p:set>
                                      <p:cBhvr>
                                        <p:cTn id="52" dur="1" fill="hold">
                                          <p:stCondLst>
                                            <p:cond delay="0"/>
                                          </p:stCondLst>
                                        </p:cTn>
                                        <p:tgtEl>
                                          <p:spTgt spid="199689"/>
                                        </p:tgtEl>
                                        <p:attrNameLst>
                                          <p:attrName>style.visibility</p:attrName>
                                        </p:attrNameLst>
                                      </p:cBhvr>
                                      <p:to>
                                        <p:strVal val="visible"/>
                                      </p:to>
                                    </p:set>
                                  </p:childTnLst>
                                  <p:subTnLst>
                                    <p:audio>
                                      <p:cMediaNode>
                                        <p:cTn display="0" masterRel="sameClick">
                                          <p:stCondLst>
                                            <p:cond evt="begin" delay="0">
                                              <p:tn val="5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5"/>
                  </p:tgtEl>
                </p:cond>
              </p:nextCondLst>
            </p:seq>
            <p:seq concurrent="1" nextAc="seek">
              <p:cTn id="53" restart="whenNotActive" fill="hold" evtFilter="cancelBubble" nodeType="interactiveSeq">
                <p:stCondLst>
                  <p:cond evt="onClick" delay="0">
                    <p:tgtEl>
                      <p:spTgt spid="199703"/>
                    </p:tgtEl>
                  </p:cond>
                </p:stCondLst>
                <p:endSync evt="end" delay="0">
                  <p:rtn val="all"/>
                </p:endSync>
                <p:childTnLst>
                  <p:par>
                    <p:cTn id="54" fill="hold">
                      <p:stCondLst>
                        <p:cond delay="0"/>
                      </p:stCondLst>
                      <p:childTnLst>
                        <p:par>
                          <p:cTn id="55" fill="hold">
                            <p:stCondLst>
                              <p:cond delay="0"/>
                            </p:stCondLst>
                            <p:childTnLst>
                              <p:par>
                                <p:cTn id="56" presetID="1" presetClass="entr" presetSubtype="0" fill="hold" grpId="0" nodeType="clickEffect">
                                  <p:stCondLst>
                                    <p:cond delay="0"/>
                                  </p:stCondLst>
                                  <p:childTnLst>
                                    <p:set>
                                      <p:cBhvr>
                                        <p:cTn id="57" dur="1" fill="hold">
                                          <p:stCondLst>
                                            <p:cond delay="0"/>
                                          </p:stCondLst>
                                        </p:cTn>
                                        <p:tgtEl>
                                          <p:spTgt spid="199701"/>
                                        </p:tgtEl>
                                        <p:attrNameLst>
                                          <p:attrName>style.visibility</p:attrName>
                                        </p:attrNameLst>
                                      </p:cBhvr>
                                      <p:to>
                                        <p:strVal val="visible"/>
                                      </p:to>
                                    </p:set>
                                  </p:childTnLst>
                                  <p:subTnLst>
                                    <p:audio>
                                      <p:cMediaNode>
                                        <p:cTn display="0" masterRel="sameClick">
                                          <p:stCondLst>
                                            <p:cond evt="begin" delay="0">
                                              <p:tn val="56"/>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3"/>
                  </p:tgtEl>
                </p:cond>
              </p:nextCondLst>
            </p:seq>
            <p:seq concurrent="1" nextAc="seek">
              <p:cTn id="58" restart="whenNotActive" fill="hold" evtFilter="cancelBubble" nodeType="interactiveSeq">
                <p:stCondLst>
                  <p:cond evt="onClick" delay="0">
                    <p:tgtEl>
                      <p:spTgt spid="199699"/>
                    </p:tgtEl>
                  </p:cond>
                </p:stCondLst>
                <p:endSync evt="end" delay="0">
                  <p:rtn val="all"/>
                </p:endSync>
                <p:childTnLst>
                  <p:par>
                    <p:cTn id="59" fill="hold">
                      <p:stCondLst>
                        <p:cond delay="0"/>
                      </p:stCondLst>
                      <p:childTnLst>
                        <p:par>
                          <p:cTn id="60" fill="hold">
                            <p:stCondLst>
                              <p:cond delay="0"/>
                            </p:stCondLst>
                            <p:childTnLst>
                              <p:par>
                                <p:cTn id="61" presetID="1" presetClass="entr" presetSubtype="0" fill="hold" grpId="0" nodeType="clickEffect">
                                  <p:stCondLst>
                                    <p:cond delay="0"/>
                                  </p:stCondLst>
                                  <p:childTnLst>
                                    <p:set>
                                      <p:cBhvr>
                                        <p:cTn id="62" dur="1" fill="hold">
                                          <p:stCondLst>
                                            <p:cond delay="0"/>
                                          </p:stCondLst>
                                        </p:cTn>
                                        <p:tgtEl>
                                          <p:spTgt spid="199698"/>
                                        </p:tgtEl>
                                        <p:attrNameLst>
                                          <p:attrName>style.visibility</p:attrName>
                                        </p:attrNameLst>
                                      </p:cBhvr>
                                      <p:to>
                                        <p:strVal val="visible"/>
                                      </p:to>
                                    </p:set>
                                  </p:childTnLst>
                                  <p:subTnLst>
                                    <p:audio>
                                      <p:cMediaNode>
                                        <p:cTn display="0" masterRel="sameClick">
                                          <p:stCondLst>
                                            <p:cond evt="begin" delay="0">
                                              <p:tn val="61"/>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699"/>
                  </p:tgtEl>
                </p:cond>
              </p:nextCondLst>
            </p:seq>
          </p:childTnLst>
        </p:cTn>
      </p:par>
    </p:tnLst>
    <p:bldLst>
      <p:bldP spid="199689" grpId="0" bldLvl="0" animBg="1"/>
      <p:bldP spid="199698" grpId="0" bldLvl="0" animBg="1"/>
      <p:bldP spid="199699" grpId="0" bldLvl="0" animBg="1"/>
      <p:bldP spid="199699" grpId="1" bldLvl="0" animBg="1"/>
      <p:bldP spid="199700" grpId="0" bldLvl="0" animBg="1"/>
      <p:bldP spid="199701" grpId="0" bldLvl="0" animBg="1"/>
      <p:bldP spid="199702" grpId="0" bldLvl="0" animBg="1"/>
      <p:bldP spid="199703" grpId="0" bldLvl="0" animBg="1"/>
      <p:bldP spid="199705" grpId="0" bldLvl="0" animBg="1"/>
      <p:bldP spid="199705" grpId="1" bldLvl="0" animBg="1"/>
      <p:bldP spid="199706" grpId="0" bldLvl="0" animBg="1"/>
      <p:bldP spid="28765" grpId="0" bldLvl="0" animBg="1"/>
      <p:bldP spid="31" grpId="0"/>
    </p:bldLst>
  </p:timing>
</p:sld>
</file>

<file path=ppt/slides/slide13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grpSp>
        <p:nvGrpSpPr>
          <p:cNvPr id="5" name="4 Grupo"/>
          <p:cNvGrpSpPr/>
          <p:nvPr/>
        </p:nvGrpSpPr>
        <p:grpSpPr>
          <a:xfrm>
            <a:off x="381000" y="3573463"/>
            <a:ext cx="8534400" cy="2592387"/>
            <a:chOff x="381000" y="3573463"/>
            <a:chExt cx="8534400" cy="2591841"/>
          </a:xfrm>
        </p:grpSpPr>
        <p:grpSp>
          <p:nvGrpSpPr>
            <p:cNvPr id="29701" name="Group 2"/>
            <p:cNvGrpSpPr/>
            <p:nvPr/>
          </p:nvGrpSpPr>
          <p:grpSpPr>
            <a:xfrm>
              <a:off x="381000" y="4031704"/>
              <a:ext cx="8534400" cy="2133600"/>
              <a:chOff x="240" y="1440"/>
              <a:chExt cx="5376" cy="1344"/>
            </a:xfrm>
          </p:grpSpPr>
          <p:sp>
            <p:nvSpPr>
              <p:cNvPr id="3" name="AutoShape 3"/>
              <p:cNvSpPr>
                <a:spLocks noChangeArrowheads="1"/>
              </p:cNvSpPr>
              <p:nvPr/>
            </p:nvSpPr>
            <p:spPr bwMode="auto">
              <a:xfrm>
                <a:off x="240" y="1440"/>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250.000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29704" name="AutoShape 4"/>
              <p:cNvSpPr/>
              <p:nvPr/>
            </p:nvSpPr>
            <p:spPr>
              <a:xfrm>
                <a:off x="1440"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29705" name="AutoShape 5"/>
              <p:cNvSpPr/>
              <p:nvPr/>
            </p:nvSpPr>
            <p:spPr>
              <a:xfrm>
                <a:off x="4128" y="1968"/>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9" name="Picture 35"/>
            <p:cNvPicPr>
              <a:picLocks noChangeAspect="1" noChangeArrowheads="1"/>
            </p:cNvPicPr>
            <p:nvPr/>
          </p:nvPicPr>
          <p:blipFill>
            <a:blip r:embed="rId2"/>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6" name="Picture 10" descr="http://www.leawo.com/blog/wp-content/uploads/2010/12/Christmas-letter-to-santa-claus.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0" y="440600"/>
            <a:ext cx="4732412" cy="2957758"/>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pic>
        <p:nvPicPr>
          <p:cNvPr id="2" name="Picture 1"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000000"/>
                                          </p:val>
                                        </p:tav>
                                        <p:tav tm="100000">
                                          <p:val>
                                            <p:strVal val="#ppt_w"/>
                                          </p:val>
                                        </p:tav>
                                      </p:tavLst>
                                    </p:anim>
                                    <p:anim calcmode="lin" valueType="num">
                                      <p:cBhvr>
                                        <p:cTn id="8" dur="500" fill="hold"/>
                                        <p:tgtEl>
                                          <p:spTgt spid="5"/>
                                        </p:tgtEl>
                                        <p:attrNameLst>
                                          <p:attrName>ppt_h</p:attrName>
                                        </p:attrNameLst>
                                      </p:cBhvr>
                                      <p:tavLst>
                                        <p:tav tm="0">
                                          <p:val>
                                            <p:fltVal val="0.000000"/>
                                          </p:val>
                                        </p:tav>
                                        <p:tav tm="100000">
                                          <p:val>
                                            <p:strVal val="#ppt_h"/>
                                          </p:val>
                                        </p:tav>
                                      </p:tavLst>
                                    </p:anim>
                                    <p:animEffect transition="in" filter="fade">
                                      <p:cBhvr>
                                        <p:cTn id="9" dur="5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30722"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30723" name="Group 11"/>
          <p:cNvGrpSpPr/>
          <p:nvPr/>
        </p:nvGrpSpPr>
        <p:grpSpPr>
          <a:xfrm>
            <a:off x="34925" y="1341438"/>
            <a:ext cx="9142413" cy="2390775"/>
            <a:chOff x="0" y="384"/>
            <a:chExt cx="5759" cy="2015"/>
          </a:xfrm>
        </p:grpSpPr>
        <p:sp>
          <p:nvSpPr>
            <p:cNvPr id="30752"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0753"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30754"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30724"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30725"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99688"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89" name="AutoShape 9"/>
          <p:cNvSpPr/>
          <p:nvPr/>
        </p:nvSpPr>
        <p:spPr>
          <a:xfrm>
            <a:off x="464343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0"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1"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2"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3" name="Text Box 13"/>
          <p:cNvSpPr txBox="1"/>
          <p:nvPr/>
        </p:nvSpPr>
        <p:spPr>
          <a:xfrm>
            <a:off x="611188" y="1916113"/>
            <a:ext cx="8150225" cy="1368425"/>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600" b="0" dirty="0">
                <a:solidFill>
                  <a:srgbClr val="FFFFFF"/>
                </a:solidFill>
                <a:latin typeface="Arial Rounded MT Bold" pitchFamily="34" charset="0"/>
              </a:rPr>
              <a:t>A ring of flowers and leaves that people put on the door at Christmas</a:t>
            </a:r>
            <a:endParaRPr lang="en-US" altLang="es-ES" sz="3600" b="0" dirty="0">
              <a:solidFill>
                <a:srgbClr val="FFFFFF"/>
              </a:solidFill>
              <a:latin typeface="Arial Rounded MT Bold" pitchFamily="34" charset="0"/>
            </a:endParaRPr>
          </a:p>
        </p:txBody>
      </p:sp>
      <p:sp>
        <p:nvSpPr>
          <p:cNvPr id="199694"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8" name="AutoShape 18"/>
          <p:cNvSpPr/>
          <p:nvPr/>
        </p:nvSpPr>
        <p:spPr>
          <a:xfrm>
            <a:off x="465455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9" name="Text Box 19"/>
          <p:cNvSpPr txBox="1"/>
          <p:nvPr/>
        </p:nvSpPr>
        <p:spPr>
          <a:xfrm>
            <a:off x="5032375" y="5718175"/>
            <a:ext cx="3571875" cy="525463"/>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D.</a:t>
            </a:r>
            <a:r>
              <a:rPr lang="en-US" altLang="es-ES" sz="2800" dirty="0">
                <a:solidFill>
                  <a:srgbClr val="FFFFFF"/>
                </a:solidFill>
                <a:latin typeface="Arial Rounded MT Bold" pitchFamily="34" charset="0"/>
              </a:rPr>
              <a:t> </a:t>
            </a:r>
            <a:r>
              <a:rPr lang="en-US" altLang="es-ES" sz="2800" dirty="0">
                <a:latin typeface="Arial Rounded MT Bold" pitchFamily="34" charset="0"/>
              </a:rPr>
              <a:t>A bunch</a:t>
            </a:r>
            <a:endParaRPr lang="en-US" altLang="es-ES" sz="2800" dirty="0">
              <a:latin typeface="Arial Rounded MT Bold" pitchFamily="34" charset="0"/>
            </a:endParaRPr>
          </a:p>
        </p:txBody>
      </p:sp>
      <p:sp>
        <p:nvSpPr>
          <p:cNvPr id="199700" name="AutoShape 20"/>
          <p:cNvSpPr/>
          <p:nvPr/>
        </p:nvSpPr>
        <p:spPr>
          <a:xfrm>
            <a:off x="61118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1" name="AutoShape 21"/>
          <p:cNvSpPr/>
          <p:nvPr/>
        </p:nvSpPr>
        <p:spPr>
          <a:xfrm>
            <a:off x="62230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2" name="AutoShape 22"/>
          <p:cNvSpPr/>
          <p:nvPr/>
        </p:nvSpPr>
        <p:spPr>
          <a:xfrm>
            <a:off x="4643438" y="4667250"/>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3" name="Text Box 23"/>
          <p:cNvSpPr txBox="1"/>
          <p:nvPr/>
        </p:nvSpPr>
        <p:spPr>
          <a:xfrm>
            <a:off x="711200" y="5732463"/>
            <a:ext cx="3355975" cy="463550"/>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C.</a:t>
            </a:r>
            <a:r>
              <a:rPr lang="en-US" altLang="es-ES" sz="2400" dirty="0">
                <a:solidFill>
                  <a:srgbClr val="FFFFFF"/>
                </a:solidFill>
                <a:latin typeface="Arial Rounded MT Bold" pitchFamily="34" charset="0"/>
              </a:rPr>
              <a:t> A C</a:t>
            </a:r>
            <a:r>
              <a:rPr lang="en-US" altLang="es-ES" sz="2400" dirty="0">
                <a:latin typeface="Arial Rounded MT Bold" pitchFamily="34" charset="0"/>
              </a:rPr>
              <a:t>hristmas wheel</a:t>
            </a:r>
            <a:endParaRPr lang="en-US" altLang="es-ES" sz="2400" dirty="0">
              <a:latin typeface="Arial Rounded MT Bold" pitchFamily="34" charset="0"/>
            </a:endParaRPr>
          </a:p>
        </p:txBody>
      </p:sp>
      <p:sp>
        <p:nvSpPr>
          <p:cNvPr id="30741" name="Text Box 24"/>
          <p:cNvSpPr txBox="1"/>
          <p:nvPr/>
        </p:nvSpPr>
        <p:spPr>
          <a:xfrm>
            <a:off x="2844800" y="1484313"/>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FF00"/>
                </a:solidFill>
                <a:latin typeface="Arial Rounded MT Bold" pitchFamily="34" charset="0"/>
              </a:rPr>
              <a:t>500.000</a:t>
            </a:r>
            <a:endParaRPr lang="en-US" altLang="es-ES" sz="3200" b="0" dirty="0">
              <a:solidFill>
                <a:srgbClr val="FFFF00"/>
              </a:solidFill>
              <a:latin typeface="Arial Rounded MT Bold" pitchFamily="34" charset="0"/>
            </a:endParaRPr>
          </a:p>
        </p:txBody>
      </p:sp>
      <p:sp>
        <p:nvSpPr>
          <p:cNvPr id="199705" name="Text Box 25"/>
          <p:cNvSpPr txBox="1"/>
          <p:nvPr/>
        </p:nvSpPr>
        <p:spPr>
          <a:xfrm>
            <a:off x="5156200" y="4775200"/>
            <a:ext cx="217170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 w</a:t>
            </a:r>
            <a:r>
              <a:rPr lang="en-US" altLang="es-ES" sz="2800" dirty="0">
                <a:latin typeface="Arial Rounded MT Bold" pitchFamily="34" charset="0"/>
              </a:rPr>
              <a:t>reath</a:t>
            </a:r>
            <a:endParaRPr lang="en-US" altLang="es-ES" sz="2800" dirty="0">
              <a:latin typeface="Arial Rounded MT Bold" pitchFamily="34" charset="0"/>
            </a:endParaRPr>
          </a:p>
        </p:txBody>
      </p:sp>
      <p:sp>
        <p:nvSpPr>
          <p:cNvPr id="199706" name="Text Box 26"/>
          <p:cNvSpPr txBox="1"/>
          <p:nvPr/>
        </p:nvSpPr>
        <p:spPr>
          <a:xfrm>
            <a:off x="1162050" y="4760913"/>
            <a:ext cx="2427288" cy="525462"/>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A bouquet</a:t>
            </a:r>
            <a:endParaRPr lang="en-US" altLang="es-ES" sz="2800" dirty="0">
              <a:latin typeface="Arial Rounded MT Bold" pitchFamily="34" charset="0"/>
            </a:endParaRPr>
          </a:p>
        </p:txBody>
      </p:sp>
      <p:sp>
        <p:nvSpPr>
          <p:cNvPr id="30813" name="Rectangle 93"/>
          <p:cNvSpPr/>
          <p:nvPr/>
        </p:nvSpPr>
        <p:spPr>
          <a:xfrm>
            <a:off x="1258888" y="40767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2" name="Picture 35"/>
          <p:cNvPicPr>
            <a:picLocks noChangeAspect="1" noChangeArrowheads="1"/>
          </p:cNvPicPr>
          <p:nvPr/>
        </p:nvPicPr>
        <p:blipFill>
          <a:blip r:embed="rId2"/>
          <a:stretch>
            <a:fillRect/>
          </a:stretch>
        </p:blipFill>
        <p:spPr bwMode="auto">
          <a:xfrm>
            <a:off x="1795463" y="879475"/>
            <a:ext cx="5692775" cy="89376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4" action="ppaction://hlinksldjump"/>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6" action="ppaction://hlinksldjump"/>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8"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9"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9693"/>
                                        </p:tgtEl>
                                        <p:attrNameLst>
                                          <p:attrName>style.visibility</p:attrName>
                                        </p:attrNameLst>
                                      </p:cBhvr>
                                      <p:to>
                                        <p:strVal val="visible"/>
                                      </p:to>
                                    </p:set>
                                    <p:animEffect transition="in" filter="wipe(left)">
                                      <p:cBhvr>
                                        <p:cTn id="7" dur="1750"/>
                                        <p:tgtEl>
                                          <p:spTgt spid="199693"/>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99706"/>
                                        </p:tgtEl>
                                        <p:attrNameLst>
                                          <p:attrName>style.visibility</p:attrName>
                                        </p:attrNameLst>
                                      </p:cBhvr>
                                      <p:to>
                                        <p:strVal val="visible"/>
                                      </p:to>
                                    </p:set>
                                    <p:animEffect transition="in" filter="wipe(left)">
                                      <p:cBhvr>
                                        <p:cTn id="11" dur="500"/>
                                        <p:tgtEl>
                                          <p:spTgt spid="199706"/>
                                        </p:tgtEl>
                                      </p:cBhvr>
                                    </p:animEffect>
                                  </p:childTnLst>
                                  <p:subTnLst>
                                    <p:audio>
                                      <p:cMediaNode>
                                        <p:cTn display="0" masterRel="sameClick">
                                          <p:stCondLst>
                                            <p:cond evt="begin" delay="0">
                                              <p:tn val="9"/>
                                            </p:cond>
                                          </p:stCondLst>
                                          <p:endCondLst>
                                            <p:cond evt="onStopAudio" delay="0">
                                              <p:tgtEl>
                                                <p:sldTgt/>
                                              </p:tgtEl>
                                            </p:cond>
                                          </p:endCondLst>
                                        </p:cTn>
                                        <p:tgtEl>
                                          <p:sndTgt r:embed="rId10"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99705"/>
                                        </p:tgtEl>
                                        <p:attrNameLst>
                                          <p:attrName>style.visibility</p:attrName>
                                        </p:attrNameLst>
                                      </p:cBhvr>
                                      <p:to>
                                        <p:strVal val="visible"/>
                                      </p:to>
                                    </p:set>
                                    <p:animEffect transition="in" filter="wipe(left)">
                                      <p:cBhvr>
                                        <p:cTn id="15" dur="500"/>
                                        <p:tgtEl>
                                          <p:spTgt spid="199705"/>
                                        </p:tgtEl>
                                      </p:cBhvr>
                                    </p:animEffect>
                                  </p:childTnLst>
                                  <p:subTnLst>
                                    <p:audio>
                                      <p:cMediaNode>
                                        <p:cTn display="0" masterRel="sameClick">
                                          <p:stCondLst>
                                            <p:cond evt="begin" delay="0">
                                              <p:tn val="13"/>
                                            </p:cond>
                                          </p:stCondLst>
                                          <p:endCondLst>
                                            <p:cond evt="onStopAudio" delay="0">
                                              <p:tgtEl>
                                                <p:sldTgt/>
                                              </p:tgtEl>
                                            </p:cond>
                                          </p:endCondLst>
                                        </p:cTn>
                                        <p:tgtEl>
                                          <p:sndTgt r:embed="rId10"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99703"/>
                                        </p:tgtEl>
                                        <p:attrNameLst>
                                          <p:attrName>style.visibility</p:attrName>
                                        </p:attrNameLst>
                                      </p:cBhvr>
                                      <p:to>
                                        <p:strVal val="visible"/>
                                      </p:to>
                                    </p:set>
                                    <p:animEffect transition="in" filter="wipe(left)">
                                      <p:cBhvr>
                                        <p:cTn id="19" dur="500"/>
                                        <p:tgtEl>
                                          <p:spTgt spid="199703"/>
                                        </p:tgtEl>
                                      </p:cBhvr>
                                    </p:animEffect>
                                  </p:childTnLst>
                                  <p:subTnLst>
                                    <p:audio>
                                      <p:cMediaNode>
                                        <p:cTn display="0" masterRel="sameClick">
                                          <p:stCondLst>
                                            <p:cond evt="begin" delay="0">
                                              <p:tn val="17"/>
                                            </p:cond>
                                          </p:stCondLst>
                                          <p:endCondLst>
                                            <p:cond evt="onStopAudio" delay="0">
                                              <p:tgtEl>
                                                <p:sldTgt/>
                                              </p:tgtEl>
                                            </p:cond>
                                          </p:endCondLst>
                                        </p:cTn>
                                        <p:tgtEl>
                                          <p:sndTgt r:embed="rId10"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99699"/>
                                        </p:tgtEl>
                                        <p:attrNameLst>
                                          <p:attrName>style.visibility</p:attrName>
                                        </p:attrNameLst>
                                      </p:cBhvr>
                                      <p:to>
                                        <p:strVal val="visible"/>
                                      </p:to>
                                    </p:set>
                                    <p:animEffect transition="in" filter="wipe(left)">
                                      <p:cBhvr>
                                        <p:cTn id="23" dur="500"/>
                                        <p:tgtEl>
                                          <p:spTgt spid="199699"/>
                                        </p:tgtEl>
                                      </p:cBhvr>
                                    </p:animEffect>
                                  </p:childTnLst>
                                  <p:subTnLst>
                                    <p:audio>
                                      <p:cMediaNode>
                                        <p:cTn display="0" masterRel="sameClick">
                                          <p:stCondLst>
                                            <p:cond evt="begin" delay="0">
                                              <p:tn val="21"/>
                                            </p:cond>
                                          </p:stCondLst>
                                          <p:endCondLst>
                                            <p:cond evt="onStopAudio" delay="0">
                                              <p:tgtEl>
                                                <p:sldTgt/>
                                              </p:tgtEl>
                                            </p:cond>
                                          </p:endCondLst>
                                        </p:cTn>
                                        <p:tgtEl>
                                          <p:sndTgt r:embed="rId10"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30813"/>
                                        </p:tgtEl>
                                      </p:cBhvr>
                                    </p:animEffect>
                                    <p:set>
                                      <p:cBhvr>
                                        <p:cTn id="27" dur="1" fill="hold">
                                          <p:stCondLst>
                                            <p:cond delay="29999"/>
                                          </p:stCondLst>
                                        </p:cTn>
                                        <p:tgtEl>
                                          <p:spTgt spid="30813"/>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199703"/>
                                        </p:tgtEl>
                                        <p:attrNameLst>
                                          <p:attrName>style.visibility</p:attrName>
                                        </p:attrNameLst>
                                      </p:cBhvr>
                                      <p:to>
                                        <p:strVal val="hidden"/>
                                      </p:to>
                                    </p:set>
                                  </p:childTnLst>
                                </p:cTn>
                              </p:par>
                              <p:par>
                                <p:cTn id="32" presetID="1" presetClass="exit" presetSubtype="0" fill="hold" grpId="1" nodeType="withEffect">
                                  <p:stCondLst>
                                    <p:cond delay="0"/>
                                  </p:stCondLst>
                                  <p:childTnLst>
                                    <p:set>
                                      <p:cBhvr>
                                        <p:cTn id="33" dur="1" fill="hold">
                                          <p:stCondLst>
                                            <p:cond delay="0"/>
                                          </p:stCondLst>
                                        </p:cTn>
                                        <p:tgtEl>
                                          <p:spTgt spid="199706"/>
                                        </p:tgtEl>
                                        <p:attrNameLst>
                                          <p:attrName>style.visibility</p:attrName>
                                        </p:attrNameLst>
                                      </p:cBhvr>
                                      <p:to>
                                        <p:strVal val="hidden"/>
                                      </p:to>
                                    </p:set>
                                  </p:childTnLst>
                                </p:cTn>
                              </p:par>
                            </p:childTnLst>
                          </p:cTn>
                        </p:par>
                        <p:par>
                          <p:cTn id="34" fill="hold">
                            <p:stCondLst>
                              <p:cond delay="0"/>
                            </p:stCondLst>
                            <p:childTnLst>
                              <p:par>
                                <p:cTn id="35" presetID="22" presetClass="entr" presetSubtype="8"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wipe(left)">
                                      <p:cBhvr>
                                        <p:cTn id="37" dur="500"/>
                                        <p:tgtEl>
                                          <p:spTgt spid="31"/>
                                        </p:tgtEl>
                                      </p:cBhvr>
                                    </p:animEffect>
                                  </p:childTnLst>
                                  <p:subTnLst>
                                    <p:audio>
                                      <p:cMediaNode>
                                        <p:cTn display="0" masterRel="sameClick">
                                          <p:stCondLst>
                                            <p:cond evt="begin" delay="0">
                                              <p:tn val="35"/>
                                            </p:cond>
                                          </p:stCondLst>
                                          <p:endCondLst>
                                            <p:cond evt="onStopAudio" delay="0">
                                              <p:tgtEl>
                                                <p:sldTgt/>
                                              </p:tgtEl>
                                            </p:cond>
                                          </p:endCondLst>
                                        </p:cTn>
                                        <p:tgtEl>
                                          <p:sndTgt r:embed="rId11" name="Logo1.wav"/>
                                        </p:tgtEl>
                                      </p:cMediaNode>
                                    </p:audio>
                                  </p:subTnLst>
                                </p:cTn>
                              </p:par>
                            </p:childTnLst>
                          </p:cTn>
                        </p:par>
                      </p:childTnLst>
                    </p:cTn>
                  </p:par>
                  <p:par>
                    <p:cTn id="38" fill="hold">
                      <p:stCondLst>
                        <p:cond delay="indefinite"/>
                      </p:stCondLst>
                      <p:childTnLst>
                        <p:par>
                          <p:cTn id="39" fill="hold">
                            <p:stCondLst>
                              <p:cond delay="0"/>
                            </p:stCondLst>
                            <p:childTnLst>
                              <p:par>
                                <p:cTn id="40" presetID="1" presetClass="exit" presetSubtype="0" fill="hold" grpId="2" nodeType="clickEffect">
                                  <p:stCondLst>
                                    <p:cond delay="0"/>
                                  </p:stCondLst>
                                  <p:childTnLst>
                                    <p:set>
                                      <p:cBhvr>
                                        <p:cTn id="41" dur="1" fill="hold">
                                          <p:stCondLst>
                                            <p:cond delay="0"/>
                                          </p:stCondLst>
                                        </p:cTn>
                                        <p:tgtEl>
                                          <p:spTgt spid="199706"/>
                                        </p:tgtEl>
                                        <p:attrNameLst>
                                          <p:attrName>style.visibility</p:attrName>
                                        </p:attrNameLst>
                                      </p:cBhvr>
                                      <p:to>
                                        <p:strVal val="hidden"/>
                                      </p:to>
                                    </p:set>
                                  </p:childTnLst>
                                </p:cTn>
                              </p:par>
                              <p:par>
                                <p:cTn id="42" presetID="1" presetClass="exit" presetSubtype="0" fill="hold" grpId="2" nodeType="withEffect">
                                  <p:stCondLst>
                                    <p:cond delay="0"/>
                                  </p:stCondLst>
                                  <p:childTnLst>
                                    <p:set>
                                      <p:cBhvr>
                                        <p:cTn id="43" dur="1" fill="hold">
                                          <p:stCondLst>
                                            <p:cond delay="0"/>
                                          </p:stCondLst>
                                        </p:cTn>
                                        <p:tgtEl>
                                          <p:spTgt spid="19970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199694"/>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grpId="0" nodeType="withEffect">
                                  <p:stCondLst>
                                    <p:cond delay="0"/>
                                  </p:stCondLst>
                                  <p:childTnLst>
                                    <p:set>
                                      <p:cBhvr>
                                        <p:cTn id="48" dur="1" fill="hold">
                                          <p:stCondLst>
                                            <p:cond delay="0"/>
                                          </p:stCondLst>
                                        </p:cTn>
                                        <p:tgtEl>
                                          <p:spTgt spid="199702"/>
                                        </p:tgtEl>
                                        <p:attrNameLst>
                                          <p:attrName>style.visibility</p:attrName>
                                        </p:attrNameLst>
                                      </p:cBhvr>
                                      <p:to>
                                        <p:strVal val="visible"/>
                                      </p:to>
                                    </p:set>
                                  </p:childTnLst>
                                  <p:subTnLst>
                                    <p:audio>
                                      <p:cMediaNode>
                                        <p:cTn display="0" masterRel="sameClick">
                                          <p:stCondLst>
                                            <p:cond evt="begin" delay="0">
                                              <p:tn val="47"/>
                                            </p:cond>
                                          </p:stCondLst>
                                          <p:endCondLst>
                                            <p:cond evt="onStopAudio" delay="0">
                                              <p:tgtEl>
                                                <p:sldTgt/>
                                              </p:tgtEl>
                                            </p:cond>
                                          </p:endCondLst>
                                        </p:cTn>
                                        <p:tgtEl>
                                          <p:sndTgt r:embed="rId11" name="Logo1.wav"/>
                                        </p:tgtEl>
                                      </p:cMediaNode>
                                    </p:audio>
                                  </p:subTnLst>
                                </p:cTn>
                              </p:par>
                            </p:childTnLst>
                          </p:cTn>
                        </p:par>
                      </p:childTnLst>
                    </p:cTn>
                  </p:par>
                </p:childTnLst>
              </p:cTn>
              <p:nextCondLst>
                <p:cond evt="onClick" delay="0">
                  <p:tgtEl>
                    <p:spTgt spid="199694"/>
                  </p:tgtEl>
                </p:cond>
              </p:nextCondLst>
            </p:seq>
            <p:seq concurrent="1" nextAc="seek">
              <p:cTn id="49" restart="whenNotActive" fill="hold" evtFilter="cancelBubble" nodeType="interactiveSeq">
                <p:stCondLst>
                  <p:cond evt="onClick" delay="0">
                    <p:tgtEl>
                      <p:spTgt spid="199706"/>
                    </p:tgtEl>
                  </p:cond>
                </p:stCondLst>
                <p:endSync evt="end" delay="0">
                  <p:rtn val="all"/>
                </p:endSync>
                <p:childTnLst>
                  <p:par>
                    <p:cTn id="50" fill="hold">
                      <p:stCondLst>
                        <p:cond delay="0"/>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199700"/>
                                        </p:tgtEl>
                                        <p:attrNameLst>
                                          <p:attrName>style.visibility</p:attrName>
                                        </p:attrNameLst>
                                      </p:cBhvr>
                                      <p:to>
                                        <p:strVal val="visible"/>
                                      </p:to>
                                    </p:set>
                                  </p:childTnLst>
                                  <p:subTnLst>
                                    <p:audio>
                                      <p:cMediaNode>
                                        <p:cTn display="0" masterRel="sameClick">
                                          <p:stCondLst>
                                            <p:cond evt="begin" delay="0">
                                              <p:tn val="52"/>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6"/>
                  </p:tgtEl>
                </p:cond>
              </p:nextCondLst>
            </p:seq>
            <p:seq concurrent="1" nextAc="seek">
              <p:cTn id="54" restart="whenNotActive" fill="hold" evtFilter="cancelBubble" nodeType="interactiveSeq">
                <p:stCondLst>
                  <p:cond evt="onClick" delay="0">
                    <p:tgtEl>
                      <p:spTgt spid="199703"/>
                    </p:tgtEl>
                  </p:cond>
                </p:stCondLst>
                <p:endSync evt="end" delay="0">
                  <p:rtn val="all"/>
                </p:endSync>
                <p:childTnLst>
                  <p:par>
                    <p:cTn id="55" fill="hold">
                      <p:stCondLst>
                        <p:cond delay="0"/>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99701"/>
                                        </p:tgtEl>
                                        <p:attrNameLst>
                                          <p:attrName>style.visibility</p:attrName>
                                        </p:attrNameLst>
                                      </p:cBhvr>
                                      <p:to>
                                        <p:strVal val="visible"/>
                                      </p:to>
                                    </p:set>
                                  </p:childTnLst>
                                  <p:subTnLst>
                                    <p:audio>
                                      <p:cMediaNode>
                                        <p:cTn display="0" masterRel="sameClick">
                                          <p:stCondLst>
                                            <p:cond evt="begin" delay="0">
                                              <p:tn val="57"/>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3"/>
                  </p:tgtEl>
                </p:cond>
              </p:nextCondLst>
            </p:seq>
            <p:seq concurrent="1" nextAc="seek">
              <p:cTn id="59" restart="whenNotActive" fill="hold" evtFilter="cancelBubble" nodeType="interactiveSeq">
                <p:stCondLst>
                  <p:cond evt="onClick" delay="0">
                    <p:tgtEl>
                      <p:spTgt spid="199699"/>
                    </p:tgtEl>
                  </p:cond>
                </p:stCondLst>
                <p:endSync evt="end" delay="0">
                  <p:rtn val="all"/>
                </p:endSync>
                <p:childTnLst>
                  <p:par>
                    <p:cTn id="60" fill="hold">
                      <p:stCondLst>
                        <p:cond delay="0"/>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199698"/>
                                        </p:tgtEl>
                                        <p:attrNameLst>
                                          <p:attrName>style.visibility</p:attrName>
                                        </p:attrNameLst>
                                      </p:cBhvr>
                                      <p:to>
                                        <p:strVal val="visible"/>
                                      </p:to>
                                    </p:set>
                                  </p:childTnLst>
                                  <p:subTnLst>
                                    <p:audio>
                                      <p:cMediaNode>
                                        <p:cTn display="0" masterRel="sameClick">
                                          <p:stCondLst>
                                            <p:cond evt="begin" delay="0">
                                              <p:tn val="62"/>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699"/>
                  </p:tgtEl>
                </p:cond>
              </p:nextCondLst>
            </p:seq>
            <p:seq concurrent="1" nextAc="seek">
              <p:cTn id="64" restart="whenNotActive" fill="hold" evtFilter="cancelBubble" nodeType="interactiveSeq">
                <p:stCondLst>
                  <p:cond evt="onClick" delay="0">
                    <p:tgtEl>
                      <p:spTgt spid="199705"/>
                    </p:tgtEl>
                  </p:cond>
                </p:stCondLst>
                <p:endSync evt="end" delay="0">
                  <p:rtn val="all"/>
                </p:endSync>
                <p:childTnLst>
                  <p:par>
                    <p:cTn id="65" fill="hold">
                      <p:stCondLst>
                        <p:cond delay="0"/>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199689"/>
                                        </p:tgtEl>
                                        <p:attrNameLst>
                                          <p:attrName>style.visibility</p:attrName>
                                        </p:attrNameLst>
                                      </p:cBhvr>
                                      <p:to>
                                        <p:strVal val="visible"/>
                                      </p:to>
                                    </p:set>
                                  </p:childTnLst>
                                  <p:subTnLst>
                                    <p:audio>
                                      <p:cMediaNode>
                                        <p:cTn display="0" masterRel="sameClick">
                                          <p:stCondLst>
                                            <p:cond evt="begin" delay="0">
                                              <p:tn val="67"/>
                                            </p:cond>
                                          </p:stCondLst>
                                          <p:endCondLst>
                                            <p:cond evt="onStopAudio" delay="0">
                                              <p:tgtEl>
                                                <p:sldTgt/>
                                              </p:tgtEl>
                                            </p:cond>
                                          </p:endCondLst>
                                        </p:cTn>
                                        <p:tgtEl>
                                          <p:sndTgt r:embed="rId12" name="click.wav"/>
                                        </p:tgtEl>
                                      </p:cMediaNode>
                                    </p:audio>
                                  </p:subTnLst>
                                </p:cTn>
                              </p:par>
                            </p:childTnLst>
                          </p:cTn>
                        </p:par>
                      </p:childTnLst>
                    </p:cTn>
                  </p:par>
                </p:childTnLst>
              </p:cTn>
              <p:nextCondLst>
                <p:cond evt="onClick" delay="0">
                  <p:tgtEl>
                    <p:spTgt spid="199705"/>
                  </p:tgtEl>
                </p:cond>
              </p:nextCondLst>
            </p:seq>
          </p:childTnLst>
        </p:cTn>
      </p:par>
    </p:tnLst>
    <p:bldLst>
      <p:bldP spid="199689" grpId="0" bldLvl="0" animBg="1"/>
      <p:bldP spid="199698" grpId="0" bldLvl="0" animBg="1"/>
      <p:bldP spid="199699" grpId="0" bldLvl="0" animBg="1"/>
      <p:bldP spid="199700" grpId="0" bldLvl="0" animBg="1"/>
      <p:bldP spid="199701" grpId="0" bldLvl="0" animBg="1"/>
      <p:bldP spid="199702" grpId="0" bldLvl="0" animBg="1"/>
      <p:bldP spid="199703" grpId="0" bldLvl="0" animBg="1"/>
      <p:bldP spid="199703" grpId="1" bldLvl="0" animBg="1"/>
      <p:bldP spid="199703" grpId="2" bldLvl="0" animBg="1"/>
      <p:bldP spid="199705" grpId="0" bldLvl="0" animBg="1"/>
      <p:bldP spid="199706" grpId="0" bldLvl="0" animBg="1"/>
      <p:bldP spid="199706" grpId="1" bldLvl="0" animBg="1"/>
      <p:bldP spid="199706" grpId="2" bldLvl="0" animBg="1"/>
      <p:bldP spid="30813" grpId="0" bldLvl="0" animBg="1"/>
      <p:bldP spid="31" grpId="0"/>
    </p:bldLst>
  </p:timing>
</p:sld>
</file>

<file path=ppt/slides/slide13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8" name="Picture 2" descr="http://i2.squidoocdn.com/resize/squidoo_images/800/draft_lens14129531module153566617photo_1316792468Christmas-Wreath-Clip-Ar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059832" y="404664"/>
            <a:ext cx="2993092" cy="3112816"/>
          </a:xfrm>
          <a:prstGeom prst="rect">
            <a:avLst/>
          </a:prstGeom>
          <a:noFill/>
          <a:effectLst>
            <a:glow rad="127000">
              <a:schemeClr val="bg1"/>
            </a:glow>
          </a:effectLst>
          <a:extLst>
            <a:ext uri="{909E8E84-426E-40DD-AFC4-6F175D3DCCD1}">
              <a14:hiddenFill xmlns:a14="http://schemas.microsoft.com/office/drawing/2010/main">
                <a:solidFill>
                  <a:srgbClr val="FFFFFF"/>
                </a:solidFill>
              </a14:hiddenFill>
            </a:ext>
          </a:extLst>
        </p:spPr>
      </p:pic>
      <p:grpSp>
        <p:nvGrpSpPr>
          <p:cNvPr id="5" name="4 Grupo"/>
          <p:cNvGrpSpPr/>
          <p:nvPr/>
        </p:nvGrpSpPr>
        <p:grpSpPr>
          <a:xfrm>
            <a:off x="381000" y="3573463"/>
            <a:ext cx="8534400" cy="2592387"/>
            <a:chOff x="381000" y="3573463"/>
            <a:chExt cx="8534400" cy="2591841"/>
          </a:xfrm>
        </p:grpSpPr>
        <p:grpSp>
          <p:nvGrpSpPr>
            <p:cNvPr id="31749" name="Group 2"/>
            <p:cNvGrpSpPr/>
            <p:nvPr/>
          </p:nvGrpSpPr>
          <p:grpSpPr>
            <a:xfrm>
              <a:off x="381000" y="4031704"/>
              <a:ext cx="8534400" cy="2133600"/>
              <a:chOff x="240" y="2449"/>
              <a:chExt cx="5376" cy="1344"/>
            </a:xfrm>
          </p:grpSpPr>
          <p:sp>
            <p:nvSpPr>
              <p:cNvPr id="3" name="AutoShape 3"/>
              <p:cNvSpPr>
                <a:spLocks noChangeArrowheads="1"/>
              </p:cNvSpPr>
              <p:nvPr/>
            </p:nvSpPr>
            <p:spPr bwMode="auto">
              <a:xfrm>
                <a:off x="240" y="2449"/>
                <a:ext cx="5376" cy="1344"/>
              </a:xfrm>
              <a:prstGeom prst="hexagon">
                <a:avLst>
                  <a:gd name="adj" fmla="val 54759"/>
                  <a:gd name="vf" fmla="val 115470"/>
                </a:avLst>
              </a:prstGeom>
              <a:gradFill rotWithShape="0">
                <a:gsLst>
                  <a:gs pos="0">
                    <a:srgbClr val="666666"/>
                  </a:gs>
                  <a:gs pos="50000">
                    <a:srgbClr val="000000"/>
                  </a:gs>
                  <a:gs pos="100000">
                    <a:srgbClr val="666666"/>
                  </a:gs>
                </a:gsLst>
                <a:lin ang="5400000" scaled="1"/>
              </a:gradFill>
              <a:ln w="38160">
                <a:solidFill>
                  <a:schemeClr val="accent1">
                    <a:lumMod val="60000"/>
                    <a:lumOff val="40000"/>
                  </a:schemeClr>
                </a:solidFill>
                <a:miter lim="800000"/>
              </a:ln>
            </p:spPr>
            <p:txBody>
              <a:bodyPr wrap="none" lIns="90000" tIns="46800" rIns="90000" bIns="46800" anchor="ctr"/>
              <a:lstStyle/>
              <a:p>
                <a:pPr marL="0" marR="0" lvl="0" indent="0" algn="ctr" defTabSz="449580" rtl="0" eaLnBrk="0" fontAlgn="base" latinLnBrk="0" hangingPunct="0">
                  <a:lnSpc>
                    <a:spcPct val="100000"/>
                  </a:lnSpc>
                  <a:spcBef>
                    <a:spcPct val="0"/>
                  </a:spcBef>
                  <a:spcAft>
                    <a:spcPct val="0"/>
                  </a:spcAft>
                  <a:buClrTx/>
                  <a:buSzPct val="100000"/>
                  <a:buFontTx/>
                  <a:buNone/>
                  <a:tabLst>
                    <a:tab pos="0" algn="l"/>
                    <a:tab pos="914400" algn="l"/>
                    <a:tab pos="1828800" algn="l"/>
                    <a:tab pos="2743200" algn="l"/>
                    <a:tab pos="3657600" algn="l"/>
                    <a:tab pos="4572000" algn="l"/>
                    <a:tab pos="5486400" algn="l"/>
                    <a:tab pos="6400800" algn="l"/>
                    <a:tab pos="7315200" algn="l"/>
                    <a:tab pos="8229600" algn="l"/>
                    <a:tab pos="9144000" algn="l"/>
                    <a:tab pos="10058400" algn="l"/>
                  </a:tabLst>
                  <a:defRPr/>
                </a:pPr>
                <a:r>
                  <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rPr>
                  <a:t>500.000</a:t>
                </a:r>
                <a:endParaRPr kumimoji="0" lang="en-US" sz="6000" b="1" i="0" u="none" strike="noStrike" kern="1200" cap="none" spc="0" normalizeH="0" baseline="0" noProof="0">
                  <a:ln>
                    <a:noFill/>
                  </a:ln>
                  <a:solidFill>
                    <a:srgbClr val="FFFF00"/>
                  </a:solidFill>
                  <a:effectLst/>
                  <a:uLnTx/>
                  <a:uFillTx/>
                  <a:latin typeface="Arial" panose="020B0604020202020204" pitchFamily="34" charset="0"/>
                  <a:ea typeface="+mn-ea"/>
                  <a:cs typeface="+mn-cs"/>
                </a:endParaRPr>
              </a:p>
            </p:txBody>
          </p:sp>
          <p:sp>
            <p:nvSpPr>
              <p:cNvPr id="31752" name="AutoShape 4"/>
              <p:cNvSpPr/>
              <p:nvPr/>
            </p:nvSpPr>
            <p:spPr>
              <a:xfrm>
                <a:off x="1440" y="3009"/>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753" name="AutoShape 5"/>
              <p:cNvSpPr/>
              <p:nvPr/>
            </p:nvSpPr>
            <p:spPr>
              <a:xfrm>
                <a:off x="4128" y="2976"/>
                <a:ext cx="240" cy="240"/>
              </a:xfrm>
              <a:prstGeom prst="diamond">
                <a:avLst/>
              </a:prstGeom>
              <a:gradFill rotWithShape="0">
                <a:gsLst>
                  <a:gs pos="0">
                    <a:srgbClr val="FFBE7D"/>
                  </a:gs>
                  <a:gs pos="100000">
                    <a:srgbClr val="FF9933"/>
                  </a:gs>
                </a:gsLst>
                <a:path path="shape">
                  <a:fillToRect l="50000" t="50000" r="50000" b="50000"/>
                </a:path>
                <a:tileRect/>
              </a:gradFill>
              <a:ln w="9360" cap="flat" cmpd="sng">
                <a:solidFill>
                  <a:srgbClr val="FF9933"/>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pic>
          <p:nvPicPr>
            <p:cNvPr id="9" name="Picture 35"/>
            <p:cNvPicPr>
              <a:picLocks noChangeAspect="1" noChangeArrowheads="1"/>
            </p:cNvPicPr>
            <p:nvPr/>
          </p:nvPicPr>
          <p:blipFill>
            <a:blip r:embed="rId3"/>
            <a:stretch>
              <a:fillRect/>
            </a:stretch>
          </p:blipFill>
          <p:spPr bwMode="auto">
            <a:xfrm>
              <a:off x="1795463" y="3573463"/>
              <a:ext cx="5692775" cy="89357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grpSp>
      <p:pic>
        <p:nvPicPr>
          <p:cNvPr id="2" name="Picture 1"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4" name="\jingle.wav"/>
            </a:hlinkClick>
          </p:cNvPr>
          <p:cNvPicPr>
            <a:picLocks noChangeAspect="1"/>
          </p:cNvPicPr>
          <p:nvPr/>
        </p:nvPicPr>
        <p:blipFill>
          <a:blip r:embed="rId5"/>
          <a:stretch>
            <a:fillRect/>
          </a:stretch>
        </p:blipFill>
        <p:spPr>
          <a:xfrm rot="5400000" flipV="1">
            <a:off x="-80010" y="5749290"/>
            <a:ext cx="1136650" cy="1080770"/>
          </a:xfrm>
          <a:prstGeom prst="rect">
            <a:avLst/>
          </a:prstGeom>
        </p:spPr>
      </p:pic>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000000"/>
                                          </p:val>
                                        </p:tav>
                                        <p:tav tm="100000">
                                          <p:val>
                                            <p:strVal val="#ppt_w"/>
                                          </p:val>
                                        </p:tav>
                                      </p:tavLst>
                                    </p:anim>
                                    <p:anim calcmode="lin" valueType="num">
                                      <p:cBhvr>
                                        <p:cTn id="8" dur="500" fill="hold"/>
                                        <p:tgtEl>
                                          <p:spTgt spid="5"/>
                                        </p:tgtEl>
                                        <p:attrNameLst>
                                          <p:attrName>ppt_h</p:attrName>
                                        </p:attrNameLst>
                                      </p:cBhvr>
                                      <p:tavLst>
                                        <p:tav tm="0">
                                          <p:val>
                                            <p:fltVal val="0.000000"/>
                                          </p:val>
                                        </p:tav>
                                        <p:tav tm="100000">
                                          <p:val>
                                            <p:strVal val="#ppt_h"/>
                                          </p:val>
                                        </p:tav>
                                      </p:tavLst>
                                    </p:anim>
                                    <p:animEffect transition="in" filter="fade">
                                      <p:cBhvr>
                                        <p:cTn id="9" dur="500"/>
                                        <p:tgtEl>
                                          <p:spTgt spid="5"/>
                                        </p:tgtEl>
                                      </p:cBhvr>
                                    </p:animEffect>
                                  </p:childTnLst>
                                  <p:subTnLst>
                                    <p:audio>
                                      <p:cMediaNode>
                                        <p:cTn display="0" masterRel="sameClick">
                                          <p:stCondLst>
                                            <p:cond evt="begin" delay="0">
                                              <p:tn val="5"/>
                                            </p:cond>
                                          </p:stCondLst>
                                          <p:endCondLst>
                                            <p:cond evt="onStopAudio" delay="0">
                                              <p:tgtEl>
                                                <p:sldTgt/>
                                              </p:tgtEl>
                                            </p:cond>
                                          </p:endCondLst>
                                        </p:cTn>
                                        <p:tgtEl>
                                          <p:sndTgt r:embed="rId6" name="applause.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266" name="Picture 43" descr="http://totallybaked.files.wordpress.com/2007/12/santa_happy_dance_hg_clr.gif"/>
          <p:cNvPicPr>
            <a:picLocks noChangeAspect="1"/>
          </p:cNvPicPr>
          <p:nvPr/>
        </p:nvPicPr>
        <p:blipFill>
          <a:blip r:embed="rId1"/>
          <a:stretch>
            <a:fillRect/>
          </a:stretch>
        </p:blipFill>
        <p:spPr>
          <a:xfrm>
            <a:off x="3503613" y="606425"/>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162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11303"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32770" name="Rectangle 94"/>
          <p:cNvSpPr/>
          <p:nvPr/>
        </p:nvSpPr>
        <p:spPr>
          <a:xfrm>
            <a:off x="1258888" y="4076700"/>
            <a:ext cx="6553200" cy="215900"/>
          </a:xfrm>
          <a:prstGeom prst="rect">
            <a:avLst/>
          </a:prstGeom>
          <a:solidFill>
            <a:schemeClr val="tx1"/>
          </a:solid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grpSp>
        <p:nvGrpSpPr>
          <p:cNvPr id="32771" name="Group 11"/>
          <p:cNvGrpSpPr/>
          <p:nvPr/>
        </p:nvGrpSpPr>
        <p:grpSpPr>
          <a:xfrm>
            <a:off x="34925" y="1341438"/>
            <a:ext cx="9142413" cy="2390775"/>
            <a:chOff x="0" y="384"/>
            <a:chExt cx="5759" cy="2015"/>
          </a:xfrm>
        </p:grpSpPr>
        <p:sp>
          <p:nvSpPr>
            <p:cNvPr id="32799" name="AutoShape 12"/>
            <p:cNvSpPr/>
            <p:nvPr/>
          </p:nvSpPr>
          <p:spPr>
            <a:xfrm>
              <a:off x="144" y="384"/>
              <a:ext cx="5472" cy="2016"/>
            </a:xfrm>
            <a:prstGeom prst="hexagon">
              <a:avLst>
                <a:gd name="adj" fmla="val 32446"/>
                <a:gd name="vf" fmla="val 115470"/>
              </a:avLst>
            </a:prstGeom>
            <a:gradFill rotWithShape="1">
              <a:gsLst>
                <a:gs pos="0">
                  <a:srgbClr val="0066CC"/>
                </a:gs>
                <a:gs pos="100000">
                  <a:srgbClr val="000000"/>
                </a:gs>
              </a:gsLst>
              <a:path path="shape">
                <a:fillToRect l="50000" t="50000" r="50000" b="50000"/>
              </a:path>
              <a:tileRect/>
            </a:gradFill>
            <a:ln w="633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2800" name="Line 13"/>
            <p:cNvSpPr/>
            <p:nvPr/>
          </p:nvSpPr>
          <p:spPr>
            <a:xfrm>
              <a:off x="5616" y="1392"/>
              <a:ext cx="144" cy="1"/>
            </a:xfrm>
            <a:prstGeom prst="line">
              <a:avLst/>
            </a:prstGeom>
            <a:ln w="63360" cap="flat" cmpd="sng">
              <a:solidFill>
                <a:srgbClr val="FFFFFF"/>
              </a:solidFill>
              <a:prstDash val="solid"/>
              <a:miter/>
              <a:headEnd type="none" w="med" len="med"/>
              <a:tailEnd type="none" w="med" len="med"/>
            </a:ln>
          </p:spPr>
        </p:sp>
        <p:sp>
          <p:nvSpPr>
            <p:cNvPr id="32801" name="Line 14"/>
            <p:cNvSpPr/>
            <p:nvPr/>
          </p:nvSpPr>
          <p:spPr>
            <a:xfrm>
              <a:off x="0" y="1392"/>
              <a:ext cx="144" cy="1"/>
            </a:xfrm>
            <a:prstGeom prst="line">
              <a:avLst/>
            </a:prstGeom>
            <a:ln w="63360" cap="flat" cmpd="sng">
              <a:solidFill>
                <a:srgbClr val="FFFFFF"/>
              </a:solidFill>
              <a:prstDash val="solid"/>
              <a:miter/>
              <a:headEnd type="none" w="med" len="med"/>
              <a:tailEnd type="none" w="med" len="med"/>
            </a:ln>
          </p:spPr>
        </p:sp>
      </p:grpSp>
      <p:sp>
        <p:nvSpPr>
          <p:cNvPr id="32772" name="Line 2"/>
          <p:cNvSpPr/>
          <p:nvPr/>
        </p:nvSpPr>
        <p:spPr>
          <a:xfrm>
            <a:off x="0" y="6021388"/>
            <a:ext cx="9144000" cy="0"/>
          </a:xfrm>
          <a:prstGeom prst="line">
            <a:avLst/>
          </a:prstGeom>
          <a:ln w="38100" cap="flat" cmpd="sng">
            <a:solidFill>
              <a:schemeClr val="bg1"/>
            </a:solidFill>
            <a:prstDash val="solid"/>
            <a:headEnd type="none" w="med" len="med"/>
            <a:tailEnd type="none" w="med" len="med"/>
          </a:ln>
        </p:spPr>
      </p:sp>
      <p:sp>
        <p:nvSpPr>
          <p:cNvPr id="32773" name="Line 3"/>
          <p:cNvSpPr/>
          <p:nvPr/>
        </p:nvSpPr>
        <p:spPr>
          <a:xfrm>
            <a:off x="-36512" y="5013325"/>
            <a:ext cx="9144000" cy="0"/>
          </a:xfrm>
          <a:prstGeom prst="line">
            <a:avLst/>
          </a:prstGeom>
          <a:ln w="38100" cap="flat" cmpd="sng">
            <a:solidFill>
              <a:schemeClr val="bg1"/>
            </a:solidFill>
            <a:prstDash val="solid"/>
            <a:headEnd type="none" w="med" len="med"/>
            <a:tailEnd type="none" w="med" len="med"/>
          </a:ln>
        </p:spPr>
      </p:sp>
      <p:sp>
        <p:nvSpPr>
          <p:cNvPr id="199688" name="AutoShape 8"/>
          <p:cNvSpPr>
            <a:spLocks noChangeArrowheads="1"/>
          </p:cNvSpPr>
          <p:nvPr/>
        </p:nvSpPr>
        <p:spPr bwMode="auto">
          <a:xfrm>
            <a:off x="4654550"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89" name="AutoShape 9"/>
          <p:cNvSpPr/>
          <p:nvPr/>
        </p:nvSpPr>
        <p:spPr>
          <a:xfrm>
            <a:off x="464343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0" name="AutoShape 10"/>
          <p:cNvSpPr>
            <a:spLocks noChangeArrowheads="1"/>
          </p:cNvSpPr>
          <p:nvPr/>
        </p:nvSpPr>
        <p:spPr bwMode="auto">
          <a:xfrm>
            <a:off x="611188" y="4652963"/>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1" name="AutoShape 11"/>
          <p:cNvSpPr>
            <a:spLocks noChangeArrowheads="1"/>
          </p:cNvSpPr>
          <p:nvPr/>
        </p:nvSpPr>
        <p:spPr bwMode="auto">
          <a:xfrm>
            <a:off x="4654550"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2" name="AutoShape 12"/>
          <p:cNvSpPr>
            <a:spLocks noChangeArrowheads="1"/>
          </p:cNvSpPr>
          <p:nvPr/>
        </p:nvSpPr>
        <p:spPr bwMode="auto">
          <a:xfrm>
            <a:off x="611188" y="5619750"/>
            <a:ext cx="3733800" cy="762000"/>
          </a:xfrm>
          <a:prstGeom prst="hexagon">
            <a:avLst>
              <a:gd name="adj" fmla="val 44576"/>
              <a:gd name="vf" fmla="val 115470"/>
            </a:avLst>
          </a:prstGeom>
          <a:gradFill rotWithShape="1">
            <a:gsLst>
              <a:gs pos="0">
                <a:schemeClr val="accent2"/>
              </a:gs>
              <a:gs pos="100000">
                <a:schemeClr val="accent2">
                  <a:gamma/>
                  <a:shade val="46275"/>
                  <a:invGamma/>
                </a:schemeClr>
              </a:gs>
            </a:gsLst>
            <a:path path="shape">
              <a:fillToRect l="50000" t="50000" r="50000" b="50000"/>
            </a:path>
          </a:gradFill>
          <a:ln w="25560">
            <a:solidFill>
              <a:srgbClr val="FFFFFF"/>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3" name="Text Box 13"/>
          <p:cNvSpPr txBox="1"/>
          <p:nvPr/>
        </p:nvSpPr>
        <p:spPr>
          <a:xfrm>
            <a:off x="682625" y="2060575"/>
            <a:ext cx="7921625" cy="1152525"/>
          </a:xfrm>
          <a:prstGeom prst="rect">
            <a:avLst/>
          </a:prstGeom>
          <a:noFill/>
          <a:ln w="9525">
            <a:noFill/>
          </a:ln>
        </p:spPr>
        <p:txBody>
          <a:bodyPr lIns="90000" tIns="46800" rIns="90000" bIns="46800" anchor="t" anchorCtr="1"/>
          <a:p>
            <a:pPr algn="ct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4000" b="0" dirty="0">
                <a:latin typeface="Arial Rounded MT Bold" pitchFamily="34" charset="0"/>
              </a:rPr>
              <a:t>What Christmas Carol is about a sleigh pulled by a horse?</a:t>
            </a:r>
            <a:endParaRPr lang="en-US" altLang="es-ES" sz="4000" b="0" dirty="0">
              <a:solidFill>
                <a:srgbClr val="FFFFFF"/>
              </a:solidFill>
              <a:latin typeface="Arial Rounded MT Bold" pitchFamily="34" charset="0"/>
            </a:endParaRPr>
          </a:p>
        </p:txBody>
      </p:sp>
      <p:sp>
        <p:nvSpPr>
          <p:cNvPr id="199694" name="AutoShape 14"/>
          <p:cNvSpPr>
            <a:spLocks noChangeArrowheads="1"/>
          </p:cNvSpPr>
          <p:nvPr/>
        </p:nvSpPr>
        <p:spPr bwMode="auto">
          <a:xfrm>
            <a:off x="8532813" y="6237288"/>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199698" name="AutoShape 18"/>
          <p:cNvSpPr/>
          <p:nvPr/>
        </p:nvSpPr>
        <p:spPr>
          <a:xfrm>
            <a:off x="465455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699" name="Text Box 19"/>
          <p:cNvSpPr txBox="1"/>
          <p:nvPr/>
        </p:nvSpPr>
        <p:spPr>
          <a:xfrm>
            <a:off x="4859338" y="5732463"/>
            <a:ext cx="3602037" cy="465137"/>
          </a:xfrm>
          <a:prstGeom prst="rect">
            <a:avLst/>
          </a:prstGeom>
          <a:noFill/>
          <a:ln w="9525">
            <a:noFill/>
          </a:ln>
          <a:effectLst>
            <a:outerShdw dist="35921" dir="2699999" algn="ctr" rotWithShape="0">
              <a:schemeClr val="tx1"/>
            </a:outerShdw>
          </a:effectLst>
        </p:spPr>
        <p:txBody>
          <a:bodyPr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400" dirty="0">
                <a:solidFill>
                  <a:srgbClr val="FF9933"/>
                </a:solidFill>
                <a:latin typeface="Arial Rounded MT Bold" pitchFamily="34" charset="0"/>
              </a:rPr>
              <a:t>D.</a:t>
            </a:r>
            <a:r>
              <a:rPr lang="en-US" altLang="es-ES" sz="2400" dirty="0">
                <a:solidFill>
                  <a:srgbClr val="FFFFFF"/>
                </a:solidFill>
                <a:latin typeface="Arial Rounded MT Bold" pitchFamily="34" charset="0"/>
              </a:rPr>
              <a:t> </a:t>
            </a:r>
            <a:r>
              <a:rPr lang="en-US" altLang="es-ES" sz="2400" dirty="0">
                <a:latin typeface="Arial Rounded MT Bold" pitchFamily="34" charset="0"/>
              </a:rPr>
              <a:t>Little drummer boy</a:t>
            </a:r>
            <a:endParaRPr lang="en-US" altLang="es-ES" sz="2400" dirty="0">
              <a:latin typeface="Arial Rounded MT Bold" pitchFamily="34" charset="0"/>
            </a:endParaRPr>
          </a:p>
        </p:txBody>
      </p:sp>
      <p:sp>
        <p:nvSpPr>
          <p:cNvPr id="199700" name="AutoShape 20"/>
          <p:cNvSpPr/>
          <p:nvPr/>
        </p:nvSpPr>
        <p:spPr>
          <a:xfrm>
            <a:off x="611188" y="4652963"/>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1" name="AutoShape 21"/>
          <p:cNvSpPr/>
          <p:nvPr/>
        </p:nvSpPr>
        <p:spPr>
          <a:xfrm>
            <a:off x="622300" y="5619750"/>
            <a:ext cx="3733800" cy="762000"/>
          </a:xfrm>
          <a:prstGeom prst="hexagon">
            <a:avLst>
              <a:gd name="adj" fmla="val 44575"/>
              <a:gd name="vf" fmla="val 115470"/>
            </a:avLst>
          </a:prstGeom>
          <a:gradFill rotWithShape="1">
            <a:gsLst>
              <a:gs pos="0">
                <a:srgbClr val="FF9933"/>
              </a:gs>
              <a:gs pos="100000">
                <a:srgbClr val="FF33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2" name="AutoShape 22"/>
          <p:cNvSpPr/>
          <p:nvPr/>
        </p:nvSpPr>
        <p:spPr>
          <a:xfrm>
            <a:off x="622300" y="5643563"/>
            <a:ext cx="3733800" cy="762000"/>
          </a:xfrm>
          <a:prstGeom prst="hexagon">
            <a:avLst>
              <a:gd name="adj" fmla="val 44575"/>
              <a:gd name="vf" fmla="val 115470"/>
            </a:avLst>
          </a:prstGeom>
          <a:gradFill rotWithShape="1">
            <a:gsLst>
              <a:gs pos="0">
                <a:srgbClr val="66FF33"/>
              </a:gs>
              <a:gs pos="100000">
                <a:srgbClr val="009900"/>
              </a:gs>
            </a:gsLst>
            <a:path path="shape">
              <a:fillToRect l="50000" t="50000" r="50000" b="50000"/>
            </a:path>
            <a:tileRect/>
          </a:gradFill>
          <a:ln w="25560" cap="flat" cmpd="sng">
            <a:solidFill>
              <a:srgbClr val="FFFFFF"/>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199703" name="Text Box 23"/>
          <p:cNvSpPr txBox="1"/>
          <p:nvPr/>
        </p:nvSpPr>
        <p:spPr>
          <a:xfrm>
            <a:off x="1187450" y="5718175"/>
            <a:ext cx="2635250"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C.</a:t>
            </a:r>
            <a:r>
              <a:rPr lang="en-US" altLang="es-ES" sz="2800" dirty="0">
                <a:solidFill>
                  <a:srgbClr val="FFFFFF"/>
                </a:solidFill>
                <a:latin typeface="Arial Rounded MT Bold" pitchFamily="34" charset="0"/>
              </a:rPr>
              <a:t> </a:t>
            </a:r>
            <a:r>
              <a:rPr lang="en-US" altLang="es-ES" sz="2800" dirty="0">
                <a:latin typeface="Arial Rounded MT Bold" pitchFamily="34" charset="0"/>
              </a:rPr>
              <a:t>Jingle Bells</a:t>
            </a:r>
            <a:endParaRPr lang="en-US" altLang="es-ES" sz="2800" dirty="0">
              <a:latin typeface="Arial Rounded MT Bold" pitchFamily="34" charset="0"/>
            </a:endParaRPr>
          </a:p>
        </p:txBody>
      </p:sp>
      <p:sp>
        <p:nvSpPr>
          <p:cNvPr id="32789" name="Text Box 24"/>
          <p:cNvSpPr txBox="1"/>
          <p:nvPr/>
        </p:nvSpPr>
        <p:spPr>
          <a:xfrm>
            <a:off x="2916238" y="1557338"/>
            <a:ext cx="3311525" cy="576262"/>
          </a:xfrm>
          <a:prstGeom prst="rect">
            <a:avLst/>
          </a:prstGeom>
          <a:noFill/>
          <a:ln w="9525">
            <a:noFill/>
          </a:ln>
        </p:spPr>
        <p:txBody>
          <a:bodyPr lIns="90000" tIns="46800" rIns="90000" bIns="46800" anchor="t" anchorCtr="1"/>
          <a:p>
            <a:pPr defTabSz="449580">
              <a:spcBef>
                <a:spcPts val="1250"/>
              </a:spcBef>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3200" b="0" dirty="0">
                <a:solidFill>
                  <a:srgbClr val="FF0066"/>
                </a:solidFill>
                <a:latin typeface="Arial Rounded MT Bold" pitchFamily="34" charset="0"/>
              </a:rPr>
              <a:t>1.000.000</a:t>
            </a:r>
            <a:endParaRPr lang="en-US" altLang="es-ES" sz="3200" b="0" dirty="0">
              <a:solidFill>
                <a:srgbClr val="FF0066"/>
              </a:solidFill>
              <a:latin typeface="Arial Rounded MT Bold" pitchFamily="34" charset="0"/>
            </a:endParaRPr>
          </a:p>
        </p:txBody>
      </p:sp>
      <p:sp>
        <p:nvSpPr>
          <p:cNvPr id="199705" name="Text Box 25"/>
          <p:cNvSpPr txBox="1"/>
          <p:nvPr/>
        </p:nvSpPr>
        <p:spPr>
          <a:xfrm>
            <a:off x="5148263" y="4775200"/>
            <a:ext cx="2587625" cy="525463"/>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B.</a:t>
            </a:r>
            <a:r>
              <a:rPr lang="en-US" altLang="es-ES" sz="2800" dirty="0">
                <a:solidFill>
                  <a:srgbClr val="FFFFFF"/>
                </a:solidFill>
                <a:latin typeface="Arial Rounded MT Bold" pitchFamily="34" charset="0"/>
              </a:rPr>
              <a:t> </a:t>
            </a:r>
            <a:r>
              <a:rPr lang="en-US" altLang="es-ES" sz="2800" dirty="0">
                <a:latin typeface="Arial Rounded MT Bold" pitchFamily="34" charset="0"/>
              </a:rPr>
              <a:t>Silent night</a:t>
            </a:r>
            <a:endParaRPr lang="en-US" altLang="es-ES" sz="2800" dirty="0">
              <a:latin typeface="Arial Rounded MT Bold" pitchFamily="34" charset="0"/>
            </a:endParaRPr>
          </a:p>
        </p:txBody>
      </p:sp>
      <p:sp>
        <p:nvSpPr>
          <p:cNvPr id="199706" name="Text Box 26"/>
          <p:cNvSpPr txBox="1"/>
          <p:nvPr/>
        </p:nvSpPr>
        <p:spPr>
          <a:xfrm>
            <a:off x="827088" y="4760913"/>
            <a:ext cx="3219450" cy="525462"/>
          </a:xfrm>
          <a:prstGeom prst="rect">
            <a:avLst/>
          </a:prstGeom>
          <a:noFill/>
          <a:ln w="9525">
            <a:noFill/>
          </a:ln>
          <a:effectLst>
            <a:outerShdw dist="35921" dir="2699999" algn="ctr" rotWithShape="0">
              <a:schemeClr val="tx1"/>
            </a:outerShdw>
          </a:effectLst>
        </p:spPr>
        <p:txBody>
          <a:bodyPr wrap="none" lIns="90000" tIns="46800" rIns="90000" bIns="46800">
            <a:spAutoFit/>
          </a:bodyPr>
          <a:p>
            <a:pPr defTabSz="449580">
              <a:buClrTx/>
              <a:buSzPct val="100000"/>
              <a:buFontTx/>
              <a:tabLst>
                <a:tab pos="0" algn="l"/>
                <a:tab pos="914400" algn="l"/>
                <a:tab pos="1828800" algn="l"/>
                <a:tab pos="2743200" algn="l"/>
                <a:tab pos="3657600" algn="l"/>
                <a:tab pos="4572000" algn="l"/>
                <a:tab pos="5486400" algn="l"/>
                <a:tab pos="6400800" algn="l"/>
                <a:tab pos="7315200" algn="l"/>
                <a:tab pos="8229600" algn="l"/>
                <a:tab pos="9144000" algn="l"/>
                <a:tab pos="10058400" algn="l"/>
              </a:tabLst>
            </a:pPr>
            <a:r>
              <a:rPr lang="en-US" altLang="es-ES" sz="2800" dirty="0">
                <a:solidFill>
                  <a:srgbClr val="FF9933"/>
                </a:solidFill>
                <a:latin typeface="Arial Rounded MT Bold" pitchFamily="34" charset="0"/>
              </a:rPr>
              <a:t>A.</a:t>
            </a:r>
            <a:r>
              <a:rPr lang="en-US" altLang="es-ES" sz="2800" dirty="0">
                <a:solidFill>
                  <a:srgbClr val="FFFFFF"/>
                </a:solidFill>
                <a:latin typeface="Arial Rounded MT Bold" pitchFamily="34" charset="0"/>
              </a:rPr>
              <a:t> Christmas tree</a:t>
            </a:r>
            <a:endParaRPr lang="en-US" altLang="es-ES" sz="2800" dirty="0">
              <a:latin typeface="Arial Rounded MT Bold" pitchFamily="34" charset="0"/>
            </a:endParaRPr>
          </a:p>
        </p:txBody>
      </p:sp>
      <p:sp>
        <p:nvSpPr>
          <p:cNvPr id="32861" name="Rectangle 93"/>
          <p:cNvSpPr/>
          <p:nvPr/>
        </p:nvSpPr>
        <p:spPr>
          <a:xfrm>
            <a:off x="1258888" y="4105275"/>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1" name="30 CuadroTexto"/>
          <p:cNvSpPr txBox="1"/>
          <p:nvPr/>
        </p:nvSpPr>
        <p:spPr>
          <a:xfrm>
            <a:off x="3492500" y="3965575"/>
            <a:ext cx="2168525" cy="400050"/>
          </a:xfrm>
          <a:prstGeom prst="rect">
            <a:avLst/>
          </a:prstGeom>
          <a:noFill/>
          <a:ln w="9525">
            <a:noFill/>
          </a:ln>
        </p:spPr>
        <p:txBody>
          <a:bodyPr>
            <a:spAutoFit/>
          </a:bodyPr>
          <a:p>
            <a:pPr algn="ctr"/>
            <a:r>
              <a:rPr lang="es-ES_tradnl" altLang="es-ES" dirty="0">
                <a:solidFill>
                  <a:srgbClr val="FF0000"/>
                </a:solidFill>
                <a:latin typeface="Arial Rounded MT Bold" pitchFamily="34" charset="0"/>
              </a:rPr>
              <a:t>TIME IS UP</a:t>
            </a:r>
            <a:endParaRPr lang="es-ES" altLang="es-ES" dirty="0">
              <a:solidFill>
                <a:srgbClr val="FF0000"/>
              </a:solidFill>
              <a:latin typeface="Arial Rounded MT Bold" pitchFamily="34" charset="0"/>
            </a:endParaRPr>
          </a:p>
        </p:txBody>
      </p:sp>
      <p:pic>
        <p:nvPicPr>
          <p:cNvPr id="3"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46083" y="324465"/>
            <a:ext cx="990600" cy="5207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pic>
        <p:nvPicPr>
          <p:cNvPr id="5" name="Picture 32">
            <a:hlinkClick r:id="rId3" action="ppaction://hlinksldjump"/>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36683" y="327640"/>
            <a:ext cx="1066800" cy="533400"/>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6" name="AutoShape 44">
            <a:hlinkClick r:id="" action="ppaction://hlinkshowjump?jump=nextslide"/>
          </p:cNvPr>
          <p:cNvSpPr>
            <a:spLocks noChangeArrowheads="1"/>
          </p:cNvSpPr>
          <p:nvPr/>
        </p:nvSpPr>
        <p:spPr bwMode="auto">
          <a:xfrm>
            <a:off x="8014971" y="174942"/>
            <a:ext cx="779461" cy="720726"/>
          </a:xfrm>
          <a:prstGeom prst="star5">
            <a:avLst/>
          </a:prstGeom>
          <a:solidFill>
            <a:srgbClr val="0070C0"/>
          </a:solidFill>
          <a:effectLst>
            <a:glow rad="101600">
              <a:schemeClr val="bg1">
                <a:alpha val="60000"/>
              </a:schemeClr>
            </a:glow>
            <a:outerShdw blurRad="40000" dist="23000" dir="5400000" rotWithShape="0">
              <a:srgbClr val="000000">
                <a:alpha val="35000"/>
              </a:srgbClr>
            </a:outerShdw>
          </a:effectLst>
        </p:spPr>
        <p:style>
          <a:lnRef idx="0">
            <a:schemeClr val="accent2"/>
          </a:lnRef>
          <a:fillRef idx="3">
            <a:schemeClr val="accent2"/>
          </a:fillRef>
          <a:effectRef idx="3">
            <a:schemeClr val="accent2"/>
          </a:effectRef>
          <a:fontRef idx="minor">
            <a:schemeClr val="lt1"/>
          </a:fontRef>
        </p:style>
        <p:txBody>
          <a:bodyPr wrap="none" anchor="ctr"/>
          <a:p>
            <a:pPr marL="0" marR="0" lvl="0" indent="0" algn="l"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lt1"/>
              </a:solidFill>
              <a:effectLst/>
              <a:uLnTx/>
              <a:uFillTx/>
              <a:latin typeface="+mn-lt"/>
              <a:ea typeface="+mn-ea"/>
              <a:cs typeface="+mn-cs"/>
            </a:endParaRPr>
          </a:p>
        </p:txBody>
      </p:sp>
      <p:pic>
        <p:nvPicPr>
          <p:cNvPr id="7" name="Picture 91">
            <a:hlinkClick r:id="rId5" action="ppaction://hlinksldjump"/>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165408" y="303828"/>
            <a:ext cx="990600" cy="576262"/>
          </a:xfrm>
          <a:prstGeom prst="rect">
            <a:avLst/>
          </a:prstGeom>
          <a:noFill/>
          <a:ln>
            <a:noFill/>
          </a:ln>
          <a:effectLst>
            <a:glow rad="63500">
              <a:schemeClr val="accent1">
                <a:satMod val="175000"/>
                <a:alpha val="40000"/>
              </a:schemeClr>
            </a:glo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14:hiddenLine>
            </a:ext>
          </a:extLst>
        </p:spPr>
      </p:pic>
      <p:sp>
        <p:nvSpPr>
          <p:cNvPr id="4" name="AutoShape 4">
            <a:hlinkClick r:id="rId7" action="ppaction://hlinksldjump"/>
          </p:cNvPr>
          <p:cNvSpPr/>
          <p:nvPr/>
        </p:nvSpPr>
        <p:spPr>
          <a:xfrm>
            <a:off x="-19367" y="232093"/>
            <a:ext cx="674687" cy="612775"/>
          </a:xfrm>
          <a:prstGeom prst="actionButtonHome">
            <a:avLst/>
          </a:prstGeom>
          <a:solidFill>
            <a:srgbClr val="0070C0"/>
          </a:solidFill>
          <a:ln w="9525">
            <a:noFill/>
          </a:ln>
        </p:spPr>
        <p:txBody>
          <a:bodyPr wrap="none" anchor="ctr"/>
          <a:p>
            <a:endParaRPr lang="es-ES" altLang="es-ES" dirty="0">
              <a:latin typeface="Arial Rounded MT Bold" pitchFamily="34" charset="0"/>
            </a:endParaRPr>
          </a:p>
        </p:txBody>
      </p:sp>
    </p:spTree>
  </p:cSld>
  <p:clrMapOvr>
    <a:masterClrMapping/>
  </p:clrMapOvr>
  <p:transition spd="med" advClick="0">
    <p:diamond/>
    <p:sndAc>
      <p:stSnd>
        <p:snd r:embed="rId8" name="Millionaire.wav"/>
      </p:stSnd>
    </p:sndAc>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99693"/>
                                        </p:tgtEl>
                                        <p:attrNameLst>
                                          <p:attrName>style.visibility</p:attrName>
                                        </p:attrNameLst>
                                      </p:cBhvr>
                                      <p:to>
                                        <p:strVal val="visible"/>
                                      </p:to>
                                    </p:set>
                                    <p:animEffect transition="in" filter="wipe(left)">
                                      <p:cBhvr>
                                        <p:cTn id="7" dur="1750"/>
                                        <p:tgtEl>
                                          <p:spTgt spid="199693"/>
                                        </p:tgtEl>
                                      </p:cBhvr>
                                    </p:animEffect>
                                  </p:childTnLst>
                                </p:cTn>
                              </p:par>
                            </p:childTnLst>
                          </p:cTn>
                        </p:par>
                        <p:par>
                          <p:cTn id="8" fill="hold">
                            <p:stCondLst>
                              <p:cond delay="2000"/>
                            </p:stCondLst>
                            <p:childTnLst>
                              <p:par>
                                <p:cTn id="9" presetID="22" presetClass="entr" presetSubtype="8" fill="hold" grpId="0" nodeType="afterEffect">
                                  <p:stCondLst>
                                    <p:cond delay="1000"/>
                                  </p:stCondLst>
                                  <p:childTnLst>
                                    <p:set>
                                      <p:cBhvr>
                                        <p:cTn id="10" dur="1" fill="hold">
                                          <p:stCondLst>
                                            <p:cond delay="0"/>
                                          </p:stCondLst>
                                        </p:cTn>
                                        <p:tgtEl>
                                          <p:spTgt spid="199706"/>
                                        </p:tgtEl>
                                        <p:attrNameLst>
                                          <p:attrName>style.visibility</p:attrName>
                                        </p:attrNameLst>
                                      </p:cBhvr>
                                      <p:to>
                                        <p:strVal val="visible"/>
                                      </p:to>
                                    </p:set>
                                    <p:animEffect transition="in" filter="wipe(left)">
                                      <p:cBhvr>
                                        <p:cTn id="11" dur="500"/>
                                        <p:tgtEl>
                                          <p:spTgt spid="199706"/>
                                        </p:tgtEl>
                                      </p:cBhvr>
                                    </p:animEffect>
                                  </p:childTnLst>
                                  <p:subTnLst>
                                    <p:audio>
                                      <p:cMediaNode>
                                        <p:cTn display="0" masterRel="sameClick">
                                          <p:stCondLst>
                                            <p:cond evt="begin" delay="0">
                                              <p:tn val="9"/>
                                            </p:cond>
                                          </p:stCondLst>
                                          <p:endCondLst>
                                            <p:cond evt="onStopAudio" delay="0">
                                              <p:tgtEl>
                                                <p:sldTgt/>
                                              </p:tgtEl>
                                            </p:cond>
                                          </p:endCondLst>
                                        </p:cTn>
                                        <p:tgtEl>
                                          <p:sndTgt r:embed="rId9" name="laser.wav"/>
                                        </p:tgtEl>
                                      </p:cMediaNode>
                                    </p:audio>
                                  </p:subTnLst>
                                </p:cTn>
                              </p:par>
                            </p:childTnLst>
                          </p:cTn>
                        </p:par>
                        <p:par>
                          <p:cTn id="12" fill="hold">
                            <p:stCondLst>
                              <p:cond delay="3500"/>
                            </p:stCondLst>
                            <p:childTnLst>
                              <p:par>
                                <p:cTn id="13" presetID="22" presetClass="entr" presetSubtype="8" fill="hold" grpId="0" nodeType="afterEffect">
                                  <p:stCondLst>
                                    <p:cond delay="500"/>
                                  </p:stCondLst>
                                  <p:childTnLst>
                                    <p:set>
                                      <p:cBhvr>
                                        <p:cTn id="14" dur="1" fill="hold">
                                          <p:stCondLst>
                                            <p:cond delay="0"/>
                                          </p:stCondLst>
                                        </p:cTn>
                                        <p:tgtEl>
                                          <p:spTgt spid="199705"/>
                                        </p:tgtEl>
                                        <p:attrNameLst>
                                          <p:attrName>style.visibility</p:attrName>
                                        </p:attrNameLst>
                                      </p:cBhvr>
                                      <p:to>
                                        <p:strVal val="visible"/>
                                      </p:to>
                                    </p:set>
                                    <p:animEffect transition="in" filter="wipe(left)">
                                      <p:cBhvr>
                                        <p:cTn id="15" dur="500"/>
                                        <p:tgtEl>
                                          <p:spTgt spid="199705"/>
                                        </p:tgtEl>
                                      </p:cBhvr>
                                    </p:animEffect>
                                  </p:childTnLst>
                                  <p:subTnLst>
                                    <p:audio>
                                      <p:cMediaNode>
                                        <p:cTn display="0" masterRel="sameClick">
                                          <p:stCondLst>
                                            <p:cond evt="begin" delay="0">
                                              <p:tn val="13"/>
                                            </p:cond>
                                          </p:stCondLst>
                                          <p:endCondLst>
                                            <p:cond evt="onStopAudio" delay="0">
                                              <p:tgtEl>
                                                <p:sldTgt/>
                                              </p:tgtEl>
                                            </p:cond>
                                          </p:endCondLst>
                                        </p:cTn>
                                        <p:tgtEl>
                                          <p:sndTgt r:embed="rId9" name="laser.wav"/>
                                        </p:tgtEl>
                                      </p:cMediaNode>
                                    </p:audio>
                                  </p:subTnLst>
                                </p:cTn>
                              </p:par>
                            </p:childTnLst>
                          </p:cTn>
                        </p:par>
                        <p:par>
                          <p:cTn id="16" fill="hold">
                            <p:stCondLst>
                              <p:cond delay="4500"/>
                            </p:stCondLst>
                            <p:childTnLst>
                              <p:par>
                                <p:cTn id="17" presetID="22" presetClass="entr" presetSubtype="8" fill="hold" grpId="0" nodeType="afterEffect">
                                  <p:stCondLst>
                                    <p:cond delay="500"/>
                                  </p:stCondLst>
                                  <p:childTnLst>
                                    <p:set>
                                      <p:cBhvr>
                                        <p:cTn id="18" dur="1" fill="hold">
                                          <p:stCondLst>
                                            <p:cond delay="0"/>
                                          </p:stCondLst>
                                        </p:cTn>
                                        <p:tgtEl>
                                          <p:spTgt spid="199703"/>
                                        </p:tgtEl>
                                        <p:attrNameLst>
                                          <p:attrName>style.visibility</p:attrName>
                                        </p:attrNameLst>
                                      </p:cBhvr>
                                      <p:to>
                                        <p:strVal val="visible"/>
                                      </p:to>
                                    </p:set>
                                    <p:animEffect transition="in" filter="wipe(left)">
                                      <p:cBhvr>
                                        <p:cTn id="19" dur="500"/>
                                        <p:tgtEl>
                                          <p:spTgt spid="199703"/>
                                        </p:tgtEl>
                                      </p:cBhvr>
                                    </p:animEffect>
                                  </p:childTnLst>
                                  <p:subTnLst>
                                    <p:audio>
                                      <p:cMediaNode>
                                        <p:cTn display="0" masterRel="sameClick">
                                          <p:stCondLst>
                                            <p:cond evt="begin" delay="0">
                                              <p:tn val="17"/>
                                            </p:cond>
                                          </p:stCondLst>
                                          <p:endCondLst>
                                            <p:cond evt="onStopAudio" delay="0">
                                              <p:tgtEl>
                                                <p:sldTgt/>
                                              </p:tgtEl>
                                            </p:cond>
                                          </p:endCondLst>
                                        </p:cTn>
                                        <p:tgtEl>
                                          <p:sndTgt r:embed="rId9" name="laser.wav"/>
                                        </p:tgtEl>
                                      </p:cMediaNode>
                                    </p:audio>
                                  </p:subTnLst>
                                </p:cTn>
                              </p:par>
                            </p:childTnLst>
                          </p:cTn>
                        </p:par>
                        <p:par>
                          <p:cTn id="20" fill="hold">
                            <p:stCondLst>
                              <p:cond delay="5500"/>
                            </p:stCondLst>
                            <p:childTnLst>
                              <p:par>
                                <p:cTn id="21" presetID="22" presetClass="entr" presetSubtype="8" fill="hold" grpId="0" nodeType="afterEffect">
                                  <p:stCondLst>
                                    <p:cond delay="500"/>
                                  </p:stCondLst>
                                  <p:childTnLst>
                                    <p:set>
                                      <p:cBhvr>
                                        <p:cTn id="22" dur="1" fill="hold">
                                          <p:stCondLst>
                                            <p:cond delay="0"/>
                                          </p:stCondLst>
                                        </p:cTn>
                                        <p:tgtEl>
                                          <p:spTgt spid="199699"/>
                                        </p:tgtEl>
                                        <p:attrNameLst>
                                          <p:attrName>style.visibility</p:attrName>
                                        </p:attrNameLst>
                                      </p:cBhvr>
                                      <p:to>
                                        <p:strVal val="visible"/>
                                      </p:to>
                                    </p:set>
                                    <p:animEffect transition="in" filter="wipe(left)">
                                      <p:cBhvr>
                                        <p:cTn id="23" dur="500"/>
                                        <p:tgtEl>
                                          <p:spTgt spid="199699"/>
                                        </p:tgtEl>
                                      </p:cBhvr>
                                    </p:animEffect>
                                  </p:childTnLst>
                                  <p:subTnLst>
                                    <p:audio>
                                      <p:cMediaNode>
                                        <p:cTn display="0" masterRel="sameClick">
                                          <p:stCondLst>
                                            <p:cond evt="begin" delay="0">
                                              <p:tn val="21"/>
                                            </p:cond>
                                          </p:stCondLst>
                                          <p:endCondLst>
                                            <p:cond evt="onStopAudio" delay="0">
                                              <p:tgtEl>
                                                <p:sldTgt/>
                                              </p:tgtEl>
                                            </p:cond>
                                          </p:endCondLst>
                                        </p:cTn>
                                        <p:tgtEl>
                                          <p:sndTgt r:embed="rId9" name="laser.wav"/>
                                        </p:tgtEl>
                                      </p:cMediaNode>
                                    </p:audio>
                                  </p:subTnLst>
                                </p:cTn>
                              </p:par>
                            </p:childTnLst>
                          </p:cTn>
                        </p:par>
                        <p:par>
                          <p:cTn id="24" fill="hold">
                            <p:stCondLst>
                              <p:cond delay="6500"/>
                            </p:stCondLst>
                            <p:childTnLst>
                              <p:par>
                                <p:cTn id="25" presetID="22" presetClass="exit" presetSubtype="8" fill="hold" grpId="0" nodeType="afterEffect">
                                  <p:stCondLst>
                                    <p:cond delay="0"/>
                                  </p:stCondLst>
                                  <p:childTnLst>
                                    <p:animEffect transition="out" filter="wipe(left)">
                                      <p:cBhvr>
                                        <p:cTn id="26" dur="30000"/>
                                        <p:tgtEl>
                                          <p:spTgt spid="32861"/>
                                        </p:tgtEl>
                                      </p:cBhvr>
                                    </p:animEffect>
                                    <p:set>
                                      <p:cBhvr>
                                        <p:cTn id="27" dur="1" fill="hold">
                                          <p:stCondLst>
                                            <p:cond delay="29999"/>
                                          </p:stCondLst>
                                        </p:cTn>
                                        <p:tgtEl>
                                          <p:spTgt spid="32861"/>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 presetClass="exit" presetSubtype="0" fill="hold" grpId="1" nodeType="clickEffect">
                                  <p:stCondLst>
                                    <p:cond delay="0"/>
                                  </p:stCondLst>
                                  <p:childTnLst>
                                    <p:set>
                                      <p:cBhvr>
                                        <p:cTn id="31" dur="1" fill="hold">
                                          <p:stCondLst>
                                            <p:cond delay="0"/>
                                          </p:stCondLst>
                                        </p:cTn>
                                        <p:tgtEl>
                                          <p:spTgt spid="199703"/>
                                        </p:tgtEl>
                                        <p:attrNameLst>
                                          <p:attrName>style.visibility</p:attrName>
                                        </p:attrNameLst>
                                      </p:cBhvr>
                                      <p:to>
                                        <p:strVal val="hidden"/>
                                      </p:to>
                                    </p:set>
                                  </p:childTnLst>
                                </p:cTn>
                              </p:par>
                              <p:par>
                                <p:cTn id="32" presetID="1" presetClass="exit" presetSubtype="0" fill="hold" grpId="1" nodeType="withEffect">
                                  <p:stCondLst>
                                    <p:cond delay="0"/>
                                  </p:stCondLst>
                                  <p:childTnLst>
                                    <p:set>
                                      <p:cBhvr>
                                        <p:cTn id="33" dur="1" fill="hold">
                                          <p:stCondLst>
                                            <p:cond delay="0"/>
                                          </p:stCondLst>
                                        </p:cTn>
                                        <p:tgtEl>
                                          <p:spTgt spid="199706"/>
                                        </p:tgtEl>
                                        <p:attrNameLst>
                                          <p:attrName>style.visibility</p:attrName>
                                        </p:attrNameLst>
                                      </p:cBhvr>
                                      <p:to>
                                        <p:strVal val="hidden"/>
                                      </p:to>
                                    </p:set>
                                  </p:childTnLst>
                                </p:cTn>
                              </p:par>
                            </p:childTnLst>
                          </p:cTn>
                        </p:par>
                        <p:par>
                          <p:cTn id="34" fill="hold">
                            <p:stCondLst>
                              <p:cond delay="0"/>
                            </p:stCondLst>
                            <p:childTnLst>
                              <p:par>
                                <p:cTn id="35" presetID="22" presetClass="entr" presetSubtype="8" fill="hold" grpId="0" nodeType="afterEffect">
                                  <p:stCondLst>
                                    <p:cond delay="0"/>
                                  </p:stCondLst>
                                  <p:childTnLst>
                                    <p:set>
                                      <p:cBhvr>
                                        <p:cTn id="36" dur="1" fill="hold">
                                          <p:stCondLst>
                                            <p:cond delay="0"/>
                                          </p:stCondLst>
                                        </p:cTn>
                                        <p:tgtEl>
                                          <p:spTgt spid="31"/>
                                        </p:tgtEl>
                                        <p:attrNameLst>
                                          <p:attrName>style.visibility</p:attrName>
                                        </p:attrNameLst>
                                      </p:cBhvr>
                                      <p:to>
                                        <p:strVal val="visible"/>
                                      </p:to>
                                    </p:set>
                                    <p:animEffect transition="in" filter="wipe(left)">
                                      <p:cBhvr>
                                        <p:cTn id="37" dur="500"/>
                                        <p:tgtEl>
                                          <p:spTgt spid="31"/>
                                        </p:tgtEl>
                                      </p:cBhvr>
                                    </p:animEffect>
                                  </p:childTnLst>
                                  <p:subTnLst>
                                    <p:audio>
                                      <p:cMediaNode>
                                        <p:cTn display="0" masterRel="sameClick">
                                          <p:stCondLst>
                                            <p:cond evt="begin" delay="0">
                                              <p:tn val="35"/>
                                            </p:cond>
                                          </p:stCondLst>
                                          <p:endCondLst>
                                            <p:cond evt="onStopAudio" delay="0">
                                              <p:tgtEl>
                                                <p:sldTgt/>
                                              </p:tgtEl>
                                            </p:cond>
                                          </p:endCondLst>
                                        </p:cTn>
                                        <p:tgtEl>
                                          <p:sndTgt r:embed="rId10" name="Logo1.wav"/>
                                        </p:tgtEl>
                                      </p:cMediaNode>
                                    </p:audio>
                                  </p:subTnLst>
                                </p:cTn>
                              </p:par>
                            </p:childTnLst>
                          </p:cTn>
                        </p:par>
                      </p:childTnLst>
                    </p:cTn>
                  </p:par>
                  <p:par>
                    <p:cTn id="38" fill="hold">
                      <p:stCondLst>
                        <p:cond delay="indefinite"/>
                      </p:stCondLst>
                      <p:childTnLst>
                        <p:par>
                          <p:cTn id="39" fill="hold">
                            <p:stCondLst>
                              <p:cond delay="0"/>
                            </p:stCondLst>
                            <p:childTnLst>
                              <p:par>
                                <p:cTn id="40" presetID="1" presetClass="exit" presetSubtype="0" fill="hold" grpId="1" nodeType="clickEffect">
                                  <p:stCondLst>
                                    <p:cond delay="0"/>
                                  </p:stCondLst>
                                  <p:childTnLst>
                                    <p:set>
                                      <p:cBhvr>
                                        <p:cTn id="41" dur="1" fill="hold">
                                          <p:stCondLst>
                                            <p:cond delay="0"/>
                                          </p:stCondLst>
                                        </p:cTn>
                                        <p:tgtEl>
                                          <p:spTgt spid="199699"/>
                                        </p:tgtEl>
                                        <p:attrNameLst>
                                          <p:attrName>style.visibility</p:attrName>
                                        </p:attrNameLst>
                                      </p:cBhvr>
                                      <p:to>
                                        <p:strVal val="hidden"/>
                                      </p:to>
                                    </p:set>
                                  </p:childTnLst>
                                </p:cTn>
                              </p:par>
                              <p:par>
                                <p:cTn id="42" presetID="1" presetClass="exit" presetSubtype="0" fill="hold" grpId="2" nodeType="withEffect">
                                  <p:stCondLst>
                                    <p:cond delay="0"/>
                                  </p:stCondLst>
                                  <p:childTnLst>
                                    <p:set>
                                      <p:cBhvr>
                                        <p:cTn id="43" dur="1" fill="hold">
                                          <p:stCondLst>
                                            <p:cond delay="0"/>
                                          </p:stCondLst>
                                        </p:cTn>
                                        <p:tgtEl>
                                          <p:spTgt spid="19970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199694"/>
                    </p:tgtEl>
                  </p:cond>
                </p:stCondLst>
                <p:endSync evt="end" delay="0">
                  <p:rtn val="all"/>
                </p:endSync>
                <p:childTnLst>
                  <p:par>
                    <p:cTn id="45" fill="hold">
                      <p:stCondLst>
                        <p:cond delay="0"/>
                      </p:stCondLst>
                      <p:childTnLst>
                        <p:par>
                          <p:cTn id="46" fill="hold">
                            <p:stCondLst>
                              <p:cond delay="0"/>
                            </p:stCondLst>
                            <p:childTnLst>
                              <p:par>
                                <p:cTn id="47" presetID="1" presetClass="entr" presetSubtype="0" fill="hold" grpId="0" nodeType="withEffect">
                                  <p:stCondLst>
                                    <p:cond delay="0"/>
                                  </p:stCondLst>
                                  <p:childTnLst>
                                    <p:set>
                                      <p:cBhvr>
                                        <p:cTn id="48" dur="1" fill="hold">
                                          <p:stCondLst>
                                            <p:cond delay="0"/>
                                          </p:stCondLst>
                                        </p:cTn>
                                        <p:tgtEl>
                                          <p:spTgt spid="199702"/>
                                        </p:tgtEl>
                                        <p:attrNameLst>
                                          <p:attrName>style.visibility</p:attrName>
                                        </p:attrNameLst>
                                      </p:cBhvr>
                                      <p:to>
                                        <p:strVal val="visible"/>
                                      </p:to>
                                    </p:set>
                                  </p:childTnLst>
                                  <p:subTnLst>
                                    <p:audio>
                                      <p:cMediaNode>
                                        <p:cTn display="0" masterRel="sameClick">
                                          <p:stCondLst>
                                            <p:cond evt="begin" delay="0">
                                              <p:tn val="47"/>
                                            </p:cond>
                                          </p:stCondLst>
                                          <p:endCondLst>
                                            <p:cond evt="onStopAudio" delay="0">
                                              <p:tgtEl>
                                                <p:sldTgt/>
                                              </p:tgtEl>
                                            </p:cond>
                                          </p:endCondLst>
                                        </p:cTn>
                                        <p:tgtEl>
                                          <p:sndTgt r:embed="rId10" name="Logo1.wav"/>
                                        </p:tgtEl>
                                      </p:cMediaNode>
                                    </p:audio>
                                  </p:subTnLst>
                                </p:cTn>
                              </p:par>
                            </p:childTnLst>
                          </p:cTn>
                        </p:par>
                      </p:childTnLst>
                    </p:cTn>
                  </p:par>
                </p:childTnLst>
              </p:cTn>
              <p:nextCondLst>
                <p:cond evt="onClick" delay="0">
                  <p:tgtEl>
                    <p:spTgt spid="199694"/>
                  </p:tgtEl>
                </p:cond>
              </p:nextCondLst>
            </p:seq>
            <p:seq concurrent="1" nextAc="seek">
              <p:cTn id="49" restart="whenNotActive" fill="hold" evtFilter="cancelBubble" nodeType="interactiveSeq">
                <p:stCondLst>
                  <p:cond evt="onClick" delay="0">
                    <p:tgtEl>
                      <p:spTgt spid="199706"/>
                    </p:tgtEl>
                  </p:cond>
                </p:stCondLst>
                <p:endSync evt="end" delay="0">
                  <p:rtn val="all"/>
                </p:endSync>
                <p:childTnLst>
                  <p:par>
                    <p:cTn id="50" fill="hold">
                      <p:stCondLst>
                        <p:cond delay="0"/>
                      </p:stCondLst>
                      <p:childTnLst>
                        <p:par>
                          <p:cTn id="51" fill="hold">
                            <p:stCondLst>
                              <p:cond delay="0"/>
                            </p:stCondLst>
                            <p:childTnLst>
                              <p:par>
                                <p:cTn id="52" presetID="1" presetClass="entr" presetSubtype="0" fill="hold" grpId="0" nodeType="clickEffect">
                                  <p:stCondLst>
                                    <p:cond delay="0"/>
                                  </p:stCondLst>
                                  <p:childTnLst>
                                    <p:set>
                                      <p:cBhvr>
                                        <p:cTn id="53" dur="1" fill="hold">
                                          <p:stCondLst>
                                            <p:cond delay="0"/>
                                          </p:stCondLst>
                                        </p:cTn>
                                        <p:tgtEl>
                                          <p:spTgt spid="199700"/>
                                        </p:tgtEl>
                                        <p:attrNameLst>
                                          <p:attrName>style.visibility</p:attrName>
                                        </p:attrNameLst>
                                      </p:cBhvr>
                                      <p:to>
                                        <p:strVal val="visible"/>
                                      </p:to>
                                    </p:set>
                                  </p:childTnLst>
                                  <p:subTnLst>
                                    <p:audio>
                                      <p:cMediaNode>
                                        <p:cTn display="0" masterRel="sameClick">
                                          <p:stCondLst>
                                            <p:cond evt="begin" delay="0">
                                              <p:tn val="52"/>
                                            </p:cond>
                                          </p:stCondLst>
                                          <p:endCondLst>
                                            <p:cond evt="onStopAudio" delay="0">
                                              <p:tgtEl>
                                                <p:sldTgt/>
                                              </p:tgtEl>
                                            </p:cond>
                                          </p:endCondLst>
                                        </p:cTn>
                                        <p:tgtEl>
                                          <p:sndTgt r:embed="rId11" name="click.wav"/>
                                        </p:tgtEl>
                                      </p:cMediaNode>
                                    </p:audio>
                                  </p:subTnLst>
                                </p:cTn>
                              </p:par>
                            </p:childTnLst>
                          </p:cTn>
                        </p:par>
                      </p:childTnLst>
                    </p:cTn>
                  </p:par>
                </p:childTnLst>
              </p:cTn>
              <p:nextCondLst>
                <p:cond evt="onClick" delay="0">
                  <p:tgtEl>
                    <p:spTgt spid="199706"/>
                  </p:tgtEl>
                </p:cond>
              </p:nextCondLst>
            </p:seq>
            <p:seq concurrent="1" nextAc="seek">
              <p:cTn id="54" restart="whenNotActive" fill="hold" evtFilter="cancelBubble" nodeType="interactiveSeq">
                <p:stCondLst>
                  <p:cond evt="onClick" delay="0">
                    <p:tgtEl>
                      <p:spTgt spid="199705"/>
                    </p:tgtEl>
                  </p:cond>
                </p:stCondLst>
                <p:endSync evt="end" delay="0">
                  <p:rtn val="all"/>
                </p:endSync>
                <p:childTnLst>
                  <p:par>
                    <p:cTn id="55" fill="hold">
                      <p:stCondLst>
                        <p:cond delay="0"/>
                      </p:stCondLst>
                      <p:childTnLst>
                        <p:par>
                          <p:cTn id="56" fill="hold">
                            <p:stCondLst>
                              <p:cond delay="0"/>
                            </p:stCondLst>
                            <p:childTnLst>
                              <p:par>
                                <p:cTn id="57" presetID="1" presetClass="entr" presetSubtype="0" fill="hold" grpId="0" nodeType="clickEffect">
                                  <p:stCondLst>
                                    <p:cond delay="0"/>
                                  </p:stCondLst>
                                  <p:childTnLst>
                                    <p:set>
                                      <p:cBhvr>
                                        <p:cTn id="58" dur="1" fill="hold">
                                          <p:stCondLst>
                                            <p:cond delay="0"/>
                                          </p:stCondLst>
                                        </p:cTn>
                                        <p:tgtEl>
                                          <p:spTgt spid="199689"/>
                                        </p:tgtEl>
                                        <p:attrNameLst>
                                          <p:attrName>style.visibility</p:attrName>
                                        </p:attrNameLst>
                                      </p:cBhvr>
                                      <p:to>
                                        <p:strVal val="visible"/>
                                      </p:to>
                                    </p:set>
                                  </p:childTnLst>
                                  <p:subTnLst>
                                    <p:audio>
                                      <p:cMediaNode>
                                        <p:cTn display="0" masterRel="sameClick">
                                          <p:stCondLst>
                                            <p:cond evt="begin" delay="0">
                                              <p:tn val="57"/>
                                            </p:cond>
                                          </p:stCondLst>
                                          <p:endCondLst>
                                            <p:cond evt="onStopAudio" delay="0">
                                              <p:tgtEl>
                                                <p:sldTgt/>
                                              </p:tgtEl>
                                            </p:cond>
                                          </p:endCondLst>
                                        </p:cTn>
                                        <p:tgtEl>
                                          <p:sndTgt r:embed="rId11" name="click.wav"/>
                                        </p:tgtEl>
                                      </p:cMediaNode>
                                    </p:audio>
                                  </p:subTnLst>
                                </p:cTn>
                              </p:par>
                            </p:childTnLst>
                          </p:cTn>
                        </p:par>
                      </p:childTnLst>
                    </p:cTn>
                  </p:par>
                </p:childTnLst>
              </p:cTn>
              <p:nextCondLst>
                <p:cond evt="onClick" delay="0">
                  <p:tgtEl>
                    <p:spTgt spid="199705"/>
                  </p:tgtEl>
                </p:cond>
              </p:nextCondLst>
            </p:seq>
            <p:seq concurrent="1" nextAc="seek">
              <p:cTn id="59" restart="whenNotActive" fill="hold" evtFilter="cancelBubble" nodeType="interactiveSeq">
                <p:stCondLst>
                  <p:cond evt="onClick" delay="0">
                    <p:tgtEl>
                      <p:spTgt spid="199699"/>
                    </p:tgtEl>
                  </p:cond>
                </p:stCondLst>
                <p:endSync evt="end" delay="0">
                  <p:rtn val="all"/>
                </p:endSync>
                <p:childTnLst>
                  <p:par>
                    <p:cTn id="60" fill="hold">
                      <p:stCondLst>
                        <p:cond delay="0"/>
                      </p:stCondLst>
                      <p:childTnLst>
                        <p:par>
                          <p:cTn id="61" fill="hold">
                            <p:stCondLst>
                              <p:cond delay="0"/>
                            </p:stCondLst>
                            <p:childTnLst>
                              <p:par>
                                <p:cTn id="62" presetID="1" presetClass="entr" presetSubtype="0" fill="hold" grpId="0" nodeType="clickEffect">
                                  <p:stCondLst>
                                    <p:cond delay="0"/>
                                  </p:stCondLst>
                                  <p:childTnLst>
                                    <p:set>
                                      <p:cBhvr>
                                        <p:cTn id="63" dur="1" fill="hold">
                                          <p:stCondLst>
                                            <p:cond delay="0"/>
                                          </p:stCondLst>
                                        </p:cTn>
                                        <p:tgtEl>
                                          <p:spTgt spid="199698"/>
                                        </p:tgtEl>
                                        <p:attrNameLst>
                                          <p:attrName>style.visibility</p:attrName>
                                        </p:attrNameLst>
                                      </p:cBhvr>
                                      <p:to>
                                        <p:strVal val="visible"/>
                                      </p:to>
                                    </p:set>
                                  </p:childTnLst>
                                  <p:subTnLst>
                                    <p:audio>
                                      <p:cMediaNode>
                                        <p:cTn display="0" masterRel="sameClick">
                                          <p:stCondLst>
                                            <p:cond evt="begin" delay="0">
                                              <p:tn val="62"/>
                                            </p:cond>
                                          </p:stCondLst>
                                          <p:endCondLst>
                                            <p:cond evt="onStopAudio" delay="0">
                                              <p:tgtEl>
                                                <p:sldTgt/>
                                              </p:tgtEl>
                                            </p:cond>
                                          </p:endCondLst>
                                        </p:cTn>
                                        <p:tgtEl>
                                          <p:sndTgt r:embed="rId11" name="click.wav"/>
                                        </p:tgtEl>
                                      </p:cMediaNode>
                                    </p:audio>
                                  </p:subTnLst>
                                </p:cTn>
                              </p:par>
                            </p:childTnLst>
                          </p:cTn>
                        </p:par>
                      </p:childTnLst>
                    </p:cTn>
                  </p:par>
                </p:childTnLst>
              </p:cTn>
              <p:nextCondLst>
                <p:cond evt="onClick" delay="0">
                  <p:tgtEl>
                    <p:spTgt spid="199699"/>
                  </p:tgtEl>
                </p:cond>
              </p:nextCondLst>
            </p:seq>
            <p:seq concurrent="1" nextAc="seek">
              <p:cTn id="64" restart="whenNotActive" fill="hold" evtFilter="cancelBubble" nodeType="interactiveSeq">
                <p:stCondLst>
                  <p:cond evt="onClick" delay="0">
                    <p:tgtEl>
                      <p:spTgt spid="199703"/>
                    </p:tgtEl>
                  </p:cond>
                </p:stCondLst>
                <p:endSync evt="end" delay="0">
                  <p:rtn val="all"/>
                </p:endSync>
                <p:childTnLst>
                  <p:par>
                    <p:cTn id="65" fill="hold">
                      <p:stCondLst>
                        <p:cond delay="0"/>
                      </p:stCondLst>
                      <p:childTnLst>
                        <p:par>
                          <p:cTn id="66" fill="hold">
                            <p:stCondLst>
                              <p:cond delay="0"/>
                            </p:stCondLst>
                            <p:childTnLst>
                              <p:par>
                                <p:cTn id="67" presetID="1" presetClass="entr" presetSubtype="0" fill="hold" grpId="0" nodeType="clickEffect">
                                  <p:stCondLst>
                                    <p:cond delay="0"/>
                                  </p:stCondLst>
                                  <p:childTnLst>
                                    <p:set>
                                      <p:cBhvr>
                                        <p:cTn id="68" dur="1" fill="hold">
                                          <p:stCondLst>
                                            <p:cond delay="0"/>
                                          </p:stCondLst>
                                        </p:cTn>
                                        <p:tgtEl>
                                          <p:spTgt spid="199701"/>
                                        </p:tgtEl>
                                        <p:attrNameLst>
                                          <p:attrName>style.visibility</p:attrName>
                                        </p:attrNameLst>
                                      </p:cBhvr>
                                      <p:to>
                                        <p:strVal val="visible"/>
                                      </p:to>
                                    </p:set>
                                  </p:childTnLst>
                                  <p:subTnLst>
                                    <p:audio>
                                      <p:cMediaNode>
                                        <p:cTn display="0" masterRel="sameClick">
                                          <p:stCondLst>
                                            <p:cond evt="begin" delay="0">
                                              <p:tn val="67"/>
                                            </p:cond>
                                          </p:stCondLst>
                                          <p:endCondLst>
                                            <p:cond evt="onStopAudio" delay="0">
                                              <p:tgtEl>
                                                <p:sldTgt/>
                                              </p:tgtEl>
                                            </p:cond>
                                          </p:endCondLst>
                                        </p:cTn>
                                        <p:tgtEl>
                                          <p:sndTgt r:embed="rId11" name="click.wav"/>
                                        </p:tgtEl>
                                      </p:cMediaNode>
                                    </p:audio>
                                  </p:subTnLst>
                                </p:cTn>
                              </p:par>
                            </p:childTnLst>
                          </p:cTn>
                        </p:par>
                      </p:childTnLst>
                    </p:cTn>
                  </p:par>
                </p:childTnLst>
              </p:cTn>
              <p:nextCondLst>
                <p:cond evt="onClick" delay="0">
                  <p:tgtEl>
                    <p:spTgt spid="199703"/>
                  </p:tgtEl>
                </p:cond>
              </p:nextCondLst>
            </p:seq>
          </p:childTnLst>
        </p:cTn>
      </p:par>
    </p:tnLst>
    <p:bldLst>
      <p:bldP spid="199689" grpId="0" bldLvl="0" animBg="1"/>
      <p:bldP spid="199698" grpId="0" bldLvl="0" animBg="1"/>
      <p:bldP spid="199699" grpId="0" bldLvl="0" animBg="1"/>
      <p:bldP spid="199699" grpId="1" bldLvl="0" animBg="1"/>
      <p:bldP spid="199700" grpId="0" bldLvl="0" animBg="1"/>
      <p:bldP spid="199701" grpId="0" bldLvl="0" animBg="1"/>
      <p:bldP spid="199702" grpId="0" bldLvl="0" animBg="1"/>
      <p:bldP spid="199703" grpId="0" bldLvl="0" animBg="1"/>
      <p:bldP spid="199703" grpId="1" bldLvl="0" animBg="1"/>
      <p:bldP spid="199705" grpId="0" bldLvl="0" animBg="1"/>
      <p:bldP spid="199706" grpId="0" bldLvl="0" animBg="1"/>
      <p:bldP spid="199706" grpId="1" bldLvl="0" animBg="1"/>
      <p:bldP spid="199706" grpId="2" bldLvl="0" animBg="1"/>
      <p:bldP spid="32861" grpId="0" bldLvl="0" animBg="1"/>
      <p:bldP spid="31" grpId="0"/>
    </p:bldLst>
  </p:timing>
</p:sld>
</file>

<file path=ppt/slides/slide14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83975" name="AutoShape 7"/>
          <p:cNvSpPr/>
          <p:nvPr/>
        </p:nvSpPr>
        <p:spPr>
          <a:xfrm>
            <a:off x="0" y="0"/>
            <a:ext cx="9144000" cy="6858000"/>
          </a:xfrm>
          <a:prstGeom prst="star16">
            <a:avLst>
              <a:gd name="adj" fmla="val 37500"/>
            </a:avLst>
          </a:prstGeom>
          <a:gradFill rotWithShape="1">
            <a:gsLst>
              <a:gs pos="0">
                <a:srgbClr val="FFFF00"/>
              </a:gs>
              <a:gs pos="100000">
                <a:srgbClr val="00004C">
                  <a:alpha val="0"/>
                </a:srgbClr>
              </a:gs>
            </a:gsLst>
            <a:path path="shape">
              <a:fillToRect l="50000" t="50000" r="50000" b="50000"/>
            </a:path>
            <a:tileRect/>
          </a:gradFill>
          <a:ln w="9525">
            <a:noFill/>
          </a:ln>
        </p:spPr>
        <p:txBody>
          <a:bodyPr wrap="none" anchor="ctr"/>
          <a:p>
            <a:endParaRPr lang="es-ES" altLang="es-ES" dirty="0">
              <a:latin typeface="Arial Rounded MT Bold" pitchFamily="34" charset="0"/>
            </a:endParaRPr>
          </a:p>
        </p:txBody>
      </p:sp>
      <p:sp>
        <p:nvSpPr>
          <p:cNvPr id="33795" name="WordArt 8"/>
          <p:cNvSpPr>
            <a:spLocks noTextEdit="1"/>
          </p:cNvSpPr>
          <p:nvPr/>
        </p:nvSpPr>
        <p:spPr>
          <a:xfrm>
            <a:off x="900113" y="1916113"/>
            <a:ext cx="6624637" cy="2520950"/>
          </a:xfrm>
          <a:prstGeom prst="rect">
            <a:avLst/>
          </a:prstGeom>
        </p:spPr>
        <p:txBody>
          <a:bodyPr wrap="none" fromWordArt="1">
            <a:prstTxWarp prst="textPlain">
              <a:avLst>
                <a:gd name="adj" fmla="val 50000"/>
              </a:avLst>
            </a:prstTxWarp>
            <a:normAutofit/>
            <a:scene3d>
              <a:camera prst="legacyPerspectiveFront">
                <a:rot lat="20520000" lon="1080000" rev="0"/>
              </a:camera>
              <a:lightRig rig="legacyHarsh2" dir="b"/>
            </a:scene3d>
            <a:sp3d extrusionH="430200" prstMaterial="legacyMatte">
              <a:extrusionClr>
                <a:srgbClr val="FF6600"/>
              </a:extrusionClr>
            </a:sp3d>
          </a:bodyPr>
          <a:p>
            <a:pPr algn="ctr"/>
            <a:r>
              <a:rPr lang="en-US" sz="3600" b="1">
                <a:gradFill rotWithShape="1">
                  <a:gsLst>
                    <a:gs pos="0">
                      <a:srgbClr val="FFE701"/>
                    </a:gs>
                    <a:gs pos="100000">
                      <a:srgbClr val="FE3E02"/>
                    </a:gs>
                  </a:gsLst>
                  <a:lin ang="5400000" scaled="1"/>
                  <a:tileRect/>
                </a:gradFill>
                <a:latin typeface="Impact" panose="020B0806030902050204" charset="0"/>
                <a:ea typeface="Impact" panose="020B0806030902050204" charset="0"/>
              </a:rPr>
              <a:t>1.000.000</a:t>
            </a:r>
            <a:endParaRPr lang="en-US" sz="3600" b="1">
              <a:gradFill rotWithShape="1">
                <a:gsLst>
                  <a:gs pos="0">
                    <a:srgbClr val="FFE701"/>
                  </a:gs>
                  <a:gs pos="100000">
                    <a:srgbClr val="FE3E02"/>
                  </a:gs>
                </a:gsLst>
                <a:lin ang="5400000" scaled="1"/>
                <a:tileRect/>
              </a:gradFill>
              <a:latin typeface="Impact" panose="020B0806030902050204" charset="0"/>
              <a:ea typeface="Impact" panose="020B0806030902050204" charset="0"/>
            </a:endParaRPr>
          </a:p>
        </p:txBody>
      </p:sp>
      <p:sp>
        <p:nvSpPr>
          <p:cNvPr id="83977" name="Text Box 9"/>
          <p:cNvSpPr txBox="1">
            <a:spLocks noChangeArrowheads="1"/>
          </p:cNvSpPr>
          <p:nvPr/>
        </p:nvSpPr>
        <p:spPr bwMode="auto">
          <a:xfrm>
            <a:off x="1187450" y="4868863"/>
            <a:ext cx="6769100" cy="823912"/>
          </a:xfrm>
          <a:prstGeom prst="rect">
            <a:avLst/>
          </a:prstGeom>
          <a:noFill/>
          <a:ln w="9525">
            <a:noFill/>
            <a:miter lim="800000"/>
          </a:ln>
          <a:effectLst>
            <a:outerShdw dist="53882" dir="2700000" algn="ctr" rotWithShape="0">
              <a:schemeClr val="tx1"/>
            </a:outerShdw>
          </a:effectLst>
        </p:spPr>
        <p:txBody>
          <a:bodyPr>
            <a:spAutoFit/>
            <a:scene3d>
              <a:camera prst="orthographicFront"/>
              <a:lightRig rig="balanced" dir="t">
                <a:rot lat="0" lon="0" rev="2100000"/>
              </a:lightRig>
            </a:scene3d>
            <a:sp3d extrusionH="57150" prstMaterial="metal">
              <a:bevelT w="38100" h="25400"/>
              <a:contourClr>
                <a:schemeClr val="bg2"/>
              </a:contourClr>
            </a:sp3d>
          </a:bodyPr>
          <a:lstStyle/>
          <a:p>
            <a:pPr marR="0" algn="ctr" defTabSz="449580">
              <a:spcBef>
                <a:spcPct val="50000"/>
              </a:spcBef>
              <a:buClr>
                <a:srgbClr val="000000"/>
              </a:buClr>
              <a:buSzPct val="100000"/>
              <a:defRPr/>
            </a:pPr>
            <a:r>
              <a:rPr kumimoji="0" lang="es-ES" sz="4800" kern="1200" cap="none" spc="0" normalizeH="0" baseline="0" noProof="0" dirty="0">
                <a:solidFill>
                  <a:schemeClr val="bg1">
                    <a:shade val="50000"/>
                  </a:schemeClr>
                </a:solidFill>
                <a:latin typeface="Arial Rounded MT Bold" pitchFamily="34" charset="0"/>
                <a:ea typeface="+mn-ea"/>
                <a:cs typeface="+mn-cs"/>
              </a:rPr>
              <a:t>CONGRATULATIONS!</a:t>
            </a:r>
            <a:endParaRPr kumimoji="0" lang="es-ES" sz="4800" kern="1200" cap="none" spc="0" normalizeH="0" baseline="0" noProof="0" dirty="0">
              <a:solidFill>
                <a:schemeClr val="bg1">
                  <a:shade val="50000"/>
                </a:schemeClr>
              </a:solidFill>
              <a:latin typeface="Arial Rounded MT Bold" pitchFamily="34" charset="0"/>
              <a:ea typeface="+mn-ea"/>
              <a:cs typeface="+mn-cs"/>
            </a:endParaRPr>
          </a:p>
        </p:txBody>
      </p:sp>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83975"/>
                                        </p:tgtEl>
                                        <p:attrNameLst>
                                          <p:attrName>style.visibility</p:attrName>
                                        </p:attrNameLst>
                                      </p:cBhvr>
                                      <p:to>
                                        <p:strVal val="visible"/>
                                      </p:to>
                                    </p:set>
                                    <p:anim calcmode="lin" valueType="num">
                                      <p:cBhvr>
                                        <p:cTn id="7" dur="500" fill="hold"/>
                                        <p:tgtEl>
                                          <p:spTgt spid="83975"/>
                                        </p:tgtEl>
                                        <p:attrNameLst>
                                          <p:attrName>ppt_w</p:attrName>
                                        </p:attrNameLst>
                                      </p:cBhvr>
                                      <p:tavLst>
                                        <p:tav tm="0">
                                          <p:val>
                                            <p:fltVal val="0.000000"/>
                                          </p:val>
                                        </p:tav>
                                        <p:tav tm="100000">
                                          <p:val>
                                            <p:strVal val="#ppt_w"/>
                                          </p:val>
                                        </p:tav>
                                      </p:tavLst>
                                    </p:anim>
                                    <p:anim calcmode="lin" valueType="num">
                                      <p:cBhvr>
                                        <p:cTn id="8" dur="500" fill="hold"/>
                                        <p:tgtEl>
                                          <p:spTgt spid="83975"/>
                                        </p:tgtEl>
                                        <p:attrNameLst>
                                          <p:attrName>ppt_h</p:attrName>
                                        </p:attrNameLst>
                                      </p:cBhvr>
                                      <p:tavLst>
                                        <p:tav tm="0">
                                          <p:val>
                                            <p:fltVal val="0.000000"/>
                                          </p:val>
                                        </p:tav>
                                        <p:tav tm="100000">
                                          <p:val>
                                            <p:strVal val="#ppt_h"/>
                                          </p:val>
                                        </p:tav>
                                      </p:tavLst>
                                    </p:anim>
                                  </p:childTnLst>
                                </p:cTn>
                              </p:par>
                            </p:childTnLst>
                          </p:cTn>
                        </p:par>
                        <p:par>
                          <p:cTn id="9" fill="hold">
                            <p:stCondLst>
                              <p:cond delay="500"/>
                            </p:stCondLst>
                            <p:childTnLst>
                              <p:par>
                                <p:cTn id="10" presetID="23" presetClass="entr" presetSubtype="16" fill="hold" nodeType="afterEffect">
                                  <p:stCondLst>
                                    <p:cond delay="0"/>
                                  </p:stCondLst>
                                  <p:childTnLst>
                                    <p:set>
                                      <p:cBhvr>
                                        <p:cTn id="11" dur="1" fill="hold">
                                          <p:stCondLst>
                                            <p:cond delay="0"/>
                                          </p:stCondLst>
                                        </p:cTn>
                                        <p:tgtEl>
                                          <p:spTgt spid="33795"/>
                                        </p:tgtEl>
                                        <p:attrNameLst>
                                          <p:attrName>style.visibility</p:attrName>
                                        </p:attrNameLst>
                                      </p:cBhvr>
                                      <p:to>
                                        <p:strVal val="visible"/>
                                      </p:to>
                                    </p:set>
                                    <p:anim calcmode="lin" valueType="num">
                                      <p:cBhvr>
                                        <p:cTn id="12" dur="500" fill="hold"/>
                                        <p:tgtEl>
                                          <p:spTgt spid="33795"/>
                                        </p:tgtEl>
                                        <p:attrNameLst>
                                          <p:attrName>ppt_w</p:attrName>
                                        </p:attrNameLst>
                                      </p:cBhvr>
                                      <p:tavLst>
                                        <p:tav tm="0">
                                          <p:val>
                                            <p:fltVal val="0.000000"/>
                                          </p:val>
                                        </p:tav>
                                        <p:tav tm="100000">
                                          <p:val>
                                            <p:strVal val="#ppt_w"/>
                                          </p:val>
                                        </p:tav>
                                      </p:tavLst>
                                    </p:anim>
                                    <p:anim calcmode="lin" valueType="num">
                                      <p:cBhvr>
                                        <p:cTn id="13" dur="500" fill="hold"/>
                                        <p:tgtEl>
                                          <p:spTgt spid="33795"/>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0"/>
                                            </p:cond>
                                          </p:stCondLst>
                                          <p:endCondLst>
                                            <p:cond evt="onStopAudio" delay="0">
                                              <p:tgtEl>
                                                <p:sldTgt/>
                                              </p:tgtEl>
                                            </p:cond>
                                          </p:endCondLst>
                                        </p:cTn>
                                        <p:tgtEl>
                                          <p:sndTgt r:embed="rId2" name="applause.wav"/>
                                        </p:tgtEl>
                                      </p:cMediaNode>
                                    </p:audio>
                                  </p:subTnLst>
                                </p:cTn>
                              </p:par>
                            </p:childTnLst>
                          </p:cTn>
                        </p:par>
                        <p:par>
                          <p:cTn id="14" fill="hold">
                            <p:stCondLst>
                              <p:cond delay="1000"/>
                            </p:stCondLst>
                            <p:childTnLst>
                              <p:par>
                                <p:cTn id="15" presetID="26" presetClass="emph" presetSubtype="0" repeatCount="3000" fill="hold" nodeType="afterEffect">
                                  <p:stCondLst>
                                    <p:cond delay="0"/>
                                  </p:stCondLst>
                                  <p:childTnLst>
                                    <p:animEffect transition="out" filter="fade">
                                      <p:cBhvr>
                                        <p:cTn id="16" dur="500" tmFilter="0, 0; .2, .5; .8, .5; 1, 0"/>
                                        <p:tgtEl>
                                          <p:spTgt spid="33795"/>
                                        </p:tgtEl>
                                      </p:cBhvr>
                                    </p:animEffect>
                                    <p:animScale>
                                      <p:cBhvr>
                                        <p:cTn id="17" dur="250" autoRev="1" fill="hold"/>
                                        <p:tgtEl>
                                          <p:spTgt spid="33795"/>
                                        </p:tgtEl>
                                      </p:cBhvr>
                                      <p:by x="105000" y="105000"/>
                                    </p:animScale>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83977"/>
                                        </p:tgtEl>
                                        <p:attrNameLst>
                                          <p:attrName>style.visibility</p:attrName>
                                        </p:attrNameLst>
                                      </p:cBhvr>
                                      <p:to>
                                        <p:strVal val="visible"/>
                                      </p:to>
                                    </p:set>
                                    <p:animEffect transition="in" filter="wipe(left)">
                                      <p:cBhvr>
                                        <p:cTn id="21" dur="1000"/>
                                        <p:tgtEl>
                                          <p:spTgt spid="83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975" grpId="0" bldLvl="0" animBg="1"/>
    </p:bldLst>
  </p:timing>
</p:sld>
</file>

<file path=ppt/slides/slide14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34818" name="14 Botón de acción: Inicio">
            <a:hlinkClick r:id="rId2" action="ppaction://hlinksldjump"/>
          </p:cNvPr>
          <p:cNvSpPr/>
          <p:nvPr/>
        </p:nvSpPr>
        <p:spPr>
          <a:xfrm>
            <a:off x="8342313" y="6237288"/>
            <a:ext cx="654050" cy="441325"/>
          </a:xfrm>
          <a:prstGeom prst="actionButtonHome">
            <a:avLst/>
          </a:prstGeom>
          <a:solidFill>
            <a:srgbClr val="00B8FF"/>
          </a:solidFill>
          <a:ln w="9525" cap="flat" cmpd="sng">
            <a:solidFill>
              <a:schemeClr val="tx1"/>
            </a:solidFill>
            <a:prstDash val="solid"/>
            <a:round/>
            <a:headEnd type="none" w="med" len="med"/>
            <a:tailEnd type="none" w="med" len="med"/>
          </a:ln>
        </p:spPr>
        <p:txBody>
          <a:bodyPr/>
          <a:p>
            <a:endParaRPr lang="es-ES" altLang="es-ES" dirty="0">
              <a:latin typeface="Arial Rounded MT Bold" pitchFamily="34" charset="0"/>
            </a:endParaRPr>
          </a:p>
        </p:txBody>
      </p:sp>
      <p:sp>
        <p:nvSpPr>
          <p:cNvPr id="34819" name="Text Box 5"/>
          <p:cNvSpPr txBox="1"/>
          <p:nvPr/>
        </p:nvSpPr>
        <p:spPr>
          <a:xfrm>
            <a:off x="323850" y="377825"/>
            <a:ext cx="8351838" cy="1476375"/>
          </a:xfrm>
          <a:prstGeom prst="rect">
            <a:avLst/>
          </a:prstGeom>
          <a:noFill/>
          <a:ln w="9525">
            <a:noFill/>
          </a:ln>
        </p:spPr>
        <p:txBody>
          <a:bodyPr>
            <a:spAutoFit/>
          </a:bodyPr>
          <a:p>
            <a:pPr algn="just"/>
            <a:r>
              <a:rPr lang="es-ES" altLang="es-ES" dirty="0">
                <a:ln w="22225">
                  <a:solidFill>
                    <a:schemeClr val="accent2"/>
                  </a:solidFill>
                  <a:prstDash val="solid"/>
                </a:ln>
                <a:solidFill>
                  <a:schemeClr val="accent2">
                    <a:lumMod val="40000"/>
                    <a:lumOff val="60000"/>
                  </a:schemeClr>
                </a:solidFill>
                <a:effectLst/>
                <a:latin typeface="Arial Rounded MT Bold" pitchFamily="34" charset="0"/>
              </a:rPr>
              <a:t>&gt; </a:t>
            </a:r>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One of the students has 30 seconds to answer the question by chosing one of the four answer choices. We will click the chosen option.  Its background colour will change into orange.</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a:p>
            <a:pPr algn="just"/>
            <a:endParaRPr lang="es-ES" altLang="es-ES" sz="1000" b="0" dirty="0">
              <a:ln w="22225">
                <a:solidFill>
                  <a:schemeClr val="accent2"/>
                </a:solidFill>
                <a:prstDash val="solid"/>
              </a:ln>
              <a:solidFill>
                <a:schemeClr val="accent2">
                  <a:lumMod val="40000"/>
                  <a:lumOff val="60000"/>
                </a:schemeClr>
              </a:solidFill>
              <a:effectLst/>
              <a:latin typeface="Arial Rounded MT Bold" pitchFamily="34" charset="0"/>
            </a:endParaRPr>
          </a:p>
          <a:p>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&gt; The contestant can use three lifelines :</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pic>
        <p:nvPicPr>
          <p:cNvPr id="34820" name="Picture 15"/>
          <p:cNvPicPr>
            <a:picLocks noChangeAspect="1"/>
          </p:cNvPicPr>
          <p:nvPr/>
        </p:nvPicPr>
        <p:blipFill>
          <a:blip r:embed="rId3">
            <a:clrChange>
              <a:clrFrom>
                <a:srgbClr val="000000"/>
              </a:clrFrom>
              <a:clrTo>
                <a:srgbClr val="000000">
                  <a:alpha val="0"/>
                </a:srgbClr>
              </a:clrTo>
            </a:clrChange>
          </a:blip>
          <a:stretch>
            <a:fillRect/>
          </a:stretch>
        </p:blipFill>
        <p:spPr>
          <a:xfrm>
            <a:off x="323850" y="2035175"/>
            <a:ext cx="990600" cy="520700"/>
          </a:xfrm>
          <a:prstGeom prst="rect">
            <a:avLst/>
          </a:prstGeom>
          <a:noFill/>
          <a:ln w="9525">
            <a:noFill/>
          </a:ln>
        </p:spPr>
      </p:pic>
      <p:sp>
        <p:nvSpPr>
          <p:cNvPr id="34821" name="Text Box 8"/>
          <p:cNvSpPr txBox="1"/>
          <p:nvPr/>
        </p:nvSpPr>
        <p:spPr>
          <a:xfrm>
            <a:off x="1314450" y="1987550"/>
            <a:ext cx="7002463" cy="400050"/>
          </a:xfrm>
          <a:prstGeom prst="rect">
            <a:avLst/>
          </a:prstGeom>
          <a:noFill/>
          <a:ln w="9525">
            <a:noFill/>
          </a:ln>
        </p:spPr>
        <p:txBody>
          <a:bodyPr>
            <a:spAutoFit/>
          </a:bodyPr>
          <a:p>
            <a:r>
              <a:rPr lang="es-ES" altLang="es-ES" b="0" dirty="0">
                <a:solidFill>
                  <a:schemeClr val="accent1"/>
                </a:solidFill>
                <a:effectLst>
                  <a:outerShdw blurRad="38100" dist="25400" dir="5400000" algn="ctr" rotWithShape="0">
                    <a:srgbClr val="6E747A">
                      <a:alpha val="43000"/>
                    </a:srgbClr>
                  </a:outerShdw>
                </a:effectLst>
                <a:latin typeface="Arial Rounded MT Bold" pitchFamily="34" charset="0"/>
              </a:rPr>
              <a:t>50%</a:t>
            </a:r>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 After clicking it, two of the choices will disappear.</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pic>
        <p:nvPicPr>
          <p:cNvPr id="34822" name="Picture 16"/>
          <p:cNvPicPr>
            <a:picLocks noChangeAspect="1"/>
          </p:cNvPicPr>
          <p:nvPr/>
        </p:nvPicPr>
        <p:blipFill>
          <a:blip r:embed="rId4">
            <a:clrChange>
              <a:clrFrom>
                <a:srgbClr val="000000"/>
              </a:clrFrom>
              <a:clrTo>
                <a:srgbClr val="000000">
                  <a:alpha val="0"/>
                </a:srgbClr>
              </a:clrTo>
            </a:clrChange>
          </a:blip>
          <a:stretch>
            <a:fillRect/>
          </a:stretch>
        </p:blipFill>
        <p:spPr>
          <a:xfrm>
            <a:off x="323850" y="2814638"/>
            <a:ext cx="1008063" cy="533400"/>
          </a:xfrm>
          <a:prstGeom prst="rect">
            <a:avLst/>
          </a:prstGeom>
          <a:noFill/>
          <a:ln w="9525">
            <a:noFill/>
          </a:ln>
        </p:spPr>
      </p:pic>
      <p:sp>
        <p:nvSpPr>
          <p:cNvPr id="34823" name="Text Box 10"/>
          <p:cNvSpPr txBox="1"/>
          <p:nvPr/>
        </p:nvSpPr>
        <p:spPr>
          <a:xfrm>
            <a:off x="1314450" y="2565400"/>
            <a:ext cx="7175500" cy="708025"/>
          </a:xfrm>
          <a:prstGeom prst="rect">
            <a:avLst/>
          </a:prstGeom>
          <a:noFill/>
          <a:ln w="9525">
            <a:noFill/>
          </a:ln>
        </p:spPr>
        <p:txBody>
          <a:bodyPr>
            <a:spAutoFit/>
          </a:bodyPr>
          <a:p>
            <a:pPr algn="just"/>
            <a:r>
              <a:rPr lang="es-ES" altLang="es-ES" b="0" dirty="0">
                <a:solidFill>
                  <a:schemeClr val="accent1"/>
                </a:solidFill>
                <a:effectLst>
                  <a:outerShdw blurRad="38100" dist="25400" dir="5400000" algn="ctr" rotWithShape="0">
                    <a:srgbClr val="6E747A">
                      <a:alpha val="43000"/>
                    </a:srgbClr>
                  </a:outerShdw>
                </a:effectLst>
                <a:latin typeface="Arial Rounded MT Bold" pitchFamily="34" charset="0"/>
              </a:rPr>
              <a:t>Phone-a-friend</a:t>
            </a:r>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 After clicking it, the student has 30 seconds to ask one of his/her classmates to help  him/her.</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sp>
        <p:nvSpPr>
          <p:cNvPr id="34824" name="Text Box 11"/>
          <p:cNvSpPr txBox="1"/>
          <p:nvPr/>
        </p:nvSpPr>
        <p:spPr>
          <a:xfrm>
            <a:off x="395288" y="5143500"/>
            <a:ext cx="7596187" cy="396875"/>
          </a:xfrm>
          <a:prstGeom prst="rect">
            <a:avLst/>
          </a:prstGeom>
          <a:noFill/>
          <a:ln w="9525">
            <a:noFill/>
          </a:ln>
        </p:spPr>
        <p:txBody>
          <a:bodyPr>
            <a:spAutoFit/>
          </a:bodyPr>
          <a:p>
            <a:r>
              <a:rPr lang="es-ES" altLang="es-ES" dirty="0">
                <a:ln w="22225">
                  <a:solidFill>
                    <a:schemeClr val="accent2"/>
                  </a:solidFill>
                  <a:prstDash val="solid"/>
                </a:ln>
                <a:solidFill>
                  <a:schemeClr val="accent2">
                    <a:lumMod val="40000"/>
                    <a:lumOff val="60000"/>
                  </a:schemeClr>
                </a:solidFill>
                <a:effectLst/>
                <a:latin typeface="Arial Rounded MT Bold" pitchFamily="34" charset="0"/>
              </a:rPr>
              <a:t>&gt;</a:t>
            </a:r>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 Click the button             to check the answer.</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pic>
        <p:nvPicPr>
          <p:cNvPr id="34825" name="Picture 12">
            <a:hlinkClick r:id="rId5" action="ppaction://hlinksldjump"/>
          </p:cNvPr>
          <p:cNvPicPr>
            <a:picLocks noChangeAspect="1"/>
          </p:cNvPicPr>
          <p:nvPr/>
        </p:nvPicPr>
        <p:blipFill>
          <a:blip r:embed="rId6">
            <a:clrChange>
              <a:clrFrom>
                <a:srgbClr val="000000"/>
              </a:clrFrom>
              <a:clrTo>
                <a:srgbClr val="000000">
                  <a:alpha val="0"/>
                </a:srgbClr>
              </a:clrTo>
            </a:clrChange>
          </a:blip>
          <a:stretch>
            <a:fillRect/>
          </a:stretch>
        </p:blipFill>
        <p:spPr>
          <a:xfrm>
            <a:off x="323850" y="3692525"/>
            <a:ext cx="990600" cy="576263"/>
          </a:xfrm>
          <a:prstGeom prst="rect">
            <a:avLst/>
          </a:prstGeom>
          <a:noFill/>
          <a:ln w="9525">
            <a:noFill/>
          </a:ln>
        </p:spPr>
      </p:pic>
      <p:sp>
        <p:nvSpPr>
          <p:cNvPr id="34826" name="Text Box 13"/>
          <p:cNvSpPr txBox="1"/>
          <p:nvPr/>
        </p:nvSpPr>
        <p:spPr>
          <a:xfrm>
            <a:off x="1314450" y="3549650"/>
            <a:ext cx="7310438" cy="1323975"/>
          </a:xfrm>
          <a:prstGeom prst="rect">
            <a:avLst/>
          </a:prstGeom>
          <a:noFill/>
          <a:ln w="9525">
            <a:noFill/>
          </a:ln>
        </p:spPr>
        <p:txBody>
          <a:bodyPr>
            <a:spAutoFit/>
          </a:bodyPr>
          <a:p>
            <a:pPr algn="just"/>
            <a:r>
              <a:rPr lang="es-ES" altLang="es-ES" b="0" dirty="0">
                <a:solidFill>
                  <a:schemeClr val="accent1"/>
                </a:solidFill>
                <a:effectLst>
                  <a:outerShdw blurRad="38100" dist="25400" dir="5400000" algn="ctr" rotWithShape="0">
                    <a:srgbClr val="6E747A">
                      <a:alpha val="43000"/>
                    </a:srgbClr>
                  </a:outerShdw>
                </a:effectLst>
                <a:latin typeface="Arial Rounded MT Bold" pitchFamily="34" charset="0"/>
              </a:rPr>
              <a:t>Ask the audience.</a:t>
            </a:r>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 There are 30 seconds to ask the whole group which answer they believe is correct. The results will be displayed on the blackboard and the student can use this information to answer the question.</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sp>
        <p:nvSpPr>
          <p:cNvPr id="34827" name="Text Box 15"/>
          <p:cNvSpPr txBox="1"/>
          <p:nvPr/>
        </p:nvSpPr>
        <p:spPr>
          <a:xfrm>
            <a:off x="395288" y="5457825"/>
            <a:ext cx="8094662" cy="1016000"/>
          </a:xfrm>
          <a:prstGeom prst="rect">
            <a:avLst/>
          </a:prstGeom>
          <a:noFill/>
          <a:ln w="9525">
            <a:noFill/>
          </a:ln>
        </p:spPr>
        <p:txBody>
          <a:bodyPr>
            <a:spAutoFit/>
          </a:bodyPr>
          <a:p>
            <a:r>
              <a:rPr lang="es-ES" altLang="es-ES" b="0" dirty="0">
                <a:ln w="22225">
                  <a:solidFill>
                    <a:schemeClr val="accent2"/>
                  </a:solidFill>
                  <a:prstDash val="solid"/>
                </a:ln>
                <a:solidFill>
                  <a:schemeClr val="accent2">
                    <a:lumMod val="40000"/>
                    <a:lumOff val="60000"/>
                  </a:schemeClr>
                </a:solidFill>
                <a:effectLst/>
                <a:latin typeface="Arial Rounded MT Bold" pitchFamily="34" charset="0"/>
              </a:rPr>
              <a:t>If the answer is correct, click  the star to continue the game. If it is incorrect, click this button          and the turn will pass to other student.</a:t>
            </a:r>
            <a:endParaRPr lang="es-ES" altLang="es-ES" b="0" dirty="0">
              <a:ln w="22225">
                <a:solidFill>
                  <a:schemeClr val="accent2"/>
                </a:solidFill>
                <a:prstDash val="solid"/>
              </a:ln>
              <a:solidFill>
                <a:schemeClr val="accent2">
                  <a:lumMod val="40000"/>
                  <a:lumOff val="60000"/>
                </a:schemeClr>
              </a:solidFill>
              <a:effectLst/>
              <a:latin typeface="Arial Rounded MT Bold" pitchFamily="34" charset="0"/>
            </a:endParaRPr>
          </a:p>
        </p:txBody>
      </p:sp>
      <p:sp>
        <p:nvSpPr>
          <p:cNvPr id="24" name="AutoShape 14"/>
          <p:cNvSpPr>
            <a:spLocks noChangeArrowheads="1"/>
          </p:cNvSpPr>
          <p:nvPr/>
        </p:nvSpPr>
        <p:spPr bwMode="auto">
          <a:xfrm>
            <a:off x="2297430" y="5000625"/>
            <a:ext cx="457200" cy="457200"/>
          </a:xfrm>
          <a:prstGeom prst="actionButtonHelp">
            <a:avLst/>
          </a:prstGeom>
          <a:solidFill>
            <a:schemeClr val="accent2"/>
          </a:solidFill>
          <a:ln w="9360">
            <a:solidFill>
              <a:schemeClr val="accent1">
                <a:lumMod val="60000"/>
                <a:lumOff val="40000"/>
              </a:schemeClr>
            </a:solidFill>
            <a:miter lim="800000"/>
          </a:ln>
        </p:spPr>
        <p:txBody>
          <a:bodyPr wrap="none" anchor="ctr"/>
          <a:lstStyle/>
          <a:p>
            <a:pPr marL="0" marR="0" lvl="0" indent="0" algn="ctr" defTabSz="449580" rtl="0" eaLnBrk="0" fontAlgn="base" latinLnBrk="0" hangingPunct="0">
              <a:lnSpc>
                <a:spcPct val="100000"/>
              </a:lnSpc>
              <a:spcBef>
                <a:spcPct val="0"/>
              </a:spcBef>
              <a:spcAft>
                <a:spcPct val="0"/>
              </a:spcAft>
              <a:buClr>
                <a:srgbClr val="000000"/>
              </a:buClr>
              <a:buSzPct val="100000"/>
              <a:buFont typeface="Times New Roman" panose="02020603050405020304" pitchFamily="18" charset="0"/>
              <a:buNone/>
              <a:defRPr/>
            </a:pPr>
            <a:endParaRPr kumimoji="0" lang="es-ES" sz="2000" b="1" i="0" u="none" strike="noStrike" kern="1200" cap="none" spc="0" normalizeH="0" baseline="0" noProof="0">
              <a:ln>
                <a:noFill/>
              </a:ln>
              <a:solidFill>
                <a:schemeClr val="bg1"/>
              </a:solidFill>
              <a:effectLst/>
              <a:uLnTx/>
              <a:uFillTx/>
              <a:latin typeface="Arial Rounded MT Bold" pitchFamily="34" charset="0"/>
              <a:ea typeface="+mn-ea"/>
              <a:cs typeface="+mn-cs"/>
            </a:endParaRPr>
          </a:p>
        </p:txBody>
      </p:sp>
      <p:sp>
        <p:nvSpPr>
          <p:cNvPr id="34829" name="AutoShape 4"/>
          <p:cNvSpPr/>
          <p:nvPr/>
        </p:nvSpPr>
        <p:spPr>
          <a:xfrm>
            <a:off x="2168208" y="5802630"/>
            <a:ext cx="449262" cy="325438"/>
          </a:xfrm>
          <a:prstGeom prst="actionButtonHome">
            <a:avLst/>
          </a:prstGeom>
          <a:solidFill>
            <a:schemeClr val="accent2"/>
          </a:solidFill>
          <a:ln w="9360" cap="flat" cmpd="sng">
            <a:solidFill>
              <a:srgbClr val="000000"/>
            </a:solidFill>
            <a:prstDash val="solid"/>
            <a:miter/>
            <a:headEnd type="none" w="med" len="med"/>
            <a:tailEnd type="none" w="med" len="med"/>
          </a:ln>
        </p:spPr>
        <p:txBody>
          <a:bodyPr wrap="none" anchor="ctr"/>
          <a:p>
            <a:pPr algn="ctr"/>
            <a:endParaRPr lang="es-ES" altLang="es-ES" dirty="0">
              <a:latin typeface="Arial Rounded MT Bold" pitchFamily="34" charset="0"/>
            </a:endParaRPr>
          </a:p>
        </p:txBody>
      </p:sp>
    </p:spTree>
  </p:cSld>
  <p:clrMapOvr>
    <a:masterClrMapping/>
  </p:clrMapOvr>
  <p:transition spd="med" advClick="0">
    <p:cover dir="d"/>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sp>
        <p:nvSpPr>
          <p:cNvPr id="35842" name="AutoShape 122">
            <a:hlinkClick r:id="" action="ppaction://hlinkshowjump?jump=lastslideviewed"/>
          </p:cNvPr>
          <p:cNvSpPr/>
          <p:nvPr/>
        </p:nvSpPr>
        <p:spPr>
          <a:xfrm>
            <a:off x="8243888" y="6021388"/>
            <a:ext cx="747712" cy="684212"/>
          </a:xfrm>
          <a:prstGeom prst="actionButtonReturn">
            <a:avLst/>
          </a:prstGeom>
          <a:solidFill>
            <a:schemeClr val="accent2"/>
          </a:solidFill>
          <a:ln w="9360">
            <a:noFill/>
          </a:ln>
        </p:spPr>
        <p:txBody>
          <a:bodyPr wrap="none" anchor="ctr"/>
          <a:p>
            <a:endParaRPr lang="es-ES" altLang="es-ES" dirty="0">
              <a:latin typeface="Arial Rounded MT Bold" pitchFamily="34" charset="0"/>
            </a:endParaRPr>
          </a:p>
        </p:txBody>
      </p:sp>
      <p:sp>
        <p:nvSpPr>
          <p:cNvPr id="35843" name="AutoShape 123"/>
          <p:cNvSpPr>
            <a:spLocks noChangeAspect="1"/>
          </p:cNvSpPr>
          <p:nvPr/>
        </p:nvSpPr>
        <p:spPr>
          <a:xfrm>
            <a:off x="8610600" y="228600"/>
            <a:ext cx="304800" cy="304800"/>
          </a:xfrm>
          <a:prstGeom prst="rect">
            <a:avLst/>
          </a:prstGeom>
          <a:noFill/>
          <a:ln w="9525">
            <a:noFill/>
          </a:ln>
        </p:spPr>
        <p:txBody>
          <a:bodyPr/>
          <a:p>
            <a:endParaRPr lang="es-ES" altLang="es-ES" dirty="0">
              <a:latin typeface="Arial Rounded MT Bold" pitchFamily="34" charset="0"/>
            </a:endParaRPr>
          </a:p>
        </p:txBody>
      </p:sp>
      <p:pic>
        <p:nvPicPr>
          <p:cNvPr id="35844" name="160 Imagen" descr="Teléfono.gif"/>
          <p:cNvPicPr>
            <a:picLocks noChangeAspect="1"/>
          </p:cNvPicPr>
          <p:nvPr/>
        </p:nvPicPr>
        <p:blipFill>
          <a:blip r:embed="rId2"/>
          <a:stretch>
            <a:fillRect/>
          </a:stretch>
        </p:blipFill>
        <p:spPr>
          <a:xfrm>
            <a:off x="2286000" y="1214438"/>
            <a:ext cx="4386263" cy="3543300"/>
          </a:xfrm>
          <a:prstGeom prst="rect">
            <a:avLst/>
          </a:prstGeom>
          <a:noFill/>
          <a:ln w="9525">
            <a:noFill/>
          </a:ln>
        </p:spPr>
      </p:pic>
      <p:sp>
        <p:nvSpPr>
          <p:cNvPr id="70858" name="Text Box 202"/>
          <p:cNvSpPr txBox="1">
            <a:spLocks noChangeArrowheads="1"/>
          </p:cNvSpPr>
          <p:nvPr/>
        </p:nvSpPr>
        <p:spPr bwMode="auto">
          <a:xfrm>
            <a:off x="642910" y="2428868"/>
            <a:ext cx="7632700" cy="1754326"/>
          </a:xfrm>
          <a:prstGeom prst="rect">
            <a:avLst/>
          </a:prstGeom>
          <a:noFill/>
          <a:ln w="9525">
            <a:noFill/>
            <a:miter lim="800000"/>
          </a:ln>
          <a:effectLst>
            <a:outerShdw dist="35921" dir="2700000" algn="ctr" rotWithShape="0">
              <a:schemeClr val="tx1"/>
            </a:outerShdw>
          </a:effectLst>
        </p:spPr>
        <p:txBody>
          <a:bodyPr>
            <a:spAutoFit/>
            <a:scene3d>
              <a:camera prst="orthographicFront"/>
              <a:lightRig rig="soft" dir="t">
                <a:rot lat="0" lon="0" rev="10800000"/>
              </a:lightRig>
            </a:scene3d>
            <a:sp3d>
              <a:bevelT w="27940" h="12700"/>
              <a:contourClr>
                <a:srgbClr val="DDDDDD"/>
              </a:contourClr>
            </a:sp3d>
          </a:bodyPr>
          <a:lstStyle/>
          <a:p>
            <a:pPr marR="0" algn="ctr" defTabSz="449580">
              <a:spcBef>
                <a:spcPct val="50000"/>
              </a:spcBef>
              <a:buClr>
                <a:srgbClr val="000000"/>
              </a:buClr>
              <a:buSzPct val="100000"/>
              <a:defRPr/>
            </a:pP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You</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have</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already</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used</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this</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lifeline</a:t>
            </a:r>
            <a:endPar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endParaRPr>
          </a:p>
        </p:txBody>
      </p:sp>
      <p:sp>
        <p:nvSpPr>
          <p:cNvPr id="70856" name="Text Box 200"/>
          <p:cNvSpPr txBox="1">
            <a:spLocks noChangeArrowheads="1"/>
          </p:cNvSpPr>
          <p:nvPr/>
        </p:nvSpPr>
        <p:spPr bwMode="auto">
          <a:xfrm>
            <a:off x="857224" y="2357430"/>
            <a:ext cx="7632700" cy="1555750"/>
          </a:xfrm>
          <a:prstGeom prst="rect">
            <a:avLst/>
          </a:prstGeom>
          <a:noFill/>
          <a:ln w="9525">
            <a:noFill/>
            <a:miter lim="800000"/>
          </a:ln>
          <a:effectLst>
            <a:outerShdw dist="35921" dir="2700000" algn="ctr" rotWithShape="0">
              <a:schemeClr val="tx1"/>
            </a:outerShdw>
          </a:effectLst>
        </p:spPr>
        <p:txBody>
          <a:bodyPr>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R="0" algn="ctr" defTabSz="449580">
              <a:spcBef>
                <a:spcPct val="50000"/>
              </a:spcBef>
              <a:buClr>
                <a:srgbClr val="000000"/>
              </a:buClr>
              <a:buSzPct val="100000"/>
              <a:defRPr/>
            </a:pPr>
            <a:r>
              <a:rPr kumimoji="0" lang="es-ES" sz="9600" kern="1200" cap="none" spc="0" normalizeH="0" baseline="0" noProof="0" dirty="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Arial Rounded MT Bold" pitchFamily="34" charset="0"/>
                <a:ea typeface="+mn-ea"/>
                <a:cs typeface="+mn-cs"/>
              </a:rPr>
              <a:t>TIME’S UP</a:t>
            </a:r>
            <a:endParaRPr kumimoji="0" lang="es-ES" sz="9600" kern="1200" cap="none" spc="0" normalizeH="0" baseline="0" noProof="0" dirty="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Arial Rounded MT Bold" pitchFamily="34" charset="0"/>
              <a:ea typeface="+mn-ea"/>
              <a:cs typeface="+mn-cs"/>
            </a:endParaRPr>
          </a:p>
        </p:txBody>
      </p:sp>
      <p:sp>
        <p:nvSpPr>
          <p:cNvPr id="35909" name="Rectangle 69"/>
          <p:cNvSpPr/>
          <p:nvPr/>
        </p:nvSpPr>
        <p:spPr>
          <a:xfrm>
            <a:off x="1258888" y="5257800"/>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5848" name="Rectangle 70"/>
          <p:cNvSpPr/>
          <p:nvPr/>
        </p:nvSpPr>
        <p:spPr>
          <a:xfrm>
            <a:off x="1258888" y="5229225"/>
            <a:ext cx="6553200" cy="215900"/>
          </a:xfrm>
          <a:prstGeom prst="rect">
            <a:avLst/>
          </a:prstGeom>
          <a:no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withEffect">
                                  <p:stCondLst>
                                    <p:cond delay="0"/>
                                  </p:stCondLst>
                                  <p:childTnLst>
                                    <p:animEffect transition="out" filter="wipe(left)">
                                      <p:cBhvr>
                                        <p:cTn id="6" dur="30000"/>
                                        <p:tgtEl>
                                          <p:spTgt spid="35909"/>
                                        </p:tgtEl>
                                      </p:cBhvr>
                                    </p:animEffect>
                                    <p:set>
                                      <p:cBhvr>
                                        <p:cTn id="7" dur="1" fill="hold">
                                          <p:stCondLst>
                                            <p:cond delay="29999"/>
                                          </p:stCondLst>
                                        </p:cTn>
                                        <p:tgtEl>
                                          <p:spTgt spid="35909"/>
                                        </p:tgtEl>
                                        <p:attrNameLst>
                                          <p:attrName>style.visibility</p:attrName>
                                        </p:attrNameLst>
                                      </p:cBhvr>
                                      <p:to>
                                        <p:strVal val="hidden"/>
                                      </p:to>
                                    </p:set>
                                  </p:childTnLst>
                                </p:cTn>
                              </p:par>
                            </p:childTnLst>
                          </p:cTn>
                        </p:par>
                        <p:par>
                          <p:cTn id="8" fill="hold">
                            <p:stCondLst>
                              <p:cond delay="30000"/>
                            </p:stCondLst>
                            <p:childTnLst>
                              <p:par>
                                <p:cTn id="9" presetID="23" presetClass="entr" presetSubtype="16" fill="hold" nodeType="afterEffect">
                                  <p:stCondLst>
                                    <p:cond delay="2000"/>
                                  </p:stCondLst>
                                  <p:childTnLst>
                                    <p:set>
                                      <p:cBhvr>
                                        <p:cTn id="10" dur="1" fill="hold">
                                          <p:stCondLst>
                                            <p:cond delay="0"/>
                                          </p:stCondLst>
                                        </p:cTn>
                                        <p:tgtEl>
                                          <p:spTgt spid="70858"/>
                                        </p:tgtEl>
                                        <p:attrNameLst>
                                          <p:attrName>style.visibility</p:attrName>
                                        </p:attrNameLst>
                                      </p:cBhvr>
                                      <p:to>
                                        <p:strVal val="visible"/>
                                      </p:to>
                                    </p:set>
                                    <p:anim calcmode="lin" valueType="num">
                                      <p:cBhvr>
                                        <p:cTn id="11" dur="500" fill="hold"/>
                                        <p:tgtEl>
                                          <p:spTgt spid="70858"/>
                                        </p:tgtEl>
                                        <p:attrNameLst>
                                          <p:attrName>ppt_w</p:attrName>
                                        </p:attrNameLst>
                                      </p:cBhvr>
                                      <p:tavLst>
                                        <p:tav tm="0">
                                          <p:val>
                                            <p:fltVal val="0.000000"/>
                                          </p:val>
                                        </p:tav>
                                        <p:tav tm="100000">
                                          <p:val>
                                            <p:strVal val="#ppt_w"/>
                                          </p:val>
                                        </p:tav>
                                      </p:tavLst>
                                    </p:anim>
                                    <p:anim calcmode="lin" valueType="num">
                                      <p:cBhvr>
                                        <p:cTn id="12" dur="500" fill="hold"/>
                                        <p:tgtEl>
                                          <p:spTgt spid="70858"/>
                                        </p:tgtEl>
                                        <p:attrNameLst>
                                          <p:attrName>ppt_h</p:attrName>
                                        </p:attrNameLst>
                                      </p:cBhvr>
                                      <p:tavLst>
                                        <p:tav tm="0">
                                          <p:val>
                                            <p:fltVal val="0.000000"/>
                                          </p:val>
                                        </p:tav>
                                        <p:tav tm="100000">
                                          <p:val>
                                            <p:strVal val="#ppt_h"/>
                                          </p:val>
                                        </p:tav>
                                      </p:tavLst>
                                    </p:anim>
                                  </p:childTnLst>
                                </p:cTn>
                              </p:par>
                            </p:childTnLst>
                          </p:cTn>
                        </p:par>
                        <p:par>
                          <p:cTn id="13" fill="hold">
                            <p:stCondLst>
                              <p:cond delay="32500"/>
                            </p:stCondLst>
                            <p:childTnLst>
                              <p:par>
                                <p:cTn id="14" presetID="23" presetClass="entr" presetSubtype="16" fill="hold" nodeType="afterEffect">
                                  <p:stCondLst>
                                    <p:cond delay="0"/>
                                  </p:stCondLst>
                                  <p:childTnLst>
                                    <p:set>
                                      <p:cBhvr>
                                        <p:cTn id="15" dur="1" fill="hold">
                                          <p:stCondLst>
                                            <p:cond delay="0"/>
                                          </p:stCondLst>
                                        </p:cTn>
                                        <p:tgtEl>
                                          <p:spTgt spid="70856"/>
                                        </p:tgtEl>
                                        <p:attrNameLst>
                                          <p:attrName>style.visibility</p:attrName>
                                        </p:attrNameLst>
                                      </p:cBhvr>
                                      <p:to>
                                        <p:strVal val="visible"/>
                                      </p:to>
                                    </p:set>
                                    <p:anim calcmode="lin" valueType="num">
                                      <p:cBhvr>
                                        <p:cTn id="16" dur="500" fill="hold"/>
                                        <p:tgtEl>
                                          <p:spTgt spid="70856"/>
                                        </p:tgtEl>
                                        <p:attrNameLst>
                                          <p:attrName>ppt_w</p:attrName>
                                        </p:attrNameLst>
                                      </p:cBhvr>
                                      <p:tavLst>
                                        <p:tav tm="0">
                                          <p:val>
                                            <p:fltVal val="0.000000"/>
                                          </p:val>
                                        </p:tav>
                                        <p:tav tm="100000">
                                          <p:val>
                                            <p:strVal val="#ppt_w"/>
                                          </p:val>
                                        </p:tav>
                                      </p:tavLst>
                                    </p:anim>
                                    <p:anim calcmode="lin" valueType="num">
                                      <p:cBhvr>
                                        <p:cTn id="17" dur="500" fill="hold"/>
                                        <p:tgtEl>
                                          <p:spTgt spid="70856"/>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14"/>
                                            </p:cond>
                                          </p:stCondLst>
                                          <p:endCondLst>
                                            <p:cond evt="onStopAudio" delay="0">
                                              <p:tgtEl>
                                                <p:sldTgt/>
                                              </p:tgtEl>
                                            </p:cond>
                                          </p:endCondLst>
                                        </p:cTn>
                                        <p:tgtEl>
                                          <p:sndTgt r:embed="rId3" name="drumroll.wav"/>
                                        </p:tgtEl>
                                      </p:cMediaNode>
                                    </p:audio>
                                  </p:subTnLst>
                                </p:cTn>
                              </p:par>
                            </p:childTnLst>
                          </p:cTn>
                        </p:par>
                        <p:par>
                          <p:cTn id="18" fill="hold">
                            <p:stCondLst>
                              <p:cond delay="33000"/>
                            </p:stCondLst>
                            <p:childTnLst>
                              <p:par>
                                <p:cTn id="19" presetID="1" presetClass="exit" presetSubtype="0" fill="hold" nodeType="afterEffect">
                                  <p:stCondLst>
                                    <p:cond delay="2000"/>
                                  </p:stCondLst>
                                  <p:childTnLst>
                                    <p:set>
                                      <p:cBhvr>
                                        <p:cTn id="20" dur="1" fill="hold">
                                          <p:stCondLst>
                                            <p:cond delay="0"/>
                                          </p:stCondLst>
                                        </p:cTn>
                                        <p:tgtEl>
                                          <p:spTgt spid="7085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909" grpId="0" bldLvl="0" animBg="1"/>
    </p:bldLst>
  </p:timing>
</p:sld>
</file>

<file path=ppt/slides/slide14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p:pic>
        <p:nvPicPr>
          <p:cNvPr id="36866" name="Picture 69" descr="Waving"/>
          <p:cNvPicPr>
            <a:picLocks noChangeAspect="1"/>
          </p:cNvPicPr>
          <p:nvPr/>
        </p:nvPicPr>
        <p:blipFill>
          <a:blip r:embed="rId2"/>
          <a:stretch>
            <a:fillRect/>
          </a:stretch>
        </p:blipFill>
        <p:spPr>
          <a:xfrm>
            <a:off x="1476375" y="692150"/>
            <a:ext cx="2667000" cy="4267200"/>
          </a:xfrm>
          <a:prstGeom prst="rect">
            <a:avLst/>
          </a:prstGeom>
          <a:noFill/>
          <a:ln w="9525">
            <a:noFill/>
          </a:ln>
        </p:spPr>
      </p:pic>
      <p:pic>
        <p:nvPicPr>
          <p:cNvPr id="36867" name="Picture 70" descr="Saber"/>
          <p:cNvPicPr>
            <a:picLocks noChangeAspect="1"/>
          </p:cNvPicPr>
          <p:nvPr/>
        </p:nvPicPr>
        <p:blipFill>
          <a:blip r:embed="rId3"/>
          <a:stretch>
            <a:fillRect/>
          </a:stretch>
        </p:blipFill>
        <p:spPr>
          <a:xfrm>
            <a:off x="4643438" y="836613"/>
            <a:ext cx="2689225" cy="3983037"/>
          </a:xfrm>
          <a:prstGeom prst="rect">
            <a:avLst/>
          </a:prstGeom>
          <a:noFill/>
          <a:ln w="9525">
            <a:noFill/>
          </a:ln>
        </p:spPr>
      </p:pic>
      <p:sp>
        <p:nvSpPr>
          <p:cNvPr id="36868" name="AutoShape 122">
            <a:hlinkClick r:id="" action="ppaction://hlinkshowjump?jump=lastslideviewed"/>
          </p:cNvPr>
          <p:cNvSpPr/>
          <p:nvPr/>
        </p:nvSpPr>
        <p:spPr>
          <a:xfrm>
            <a:off x="8243888" y="6021388"/>
            <a:ext cx="747712" cy="684212"/>
          </a:xfrm>
          <a:prstGeom prst="actionButtonReturn">
            <a:avLst/>
          </a:prstGeom>
          <a:solidFill>
            <a:schemeClr val="accent2"/>
          </a:solidFill>
          <a:ln w="9360">
            <a:noFill/>
          </a:ln>
        </p:spPr>
        <p:txBody>
          <a:bodyPr wrap="none" anchor="ctr"/>
          <a:p>
            <a:endParaRPr lang="es-ES" altLang="es-ES" dirty="0">
              <a:latin typeface="Arial Rounded MT Bold" pitchFamily="34" charset="0"/>
            </a:endParaRPr>
          </a:p>
        </p:txBody>
      </p:sp>
      <p:sp>
        <p:nvSpPr>
          <p:cNvPr id="36869" name="AutoShape 123"/>
          <p:cNvSpPr>
            <a:spLocks noChangeAspect="1"/>
          </p:cNvSpPr>
          <p:nvPr/>
        </p:nvSpPr>
        <p:spPr>
          <a:xfrm>
            <a:off x="8610600" y="228600"/>
            <a:ext cx="304800" cy="304800"/>
          </a:xfrm>
          <a:prstGeom prst="rect">
            <a:avLst/>
          </a:prstGeom>
          <a:noFill/>
          <a:ln w="9525">
            <a:noFill/>
          </a:ln>
        </p:spPr>
        <p:txBody>
          <a:bodyPr/>
          <a:p>
            <a:endParaRPr lang="es-ES" altLang="es-ES" dirty="0">
              <a:latin typeface="Arial Rounded MT Bold" pitchFamily="34" charset="0"/>
            </a:endParaRPr>
          </a:p>
        </p:txBody>
      </p:sp>
      <p:sp>
        <p:nvSpPr>
          <p:cNvPr id="70858" name="Text Box 202"/>
          <p:cNvSpPr txBox="1">
            <a:spLocks noChangeArrowheads="1"/>
          </p:cNvSpPr>
          <p:nvPr/>
        </p:nvSpPr>
        <p:spPr bwMode="auto">
          <a:xfrm>
            <a:off x="642910" y="2428868"/>
            <a:ext cx="7632700" cy="1754326"/>
          </a:xfrm>
          <a:prstGeom prst="rect">
            <a:avLst/>
          </a:prstGeom>
          <a:noFill/>
          <a:ln w="9525">
            <a:noFill/>
            <a:miter lim="800000"/>
          </a:ln>
          <a:effectLst>
            <a:outerShdw dist="35921" dir="2700000" algn="ctr" rotWithShape="0">
              <a:schemeClr val="tx1"/>
            </a:outerShdw>
          </a:effectLst>
        </p:spPr>
        <p:txBody>
          <a:bodyPr>
            <a:spAutoFit/>
            <a:scene3d>
              <a:camera prst="orthographicFront"/>
              <a:lightRig rig="soft" dir="t">
                <a:rot lat="0" lon="0" rev="10800000"/>
              </a:lightRig>
            </a:scene3d>
            <a:sp3d>
              <a:bevelT w="27940" h="12700"/>
              <a:contourClr>
                <a:srgbClr val="DDDDDD"/>
              </a:contourClr>
            </a:sp3d>
          </a:bodyPr>
          <a:lstStyle/>
          <a:p>
            <a:pPr marR="0" algn="ctr" defTabSz="449580">
              <a:spcBef>
                <a:spcPct val="50000"/>
              </a:spcBef>
              <a:buClr>
                <a:srgbClr val="000000"/>
              </a:buClr>
              <a:buSzPct val="100000"/>
              <a:defRPr/>
            </a:pP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You</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have</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already</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used</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this</a:t>
            </a:r>
            <a:r>
              <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rPr>
              <a:t> </a:t>
            </a:r>
            <a:r>
              <a:rPr kumimoji="0" lang="es-ES" sz="5400" kern="1200" cap="none" spc="150" normalizeH="0" baseline="0" noProof="0" dirty="0" err="1">
                <a:solidFill>
                  <a:srgbClr val="00FFFF"/>
                </a:solidFill>
                <a:effectLst>
                  <a:outerShdw blurRad="25400" algn="tl" rotWithShape="0">
                    <a:srgbClr val="000000">
                      <a:alpha val="43000"/>
                    </a:srgbClr>
                  </a:outerShdw>
                </a:effectLst>
                <a:latin typeface="Arial Rounded MT Bold" pitchFamily="34" charset="0"/>
                <a:ea typeface="+mn-ea"/>
                <a:cs typeface="+mn-cs"/>
              </a:rPr>
              <a:t>lifeline</a:t>
            </a:r>
            <a:endParaRPr kumimoji="0" lang="es-ES" sz="5400" kern="1200" cap="none" spc="150" normalizeH="0" baseline="0" noProof="0" dirty="0">
              <a:solidFill>
                <a:srgbClr val="00FFFF"/>
              </a:solidFill>
              <a:effectLst>
                <a:outerShdw blurRad="25400" algn="tl" rotWithShape="0">
                  <a:srgbClr val="000000">
                    <a:alpha val="43000"/>
                  </a:srgbClr>
                </a:outerShdw>
              </a:effectLst>
              <a:latin typeface="Arial Rounded MT Bold" pitchFamily="34" charset="0"/>
              <a:ea typeface="+mn-ea"/>
              <a:cs typeface="+mn-cs"/>
            </a:endParaRPr>
          </a:p>
        </p:txBody>
      </p:sp>
      <p:sp>
        <p:nvSpPr>
          <p:cNvPr id="70856" name="Text Box 200"/>
          <p:cNvSpPr txBox="1">
            <a:spLocks noChangeArrowheads="1"/>
          </p:cNvSpPr>
          <p:nvPr/>
        </p:nvSpPr>
        <p:spPr bwMode="auto">
          <a:xfrm>
            <a:off x="928662" y="2564904"/>
            <a:ext cx="7632700" cy="1555750"/>
          </a:xfrm>
          <a:prstGeom prst="rect">
            <a:avLst/>
          </a:prstGeom>
          <a:noFill/>
          <a:ln w="9525">
            <a:noFill/>
            <a:miter lim="800000"/>
          </a:ln>
          <a:effectLst>
            <a:outerShdw dist="35921" dir="2700000" algn="ctr" rotWithShape="0">
              <a:schemeClr val="tx1"/>
            </a:outerShdw>
          </a:effectLst>
        </p:spPr>
        <p:txBody>
          <a:bodyPr>
            <a:spAutoFit/>
            <a:scene3d>
              <a:camera prst="orthographicFront"/>
              <a:lightRig rig="flat" dir="tl">
                <a:rot lat="0" lon="0" rev="6600000"/>
              </a:lightRig>
            </a:scene3d>
            <a:sp3d extrusionH="25400" contourW="8890">
              <a:bevelT w="38100" h="31750"/>
              <a:contourClr>
                <a:schemeClr val="accent2">
                  <a:shade val="75000"/>
                </a:schemeClr>
              </a:contourClr>
            </a:sp3d>
          </a:bodyPr>
          <a:lstStyle/>
          <a:p>
            <a:pPr marR="0" algn="ctr" defTabSz="449580">
              <a:spcBef>
                <a:spcPct val="50000"/>
              </a:spcBef>
              <a:buClr>
                <a:srgbClr val="000000"/>
              </a:buClr>
              <a:buSzPct val="100000"/>
              <a:defRPr/>
            </a:pPr>
            <a:r>
              <a:rPr kumimoji="0" lang="es-ES" sz="9600" kern="1200" cap="none" spc="0" normalizeH="0" baseline="0" noProof="0" dirty="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Arial Rounded MT Bold" pitchFamily="34" charset="0"/>
                <a:ea typeface="+mn-ea"/>
                <a:cs typeface="+mn-cs"/>
              </a:rPr>
              <a:t>TIME’S UP</a:t>
            </a:r>
            <a:endParaRPr kumimoji="0" lang="es-ES" sz="9600" kern="1200" cap="none" spc="0" normalizeH="0" baseline="0" noProof="0" dirty="0">
              <a:gradFill>
                <a:gsLst>
                  <a:gs pos="0">
                    <a:schemeClr val="accent2">
                      <a:tint val="70000"/>
                      <a:satMod val="245000"/>
                    </a:schemeClr>
                  </a:gs>
                  <a:gs pos="75000">
                    <a:schemeClr val="accent2">
                      <a:tint val="90000"/>
                      <a:shade val="60000"/>
                      <a:satMod val="240000"/>
                    </a:schemeClr>
                  </a:gs>
                  <a:gs pos="100000">
                    <a:schemeClr val="accent2">
                      <a:tint val="100000"/>
                      <a:shade val="50000"/>
                      <a:satMod val="240000"/>
                    </a:schemeClr>
                  </a:gs>
                </a:gsLst>
                <a:lin ang="5400000"/>
              </a:gradFill>
              <a:effectLst>
                <a:outerShdw blurRad="50800" dist="39000" dir="5460000" algn="tl">
                  <a:srgbClr val="000000">
                    <a:alpha val="38000"/>
                  </a:srgbClr>
                </a:outerShdw>
              </a:effectLst>
              <a:latin typeface="Arial Rounded MT Bold" pitchFamily="34" charset="0"/>
              <a:ea typeface="+mn-ea"/>
              <a:cs typeface="+mn-cs"/>
            </a:endParaRPr>
          </a:p>
        </p:txBody>
      </p:sp>
      <p:sp>
        <p:nvSpPr>
          <p:cNvPr id="36934" name="Rectangle 70"/>
          <p:cNvSpPr/>
          <p:nvPr/>
        </p:nvSpPr>
        <p:spPr>
          <a:xfrm>
            <a:off x="1258888" y="5329238"/>
            <a:ext cx="6553200" cy="187325"/>
          </a:xfrm>
          <a:prstGeom prst="rect">
            <a:avLst/>
          </a:prstGeom>
          <a:gradFill rotWithShape="1">
            <a:gsLst>
              <a:gs pos="0">
                <a:srgbClr val="FF3300"/>
              </a:gs>
              <a:gs pos="50000">
                <a:srgbClr val="FF9900"/>
              </a:gs>
              <a:gs pos="100000">
                <a:srgbClr val="FF3300"/>
              </a:gs>
            </a:gsLst>
            <a:lin ang="5400000" scaled="1"/>
            <a:tileRect/>
          </a:gradFill>
          <a:ln w="9525" cap="flat" cmpd="sng">
            <a:solidFill>
              <a:schemeClr val="tx1"/>
            </a:solidFill>
            <a:prstDash val="solid"/>
            <a:miter/>
            <a:headEnd type="none" w="med" len="med"/>
            <a:tailEnd type="none" w="med" len="med"/>
          </a:ln>
        </p:spPr>
        <p:txBody>
          <a:bodyPr wrap="none" anchor="ctr"/>
          <a:p>
            <a:endParaRPr lang="es-ES" altLang="es-ES" dirty="0">
              <a:latin typeface="Arial Rounded MT Bold" pitchFamily="34" charset="0"/>
            </a:endParaRPr>
          </a:p>
        </p:txBody>
      </p:sp>
      <p:sp>
        <p:nvSpPr>
          <p:cNvPr id="36873" name="Rectangle 71"/>
          <p:cNvSpPr/>
          <p:nvPr/>
        </p:nvSpPr>
        <p:spPr>
          <a:xfrm>
            <a:off x="1258888" y="5300663"/>
            <a:ext cx="6553200" cy="215900"/>
          </a:xfrm>
          <a:prstGeom prst="rect">
            <a:avLst/>
          </a:prstGeom>
          <a:noFill/>
          <a:ln w="9525" cap="flat" cmpd="sng">
            <a:solidFill>
              <a:schemeClr val="bg1"/>
            </a:solidFill>
            <a:prstDash val="solid"/>
            <a:miter/>
            <a:headEnd type="none" w="med" len="med"/>
            <a:tailEnd type="none" w="med" len="med"/>
          </a:ln>
        </p:spPr>
        <p:txBody>
          <a:bodyPr wrap="none" anchor="ctr"/>
          <a:p>
            <a:endParaRPr lang="es-ES" altLang="es-ES" dirty="0">
              <a:latin typeface="Arial Rounded MT Bold" pitchFamily="34" charset="0"/>
            </a:endParaRPr>
          </a:p>
        </p:txBody>
      </p:sp>
    </p:spTree>
  </p:cSld>
  <p:clrMapOvr>
    <a:masterClrMapping/>
  </p:clrMapOvr>
  <p:transition spd="med" advClick="0"/>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8" fill="hold" grpId="0" nodeType="afterEffect">
                                  <p:stCondLst>
                                    <p:cond delay="0"/>
                                  </p:stCondLst>
                                  <p:childTnLst>
                                    <p:animEffect transition="out" filter="wipe(left)">
                                      <p:cBhvr>
                                        <p:cTn id="6" dur="30000"/>
                                        <p:tgtEl>
                                          <p:spTgt spid="36934"/>
                                        </p:tgtEl>
                                      </p:cBhvr>
                                    </p:animEffect>
                                    <p:set>
                                      <p:cBhvr>
                                        <p:cTn id="7" dur="1" fill="hold">
                                          <p:stCondLst>
                                            <p:cond delay="29999"/>
                                          </p:stCondLst>
                                        </p:cTn>
                                        <p:tgtEl>
                                          <p:spTgt spid="36934"/>
                                        </p:tgtEl>
                                        <p:attrNameLst>
                                          <p:attrName>style.visibility</p:attrName>
                                        </p:attrNameLst>
                                      </p:cBhvr>
                                      <p:to>
                                        <p:strVal val="hidden"/>
                                      </p:to>
                                    </p:set>
                                  </p:childTnLst>
                                </p:cTn>
                              </p:par>
                            </p:childTnLst>
                          </p:cTn>
                        </p:par>
                        <p:par>
                          <p:cTn id="8" fill="hold">
                            <p:stCondLst>
                              <p:cond delay="30000"/>
                            </p:stCondLst>
                            <p:childTnLst>
                              <p:par>
                                <p:cTn id="9" presetID="23" presetClass="entr" presetSubtype="16" fill="hold" nodeType="afterEffect">
                                  <p:stCondLst>
                                    <p:cond delay="0"/>
                                  </p:stCondLst>
                                  <p:childTnLst>
                                    <p:set>
                                      <p:cBhvr>
                                        <p:cTn id="10" dur="1" fill="hold">
                                          <p:stCondLst>
                                            <p:cond delay="0"/>
                                          </p:stCondLst>
                                        </p:cTn>
                                        <p:tgtEl>
                                          <p:spTgt spid="70856"/>
                                        </p:tgtEl>
                                        <p:attrNameLst>
                                          <p:attrName>style.visibility</p:attrName>
                                        </p:attrNameLst>
                                      </p:cBhvr>
                                      <p:to>
                                        <p:strVal val="visible"/>
                                      </p:to>
                                    </p:set>
                                    <p:anim calcmode="lin" valueType="num">
                                      <p:cBhvr>
                                        <p:cTn id="11" dur="500" fill="hold"/>
                                        <p:tgtEl>
                                          <p:spTgt spid="70856"/>
                                        </p:tgtEl>
                                        <p:attrNameLst>
                                          <p:attrName>ppt_w</p:attrName>
                                        </p:attrNameLst>
                                      </p:cBhvr>
                                      <p:tavLst>
                                        <p:tav tm="0">
                                          <p:val>
                                            <p:fltVal val="0.000000"/>
                                          </p:val>
                                        </p:tav>
                                        <p:tav tm="100000">
                                          <p:val>
                                            <p:strVal val="#ppt_w"/>
                                          </p:val>
                                        </p:tav>
                                      </p:tavLst>
                                    </p:anim>
                                    <p:anim calcmode="lin" valueType="num">
                                      <p:cBhvr>
                                        <p:cTn id="12" dur="500" fill="hold"/>
                                        <p:tgtEl>
                                          <p:spTgt spid="70856"/>
                                        </p:tgtEl>
                                        <p:attrNameLst>
                                          <p:attrName>ppt_h</p:attrName>
                                        </p:attrNameLst>
                                      </p:cBhvr>
                                      <p:tavLst>
                                        <p:tav tm="0">
                                          <p:val>
                                            <p:fltVal val="0.000000"/>
                                          </p:val>
                                        </p:tav>
                                        <p:tav tm="100000">
                                          <p:val>
                                            <p:strVal val="#ppt_h"/>
                                          </p:val>
                                        </p:tav>
                                      </p:tavLst>
                                    </p:anim>
                                  </p:childTnLst>
                                  <p:subTnLst>
                                    <p:audio>
                                      <p:cMediaNode>
                                        <p:cTn display="0" masterRel="sameClick">
                                          <p:stCondLst>
                                            <p:cond evt="begin" delay="0">
                                              <p:tn val="9"/>
                                            </p:cond>
                                          </p:stCondLst>
                                          <p:endCondLst>
                                            <p:cond evt="onStopAudio" delay="0">
                                              <p:tgtEl>
                                                <p:sldTgt/>
                                              </p:tgtEl>
                                            </p:cond>
                                          </p:endCondLst>
                                        </p:cTn>
                                        <p:tgtEl>
                                          <p:sndTgt r:embed="rId4" name="drumroll.wav"/>
                                        </p:tgtEl>
                                      </p:cMediaNode>
                                    </p:audio>
                                  </p:subTnLst>
                                </p:cTn>
                              </p:par>
                            </p:childTnLst>
                          </p:cTn>
                        </p:par>
                        <p:par>
                          <p:cTn id="13" fill="hold">
                            <p:stCondLst>
                              <p:cond delay="30500"/>
                            </p:stCondLst>
                            <p:childTnLst>
                              <p:par>
                                <p:cTn id="14" presetID="1" presetClass="exit" presetSubtype="0" fill="hold" nodeType="afterEffect">
                                  <p:stCondLst>
                                    <p:cond delay="2000"/>
                                  </p:stCondLst>
                                  <p:childTnLst>
                                    <p:set>
                                      <p:cBhvr>
                                        <p:cTn id="15" dur="1" fill="hold">
                                          <p:stCondLst>
                                            <p:cond delay="0"/>
                                          </p:stCondLst>
                                        </p:cTn>
                                        <p:tgtEl>
                                          <p:spTgt spid="70856"/>
                                        </p:tgtEl>
                                        <p:attrNameLst>
                                          <p:attrName>style.visibility</p:attrName>
                                        </p:attrNameLst>
                                      </p:cBhvr>
                                      <p:to>
                                        <p:strVal val="hidden"/>
                                      </p:to>
                                    </p:set>
                                  </p:childTnLst>
                                </p:cTn>
                              </p:par>
                            </p:childTnLst>
                          </p:cTn>
                        </p:par>
                        <p:par>
                          <p:cTn id="16" fill="hold">
                            <p:stCondLst>
                              <p:cond delay="32500"/>
                            </p:stCondLst>
                            <p:childTnLst>
                              <p:par>
                                <p:cTn id="17" presetID="23" presetClass="entr" presetSubtype="16" fill="hold" nodeType="afterEffect">
                                  <p:stCondLst>
                                    <p:cond delay="0"/>
                                  </p:stCondLst>
                                  <p:childTnLst>
                                    <p:set>
                                      <p:cBhvr>
                                        <p:cTn id="18" dur="1" fill="hold">
                                          <p:stCondLst>
                                            <p:cond delay="0"/>
                                          </p:stCondLst>
                                        </p:cTn>
                                        <p:tgtEl>
                                          <p:spTgt spid="70858"/>
                                        </p:tgtEl>
                                        <p:attrNameLst>
                                          <p:attrName>style.visibility</p:attrName>
                                        </p:attrNameLst>
                                      </p:cBhvr>
                                      <p:to>
                                        <p:strVal val="visible"/>
                                      </p:to>
                                    </p:set>
                                    <p:anim calcmode="lin" valueType="num">
                                      <p:cBhvr>
                                        <p:cTn id="19" dur="500" fill="hold"/>
                                        <p:tgtEl>
                                          <p:spTgt spid="70858"/>
                                        </p:tgtEl>
                                        <p:attrNameLst>
                                          <p:attrName>ppt_w</p:attrName>
                                        </p:attrNameLst>
                                      </p:cBhvr>
                                      <p:tavLst>
                                        <p:tav tm="0">
                                          <p:val>
                                            <p:fltVal val="0.000000"/>
                                          </p:val>
                                        </p:tav>
                                        <p:tav tm="100000">
                                          <p:val>
                                            <p:strVal val="#ppt_w"/>
                                          </p:val>
                                        </p:tav>
                                      </p:tavLst>
                                    </p:anim>
                                    <p:anim calcmode="lin" valueType="num">
                                      <p:cBhvr>
                                        <p:cTn id="20" dur="500" fill="hold"/>
                                        <p:tgtEl>
                                          <p:spTgt spid="70858"/>
                                        </p:tgtEl>
                                        <p:attrNameLst>
                                          <p:attrName>ppt_h</p:attrName>
                                        </p:attrNameLst>
                                      </p:cBhvr>
                                      <p:tavLst>
                                        <p:tav tm="0">
                                          <p:val>
                                            <p:fltVal val="0.00000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934" grpId="0" bldLvl="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2" name="" r:id="rId3" imgW="6400165" imgH="4457065"/>
        </mc:Choice>
        <mc:Fallback>
          <p:control name="" r:id="rId3" imgW="6400165" imgH="4457065">
            <p:pic>
              <p:nvPicPr>
                <p:cNvPr id="0" name="Host Control  1"/>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2290" name="Picture 43" descr="http://totallybaked.files.wordpress.com/2007/12/santa_happy_dance_hg_clr.gif"/>
          <p:cNvPicPr>
            <a:picLocks noChangeAspect="1"/>
          </p:cNvPicPr>
          <p:nvPr/>
        </p:nvPicPr>
        <p:blipFill>
          <a:blip r:embed="rId1"/>
          <a:stretch>
            <a:fillRect/>
          </a:stretch>
        </p:blipFill>
        <p:spPr>
          <a:xfrm>
            <a:off x="2095500" y="4175125"/>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2179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12327"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80010" y="5749290"/>
            <a:ext cx="1136650" cy="1080770"/>
          </a:xfrm>
          <a:prstGeom prst="rect">
            <a:avLst/>
          </a:prstGeom>
        </p:spPr>
      </p:pic>
    </p:spTree>
    <p:controls>
      <mc:AlternateContent xmlns:mc="http://schemas.openxmlformats.org/markup-compatibility/2006">
        <mc:Choice xmlns:v="urn:schemas-microsoft-com:vml" Requires="v">
          <p:control spid="4" name="" r:id="rId3" imgW="6400165" imgH="4457065"/>
        </mc:Choice>
        <mc:Fallback>
          <p:control name="" r:id="rId3" imgW="6400165" imgH="4457065">
            <p:pic>
              <p:nvPicPr>
                <p:cNvPr id="0" name="Host Control  3"/>
                <p:cNvPicPr/>
                <p:nvPr/>
              </p:nvPicPr>
              <p:blipFill>
                <a:blip r:embed="rId4"/>
                <a:stretch>
                  <a:fillRect/>
                </a:stretch>
              </p:blipFill>
              <p:spPr>
                <a:xfrm>
                  <a:off x="1371600" y="1200150"/>
                  <a:ext cx="6400165" cy="445706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 name="Text Box 5"/>
          <p:cNvSpPr txBox="1"/>
          <p:nvPr/>
        </p:nvSpPr>
        <p:spPr>
          <a:xfrm>
            <a:off x="2364105" y="187325"/>
            <a:ext cx="6141085" cy="922020"/>
          </a:xfrm>
          <a:prstGeom prst="rect">
            <a:avLst/>
          </a:prstGeom>
          <a:noFill/>
        </p:spPr>
        <p:txBody>
          <a:bodyPr wrap="square" rtlCol="0">
            <a:spAutoFit/>
          </a:bodyPr>
          <a:p>
            <a:r>
              <a:rPr lang="en-US" sz="5400">
                <a:ln w="22225">
                  <a:solidFill>
                    <a:schemeClr val="accent2"/>
                  </a:solidFill>
                  <a:prstDash val="solid"/>
                </a:ln>
                <a:solidFill>
                  <a:schemeClr val="accent2">
                    <a:lumMod val="40000"/>
                    <a:lumOff val="60000"/>
                  </a:schemeClr>
                </a:solidFill>
                <a:effectLst/>
              </a:rPr>
              <a:t>Extra games!</a:t>
            </a:r>
            <a:endParaRPr lang="en-US" sz="5400">
              <a:ln w="22225">
                <a:solidFill>
                  <a:schemeClr val="accent2"/>
                </a:solidFill>
                <a:prstDash val="solid"/>
              </a:ln>
              <a:solidFill>
                <a:schemeClr val="accent2">
                  <a:lumMod val="40000"/>
                  <a:lumOff val="60000"/>
                </a:schemeClr>
              </a:solidFill>
              <a:effectLst/>
            </a:endParaRPr>
          </a:p>
        </p:txBody>
      </p:sp>
      <p:sp>
        <p:nvSpPr>
          <p:cNvPr id="2" name="Text Box 1"/>
          <p:cNvSpPr txBox="1"/>
          <p:nvPr/>
        </p:nvSpPr>
        <p:spPr>
          <a:xfrm>
            <a:off x="3091180" y="1316990"/>
            <a:ext cx="2189480" cy="645160"/>
          </a:xfrm>
          <a:prstGeom prst="rect">
            <a:avLst/>
          </a:prstGeom>
          <a:noFill/>
        </p:spPr>
        <p:txBody>
          <a:bodyPr wrap="none" rtlCol="0">
            <a:spAutoFit/>
          </a:bodyPr>
          <a:p>
            <a:pPr algn="l"/>
            <a:r>
              <a:rPr lang="en-US" sz="3600">
                <a:ln w="22225">
                  <a:solidFill>
                    <a:schemeClr val="accent2"/>
                  </a:solidFill>
                  <a:prstDash val="solid"/>
                </a:ln>
                <a:solidFill>
                  <a:schemeClr val="accent2">
                    <a:lumMod val="40000"/>
                    <a:lumOff val="60000"/>
                  </a:schemeClr>
                </a:solidFill>
                <a:effectLst/>
                <a:hlinkClick r:id="rId1" tooltip="" action="ppaction://hlinkfile"/>
              </a:rPr>
              <a:t>Snowfight</a:t>
            </a:r>
            <a:endParaRPr lang="en-US" sz="3600">
              <a:ln w="22225">
                <a:solidFill>
                  <a:schemeClr val="accent2"/>
                </a:solidFill>
                <a:prstDash val="solid"/>
              </a:ln>
              <a:solidFill>
                <a:schemeClr val="accent2">
                  <a:lumMod val="40000"/>
                  <a:lumOff val="60000"/>
                </a:schemeClr>
              </a:solidFill>
              <a:effectLst/>
              <a:hlinkClick r:id="rId1" tooltip="" action="ppaction://hlinkfile"/>
            </a:endParaRPr>
          </a:p>
        </p:txBody>
      </p:sp>
      <p:sp>
        <p:nvSpPr>
          <p:cNvPr id="3" name="Text Box 2"/>
          <p:cNvSpPr txBox="1"/>
          <p:nvPr/>
        </p:nvSpPr>
        <p:spPr>
          <a:xfrm>
            <a:off x="3105150" y="2625725"/>
            <a:ext cx="3180080" cy="645160"/>
          </a:xfrm>
          <a:prstGeom prst="rect">
            <a:avLst/>
          </a:prstGeom>
          <a:noFill/>
        </p:spPr>
        <p:txBody>
          <a:bodyPr wrap="none" rtlCol="0">
            <a:spAutoFit/>
          </a:bodyPr>
          <a:p>
            <a:pPr algn="l"/>
            <a:r>
              <a:rPr lang="en-US" sz="3600">
                <a:ln w="22225">
                  <a:solidFill>
                    <a:schemeClr val="accent2"/>
                  </a:solidFill>
                  <a:prstDash val="solid"/>
                </a:ln>
                <a:solidFill>
                  <a:schemeClr val="accent2">
                    <a:lumMod val="40000"/>
                    <a:lumOff val="60000"/>
                  </a:schemeClr>
                </a:solidFill>
                <a:effectLst/>
                <a:hlinkClick r:id="rId2" tooltip="" action="ppaction://hlinkfile"/>
              </a:rPr>
              <a:t>Santa ski jump</a:t>
            </a:r>
            <a:endParaRPr lang="en-US" sz="3600">
              <a:ln w="22225">
                <a:solidFill>
                  <a:schemeClr val="accent2"/>
                </a:solidFill>
                <a:prstDash val="solid"/>
              </a:ln>
              <a:solidFill>
                <a:schemeClr val="accent2">
                  <a:lumMod val="40000"/>
                  <a:lumOff val="60000"/>
                </a:schemeClr>
              </a:solidFill>
              <a:effectLst/>
            </a:endParaRPr>
          </a:p>
        </p:txBody>
      </p:sp>
      <p:sp>
        <p:nvSpPr>
          <p:cNvPr id="7" name="Text Box 6"/>
          <p:cNvSpPr txBox="1"/>
          <p:nvPr/>
        </p:nvSpPr>
        <p:spPr>
          <a:xfrm>
            <a:off x="3091180" y="4092575"/>
            <a:ext cx="5923280" cy="645160"/>
          </a:xfrm>
          <a:prstGeom prst="rect">
            <a:avLst/>
          </a:prstGeom>
          <a:noFill/>
        </p:spPr>
        <p:txBody>
          <a:bodyPr wrap="none" rtlCol="0">
            <a:spAutoFit/>
          </a:bodyPr>
          <a:p>
            <a:pPr algn="l"/>
            <a:r>
              <a:rPr lang="en-US" sz="3600">
                <a:ln w="22225">
                  <a:solidFill>
                    <a:schemeClr val="accent2"/>
                  </a:solidFill>
                  <a:prstDash val="solid"/>
                </a:ln>
                <a:solidFill>
                  <a:schemeClr val="accent2">
                    <a:lumMod val="40000"/>
                    <a:lumOff val="60000"/>
                  </a:schemeClr>
                </a:solidFill>
                <a:effectLst/>
                <a:hlinkClick r:id="rId3" tooltip=""/>
              </a:rPr>
              <a:t>Connect the christmas lights</a:t>
            </a:r>
            <a:endParaRPr lang="en-US" sz="3600">
              <a:ln w="22225">
                <a:solidFill>
                  <a:schemeClr val="accent2"/>
                </a:solidFill>
                <a:prstDash val="solid"/>
              </a:ln>
              <a:solidFill>
                <a:schemeClr val="accent2">
                  <a:lumMod val="40000"/>
                  <a:lumOff val="60000"/>
                </a:schemeClr>
              </a:solidFill>
              <a:effectLst/>
            </a:endParaRPr>
          </a:p>
        </p:txBody>
      </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3314" name="Picture 43" descr="http://totallybaked.files.wordpress.com/2007/12/santa_happy_dance_hg_clr.gif"/>
          <p:cNvPicPr>
            <a:picLocks noChangeAspect="1"/>
          </p:cNvPicPr>
          <p:nvPr/>
        </p:nvPicPr>
        <p:blipFill>
          <a:blip r:embed="rId1"/>
          <a:stretch>
            <a:fillRect/>
          </a:stretch>
        </p:blipFill>
        <p:spPr>
          <a:xfrm>
            <a:off x="7785100" y="4176713"/>
            <a:ext cx="688975" cy="804862"/>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13351"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4338" name="Picture 43" descr="http://totallybaked.files.wordpress.com/2007/12/santa_happy_dance_hg_clr.gif"/>
          <p:cNvPicPr>
            <a:picLocks noChangeAspect="1"/>
          </p:cNvPicPr>
          <p:nvPr/>
        </p:nvPicPr>
        <p:blipFill>
          <a:blip r:embed="rId1"/>
          <a:stretch>
            <a:fillRect/>
          </a:stretch>
        </p:blipFill>
        <p:spPr>
          <a:xfrm>
            <a:off x="2095500" y="1487488"/>
            <a:ext cx="688975" cy="806450"/>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31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14375"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br>
              <a:rPr kumimoji="0" lang="en-US" sz="1800" b="1" i="0" u="none" strike="noStrike" kern="1200" cap="none" spc="0" normalizeH="0" baseline="0" noProof="0" dirty="0">
                <a:ln>
                  <a:noFill/>
                </a:ln>
                <a:solidFill>
                  <a:schemeClr val="lt1"/>
                </a:solidFill>
                <a:effectLst/>
                <a:uLnTx/>
                <a:uFillTx/>
                <a:latin typeface="Verdana" panose="020B0604030504040204" pitchFamily="34" charset="0"/>
                <a:ea typeface="+mn-ea"/>
                <a:cs typeface="+mn-cs"/>
              </a:rPr>
            </a:b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 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6" name="Object 5">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4" name="Picture 3" descr="cmas tree">
            <a:hlinkClick r:id="rId3" action="ppaction://hlinksldjump">
              <a:snd r:embed="rId1" name="\jingle.wav"/>
            </a:hlinkClick>
          </p:cNvPr>
          <p:cNvPicPr>
            <a:picLocks noChangeAspect="1"/>
          </p:cNvPicPr>
          <p:nvPr/>
        </p:nvPicPr>
        <p:blipFill>
          <a:blip r:embed="rId2"/>
          <a:stretch>
            <a:fillRect/>
          </a:stretch>
        </p:blipFill>
        <p:spPr>
          <a:xfrm rot="5400000" flipV="1">
            <a:off x="-27305" y="5749925"/>
            <a:ext cx="1136650" cy="1080770"/>
          </a:xfrm>
          <a:prstGeom prst="rect">
            <a:avLst/>
          </a:prstGeom>
        </p:spPr>
      </p:pic>
    </p:spTree>
    <p:controls>
      <mc:AlternateContent xmlns:mc="http://schemas.openxmlformats.org/markup-compatibility/2006">
        <mc:Choice xmlns:v="urn:schemas-microsoft-com:vml" Requires="v">
          <p:control spid="2" name="" r:id="rId4" imgW="7552055" imgH="5616575"/>
        </mc:Choice>
        <mc:Fallback>
          <p:control name="" r:id="rId4" imgW="7552055" imgH="5616575">
            <p:pic>
              <p:nvPicPr>
                <p:cNvPr id="0" name="Host Control  1"/>
                <p:cNvPicPr/>
                <p:nvPr/>
              </p:nvPicPr>
              <p:blipFill>
                <a:blip r:embed="rId5"/>
                <a:stretch>
                  <a:fillRect/>
                </a:stretch>
              </p:blipFill>
              <p:spPr>
                <a:xfrm>
                  <a:off x="790575" y="0"/>
                  <a:ext cx="7552055" cy="561657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4" name="Picture 3" descr="cmas tree">
            <a:hlinkClick r:id="" action="ppaction://noaction">
              <a:snd r:embed="rId1" name="\jingle.wav"/>
            </a:hlinkClick>
          </p:cNvPr>
          <p:cNvPicPr>
            <a:picLocks noChangeAspect="1"/>
          </p:cNvPicPr>
          <p:nvPr/>
        </p:nvPicPr>
        <p:blipFill>
          <a:blip r:embed="rId2"/>
          <a:stretch>
            <a:fillRect/>
          </a:stretch>
        </p:blipFill>
        <p:spPr>
          <a:xfrm rot="5400000" flipV="1">
            <a:off x="-27305" y="5749925"/>
            <a:ext cx="1136650" cy="1080770"/>
          </a:xfrm>
          <a:prstGeom prst="rect">
            <a:avLst/>
          </a:prstGeom>
        </p:spPr>
      </p:pic>
      <p:pic>
        <p:nvPicPr>
          <p:cNvPr id="5" name="Picture 4"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335" y="5616575"/>
            <a:ext cx="1136650" cy="1136650"/>
          </a:xfrm>
          <a:prstGeom prst="rect">
            <a:avLst/>
          </a:prstGeom>
        </p:spPr>
      </p:pic>
      <p:pic>
        <p:nvPicPr>
          <p:cNvPr id="6" name="Picture 5" descr="cmas tree">
            <a:hlinkClick r:id="" action="ppaction://noaction">
              <a:snd r:embed="rId1" name="\jingle.wav"/>
            </a:hlinkClick>
          </p:cNvPr>
          <p:cNvPicPr>
            <a:picLocks noChangeAspect="1"/>
          </p:cNvPicPr>
          <p:nvPr/>
        </p:nvPicPr>
        <p:blipFill>
          <a:blip r:embed="rId2"/>
          <a:stretch>
            <a:fillRect/>
          </a:stretch>
        </p:blipFill>
        <p:spPr>
          <a:xfrm rot="5400000" flipV="1">
            <a:off x="-27940" y="5749925"/>
            <a:ext cx="1136650" cy="1080770"/>
          </a:xfrm>
          <a:prstGeom prst="rect">
            <a:avLst/>
          </a:prstGeom>
        </p:spPr>
      </p:pic>
    </p:spTree>
    <p:controls>
      <mc:AlternateContent xmlns:mc="http://schemas.openxmlformats.org/markup-compatibility/2006">
        <mc:Choice xmlns:v="urn:schemas-microsoft-com:vml" Requires="v">
          <p:control spid="2" name="" r:id="rId3" imgW="7589520" imgH="5721985"/>
        </mc:Choice>
        <mc:Fallback>
          <p:control name="" r:id="rId3" imgW="7589520" imgH="5721985">
            <p:pic>
              <p:nvPicPr>
                <p:cNvPr id="0" name="Host Control  1"/>
                <p:cNvPicPr/>
                <p:nvPr/>
              </p:nvPicPr>
              <p:blipFill>
                <a:blip r:embed="rId4"/>
                <a:stretch>
                  <a:fillRect/>
                </a:stretch>
              </p:blipFill>
              <p:spPr>
                <a:xfrm>
                  <a:off x="762635" y="0"/>
                  <a:ext cx="7589520" cy="572198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US">
                <a:ln w="22225">
                  <a:solidFill>
                    <a:schemeClr val="accent2"/>
                  </a:solidFill>
                  <a:prstDash val="solid"/>
                </a:ln>
                <a:solidFill>
                  <a:schemeClr val="accent2">
                    <a:lumMod val="40000"/>
                    <a:lumOff val="60000"/>
                  </a:schemeClr>
                </a:solidFill>
                <a:effectLst/>
              </a:rPr>
              <a:t>Christmas Vocabulary!</a:t>
            </a:r>
            <a:endParaRPr lang="en-US">
              <a:ln w="22225">
                <a:solidFill>
                  <a:schemeClr val="accent2"/>
                </a:solidFill>
                <a:prstDash val="solid"/>
              </a:ln>
              <a:solidFill>
                <a:schemeClr val="accent2">
                  <a:lumMod val="40000"/>
                  <a:lumOff val="60000"/>
                </a:schemeClr>
              </a:solidFill>
              <a:effectLst/>
            </a:endParaRPr>
          </a:p>
        </p:txBody>
      </p:sp>
      <p:pic>
        <p:nvPicPr>
          <p:cNvPr id="5" name="Picture 4"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335" y="5616575"/>
            <a:ext cx="1136650" cy="1136650"/>
          </a:xfrm>
          <a:prstGeom prst="rect">
            <a:avLst/>
          </a:prstGeom>
        </p:spPr>
      </p:pic>
      <p:pic>
        <p:nvPicPr>
          <p:cNvPr id="6" name="Picture 5" descr="cmas tree">
            <a:hlinkClick r:id="" action="ppaction://noaction">
              <a:snd r:embed="rId1" name="\jingle.wav"/>
            </a:hlinkClick>
          </p:cNvPr>
          <p:cNvPicPr>
            <a:picLocks noChangeAspect="1"/>
          </p:cNvPicPr>
          <p:nvPr/>
        </p:nvPicPr>
        <p:blipFill>
          <a:blip r:embed="rId2"/>
          <a:stretch>
            <a:fillRect/>
          </a:stretch>
        </p:blipFill>
        <p:spPr>
          <a:xfrm rot="5400000" flipV="1">
            <a:off x="-27940" y="5749925"/>
            <a:ext cx="1136650" cy="1080770"/>
          </a:xfrm>
          <a:prstGeom prst="rect">
            <a:avLst/>
          </a:prstGeom>
        </p:spPr>
      </p:pic>
      <p:pic>
        <p:nvPicPr>
          <p:cNvPr id="8" name="Kids vocabulary - Christmas - Christmas vocab - Learn English for kids - English educational video">
            <a:hlinkClick r:id="" action="ppaction://media"/>
          </p:cNvPr>
          <p:cNvPicPr/>
          <p:nvPr>
            <p:ph idx="1"/>
            <a:videoFile r:link="rId3"/>
            <p:extLst>
              <p:ext uri="{DAA4B4D4-6D71-4841-9C94-3DE7FCFB9230}">
                <p14:media xmlns:p14="http://schemas.microsoft.com/office/powerpoint/2010/main" r:link="rId4"/>
              </p:ext>
            </p:extLst>
          </p:nvPr>
        </p:nvPicPr>
        <p:blipFill>
          <a:blip r:embed="rId5"/>
          <a:stretch>
            <a:fillRect/>
          </a:stretch>
        </p:blipFill>
        <p:spPr>
          <a:xfrm>
            <a:off x="640997" y="1195705"/>
            <a:ext cx="8046156" cy="4525963"/>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video fullScrn="0">
              <p:cMediaNode>
                <p:cTn id="2" fill="hold" display="1">
                  <p:stCondLst>
                    <p:cond delay="indefinite"/>
                  </p:stCondLst>
                  <p:endCondLst>
                    <p:cond evt="onNext">
                      <p:tgtEl>
                        <p:sldTgt/>
                      </p:tgtEl>
                    </p:cond>
                    <p:cond evt="onPrev">
                      <p:tgtEl>
                        <p:sldTgt/>
                      </p:tgtEl>
                    </p:cond>
                  </p:endCondLst>
                </p:cTn>
                <p:tgtEl>
                  <p:spTgt spid="8"/>
                </p:tgtEl>
              </p:cMediaNode>
            </p:video>
            <p:seq concurrent="1" nextAc="seek">
              <p:cTn id="3" restart="whenNotActive" fill="hold" evtFilter="cancelBubble" nodeType="interactiveSeq">
                <p:stCondLst>
                  <p:cond evt="onClick" delay="0">
                    <p:tgtEl>
                      <p:spTgt spid="8"/>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8"/>
                                        </p:tgtEl>
                                      </p:cBhvr>
                                    </p:cmd>
                                  </p:childTnLst>
                                </p:cTn>
                              </p:par>
                            </p:childTnLst>
                          </p:cTn>
                        </p:par>
                      </p:childTnLst>
                    </p:cTn>
                  </p:par>
                </p:childTnLst>
              </p:cTn>
              <p:nextCondLst>
                <p:cond evt="onClick" delay="0">
                  <p:tgtEl>
                    <p:spTgt spid="8"/>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Picture 2"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1" name="\jingle.wav"/>
            </a:hlinkClick>
          </p:cNvPr>
          <p:cNvPicPr>
            <a:picLocks noChangeAspect="1"/>
          </p:cNvPicPr>
          <p:nvPr/>
        </p:nvPicPr>
        <p:blipFill>
          <a:blip r:embed="rId2"/>
          <a:stretch>
            <a:fillRect/>
          </a:stretch>
        </p:blipFill>
        <p:spPr>
          <a:xfrm rot="5400000" flipV="1">
            <a:off x="-27305" y="5749925"/>
            <a:ext cx="1136650" cy="1080770"/>
          </a:xfrm>
          <a:prstGeom prst="rect">
            <a:avLst/>
          </a:prstGeom>
        </p:spPr>
      </p:pic>
    </p:spTree>
    <p:controls>
      <mc:AlternateContent xmlns:mc="http://schemas.openxmlformats.org/markup-compatibility/2006">
        <mc:Choice xmlns:v="urn:schemas-microsoft-com:vml" Requires="v">
          <p:control spid="2" name="" r:id="rId3" imgW="7964805" imgH="5721985"/>
        </mc:Choice>
        <mc:Fallback>
          <p:control name="" r:id="rId3" imgW="7964805" imgH="5721985">
            <p:pic>
              <p:nvPicPr>
                <p:cNvPr id="0" name="Host Control  1"/>
                <p:cNvPicPr/>
                <p:nvPr/>
              </p:nvPicPr>
              <p:blipFill>
                <a:blip r:embed="rId4"/>
                <a:stretch>
                  <a:fillRect/>
                </a:stretch>
              </p:blipFill>
              <p:spPr>
                <a:xfrm>
                  <a:off x="531495" y="0"/>
                  <a:ext cx="7964805" cy="5721985"/>
                </a:xfrm>
                <a:prstGeom prst="rect">
                  <a:avLst/>
                </a:prstGeom>
              </p:spPr>
            </p:pic>
          </p:control>
        </mc:Fallback>
      </mc:AlternateContent>
    </p:controls>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054" name="Picture 6"/>
          <p:cNvPicPr>
            <a:picLocks noChangeAspect="1"/>
          </p:cNvPicPr>
          <p:nvPr/>
        </p:nvPicPr>
        <p:blipFill>
          <a:blip r:embed="rId1"/>
          <a:stretch>
            <a:fillRect/>
          </a:stretch>
        </p:blipFill>
        <p:spPr>
          <a:xfrm>
            <a:off x="1931988" y="1328738"/>
            <a:ext cx="5280025" cy="4200525"/>
          </a:xfrm>
          <a:prstGeom prst="rect">
            <a:avLst/>
          </a:prstGeom>
          <a:noFill/>
          <a:ln w="9525">
            <a:noFill/>
          </a:ln>
        </p:spPr>
      </p:pic>
      <p:sp>
        <p:nvSpPr>
          <p:cNvPr id="42"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3"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4"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5"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6"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7"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8"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9"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0"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1"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2"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3"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4"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5"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6"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7"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8"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9"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60"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61"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62"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63"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54"/>
                                        </p:tgtEl>
                                        <p:attrNameLst>
                                          <p:attrName>style.visibility</p:attrName>
                                        </p:attrNameLst>
                                      </p:cBhvr>
                                      <p:to>
                                        <p:strVal val="visible"/>
                                      </p:to>
                                    </p:set>
                                    <p:animEffect transition="in" filter="fade">
                                      <p:cBhvr>
                                        <p:cTn id="7" dur="1000"/>
                                        <p:tgtEl>
                                          <p:spTgt spid="2054"/>
                                        </p:tgtEl>
                                      </p:cBhvr>
                                    </p:animEffect>
                                  </p:childTnLst>
                                </p:cTn>
                              </p:par>
                              <p:par>
                                <p:cTn id="8" presetID="47" presetClass="entr" presetSubtype="0" repeatCount="indefinite" fill="hold" nodeType="withEffect">
                                  <p:stCondLst>
                                    <p:cond delay="0"/>
                                  </p:stCondLst>
                                  <p:childTnLst>
                                    <p:set>
                                      <p:cBhvr>
                                        <p:cTn id="9" dur="1" fill="hold">
                                          <p:stCondLst>
                                            <p:cond delay="0"/>
                                          </p:stCondLst>
                                        </p:cTn>
                                        <p:tgtEl>
                                          <p:spTgt spid="55"/>
                                        </p:tgtEl>
                                        <p:attrNameLst>
                                          <p:attrName>style.visibility</p:attrName>
                                        </p:attrNameLst>
                                      </p:cBhvr>
                                      <p:to>
                                        <p:strVal val="visible"/>
                                      </p:to>
                                    </p:set>
                                    <p:animEffect transition="in" filter="fade">
                                      <p:cBhvr>
                                        <p:cTn id="10" dur="2500"/>
                                        <p:tgtEl>
                                          <p:spTgt spid="55"/>
                                        </p:tgtEl>
                                      </p:cBhvr>
                                    </p:animEffect>
                                    <p:anim calcmode="lin" valueType="num">
                                      <p:cBhvr>
                                        <p:cTn id="11" dur="2500" fill="hold"/>
                                        <p:tgtEl>
                                          <p:spTgt spid="55"/>
                                        </p:tgtEl>
                                        <p:attrNameLst>
                                          <p:attrName>ppt_x</p:attrName>
                                        </p:attrNameLst>
                                      </p:cBhvr>
                                      <p:tavLst>
                                        <p:tav tm="0">
                                          <p:val>
                                            <p:strVal val="#ppt_x"/>
                                          </p:val>
                                        </p:tav>
                                        <p:tav tm="100000">
                                          <p:val>
                                            <p:strVal val="#ppt_x"/>
                                          </p:val>
                                        </p:tav>
                                      </p:tavLst>
                                    </p:anim>
                                    <p:anim calcmode="lin" valueType="num">
                                      <p:cBhvr>
                                        <p:cTn id="12" dur="2500" fill="hold"/>
                                        <p:tgtEl>
                                          <p:spTgt spid="55"/>
                                        </p:tgtEl>
                                        <p:attrNameLst>
                                          <p:attrName>ppt_y</p:attrName>
                                        </p:attrNameLst>
                                      </p:cBhvr>
                                      <p:tavLst>
                                        <p:tav tm="0">
                                          <p:val>
                                            <p:strVal val="#ppt_y-.1"/>
                                          </p:val>
                                        </p:tav>
                                        <p:tav tm="100000">
                                          <p:val>
                                            <p:strVal val="#ppt_y"/>
                                          </p:val>
                                        </p:tav>
                                      </p:tavLst>
                                    </p:anim>
                                  </p:childTnLst>
                                </p:cTn>
                              </p:par>
                              <p:par>
                                <p:cTn id="13" presetID="47" presetClass="entr" presetSubtype="0" repeatCount="indefinite" fill="hold" nodeType="withEffect">
                                  <p:stCondLst>
                                    <p:cond delay="0"/>
                                  </p:stCondLst>
                                  <p:childTnLst>
                                    <p:set>
                                      <p:cBhvr>
                                        <p:cTn id="14" dur="1" fill="hold">
                                          <p:stCondLst>
                                            <p:cond delay="0"/>
                                          </p:stCondLst>
                                        </p:cTn>
                                        <p:tgtEl>
                                          <p:spTgt spid="48"/>
                                        </p:tgtEl>
                                        <p:attrNameLst>
                                          <p:attrName>style.visibility</p:attrName>
                                        </p:attrNameLst>
                                      </p:cBhvr>
                                      <p:to>
                                        <p:strVal val="visible"/>
                                      </p:to>
                                    </p:set>
                                    <p:animEffect transition="in" filter="fade">
                                      <p:cBhvr>
                                        <p:cTn id="15" dur="2000"/>
                                        <p:tgtEl>
                                          <p:spTgt spid="48"/>
                                        </p:tgtEl>
                                      </p:cBhvr>
                                    </p:animEffect>
                                    <p:anim calcmode="lin" valueType="num">
                                      <p:cBhvr>
                                        <p:cTn id="16" dur="2000" fill="hold"/>
                                        <p:tgtEl>
                                          <p:spTgt spid="48"/>
                                        </p:tgtEl>
                                        <p:attrNameLst>
                                          <p:attrName>ppt_x</p:attrName>
                                        </p:attrNameLst>
                                      </p:cBhvr>
                                      <p:tavLst>
                                        <p:tav tm="0">
                                          <p:val>
                                            <p:strVal val="#ppt_x"/>
                                          </p:val>
                                        </p:tav>
                                        <p:tav tm="100000">
                                          <p:val>
                                            <p:strVal val="#ppt_x"/>
                                          </p:val>
                                        </p:tav>
                                      </p:tavLst>
                                    </p:anim>
                                    <p:anim calcmode="lin" valueType="num">
                                      <p:cBhvr>
                                        <p:cTn id="17" dur="2000" fill="hold"/>
                                        <p:tgtEl>
                                          <p:spTgt spid="48"/>
                                        </p:tgtEl>
                                        <p:attrNameLst>
                                          <p:attrName>ppt_y</p:attrName>
                                        </p:attrNameLst>
                                      </p:cBhvr>
                                      <p:tavLst>
                                        <p:tav tm="0">
                                          <p:val>
                                            <p:strVal val="#ppt_y-.1"/>
                                          </p:val>
                                        </p:tav>
                                        <p:tav tm="100000">
                                          <p:val>
                                            <p:strVal val="#ppt_y"/>
                                          </p:val>
                                        </p:tav>
                                      </p:tavLst>
                                    </p:anim>
                                  </p:childTnLst>
                                </p:cTn>
                              </p:par>
                              <p:par>
                                <p:cTn id="18" presetID="47" presetClass="entr" presetSubtype="0" repeatCount="indefinite" fill="hold" nodeType="withEffect">
                                  <p:stCondLst>
                                    <p:cond delay="0"/>
                                  </p:stCondLst>
                                  <p:childTnLst>
                                    <p:set>
                                      <p:cBhvr>
                                        <p:cTn id="19" dur="1" fill="hold">
                                          <p:stCondLst>
                                            <p:cond delay="0"/>
                                          </p:stCondLst>
                                        </p:cTn>
                                        <p:tgtEl>
                                          <p:spTgt spid="50"/>
                                        </p:tgtEl>
                                        <p:attrNameLst>
                                          <p:attrName>style.visibility</p:attrName>
                                        </p:attrNameLst>
                                      </p:cBhvr>
                                      <p:to>
                                        <p:strVal val="visible"/>
                                      </p:to>
                                    </p:set>
                                    <p:animEffect transition="in" filter="fade">
                                      <p:cBhvr>
                                        <p:cTn id="20" dur="2500"/>
                                        <p:tgtEl>
                                          <p:spTgt spid="50"/>
                                        </p:tgtEl>
                                      </p:cBhvr>
                                    </p:animEffect>
                                    <p:anim calcmode="lin" valueType="num">
                                      <p:cBhvr>
                                        <p:cTn id="21" dur="2500" fill="hold"/>
                                        <p:tgtEl>
                                          <p:spTgt spid="50"/>
                                        </p:tgtEl>
                                        <p:attrNameLst>
                                          <p:attrName>ppt_x</p:attrName>
                                        </p:attrNameLst>
                                      </p:cBhvr>
                                      <p:tavLst>
                                        <p:tav tm="0">
                                          <p:val>
                                            <p:strVal val="#ppt_x"/>
                                          </p:val>
                                        </p:tav>
                                        <p:tav tm="100000">
                                          <p:val>
                                            <p:strVal val="#ppt_x"/>
                                          </p:val>
                                        </p:tav>
                                      </p:tavLst>
                                    </p:anim>
                                    <p:anim calcmode="lin" valueType="num">
                                      <p:cBhvr>
                                        <p:cTn id="22" dur="2500" fill="hold"/>
                                        <p:tgtEl>
                                          <p:spTgt spid="50"/>
                                        </p:tgtEl>
                                        <p:attrNameLst>
                                          <p:attrName>ppt_y</p:attrName>
                                        </p:attrNameLst>
                                      </p:cBhvr>
                                      <p:tavLst>
                                        <p:tav tm="0">
                                          <p:val>
                                            <p:strVal val="#ppt_y-.1"/>
                                          </p:val>
                                        </p:tav>
                                        <p:tav tm="100000">
                                          <p:val>
                                            <p:strVal val="#ppt_y"/>
                                          </p:val>
                                        </p:tav>
                                      </p:tavLst>
                                    </p:anim>
                                  </p:childTnLst>
                                </p:cTn>
                              </p:par>
                              <p:par>
                                <p:cTn id="23" presetID="47" presetClass="entr" presetSubtype="0" repeatCount="indefinite" fill="hold" nodeType="with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fade">
                                      <p:cBhvr>
                                        <p:cTn id="25" dur="2000"/>
                                        <p:tgtEl>
                                          <p:spTgt spid="44"/>
                                        </p:tgtEl>
                                      </p:cBhvr>
                                    </p:animEffect>
                                    <p:anim calcmode="lin" valueType="num">
                                      <p:cBhvr>
                                        <p:cTn id="26" dur="2000" fill="hold"/>
                                        <p:tgtEl>
                                          <p:spTgt spid="44"/>
                                        </p:tgtEl>
                                        <p:attrNameLst>
                                          <p:attrName>ppt_x</p:attrName>
                                        </p:attrNameLst>
                                      </p:cBhvr>
                                      <p:tavLst>
                                        <p:tav tm="0">
                                          <p:val>
                                            <p:strVal val="#ppt_x"/>
                                          </p:val>
                                        </p:tav>
                                        <p:tav tm="100000">
                                          <p:val>
                                            <p:strVal val="#ppt_x"/>
                                          </p:val>
                                        </p:tav>
                                      </p:tavLst>
                                    </p:anim>
                                    <p:anim calcmode="lin" valueType="num">
                                      <p:cBhvr>
                                        <p:cTn id="27" dur="2000" fill="hold"/>
                                        <p:tgtEl>
                                          <p:spTgt spid="44"/>
                                        </p:tgtEl>
                                        <p:attrNameLst>
                                          <p:attrName>ppt_y</p:attrName>
                                        </p:attrNameLst>
                                      </p:cBhvr>
                                      <p:tavLst>
                                        <p:tav tm="0">
                                          <p:val>
                                            <p:strVal val="#ppt_y-.1"/>
                                          </p:val>
                                        </p:tav>
                                        <p:tav tm="100000">
                                          <p:val>
                                            <p:strVal val="#ppt_y"/>
                                          </p:val>
                                        </p:tav>
                                      </p:tavLst>
                                    </p:anim>
                                  </p:childTnLst>
                                </p:cTn>
                              </p:par>
                              <p:par>
                                <p:cTn id="28" presetID="47" presetClass="entr" presetSubtype="0" repeatCount="indefinite" fill="hold" nodeType="withEffect">
                                  <p:stCondLst>
                                    <p:cond delay="0"/>
                                  </p:stCondLst>
                                  <p:childTnLst>
                                    <p:set>
                                      <p:cBhvr>
                                        <p:cTn id="29" dur="1" fill="hold">
                                          <p:stCondLst>
                                            <p:cond delay="0"/>
                                          </p:stCondLst>
                                        </p:cTn>
                                        <p:tgtEl>
                                          <p:spTgt spid="47"/>
                                        </p:tgtEl>
                                        <p:attrNameLst>
                                          <p:attrName>style.visibility</p:attrName>
                                        </p:attrNameLst>
                                      </p:cBhvr>
                                      <p:to>
                                        <p:strVal val="visible"/>
                                      </p:to>
                                    </p:set>
                                    <p:animEffect transition="in" filter="fade">
                                      <p:cBhvr>
                                        <p:cTn id="30" dur="2500"/>
                                        <p:tgtEl>
                                          <p:spTgt spid="47"/>
                                        </p:tgtEl>
                                      </p:cBhvr>
                                    </p:animEffect>
                                    <p:anim calcmode="lin" valueType="num">
                                      <p:cBhvr>
                                        <p:cTn id="31" dur="2500" fill="hold"/>
                                        <p:tgtEl>
                                          <p:spTgt spid="47"/>
                                        </p:tgtEl>
                                        <p:attrNameLst>
                                          <p:attrName>ppt_x</p:attrName>
                                        </p:attrNameLst>
                                      </p:cBhvr>
                                      <p:tavLst>
                                        <p:tav tm="0">
                                          <p:val>
                                            <p:strVal val="#ppt_x"/>
                                          </p:val>
                                        </p:tav>
                                        <p:tav tm="100000">
                                          <p:val>
                                            <p:strVal val="#ppt_x"/>
                                          </p:val>
                                        </p:tav>
                                      </p:tavLst>
                                    </p:anim>
                                    <p:anim calcmode="lin" valueType="num">
                                      <p:cBhvr>
                                        <p:cTn id="32" dur="2500" fill="hold"/>
                                        <p:tgtEl>
                                          <p:spTgt spid="47"/>
                                        </p:tgtEl>
                                        <p:attrNameLst>
                                          <p:attrName>ppt_y</p:attrName>
                                        </p:attrNameLst>
                                      </p:cBhvr>
                                      <p:tavLst>
                                        <p:tav tm="0">
                                          <p:val>
                                            <p:strVal val="#ppt_y-.1"/>
                                          </p:val>
                                        </p:tav>
                                        <p:tav tm="100000">
                                          <p:val>
                                            <p:strVal val="#ppt_y"/>
                                          </p:val>
                                        </p:tav>
                                      </p:tavLst>
                                    </p:anim>
                                  </p:childTnLst>
                                </p:cTn>
                              </p:par>
                              <p:par>
                                <p:cTn id="33" presetID="47" presetClass="entr" presetSubtype="0" repeatCount="indefinite" fill="hold" nodeType="withEffect">
                                  <p:stCondLst>
                                    <p:cond delay="0"/>
                                  </p:stCondLst>
                                  <p:childTnLst>
                                    <p:set>
                                      <p:cBhvr>
                                        <p:cTn id="34" dur="1" fill="hold">
                                          <p:stCondLst>
                                            <p:cond delay="0"/>
                                          </p:stCondLst>
                                        </p:cTn>
                                        <p:tgtEl>
                                          <p:spTgt spid="52"/>
                                        </p:tgtEl>
                                        <p:attrNameLst>
                                          <p:attrName>style.visibility</p:attrName>
                                        </p:attrNameLst>
                                      </p:cBhvr>
                                      <p:to>
                                        <p:strVal val="visible"/>
                                      </p:to>
                                    </p:set>
                                    <p:animEffect transition="in" filter="fade">
                                      <p:cBhvr>
                                        <p:cTn id="35" dur="2000"/>
                                        <p:tgtEl>
                                          <p:spTgt spid="52"/>
                                        </p:tgtEl>
                                      </p:cBhvr>
                                    </p:animEffect>
                                    <p:anim calcmode="lin" valueType="num">
                                      <p:cBhvr>
                                        <p:cTn id="36" dur="2000" fill="hold"/>
                                        <p:tgtEl>
                                          <p:spTgt spid="52"/>
                                        </p:tgtEl>
                                        <p:attrNameLst>
                                          <p:attrName>ppt_x</p:attrName>
                                        </p:attrNameLst>
                                      </p:cBhvr>
                                      <p:tavLst>
                                        <p:tav tm="0">
                                          <p:val>
                                            <p:strVal val="#ppt_x"/>
                                          </p:val>
                                        </p:tav>
                                        <p:tav tm="100000">
                                          <p:val>
                                            <p:strVal val="#ppt_x"/>
                                          </p:val>
                                        </p:tav>
                                      </p:tavLst>
                                    </p:anim>
                                    <p:anim calcmode="lin" valueType="num">
                                      <p:cBhvr>
                                        <p:cTn id="37" dur="2000" fill="hold"/>
                                        <p:tgtEl>
                                          <p:spTgt spid="52"/>
                                        </p:tgtEl>
                                        <p:attrNameLst>
                                          <p:attrName>ppt_y</p:attrName>
                                        </p:attrNameLst>
                                      </p:cBhvr>
                                      <p:tavLst>
                                        <p:tav tm="0">
                                          <p:val>
                                            <p:strVal val="#ppt_y-.1"/>
                                          </p:val>
                                        </p:tav>
                                        <p:tav tm="100000">
                                          <p:val>
                                            <p:strVal val="#ppt_y"/>
                                          </p:val>
                                        </p:tav>
                                      </p:tavLst>
                                    </p:anim>
                                  </p:childTnLst>
                                </p:cTn>
                              </p:par>
                              <p:par>
                                <p:cTn id="38" presetID="47" presetClass="entr" presetSubtype="0" repeatCount="indefinite" fill="hold" nodeType="withEffect">
                                  <p:stCondLst>
                                    <p:cond delay="0"/>
                                  </p:stCondLst>
                                  <p:childTnLst>
                                    <p:set>
                                      <p:cBhvr>
                                        <p:cTn id="39" dur="1" fill="hold">
                                          <p:stCondLst>
                                            <p:cond delay="0"/>
                                          </p:stCondLst>
                                        </p:cTn>
                                        <p:tgtEl>
                                          <p:spTgt spid="60"/>
                                        </p:tgtEl>
                                        <p:attrNameLst>
                                          <p:attrName>style.visibility</p:attrName>
                                        </p:attrNameLst>
                                      </p:cBhvr>
                                      <p:to>
                                        <p:strVal val="visible"/>
                                      </p:to>
                                    </p:set>
                                    <p:animEffect transition="in" filter="fade">
                                      <p:cBhvr>
                                        <p:cTn id="40" dur="2250"/>
                                        <p:tgtEl>
                                          <p:spTgt spid="60"/>
                                        </p:tgtEl>
                                      </p:cBhvr>
                                    </p:animEffect>
                                    <p:anim calcmode="lin" valueType="num">
                                      <p:cBhvr>
                                        <p:cTn id="41" dur="2250" fill="hold"/>
                                        <p:tgtEl>
                                          <p:spTgt spid="60"/>
                                        </p:tgtEl>
                                        <p:attrNameLst>
                                          <p:attrName>ppt_x</p:attrName>
                                        </p:attrNameLst>
                                      </p:cBhvr>
                                      <p:tavLst>
                                        <p:tav tm="0">
                                          <p:val>
                                            <p:strVal val="#ppt_x"/>
                                          </p:val>
                                        </p:tav>
                                        <p:tav tm="100000">
                                          <p:val>
                                            <p:strVal val="#ppt_x"/>
                                          </p:val>
                                        </p:tav>
                                      </p:tavLst>
                                    </p:anim>
                                    <p:anim calcmode="lin" valueType="num">
                                      <p:cBhvr>
                                        <p:cTn id="42" dur="2250" fill="hold"/>
                                        <p:tgtEl>
                                          <p:spTgt spid="60"/>
                                        </p:tgtEl>
                                        <p:attrNameLst>
                                          <p:attrName>ppt_y</p:attrName>
                                        </p:attrNameLst>
                                      </p:cBhvr>
                                      <p:tavLst>
                                        <p:tav tm="0">
                                          <p:val>
                                            <p:strVal val="#ppt_y-.1"/>
                                          </p:val>
                                        </p:tav>
                                        <p:tav tm="100000">
                                          <p:val>
                                            <p:strVal val="#ppt_y"/>
                                          </p:val>
                                        </p:tav>
                                      </p:tavLst>
                                    </p:anim>
                                  </p:childTnLst>
                                </p:cTn>
                              </p:par>
                              <p:par>
                                <p:cTn id="43" presetID="47" presetClass="entr" presetSubtype="0" repeatCount="indefinite" fill="hold" nodeType="withEffect">
                                  <p:stCondLst>
                                    <p:cond delay="0"/>
                                  </p:stCondLst>
                                  <p:childTnLst>
                                    <p:set>
                                      <p:cBhvr>
                                        <p:cTn id="44" dur="1" fill="hold">
                                          <p:stCondLst>
                                            <p:cond delay="0"/>
                                          </p:stCondLst>
                                        </p:cTn>
                                        <p:tgtEl>
                                          <p:spTgt spid="58"/>
                                        </p:tgtEl>
                                        <p:attrNameLst>
                                          <p:attrName>style.visibility</p:attrName>
                                        </p:attrNameLst>
                                      </p:cBhvr>
                                      <p:to>
                                        <p:strVal val="visible"/>
                                      </p:to>
                                    </p:set>
                                    <p:animEffect transition="in" filter="fade">
                                      <p:cBhvr>
                                        <p:cTn id="45" dur="1750"/>
                                        <p:tgtEl>
                                          <p:spTgt spid="58"/>
                                        </p:tgtEl>
                                      </p:cBhvr>
                                    </p:animEffect>
                                    <p:anim calcmode="lin" valueType="num">
                                      <p:cBhvr>
                                        <p:cTn id="46" dur="1750" fill="hold"/>
                                        <p:tgtEl>
                                          <p:spTgt spid="58"/>
                                        </p:tgtEl>
                                        <p:attrNameLst>
                                          <p:attrName>ppt_x</p:attrName>
                                        </p:attrNameLst>
                                      </p:cBhvr>
                                      <p:tavLst>
                                        <p:tav tm="0">
                                          <p:val>
                                            <p:strVal val="#ppt_x"/>
                                          </p:val>
                                        </p:tav>
                                        <p:tav tm="100000">
                                          <p:val>
                                            <p:strVal val="#ppt_x"/>
                                          </p:val>
                                        </p:tav>
                                      </p:tavLst>
                                    </p:anim>
                                    <p:anim calcmode="lin" valueType="num">
                                      <p:cBhvr>
                                        <p:cTn id="47" dur="1750" fill="hold"/>
                                        <p:tgtEl>
                                          <p:spTgt spid="58"/>
                                        </p:tgtEl>
                                        <p:attrNameLst>
                                          <p:attrName>ppt_y</p:attrName>
                                        </p:attrNameLst>
                                      </p:cBhvr>
                                      <p:tavLst>
                                        <p:tav tm="0">
                                          <p:val>
                                            <p:strVal val="#ppt_y-.1"/>
                                          </p:val>
                                        </p:tav>
                                        <p:tav tm="100000">
                                          <p:val>
                                            <p:strVal val="#ppt_y"/>
                                          </p:val>
                                        </p:tav>
                                      </p:tavLst>
                                    </p:anim>
                                  </p:childTnLst>
                                </p:cTn>
                              </p:par>
                              <p:par>
                                <p:cTn id="48" presetID="47" presetClass="entr" presetSubtype="0" repeatCount="indefinite" fill="hold" nodeType="withEffect">
                                  <p:stCondLst>
                                    <p:cond delay="0"/>
                                  </p:stCondLst>
                                  <p:childTnLst>
                                    <p:set>
                                      <p:cBhvr>
                                        <p:cTn id="49" dur="1" fill="hold">
                                          <p:stCondLst>
                                            <p:cond delay="0"/>
                                          </p:stCondLst>
                                        </p:cTn>
                                        <p:tgtEl>
                                          <p:spTgt spid="56"/>
                                        </p:tgtEl>
                                        <p:attrNameLst>
                                          <p:attrName>style.visibility</p:attrName>
                                        </p:attrNameLst>
                                      </p:cBhvr>
                                      <p:to>
                                        <p:strVal val="visible"/>
                                      </p:to>
                                    </p:set>
                                    <p:animEffect transition="in" filter="fade">
                                      <p:cBhvr>
                                        <p:cTn id="50" dur="2000"/>
                                        <p:tgtEl>
                                          <p:spTgt spid="56"/>
                                        </p:tgtEl>
                                      </p:cBhvr>
                                    </p:animEffect>
                                    <p:anim calcmode="lin" valueType="num">
                                      <p:cBhvr>
                                        <p:cTn id="51" dur="2000" fill="hold"/>
                                        <p:tgtEl>
                                          <p:spTgt spid="56"/>
                                        </p:tgtEl>
                                        <p:attrNameLst>
                                          <p:attrName>ppt_x</p:attrName>
                                        </p:attrNameLst>
                                      </p:cBhvr>
                                      <p:tavLst>
                                        <p:tav tm="0">
                                          <p:val>
                                            <p:strVal val="#ppt_x"/>
                                          </p:val>
                                        </p:tav>
                                        <p:tav tm="100000">
                                          <p:val>
                                            <p:strVal val="#ppt_x"/>
                                          </p:val>
                                        </p:tav>
                                      </p:tavLst>
                                    </p:anim>
                                    <p:anim calcmode="lin" valueType="num">
                                      <p:cBhvr>
                                        <p:cTn id="52" dur="2000" fill="hold"/>
                                        <p:tgtEl>
                                          <p:spTgt spid="56"/>
                                        </p:tgtEl>
                                        <p:attrNameLst>
                                          <p:attrName>ppt_y</p:attrName>
                                        </p:attrNameLst>
                                      </p:cBhvr>
                                      <p:tavLst>
                                        <p:tav tm="0">
                                          <p:val>
                                            <p:strVal val="#ppt_y-.1"/>
                                          </p:val>
                                        </p:tav>
                                        <p:tav tm="100000">
                                          <p:val>
                                            <p:strVal val="#ppt_y"/>
                                          </p:val>
                                        </p:tav>
                                      </p:tavLst>
                                    </p:anim>
                                  </p:childTnLst>
                                </p:cTn>
                              </p:par>
                              <p:par>
                                <p:cTn id="53" presetID="47" presetClass="entr" presetSubtype="0" repeatCount="indefinite" fill="hold" nodeType="with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2250"/>
                                        <p:tgtEl>
                                          <p:spTgt spid="42"/>
                                        </p:tgtEl>
                                      </p:cBhvr>
                                    </p:animEffect>
                                    <p:anim calcmode="lin" valueType="num">
                                      <p:cBhvr>
                                        <p:cTn id="56" dur="2250" fill="hold"/>
                                        <p:tgtEl>
                                          <p:spTgt spid="42"/>
                                        </p:tgtEl>
                                        <p:attrNameLst>
                                          <p:attrName>ppt_x</p:attrName>
                                        </p:attrNameLst>
                                      </p:cBhvr>
                                      <p:tavLst>
                                        <p:tav tm="0">
                                          <p:val>
                                            <p:strVal val="#ppt_x"/>
                                          </p:val>
                                        </p:tav>
                                        <p:tav tm="100000">
                                          <p:val>
                                            <p:strVal val="#ppt_x"/>
                                          </p:val>
                                        </p:tav>
                                      </p:tavLst>
                                    </p:anim>
                                    <p:anim calcmode="lin" valueType="num">
                                      <p:cBhvr>
                                        <p:cTn id="57" dur="2250" fill="hold"/>
                                        <p:tgtEl>
                                          <p:spTgt spid="42"/>
                                        </p:tgtEl>
                                        <p:attrNameLst>
                                          <p:attrName>ppt_y</p:attrName>
                                        </p:attrNameLst>
                                      </p:cBhvr>
                                      <p:tavLst>
                                        <p:tav tm="0">
                                          <p:val>
                                            <p:strVal val="#ppt_y-.1"/>
                                          </p:val>
                                        </p:tav>
                                        <p:tav tm="100000">
                                          <p:val>
                                            <p:strVal val="#ppt_y"/>
                                          </p:val>
                                        </p:tav>
                                      </p:tavLst>
                                    </p:anim>
                                  </p:childTnLst>
                                </p:cTn>
                              </p:par>
                              <p:par>
                                <p:cTn id="58" presetID="47" presetClass="entr" presetSubtype="0" repeatCount="indefinite" fill="hold" nodeType="withEffect">
                                  <p:stCondLst>
                                    <p:cond delay="0"/>
                                  </p:stCondLst>
                                  <p:childTnLst>
                                    <p:set>
                                      <p:cBhvr>
                                        <p:cTn id="59" dur="1" fill="hold">
                                          <p:stCondLst>
                                            <p:cond delay="0"/>
                                          </p:stCondLst>
                                        </p:cTn>
                                        <p:tgtEl>
                                          <p:spTgt spid="59"/>
                                        </p:tgtEl>
                                        <p:attrNameLst>
                                          <p:attrName>style.visibility</p:attrName>
                                        </p:attrNameLst>
                                      </p:cBhvr>
                                      <p:to>
                                        <p:strVal val="visible"/>
                                      </p:to>
                                    </p:set>
                                    <p:animEffect transition="in" filter="fade">
                                      <p:cBhvr>
                                        <p:cTn id="60" dur="2000"/>
                                        <p:tgtEl>
                                          <p:spTgt spid="59"/>
                                        </p:tgtEl>
                                      </p:cBhvr>
                                    </p:animEffect>
                                    <p:anim calcmode="lin" valueType="num">
                                      <p:cBhvr>
                                        <p:cTn id="61" dur="2000" fill="hold"/>
                                        <p:tgtEl>
                                          <p:spTgt spid="59"/>
                                        </p:tgtEl>
                                        <p:attrNameLst>
                                          <p:attrName>ppt_x</p:attrName>
                                        </p:attrNameLst>
                                      </p:cBhvr>
                                      <p:tavLst>
                                        <p:tav tm="0">
                                          <p:val>
                                            <p:strVal val="#ppt_x"/>
                                          </p:val>
                                        </p:tav>
                                        <p:tav tm="100000">
                                          <p:val>
                                            <p:strVal val="#ppt_x"/>
                                          </p:val>
                                        </p:tav>
                                      </p:tavLst>
                                    </p:anim>
                                    <p:anim calcmode="lin" valueType="num">
                                      <p:cBhvr>
                                        <p:cTn id="62" dur="2000" fill="hold"/>
                                        <p:tgtEl>
                                          <p:spTgt spid="59"/>
                                        </p:tgtEl>
                                        <p:attrNameLst>
                                          <p:attrName>ppt_y</p:attrName>
                                        </p:attrNameLst>
                                      </p:cBhvr>
                                      <p:tavLst>
                                        <p:tav tm="0">
                                          <p:val>
                                            <p:strVal val="#ppt_y-.1"/>
                                          </p:val>
                                        </p:tav>
                                        <p:tav tm="100000">
                                          <p:val>
                                            <p:strVal val="#ppt_y"/>
                                          </p:val>
                                        </p:tav>
                                      </p:tavLst>
                                    </p:anim>
                                  </p:childTnLst>
                                </p:cTn>
                              </p:par>
                              <p:par>
                                <p:cTn id="63" presetID="47" presetClass="entr" presetSubtype="0" repeatCount="indefinite" fill="hold" nodeType="withEffect">
                                  <p:stCondLst>
                                    <p:cond delay="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2250"/>
                                        <p:tgtEl>
                                          <p:spTgt spid="54"/>
                                        </p:tgtEl>
                                      </p:cBhvr>
                                    </p:animEffect>
                                    <p:anim calcmode="lin" valueType="num">
                                      <p:cBhvr>
                                        <p:cTn id="66" dur="2250" fill="hold"/>
                                        <p:tgtEl>
                                          <p:spTgt spid="54"/>
                                        </p:tgtEl>
                                        <p:attrNameLst>
                                          <p:attrName>ppt_x</p:attrName>
                                        </p:attrNameLst>
                                      </p:cBhvr>
                                      <p:tavLst>
                                        <p:tav tm="0">
                                          <p:val>
                                            <p:strVal val="#ppt_x"/>
                                          </p:val>
                                        </p:tav>
                                        <p:tav tm="100000">
                                          <p:val>
                                            <p:strVal val="#ppt_x"/>
                                          </p:val>
                                        </p:tav>
                                      </p:tavLst>
                                    </p:anim>
                                    <p:anim calcmode="lin" valueType="num">
                                      <p:cBhvr>
                                        <p:cTn id="67" dur="2250" fill="hold"/>
                                        <p:tgtEl>
                                          <p:spTgt spid="54"/>
                                        </p:tgtEl>
                                        <p:attrNameLst>
                                          <p:attrName>ppt_y</p:attrName>
                                        </p:attrNameLst>
                                      </p:cBhvr>
                                      <p:tavLst>
                                        <p:tav tm="0">
                                          <p:val>
                                            <p:strVal val="#ppt_y-.1"/>
                                          </p:val>
                                        </p:tav>
                                        <p:tav tm="100000">
                                          <p:val>
                                            <p:strVal val="#ppt_y"/>
                                          </p:val>
                                        </p:tav>
                                      </p:tavLst>
                                    </p:anim>
                                  </p:childTnLst>
                                </p:cTn>
                              </p:par>
                              <p:par>
                                <p:cTn id="68" presetID="47" presetClass="entr" presetSubtype="0" repeatCount="indefinite" fill="hold" nodeType="withEffect">
                                  <p:stCondLst>
                                    <p:cond delay="0"/>
                                  </p:stCondLst>
                                  <p:childTnLst>
                                    <p:set>
                                      <p:cBhvr>
                                        <p:cTn id="69" dur="1" fill="hold">
                                          <p:stCondLst>
                                            <p:cond delay="0"/>
                                          </p:stCondLst>
                                        </p:cTn>
                                        <p:tgtEl>
                                          <p:spTgt spid="62"/>
                                        </p:tgtEl>
                                        <p:attrNameLst>
                                          <p:attrName>style.visibility</p:attrName>
                                        </p:attrNameLst>
                                      </p:cBhvr>
                                      <p:to>
                                        <p:strVal val="visible"/>
                                      </p:to>
                                    </p:set>
                                    <p:animEffect transition="in" filter="fade">
                                      <p:cBhvr>
                                        <p:cTn id="70" dur="1750"/>
                                        <p:tgtEl>
                                          <p:spTgt spid="62"/>
                                        </p:tgtEl>
                                      </p:cBhvr>
                                    </p:animEffect>
                                    <p:anim calcmode="lin" valueType="num">
                                      <p:cBhvr>
                                        <p:cTn id="71" dur="1750" fill="hold"/>
                                        <p:tgtEl>
                                          <p:spTgt spid="62"/>
                                        </p:tgtEl>
                                        <p:attrNameLst>
                                          <p:attrName>ppt_x</p:attrName>
                                        </p:attrNameLst>
                                      </p:cBhvr>
                                      <p:tavLst>
                                        <p:tav tm="0">
                                          <p:val>
                                            <p:strVal val="#ppt_x"/>
                                          </p:val>
                                        </p:tav>
                                        <p:tav tm="100000">
                                          <p:val>
                                            <p:strVal val="#ppt_x"/>
                                          </p:val>
                                        </p:tav>
                                      </p:tavLst>
                                    </p:anim>
                                    <p:anim calcmode="lin" valueType="num">
                                      <p:cBhvr>
                                        <p:cTn id="72" dur="1750" fill="hold"/>
                                        <p:tgtEl>
                                          <p:spTgt spid="62"/>
                                        </p:tgtEl>
                                        <p:attrNameLst>
                                          <p:attrName>ppt_y</p:attrName>
                                        </p:attrNameLst>
                                      </p:cBhvr>
                                      <p:tavLst>
                                        <p:tav tm="0">
                                          <p:val>
                                            <p:strVal val="#ppt_y-.1"/>
                                          </p:val>
                                        </p:tav>
                                        <p:tav tm="100000">
                                          <p:val>
                                            <p:strVal val="#ppt_y"/>
                                          </p:val>
                                        </p:tav>
                                      </p:tavLst>
                                    </p:anim>
                                  </p:childTnLst>
                                </p:cTn>
                              </p:par>
                              <p:par>
                                <p:cTn id="73" presetID="47" presetClass="entr" presetSubtype="0" repeatCount="indefinite" fill="hold" nodeType="withEffect">
                                  <p:stCondLst>
                                    <p:cond delay="0"/>
                                  </p:stCondLst>
                                  <p:childTnLst>
                                    <p:set>
                                      <p:cBhvr>
                                        <p:cTn id="74" dur="1" fill="hold">
                                          <p:stCondLst>
                                            <p:cond delay="0"/>
                                          </p:stCondLst>
                                        </p:cTn>
                                        <p:tgtEl>
                                          <p:spTgt spid="46"/>
                                        </p:tgtEl>
                                        <p:attrNameLst>
                                          <p:attrName>style.visibility</p:attrName>
                                        </p:attrNameLst>
                                      </p:cBhvr>
                                      <p:to>
                                        <p:strVal val="visible"/>
                                      </p:to>
                                    </p:set>
                                    <p:animEffect transition="in" filter="fade">
                                      <p:cBhvr>
                                        <p:cTn id="75" dur="1500"/>
                                        <p:tgtEl>
                                          <p:spTgt spid="46"/>
                                        </p:tgtEl>
                                      </p:cBhvr>
                                    </p:animEffect>
                                    <p:anim calcmode="lin" valueType="num">
                                      <p:cBhvr>
                                        <p:cTn id="76" dur="1500" fill="hold"/>
                                        <p:tgtEl>
                                          <p:spTgt spid="46"/>
                                        </p:tgtEl>
                                        <p:attrNameLst>
                                          <p:attrName>ppt_x</p:attrName>
                                        </p:attrNameLst>
                                      </p:cBhvr>
                                      <p:tavLst>
                                        <p:tav tm="0">
                                          <p:val>
                                            <p:strVal val="#ppt_x"/>
                                          </p:val>
                                        </p:tav>
                                        <p:tav tm="100000">
                                          <p:val>
                                            <p:strVal val="#ppt_x"/>
                                          </p:val>
                                        </p:tav>
                                      </p:tavLst>
                                    </p:anim>
                                    <p:anim calcmode="lin" valueType="num">
                                      <p:cBhvr>
                                        <p:cTn id="77" dur="1500" fill="hold"/>
                                        <p:tgtEl>
                                          <p:spTgt spid="46"/>
                                        </p:tgtEl>
                                        <p:attrNameLst>
                                          <p:attrName>ppt_y</p:attrName>
                                        </p:attrNameLst>
                                      </p:cBhvr>
                                      <p:tavLst>
                                        <p:tav tm="0">
                                          <p:val>
                                            <p:strVal val="#ppt_y-.1"/>
                                          </p:val>
                                        </p:tav>
                                        <p:tav tm="100000">
                                          <p:val>
                                            <p:strVal val="#ppt_y"/>
                                          </p:val>
                                        </p:tav>
                                      </p:tavLst>
                                    </p:anim>
                                  </p:childTnLst>
                                </p:cTn>
                              </p:par>
                              <p:par>
                                <p:cTn id="78" presetID="47" presetClass="entr" presetSubtype="0" repeatCount="indefinite" fill="hold" nodeType="withEffect">
                                  <p:stCondLst>
                                    <p:cond delay="0"/>
                                  </p:stCondLst>
                                  <p:childTnLst>
                                    <p:set>
                                      <p:cBhvr>
                                        <p:cTn id="79" dur="1" fill="hold">
                                          <p:stCondLst>
                                            <p:cond delay="0"/>
                                          </p:stCondLst>
                                        </p:cTn>
                                        <p:tgtEl>
                                          <p:spTgt spid="51"/>
                                        </p:tgtEl>
                                        <p:attrNameLst>
                                          <p:attrName>style.visibility</p:attrName>
                                        </p:attrNameLst>
                                      </p:cBhvr>
                                      <p:to>
                                        <p:strVal val="visible"/>
                                      </p:to>
                                    </p:set>
                                    <p:animEffect transition="in" filter="fade">
                                      <p:cBhvr>
                                        <p:cTn id="80" dur="1750"/>
                                        <p:tgtEl>
                                          <p:spTgt spid="51"/>
                                        </p:tgtEl>
                                      </p:cBhvr>
                                    </p:animEffect>
                                    <p:anim calcmode="lin" valueType="num">
                                      <p:cBhvr>
                                        <p:cTn id="81" dur="1750" fill="hold"/>
                                        <p:tgtEl>
                                          <p:spTgt spid="51"/>
                                        </p:tgtEl>
                                        <p:attrNameLst>
                                          <p:attrName>ppt_x</p:attrName>
                                        </p:attrNameLst>
                                      </p:cBhvr>
                                      <p:tavLst>
                                        <p:tav tm="0">
                                          <p:val>
                                            <p:strVal val="#ppt_x"/>
                                          </p:val>
                                        </p:tav>
                                        <p:tav tm="100000">
                                          <p:val>
                                            <p:strVal val="#ppt_x"/>
                                          </p:val>
                                        </p:tav>
                                      </p:tavLst>
                                    </p:anim>
                                    <p:anim calcmode="lin" valueType="num">
                                      <p:cBhvr>
                                        <p:cTn id="82" dur="1750" fill="hold"/>
                                        <p:tgtEl>
                                          <p:spTgt spid="51"/>
                                        </p:tgtEl>
                                        <p:attrNameLst>
                                          <p:attrName>ppt_y</p:attrName>
                                        </p:attrNameLst>
                                      </p:cBhvr>
                                      <p:tavLst>
                                        <p:tav tm="0">
                                          <p:val>
                                            <p:strVal val="#ppt_y-.1"/>
                                          </p:val>
                                        </p:tav>
                                        <p:tav tm="100000">
                                          <p:val>
                                            <p:strVal val="#ppt_y"/>
                                          </p:val>
                                        </p:tav>
                                      </p:tavLst>
                                    </p:anim>
                                  </p:childTnLst>
                                </p:cTn>
                              </p:par>
                              <p:par>
                                <p:cTn id="83" presetID="47" presetClass="entr" presetSubtype="0" repeatCount="indefinite" fill="hold" nodeType="withEffect">
                                  <p:stCondLst>
                                    <p:cond delay="0"/>
                                  </p:stCondLst>
                                  <p:childTnLst>
                                    <p:set>
                                      <p:cBhvr>
                                        <p:cTn id="84" dur="1" fill="hold">
                                          <p:stCondLst>
                                            <p:cond delay="0"/>
                                          </p:stCondLst>
                                        </p:cTn>
                                        <p:tgtEl>
                                          <p:spTgt spid="45"/>
                                        </p:tgtEl>
                                        <p:attrNameLst>
                                          <p:attrName>style.visibility</p:attrName>
                                        </p:attrNameLst>
                                      </p:cBhvr>
                                      <p:to>
                                        <p:strVal val="visible"/>
                                      </p:to>
                                    </p:set>
                                    <p:animEffect transition="in" filter="fade">
                                      <p:cBhvr>
                                        <p:cTn id="85" dur="2000"/>
                                        <p:tgtEl>
                                          <p:spTgt spid="45"/>
                                        </p:tgtEl>
                                      </p:cBhvr>
                                    </p:animEffect>
                                    <p:anim calcmode="lin" valueType="num">
                                      <p:cBhvr>
                                        <p:cTn id="86" dur="2000" fill="hold"/>
                                        <p:tgtEl>
                                          <p:spTgt spid="45"/>
                                        </p:tgtEl>
                                        <p:attrNameLst>
                                          <p:attrName>ppt_x</p:attrName>
                                        </p:attrNameLst>
                                      </p:cBhvr>
                                      <p:tavLst>
                                        <p:tav tm="0">
                                          <p:val>
                                            <p:strVal val="#ppt_x"/>
                                          </p:val>
                                        </p:tav>
                                        <p:tav tm="100000">
                                          <p:val>
                                            <p:strVal val="#ppt_x"/>
                                          </p:val>
                                        </p:tav>
                                      </p:tavLst>
                                    </p:anim>
                                    <p:anim calcmode="lin" valueType="num">
                                      <p:cBhvr>
                                        <p:cTn id="87" dur="2000" fill="hold"/>
                                        <p:tgtEl>
                                          <p:spTgt spid="45"/>
                                        </p:tgtEl>
                                        <p:attrNameLst>
                                          <p:attrName>ppt_y</p:attrName>
                                        </p:attrNameLst>
                                      </p:cBhvr>
                                      <p:tavLst>
                                        <p:tav tm="0">
                                          <p:val>
                                            <p:strVal val="#ppt_y-.1"/>
                                          </p:val>
                                        </p:tav>
                                        <p:tav tm="100000">
                                          <p:val>
                                            <p:strVal val="#ppt_y"/>
                                          </p:val>
                                        </p:tav>
                                      </p:tavLst>
                                    </p:anim>
                                  </p:childTnLst>
                                </p:cTn>
                              </p:par>
                              <p:par>
                                <p:cTn id="88" presetID="47" presetClass="entr" presetSubtype="0" repeatCount="indefinite" fill="hold" nodeType="withEffect">
                                  <p:stCondLst>
                                    <p:cond delay="0"/>
                                  </p:stCondLst>
                                  <p:childTnLst>
                                    <p:set>
                                      <p:cBhvr>
                                        <p:cTn id="89" dur="1" fill="hold">
                                          <p:stCondLst>
                                            <p:cond delay="0"/>
                                          </p:stCondLst>
                                        </p:cTn>
                                        <p:tgtEl>
                                          <p:spTgt spid="53"/>
                                        </p:tgtEl>
                                        <p:attrNameLst>
                                          <p:attrName>style.visibility</p:attrName>
                                        </p:attrNameLst>
                                      </p:cBhvr>
                                      <p:to>
                                        <p:strVal val="visible"/>
                                      </p:to>
                                    </p:set>
                                    <p:animEffect transition="in" filter="fade">
                                      <p:cBhvr>
                                        <p:cTn id="90" dur="2000"/>
                                        <p:tgtEl>
                                          <p:spTgt spid="53"/>
                                        </p:tgtEl>
                                      </p:cBhvr>
                                    </p:animEffect>
                                    <p:anim calcmode="lin" valueType="num">
                                      <p:cBhvr>
                                        <p:cTn id="91" dur="2000" fill="hold"/>
                                        <p:tgtEl>
                                          <p:spTgt spid="53"/>
                                        </p:tgtEl>
                                        <p:attrNameLst>
                                          <p:attrName>ppt_x</p:attrName>
                                        </p:attrNameLst>
                                      </p:cBhvr>
                                      <p:tavLst>
                                        <p:tav tm="0">
                                          <p:val>
                                            <p:strVal val="#ppt_x"/>
                                          </p:val>
                                        </p:tav>
                                        <p:tav tm="100000">
                                          <p:val>
                                            <p:strVal val="#ppt_x"/>
                                          </p:val>
                                        </p:tav>
                                      </p:tavLst>
                                    </p:anim>
                                    <p:anim calcmode="lin" valueType="num">
                                      <p:cBhvr>
                                        <p:cTn id="92" dur="2000" fill="hold"/>
                                        <p:tgtEl>
                                          <p:spTgt spid="53"/>
                                        </p:tgtEl>
                                        <p:attrNameLst>
                                          <p:attrName>ppt_y</p:attrName>
                                        </p:attrNameLst>
                                      </p:cBhvr>
                                      <p:tavLst>
                                        <p:tav tm="0">
                                          <p:val>
                                            <p:strVal val="#ppt_y-.1"/>
                                          </p:val>
                                        </p:tav>
                                        <p:tav tm="100000">
                                          <p:val>
                                            <p:strVal val="#ppt_y"/>
                                          </p:val>
                                        </p:tav>
                                      </p:tavLst>
                                    </p:anim>
                                  </p:childTnLst>
                                </p:cTn>
                              </p:par>
                              <p:par>
                                <p:cTn id="93" presetID="47" presetClass="entr" presetSubtype="0" repeatCount="indefinite" fill="hold" nodeType="withEffect">
                                  <p:stCondLst>
                                    <p:cond delay="0"/>
                                  </p:stCondLst>
                                  <p:childTnLst>
                                    <p:set>
                                      <p:cBhvr>
                                        <p:cTn id="94" dur="1" fill="hold">
                                          <p:stCondLst>
                                            <p:cond delay="0"/>
                                          </p:stCondLst>
                                        </p:cTn>
                                        <p:tgtEl>
                                          <p:spTgt spid="61"/>
                                        </p:tgtEl>
                                        <p:attrNameLst>
                                          <p:attrName>style.visibility</p:attrName>
                                        </p:attrNameLst>
                                      </p:cBhvr>
                                      <p:to>
                                        <p:strVal val="visible"/>
                                      </p:to>
                                    </p:set>
                                    <p:animEffect transition="in" filter="fade">
                                      <p:cBhvr>
                                        <p:cTn id="95" dur="1500"/>
                                        <p:tgtEl>
                                          <p:spTgt spid="61"/>
                                        </p:tgtEl>
                                      </p:cBhvr>
                                    </p:animEffect>
                                    <p:anim calcmode="lin" valueType="num">
                                      <p:cBhvr>
                                        <p:cTn id="96" dur="1500" fill="hold"/>
                                        <p:tgtEl>
                                          <p:spTgt spid="61"/>
                                        </p:tgtEl>
                                        <p:attrNameLst>
                                          <p:attrName>ppt_x</p:attrName>
                                        </p:attrNameLst>
                                      </p:cBhvr>
                                      <p:tavLst>
                                        <p:tav tm="0">
                                          <p:val>
                                            <p:strVal val="#ppt_x"/>
                                          </p:val>
                                        </p:tav>
                                        <p:tav tm="100000">
                                          <p:val>
                                            <p:strVal val="#ppt_x"/>
                                          </p:val>
                                        </p:tav>
                                      </p:tavLst>
                                    </p:anim>
                                    <p:anim calcmode="lin" valueType="num">
                                      <p:cBhvr>
                                        <p:cTn id="97" dur="1500" fill="hold"/>
                                        <p:tgtEl>
                                          <p:spTgt spid="61"/>
                                        </p:tgtEl>
                                        <p:attrNameLst>
                                          <p:attrName>ppt_y</p:attrName>
                                        </p:attrNameLst>
                                      </p:cBhvr>
                                      <p:tavLst>
                                        <p:tav tm="0">
                                          <p:val>
                                            <p:strVal val="#ppt_y-.1"/>
                                          </p:val>
                                        </p:tav>
                                        <p:tav tm="100000">
                                          <p:val>
                                            <p:strVal val="#ppt_y"/>
                                          </p:val>
                                        </p:tav>
                                      </p:tavLst>
                                    </p:anim>
                                  </p:childTnLst>
                                </p:cTn>
                              </p:par>
                              <p:par>
                                <p:cTn id="98" presetID="47" presetClass="entr" presetSubtype="0" repeatCount="indefinite" fill="hold" nodeType="withEffect">
                                  <p:stCondLst>
                                    <p:cond delay="0"/>
                                  </p:stCondLst>
                                  <p:childTnLst>
                                    <p:set>
                                      <p:cBhvr>
                                        <p:cTn id="99" dur="1" fill="hold">
                                          <p:stCondLst>
                                            <p:cond delay="0"/>
                                          </p:stCondLst>
                                        </p:cTn>
                                        <p:tgtEl>
                                          <p:spTgt spid="49"/>
                                        </p:tgtEl>
                                        <p:attrNameLst>
                                          <p:attrName>style.visibility</p:attrName>
                                        </p:attrNameLst>
                                      </p:cBhvr>
                                      <p:to>
                                        <p:strVal val="visible"/>
                                      </p:to>
                                    </p:set>
                                    <p:animEffect transition="in" filter="fade">
                                      <p:cBhvr>
                                        <p:cTn id="100" dur="2250"/>
                                        <p:tgtEl>
                                          <p:spTgt spid="49"/>
                                        </p:tgtEl>
                                      </p:cBhvr>
                                    </p:animEffect>
                                    <p:anim calcmode="lin" valueType="num">
                                      <p:cBhvr>
                                        <p:cTn id="101" dur="2250" fill="hold"/>
                                        <p:tgtEl>
                                          <p:spTgt spid="49"/>
                                        </p:tgtEl>
                                        <p:attrNameLst>
                                          <p:attrName>ppt_x</p:attrName>
                                        </p:attrNameLst>
                                      </p:cBhvr>
                                      <p:tavLst>
                                        <p:tav tm="0">
                                          <p:val>
                                            <p:strVal val="#ppt_x"/>
                                          </p:val>
                                        </p:tav>
                                        <p:tav tm="100000">
                                          <p:val>
                                            <p:strVal val="#ppt_x"/>
                                          </p:val>
                                        </p:tav>
                                      </p:tavLst>
                                    </p:anim>
                                    <p:anim calcmode="lin" valueType="num">
                                      <p:cBhvr>
                                        <p:cTn id="102" dur="2250" fill="hold"/>
                                        <p:tgtEl>
                                          <p:spTgt spid="49"/>
                                        </p:tgtEl>
                                        <p:attrNameLst>
                                          <p:attrName>ppt_y</p:attrName>
                                        </p:attrNameLst>
                                      </p:cBhvr>
                                      <p:tavLst>
                                        <p:tav tm="0">
                                          <p:val>
                                            <p:strVal val="#ppt_y-.1"/>
                                          </p:val>
                                        </p:tav>
                                        <p:tav tm="100000">
                                          <p:val>
                                            <p:strVal val="#ppt_y"/>
                                          </p:val>
                                        </p:tav>
                                      </p:tavLst>
                                    </p:anim>
                                  </p:childTnLst>
                                </p:cTn>
                              </p:par>
                              <p:par>
                                <p:cTn id="103" presetID="47" presetClass="entr" presetSubtype="0" repeatCount="indefinite" fill="hold" nodeType="withEffect">
                                  <p:stCondLst>
                                    <p:cond delay="0"/>
                                  </p:stCondLst>
                                  <p:childTnLst>
                                    <p:set>
                                      <p:cBhvr>
                                        <p:cTn id="104" dur="1" fill="hold">
                                          <p:stCondLst>
                                            <p:cond delay="0"/>
                                          </p:stCondLst>
                                        </p:cTn>
                                        <p:tgtEl>
                                          <p:spTgt spid="43"/>
                                        </p:tgtEl>
                                        <p:attrNameLst>
                                          <p:attrName>style.visibility</p:attrName>
                                        </p:attrNameLst>
                                      </p:cBhvr>
                                      <p:to>
                                        <p:strVal val="visible"/>
                                      </p:to>
                                    </p:set>
                                    <p:animEffect transition="in" filter="fade">
                                      <p:cBhvr>
                                        <p:cTn id="105" dur="1000"/>
                                        <p:tgtEl>
                                          <p:spTgt spid="43"/>
                                        </p:tgtEl>
                                      </p:cBhvr>
                                    </p:animEffect>
                                    <p:anim calcmode="lin" valueType="num">
                                      <p:cBhvr>
                                        <p:cTn id="106" dur="1000" fill="hold"/>
                                        <p:tgtEl>
                                          <p:spTgt spid="43"/>
                                        </p:tgtEl>
                                        <p:attrNameLst>
                                          <p:attrName>ppt_x</p:attrName>
                                        </p:attrNameLst>
                                      </p:cBhvr>
                                      <p:tavLst>
                                        <p:tav tm="0">
                                          <p:val>
                                            <p:strVal val="#ppt_x"/>
                                          </p:val>
                                        </p:tav>
                                        <p:tav tm="100000">
                                          <p:val>
                                            <p:strVal val="#ppt_x"/>
                                          </p:val>
                                        </p:tav>
                                      </p:tavLst>
                                    </p:anim>
                                    <p:anim calcmode="lin" valueType="num">
                                      <p:cBhvr>
                                        <p:cTn id="107" dur="1000" fill="hold"/>
                                        <p:tgtEl>
                                          <p:spTgt spid="43"/>
                                        </p:tgtEl>
                                        <p:attrNameLst>
                                          <p:attrName>ppt_y</p:attrName>
                                        </p:attrNameLst>
                                      </p:cBhvr>
                                      <p:tavLst>
                                        <p:tav tm="0">
                                          <p:val>
                                            <p:strVal val="#ppt_y-.1"/>
                                          </p:val>
                                        </p:tav>
                                        <p:tav tm="100000">
                                          <p:val>
                                            <p:strVal val="#ppt_y"/>
                                          </p:val>
                                        </p:tav>
                                      </p:tavLst>
                                    </p:anim>
                                  </p:childTnLst>
                                </p:cTn>
                              </p:par>
                              <p:par>
                                <p:cTn id="108" presetID="47" presetClass="entr" presetSubtype="0" repeatCount="indefinite" fill="hold" nodeType="withEffect">
                                  <p:stCondLst>
                                    <p:cond delay="0"/>
                                  </p:stCondLst>
                                  <p:childTnLst>
                                    <p:set>
                                      <p:cBhvr>
                                        <p:cTn id="109" dur="1" fill="hold">
                                          <p:stCondLst>
                                            <p:cond delay="0"/>
                                          </p:stCondLst>
                                        </p:cTn>
                                        <p:tgtEl>
                                          <p:spTgt spid="57"/>
                                        </p:tgtEl>
                                        <p:attrNameLst>
                                          <p:attrName>style.visibility</p:attrName>
                                        </p:attrNameLst>
                                      </p:cBhvr>
                                      <p:to>
                                        <p:strVal val="visible"/>
                                      </p:to>
                                    </p:set>
                                    <p:animEffect transition="in" filter="fade">
                                      <p:cBhvr>
                                        <p:cTn id="110" dur="2250"/>
                                        <p:tgtEl>
                                          <p:spTgt spid="57"/>
                                        </p:tgtEl>
                                      </p:cBhvr>
                                    </p:animEffect>
                                    <p:anim calcmode="lin" valueType="num">
                                      <p:cBhvr>
                                        <p:cTn id="111" dur="2250" fill="hold"/>
                                        <p:tgtEl>
                                          <p:spTgt spid="57"/>
                                        </p:tgtEl>
                                        <p:attrNameLst>
                                          <p:attrName>ppt_x</p:attrName>
                                        </p:attrNameLst>
                                      </p:cBhvr>
                                      <p:tavLst>
                                        <p:tav tm="0">
                                          <p:val>
                                            <p:strVal val="#ppt_x"/>
                                          </p:val>
                                        </p:tav>
                                        <p:tav tm="100000">
                                          <p:val>
                                            <p:strVal val="#ppt_x"/>
                                          </p:val>
                                        </p:tav>
                                      </p:tavLst>
                                    </p:anim>
                                    <p:anim calcmode="lin" valueType="num">
                                      <p:cBhvr>
                                        <p:cTn id="112" dur="2250" fill="hold"/>
                                        <p:tgtEl>
                                          <p:spTgt spid="57"/>
                                        </p:tgtEl>
                                        <p:attrNameLst>
                                          <p:attrName>ppt_y</p:attrName>
                                        </p:attrNameLst>
                                      </p:cBhvr>
                                      <p:tavLst>
                                        <p:tav tm="0">
                                          <p:val>
                                            <p:strVal val="#ppt_y-.1"/>
                                          </p:val>
                                        </p:tav>
                                        <p:tav tm="100000">
                                          <p:val>
                                            <p:strVal val="#ppt_y"/>
                                          </p:val>
                                        </p:tav>
                                      </p:tavLst>
                                    </p:anim>
                                  </p:childTnLst>
                                </p:cTn>
                              </p:par>
                              <p:par>
                                <p:cTn id="113" presetID="47" presetClass="entr" presetSubtype="0" repeatCount="indefinite" fill="hold" nodeType="withEffect">
                                  <p:stCondLst>
                                    <p:cond delay="0"/>
                                  </p:stCondLst>
                                  <p:childTnLst>
                                    <p:set>
                                      <p:cBhvr>
                                        <p:cTn id="114" dur="1" fill="hold">
                                          <p:stCondLst>
                                            <p:cond delay="0"/>
                                          </p:stCondLst>
                                        </p:cTn>
                                        <p:tgtEl>
                                          <p:spTgt spid="63"/>
                                        </p:tgtEl>
                                        <p:attrNameLst>
                                          <p:attrName>style.visibility</p:attrName>
                                        </p:attrNameLst>
                                      </p:cBhvr>
                                      <p:to>
                                        <p:strVal val="visible"/>
                                      </p:to>
                                    </p:set>
                                    <p:animEffect transition="in" filter="fade">
                                      <p:cBhvr>
                                        <p:cTn id="115" dur="1500"/>
                                        <p:tgtEl>
                                          <p:spTgt spid="63"/>
                                        </p:tgtEl>
                                      </p:cBhvr>
                                    </p:animEffect>
                                    <p:anim calcmode="lin" valueType="num">
                                      <p:cBhvr>
                                        <p:cTn id="116" dur="1500" fill="hold"/>
                                        <p:tgtEl>
                                          <p:spTgt spid="63"/>
                                        </p:tgtEl>
                                        <p:attrNameLst>
                                          <p:attrName>ppt_x</p:attrName>
                                        </p:attrNameLst>
                                      </p:cBhvr>
                                      <p:tavLst>
                                        <p:tav tm="0">
                                          <p:val>
                                            <p:strVal val="#ppt_x"/>
                                          </p:val>
                                        </p:tav>
                                        <p:tav tm="100000">
                                          <p:val>
                                            <p:strVal val="#ppt_x"/>
                                          </p:val>
                                        </p:tav>
                                      </p:tavLst>
                                    </p:anim>
                                    <p:anim calcmode="lin" valueType="num">
                                      <p:cBhvr>
                                        <p:cTn id="117" dur="1500" fill="hold"/>
                                        <p:tgtEl>
                                          <p:spTgt spid="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9" name="Prostokąt 28"/>
          <p:cNvSpPr/>
          <p:nvPr/>
        </p:nvSpPr>
        <p:spPr>
          <a:xfrm>
            <a:off x="810394" y="2367171"/>
            <a:ext cx="7523213" cy="2123658"/>
          </a:xfrm>
          <a:prstGeom prst="rect">
            <a:avLst/>
          </a:prstGeom>
          <a:noFill/>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s-ES" sz="66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Bobby brings</a:t>
            </a:r>
            <a:endParaRPr kumimoji="0" lang="es-ES" sz="66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s-ES" sz="66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Bright bells.</a:t>
            </a:r>
            <a:endParaRPr kumimoji="0" lang="es-ES" sz="66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28" name="Picture 13"/>
          <p:cNvPicPr>
            <a:picLocks noChangeAspect="1"/>
          </p:cNvPicPr>
          <p:nvPr/>
        </p:nvPicPr>
        <p:blipFill>
          <a:blip r:embed="rId1"/>
          <a:stretch>
            <a:fillRect/>
          </a:stretch>
        </p:blipFill>
        <p:spPr>
          <a:xfrm>
            <a:off x="7345363" y="4826000"/>
            <a:ext cx="1347787" cy="1511300"/>
          </a:xfrm>
          <a:prstGeom prst="rect">
            <a:avLst/>
          </a:prstGeom>
          <a:noFill/>
          <a:ln w="9525">
            <a:noFill/>
          </a:ln>
        </p:spPr>
      </p:pic>
      <p:sp>
        <p:nvSpPr>
          <p:cNvPr id="35"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6"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7"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8"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9"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0"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1"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2"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3"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4"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5"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6"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7"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8"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49"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0"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1"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2"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3"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4"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5"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56"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000000"/>
                                          </p:val>
                                        </p:tav>
                                        <p:tav tm="100000">
                                          <p:val>
                                            <p:strVal val="#ppt_w"/>
                                          </p:val>
                                        </p:tav>
                                      </p:tavLst>
                                    </p:anim>
                                    <p:anim calcmode="lin" valueType="num">
                                      <p:cBhvr>
                                        <p:cTn id="8" dur="500" fill="hold"/>
                                        <p:tgtEl>
                                          <p:spTgt spid="28"/>
                                        </p:tgtEl>
                                        <p:attrNameLst>
                                          <p:attrName>ppt_h</p:attrName>
                                        </p:attrNameLst>
                                      </p:cBhvr>
                                      <p:tavLst>
                                        <p:tav tm="0">
                                          <p:val>
                                            <p:fltVal val="0.000000"/>
                                          </p:val>
                                        </p:tav>
                                        <p:tav tm="100000">
                                          <p:val>
                                            <p:strVal val="#ppt_h"/>
                                          </p:val>
                                        </p:tav>
                                      </p:tavLst>
                                    </p:anim>
                                    <p:animEffect transition="in" filter="fade">
                                      <p:cBhvr>
                                        <p:cTn id="9" dur="500"/>
                                        <p:tgtEl>
                                          <p:spTgt spid="28"/>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29"/>
                                        </p:tgtEl>
                                        <p:attrNameLst>
                                          <p:attrName>style.visibility</p:attrName>
                                        </p:attrNameLst>
                                      </p:cBhvr>
                                      <p:to>
                                        <p:strVal val="visible"/>
                                      </p:to>
                                    </p:set>
                                    <p:animEffect transition="in" filter="wipe(left)">
                                      <p:cBhvr>
                                        <p:cTn id="13" dur="500"/>
                                        <p:tgtEl>
                                          <p:spTgt spid="29"/>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48"/>
                                        </p:tgtEl>
                                        <p:attrNameLst>
                                          <p:attrName>style.visibility</p:attrName>
                                        </p:attrNameLst>
                                      </p:cBhvr>
                                      <p:to>
                                        <p:strVal val="visible"/>
                                      </p:to>
                                    </p:set>
                                    <p:animEffect transition="in" filter="fade">
                                      <p:cBhvr>
                                        <p:cTn id="16" dur="2500"/>
                                        <p:tgtEl>
                                          <p:spTgt spid="48"/>
                                        </p:tgtEl>
                                      </p:cBhvr>
                                    </p:animEffect>
                                    <p:anim calcmode="lin" valueType="num">
                                      <p:cBhvr>
                                        <p:cTn id="17" dur="2500" fill="hold"/>
                                        <p:tgtEl>
                                          <p:spTgt spid="48"/>
                                        </p:tgtEl>
                                        <p:attrNameLst>
                                          <p:attrName>ppt_x</p:attrName>
                                        </p:attrNameLst>
                                      </p:cBhvr>
                                      <p:tavLst>
                                        <p:tav tm="0">
                                          <p:val>
                                            <p:strVal val="#ppt_x"/>
                                          </p:val>
                                        </p:tav>
                                        <p:tav tm="100000">
                                          <p:val>
                                            <p:strVal val="#ppt_x"/>
                                          </p:val>
                                        </p:tav>
                                      </p:tavLst>
                                    </p:anim>
                                    <p:anim calcmode="lin" valueType="num">
                                      <p:cBhvr>
                                        <p:cTn id="18" dur="2500" fill="hold"/>
                                        <p:tgtEl>
                                          <p:spTgt spid="48"/>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2000"/>
                                        <p:tgtEl>
                                          <p:spTgt spid="41"/>
                                        </p:tgtEl>
                                      </p:cBhvr>
                                    </p:animEffect>
                                    <p:anim calcmode="lin" valueType="num">
                                      <p:cBhvr>
                                        <p:cTn id="22" dur="2000" fill="hold"/>
                                        <p:tgtEl>
                                          <p:spTgt spid="41"/>
                                        </p:tgtEl>
                                        <p:attrNameLst>
                                          <p:attrName>ppt_x</p:attrName>
                                        </p:attrNameLst>
                                      </p:cBhvr>
                                      <p:tavLst>
                                        <p:tav tm="0">
                                          <p:val>
                                            <p:strVal val="#ppt_x"/>
                                          </p:val>
                                        </p:tav>
                                        <p:tav tm="100000">
                                          <p:val>
                                            <p:strVal val="#ppt_x"/>
                                          </p:val>
                                        </p:tav>
                                      </p:tavLst>
                                    </p:anim>
                                    <p:anim calcmode="lin" valueType="num">
                                      <p:cBhvr>
                                        <p:cTn id="23" dur="2000" fill="hold"/>
                                        <p:tgtEl>
                                          <p:spTgt spid="41"/>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43"/>
                                        </p:tgtEl>
                                        <p:attrNameLst>
                                          <p:attrName>style.visibility</p:attrName>
                                        </p:attrNameLst>
                                      </p:cBhvr>
                                      <p:to>
                                        <p:strVal val="visible"/>
                                      </p:to>
                                    </p:set>
                                    <p:animEffect transition="in" filter="fade">
                                      <p:cBhvr>
                                        <p:cTn id="26" dur="2500"/>
                                        <p:tgtEl>
                                          <p:spTgt spid="43"/>
                                        </p:tgtEl>
                                      </p:cBhvr>
                                    </p:animEffect>
                                    <p:anim calcmode="lin" valueType="num">
                                      <p:cBhvr>
                                        <p:cTn id="27" dur="2500" fill="hold"/>
                                        <p:tgtEl>
                                          <p:spTgt spid="43"/>
                                        </p:tgtEl>
                                        <p:attrNameLst>
                                          <p:attrName>ppt_x</p:attrName>
                                        </p:attrNameLst>
                                      </p:cBhvr>
                                      <p:tavLst>
                                        <p:tav tm="0">
                                          <p:val>
                                            <p:strVal val="#ppt_x"/>
                                          </p:val>
                                        </p:tav>
                                        <p:tav tm="100000">
                                          <p:val>
                                            <p:strVal val="#ppt_x"/>
                                          </p:val>
                                        </p:tav>
                                      </p:tavLst>
                                    </p:anim>
                                    <p:anim calcmode="lin" valueType="num">
                                      <p:cBhvr>
                                        <p:cTn id="28" dur="2500" fill="hold"/>
                                        <p:tgtEl>
                                          <p:spTgt spid="43"/>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37"/>
                                        </p:tgtEl>
                                        <p:attrNameLst>
                                          <p:attrName>style.visibility</p:attrName>
                                        </p:attrNameLst>
                                      </p:cBhvr>
                                      <p:to>
                                        <p:strVal val="visible"/>
                                      </p:to>
                                    </p:set>
                                    <p:animEffect transition="in" filter="fade">
                                      <p:cBhvr>
                                        <p:cTn id="31" dur="2000"/>
                                        <p:tgtEl>
                                          <p:spTgt spid="37"/>
                                        </p:tgtEl>
                                      </p:cBhvr>
                                    </p:animEffect>
                                    <p:anim calcmode="lin" valueType="num">
                                      <p:cBhvr>
                                        <p:cTn id="32" dur="2000" fill="hold"/>
                                        <p:tgtEl>
                                          <p:spTgt spid="37"/>
                                        </p:tgtEl>
                                        <p:attrNameLst>
                                          <p:attrName>ppt_x</p:attrName>
                                        </p:attrNameLst>
                                      </p:cBhvr>
                                      <p:tavLst>
                                        <p:tav tm="0">
                                          <p:val>
                                            <p:strVal val="#ppt_x"/>
                                          </p:val>
                                        </p:tav>
                                        <p:tav tm="100000">
                                          <p:val>
                                            <p:strVal val="#ppt_x"/>
                                          </p:val>
                                        </p:tav>
                                      </p:tavLst>
                                    </p:anim>
                                    <p:anim calcmode="lin" valueType="num">
                                      <p:cBhvr>
                                        <p:cTn id="33" dur="2000" fill="hold"/>
                                        <p:tgtEl>
                                          <p:spTgt spid="37"/>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40"/>
                                        </p:tgtEl>
                                        <p:attrNameLst>
                                          <p:attrName>style.visibility</p:attrName>
                                        </p:attrNameLst>
                                      </p:cBhvr>
                                      <p:to>
                                        <p:strVal val="visible"/>
                                      </p:to>
                                    </p:set>
                                    <p:animEffect transition="in" filter="fade">
                                      <p:cBhvr>
                                        <p:cTn id="36" dur="2500"/>
                                        <p:tgtEl>
                                          <p:spTgt spid="40"/>
                                        </p:tgtEl>
                                      </p:cBhvr>
                                    </p:animEffect>
                                    <p:anim calcmode="lin" valueType="num">
                                      <p:cBhvr>
                                        <p:cTn id="37" dur="2500" fill="hold"/>
                                        <p:tgtEl>
                                          <p:spTgt spid="40"/>
                                        </p:tgtEl>
                                        <p:attrNameLst>
                                          <p:attrName>ppt_x</p:attrName>
                                        </p:attrNameLst>
                                      </p:cBhvr>
                                      <p:tavLst>
                                        <p:tav tm="0">
                                          <p:val>
                                            <p:strVal val="#ppt_x"/>
                                          </p:val>
                                        </p:tav>
                                        <p:tav tm="100000">
                                          <p:val>
                                            <p:strVal val="#ppt_x"/>
                                          </p:val>
                                        </p:tav>
                                      </p:tavLst>
                                    </p:anim>
                                    <p:anim calcmode="lin" valueType="num">
                                      <p:cBhvr>
                                        <p:cTn id="38" dur="2500" fill="hold"/>
                                        <p:tgtEl>
                                          <p:spTgt spid="40"/>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45"/>
                                        </p:tgtEl>
                                        <p:attrNameLst>
                                          <p:attrName>style.visibility</p:attrName>
                                        </p:attrNameLst>
                                      </p:cBhvr>
                                      <p:to>
                                        <p:strVal val="visible"/>
                                      </p:to>
                                    </p:set>
                                    <p:animEffect transition="in" filter="fade">
                                      <p:cBhvr>
                                        <p:cTn id="41" dur="2000"/>
                                        <p:tgtEl>
                                          <p:spTgt spid="45"/>
                                        </p:tgtEl>
                                      </p:cBhvr>
                                    </p:animEffect>
                                    <p:anim calcmode="lin" valueType="num">
                                      <p:cBhvr>
                                        <p:cTn id="42" dur="2000" fill="hold"/>
                                        <p:tgtEl>
                                          <p:spTgt spid="45"/>
                                        </p:tgtEl>
                                        <p:attrNameLst>
                                          <p:attrName>ppt_x</p:attrName>
                                        </p:attrNameLst>
                                      </p:cBhvr>
                                      <p:tavLst>
                                        <p:tav tm="0">
                                          <p:val>
                                            <p:strVal val="#ppt_x"/>
                                          </p:val>
                                        </p:tav>
                                        <p:tav tm="100000">
                                          <p:val>
                                            <p:strVal val="#ppt_x"/>
                                          </p:val>
                                        </p:tav>
                                      </p:tavLst>
                                    </p:anim>
                                    <p:anim calcmode="lin" valueType="num">
                                      <p:cBhvr>
                                        <p:cTn id="43" dur="2000" fill="hold"/>
                                        <p:tgtEl>
                                          <p:spTgt spid="45"/>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2250"/>
                                        <p:tgtEl>
                                          <p:spTgt spid="53"/>
                                        </p:tgtEl>
                                      </p:cBhvr>
                                    </p:animEffect>
                                    <p:anim calcmode="lin" valueType="num">
                                      <p:cBhvr>
                                        <p:cTn id="47" dur="2250" fill="hold"/>
                                        <p:tgtEl>
                                          <p:spTgt spid="53"/>
                                        </p:tgtEl>
                                        <p:attrNameLst>
                                          <p:attrName>ppt_x</p:attrName>
                                        </p:attrNameLst>
                                      </p:cBhvr>
                                      <p:tavLst>
                                        <p:tav tm="0">
                                          <p:val>
                                            <p:strVal val="#ppt_x"/>
                                          </p:val>
                                        </p:tav>
                                        <p:tav tm="100000">
                                          <p:val>
                                            <p:strVal val="#ppt_x"/>
                                          </p:val>
                                        </p:tav>
                                      </p:tavLst>
                                    </p:anim>
                                    <p:anim calcmode="lin" valueType="num">
                                      <p:cBhvr>
                                        <p:cTn id="48" dur="2250" fill="hold"/>
                                        <p:tgtEl>
                                          <p:spTgt spid="53"/>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51"/>
                                        </p:tgtEl>
                                        <p:attrNameLst>
                                          <p:attrName>style.visibility</p:attrName>
                                        </p:attrNameLst>
                                      </p:cBhvr>
                                      <p:to>
                                        <p:strVal val="visible"/>
                                      </p:to>
                                    </p:set>
                                    <p:animEffect transition="in" filter="fade">
                                      <p:cBhvr>
                                        <p:cTn id="51" dur="1750"/>
                                        <p:tgtEl>
                                          <p:spTgt spid="51"/>
                                        </p:tgtEl>
                                      </p:cBhvr>
                                    </p:animEffect>
                                    <p:anim calcmode="lin" valueType="num">
                                      <p:cBhvr>
                                        <p:cTn id="52" dur="1750" fill="hold"/>
                                        <p:tgtEl>
                                          <p:spTgt spid="51"/>
                                        </p:tgtEl>
                                        <p:attrNameLst>
                                          <p:attrName>ppt_x</p:attrName>
                                        </p:attrNameLst>
                                      </p:cBhvr>
                                      <p:tavLst>
                                        <p:tav tm="0">
                                          <p:val>
                                            <p:strVal val="#ppt_x"/>
                                          </p:val>
                                        </p:tav>
                                        <p:tav tm="100000">
                                          <p:val>
                                            <p:strVal val="#ppt_x"/>
                                          </p:val>
                                        </p:tav>
                                      </p:tavLst>
                                    </p:anim>
                                    <p:anim calcmode="lin" valueType="num">
                                      <p:cBhvr>
                                        <p:cTn id="53" dur="1750" fill="hold"/>
                                        <p:tgtEl>
                                          <p:spTgt spid="51"/>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49"/>
                                        </p:tgtEl>
                                        <p:attrNameLst>
                                          <p:attrName>style.visibility</p:attrName>
                                        </p:attrNameLst>
                                      </p:cBhvr>
                                      <p:to>
                                        <p:strVal val="visible"/>
                                      </p:to>
                                    </p:set>
                                    <p:animEffect transition="in" filter="fade">
                                      <p:cBhvr>
                                        <p:cTn id="56" dur="2000"/>
                                        <p:tgtEl>
                                          <p:spTgt spid="49"/>
                                        </p:tgtEl>
                                      </p:cBhvr>
                                    </p:animEffect>
                                    <p:anim calcmode="lin" valueType="num">
                                      <p:cBhvr>
                                        <p:cTn id="57" dur="2000" fill="hold"/>
                                        <p:tgtEl>
                                          <p:spTgt spid="49"/>
                                        </p:tgtEl>
                                        <p:attrNameLst>
                                          <p:attrName>ppt_x</p:attrName>
                                        </p:attrNameLst>
                                      </p:cBhvr>
                                      <p:tavLst>
                                        <p:tav tm="0">
                                          <p:val>
                                            <p:strVal val="#ppt_x"/>
                                          </p:val>
                                        </p:tav>
                                        <p:tav tm="100000">
                                          <p:val>
                                            <p:strVal val="#ppt_x"/>
                                          </p:val>
                                        </p:tav>
                                      </p:tavLst>
                                    </p:anim>
                                    <p:anim calcmode="lin" valueType="num">
                                      <p:cBhvr>
                                        <p:cTn id="58" dur="2000" fill="hold"/>
                                        <p:tgtEl>
                                          <p:spTgt spid="49"/>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35"/>
                                        </p:tgtEl>
                                        <p:attrNameLst>
                                          <p:attrName>style.visibility</p:attrName>
                                        </p:attrNameLst>
                                      </p:cBhvr>
                                      <p:to>
                                        <p:strVal val="visible"/>
                                      </p:to>
                                    </p:set>
                                    <p:animEffect transition="in" filter="fade">
                                      <p:cBhvr>
                                        <p:cTn id="61" dur="2250"/>
                                        <p:tgtEl>
                                          <p:spTgt spid="35"/>
                                        </p:tgtEl>
                                      </p:cBhvr>
                                    </p:animEffect>
                                    <p:anim calcmode="lin" valueType="num">
                                      <p:cBhvr>
                                        <p:cTn id="62" dur="2250" fill="hold"/>
                                        <p:tgtEl>
                                          <p:spTgt spid="35"/>
                                        </p:tgtEl>
                                        <p:attrNameLst>
                                          <p:attrName>ppt_x</p:attrName>
                                        </p:attrNameLst>
                                      </p:cBhvr>
                                      <p:tavLst>
                                        <p:tav tm="0">
                                          <p:val>
                                            <p:strVal val="#ppt_x"/>
                                          </p:val>
                                        </p:tav>
                                        <p:tav tm="100000">
                                          <p:val>
                                            <p:strVal val="#ppt_x"/>
                                          </p:val>
                                        </p:tav>
                                      </p:tavLst>
                                    </p:anim>
                                    <p:anim calcmode="lin" valueType="num">
                                      <p:cBhvr>
                                        <p:cTn id="63" dur="2250" fill="hold"/>
                                        <p:tgtEl>
                                          <p:spTgt spid="35"/>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52"/>
                                        </p:tgtEl>
                                        <p:attrNameLst>
                                          <p:attrName>style.visibility</p:attrName>
                                        </p:attrNameLst>
                                      </p:cBhvr>
                                      <p:to>
                                        <p:strVal val="visible"/>
                                      </p:to>
                                    </p:set>
                                    <p:animEffect transition="in" filter="fade">
                                      <p:cBhvr>
                                        <p:cTn id="66" dur="2000"/>
                                        <p:tgtEl>
                                          <p:spTgt spid="52"/>
                                        </p:tgtEl>
                                      </p:cBhvr>
                                    </p:animEffect>
                                    <p:anim calcmode="lin" valueType="num">
                                      <p:cBhvr>
                                        <p:cTn id="67" dur="2000" fill="hold"/>
                                        <p:tgtEl>
                                          <p:spTgt spid="52"/>
                                        </p:tgtEl>
                                        <p:attrNameLst>
                                          <p:attrName>ppt_x</p:attrName>
                                        </p:attrNameLst>
                                      </p:cBhvr>
                                      <p:tavLst>
                                        <p:tav tm="0">
                                          <p:val>
                                            <p:strVal val="#ppt_x"/>
                                          </p:val>
                                        </p:tav>
                                        <p:tav tm="100000">
                                          <p:val>
                                            <p:strVal val="#ppt_x"/>
                                          </p:val>
                                        </p:tav>
                                      </p:tavLst>
                                    </p:anim>
                                    <p:anim calcmode="lin" valueType="num">
                                      <p:cBhvr>
                                        <p:cTn id="68" dur="2000" fill="hold"/>
                                        <p:tgtEl>
                                          <p:spTgt spid="52"/>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47"/>
                                        </p:tgtEl>
                                        <p:attrNameLst>
                                          <p:attrName>style.visibility</p:attrName>
                                        </p:attrNameLst>
                                      </p:cBhvr>
                                      <p:to>
                                        <p:strVal val="visible"/>
                                      </p:to>
                                    </p:set>
                                    <p:animEffect transition="in" filter="fade">
                                      <p:cBhvr>
                                        <p:cTn id="71" dur="2250"/>
                                        <p:tgtEl>
                                          <p:spTgt spid="47"/>
                                        </p:tgtEl>
                                      </p:cBhvr>
                                    </p:animEffect>
                                    <p:anim calcmode="lin" valueType="num">
                                      <p:cBhvr>
                                        <p:cTn id="72" dur="2250" fill="hold"/>
                                        <p:tgtEl>
                                          <p:spTgt spid="47"/>
                                        </p:tgtEl>
                                        <p:attrNameLst>
                                          <p:attrName>ppt_x</p:attrName>
                                        </p:attrNameLst>
                                      </p:cBhvr>
                                      <p:tavLst>
                                        <p:tav tm="0">
                                          <p:val>
                                            <p:strVal val="#ppt_x"/>
                                          </p:val>
                                        </p:tav>
                                        <p:tav tm="100000">
                                          <p:val>
                                            <p:strVal val="#ppt_x"/>
                                          </p:val>
                                        </p:tav>
                                      </p:tavLst>
                                    </p:anim>
                                    <p:anim calcmode="lin" valueType="num">
                                      <p:cBhvr>
                                        <p:cTn id="73" dur="2250" fill="hold"/>
                                        <p:tgtEl>
                                          <p:spTgt spid="47"/>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55"/>
                                        </p:tgtEl>
                                        <p:attrNameLst>
                                          <p:attrName>style.visibility</p:attrName>
                                        </p:attrNameLst>
                                      </p:cBhvr>
                                      <p:to>
                                        <p:strVal val="visible"/>
                                      </p:to>
                                    </p:set>
                                    <p:animEffect transition="in" filter="fade">
                                      <p:cBhvr>
                                        <p:cTn id="76" dur="1750"/>
                                        <p:tgtEl>
                                          <p:spTgt spid="55"/>
                                        </p:tgtEl>
                                      </p:cBhvr>
                                    </p:animEffect>
                                    <p:anim calcmode="lin" valueType="num">
                                      <p:cBhvr>
                                        <p:cTn id="77" dur="1750" fill="hold"/>
                                        <p:tgtEl>
                                          <p:spTgt spid="55"/>
                                        </p:tgtEl>
                                        <p:attrNameLst>
                                          <p:attrName>ppt_x</p:attrName>
                                        </p:attrNameLst>
                                      </p:cBhvr>
                                      <p:tavLst>
                                        <p:tav tm="0">
                                          <p:val>
                                            <p:strVal val="#ppt_x"/>
                                          </p:val>
                                        </p:tav>
                                        <p:tav tm="100000">
                                          <p:val>
                                            <p:strVal val="#ppt_x"/>
                                          </p:val>
                                        </p:tav>
                                      </p:tavLst>
                                    </p:anim>
                                    <p:anim calcmode="lin" valueType="num">
                                      <p:cBhvr>
                                        <p:cTn id="78" dur="1750" fill="hold"/>
                                        <p:tgtEl>
                                          <p:spTgt spid="55"/>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39"/>
                                        </p:tgtEl>
                                        <p:attrNameLst>
                                          <p:attrName>style.visibility</p:attrName>
                                        </p:attrNameLst>
                                      </p:cBhvr>
                                      <p:to>
                                        <p:strVal val="visible"/>
                                      </p:to>
                                    </p:set>
                                    <p:animEffect transition="in" filter="fade">
                                      <p:cBhvr>
                                        <p:cTn id="81" dur="1500"/>
                                        <p:tgtEl>
                                          <p:spTgt spid="39"/>
                                        </p:tgtEl>
                                      </p:cBhvr>
                                    </p:animEffect>
                                    <p:anim calcmode="lin" valueType="num">
                                      <p:cBhvr>
                                        <p:cTn id="82" dur="1500" fill="hold"/>
                                        <p:tgtEl>
                                          <p:spTgt spid="39"/>
                                        </p:tgtEl>
                                        <p:attrNameLst>
                                          <p:attrName>ppt_x</p:attrName>
                                        </p:attrNameLst>
                                      </p:cBhvr>
                                      <p:tavLst>
                                        <p:tav tm="0">
                                          <p:val>
                                            <p:strVal val="#ppt_x"/>
                                          </p:val>
                                        </p:tav>
                                        <p:tav tm="100000">
                                          <p:val>
                                            <p:strVal val="#ppt_x"/>
                                          </p:val>
                                        </p:tav>
                                      </p:tavLst>
                                    </p:anim>
                                    <p:anim calcmode="lin" valueType="num">
                                      <p:cBhvr>
                                        <p:cTn id="83" dur="1500" fill="hold"/>
                                        <p:tgtEl>
                                          <p:spTgt spid="39"/>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44"/>
                                        </p:tgtEl>
                                        <p:attrNameLst>
                                          <p:attrName>style.visibility</p:attrName>
                                        </p:attrNameLst>
                                      </p:cBhvr>
                                      <p:to>
                                        <p:strVal val="visible"/>
                                      </p:to>
                                    </p:set>
                                    <p:animEffect transition="in" filter="fade">
                                      <p:cBhvr>
                                        <p:cTn id="86" dur="1750"/>
                                        <p:tgtEl>
                                          <p:spTgt spid="44"/>
                                        </p:tgtEl>
                                      </p:cBhvr>
                                    </p:animEffect>
                                    <p:anim calcmode="lin" valueType="num">
                                      <p:cBhvr>
                                        <p:cTn id="87" dur="1750" fill="hold"/>
                                        <p:tgtEl>
                                          <p:spTgt spid="44"/>
                                        </p:tgtEl>
                                        <p:attrNameLst>
                                          <p:attrName>ppt_x</p:attrName>
                                        </p:attrNameLst>
                                      </p:cBhvr>
                                      <p:tavLst>
                                        <p:tav tm="0">
                                          <p:val>
                                            <p:strVal val="#ppt_x"/>
                                          </p:val>
                                        </p:tav>
                                        <p:tav tm="100000">
                                          <p:val>
                                            <p:strVal val="#ppt_x"/>
                                          </p:val>
                                        </p:tav>
                                      </p:tavLst>
                                    </p:anim>
                                    <p:anim calcmode="lin" valueType="num">
                                      <p:cBhvr>
                                        <p:cTn id="88" dur="1750" fill="hold"/>
                                        <p:tgtEl>
                                          <p:spTgt spid="44"/>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2000"/>
                                        <p:tgtEl>
                                          <p:spTgt spid="38"/>
                                        </p:tgtEl>
                                      </p:cBhvr>
                                    </p:animEffect>
                                    <p:anim calcmode="lin" valueType="num">
                                      <p:cBhvr>
                                        <p:cTn id="92" dur="2000" fill="hold"/>
                                        <p:tgtEl>
                                          <p:spTgt spid="38"/>
                                        </p:tgtEl>
                                        <p:attrNameLst>
                                          <p:attrName>ppt_x</p:attrName>
                                        </p:attrNameLst>
                                      </p:cBhvr>
                                      <p:tavLst>
                                        <p:tav tm="0">
                                          <p:val>
                                            <p:strVal val="#ppt_x"/>
                                          </p:val>
                                        </p:tav>
                                        <p:tav tm="100000">
                                          <p:val>
                                            <p:strVal val="#ppt_x"/>
                                          </p:val>
                                        </p:tav>
                                      </p:tavLst>
                                    </p:anim>
                                    <p:anim calcmode="lin" valueType="num">
                                      <p:cBhvr>
                                        <p:cTn id="93" dur="2000" fill="hold"/>
                                        <p:tgtEl>
                                          <p:spTgt spid="38"/>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46"/>
                                        </p:tgtEl>
                                        <p:attrNameLst>
                                          <p:attrName>style.visibility</p:attrName>
                                        </p:attrNameLst>
                                      </p:cBhvr>
                                      <p:to>
                                        <p:strVal val="visible"/>
                                      </p:to>
                                    </p:set>
                                    <p:animEffect transition="in" filter="fade">
                                      <p:cBhvr>
                                        <p:cTn id="96" dur="2000"/>
                                        <p:tgtEl>
                                          <p:spTgt spid="46"/>
                                        </p:tgtEl>
                                      </p:cBhvr>
                                    </p:animEffect>
                                    <p:anim calcmode="lin" valueType="num">
                                      <p:cBhvr>
                                        <p:cTn id="97" dur="2000" fill="hold"/>
                                        <p:tgtEl>
                                          <p:spTgt spid="46"/>
                                        </p:tgtEl>
                                        <p:attrNameLst>
                                          <p:attrName>ppt_x</p:attrName>
                                        </p:attrNameLst>
                                      </p:cBhvr>
                                      <p:tavLst>
                                        <p:tav tm="0">
                                          <p:val>
                                            <p:strVal val="#ppt_x"/>
                                          </p:val>
                                        </p:tav>
                                        <p:tav tm="100000">
                                          <p:val>
                                            <p:strVal val="#ppt_x"/>
                                          </p:val>
                                        </p:tav>
                                      </p:tavLst>
                                    </p:anim>
                                    <p:anim calcmode="lin" valueType="num">
                                      <p:cBhvr>
                                        <p:cTn id="98" dur="2000" fill="hold"/>
                                        <p:tgtEl>
                                          <p:spTgt spid="46"/>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54"/>
                                        </p:tgtEl>
                                        <p:attrNameLst>
                                          <p:attrName>style.visibility</p:attrName>
                                        </p:attrNameLst>
                                      </p:cBhvr>
                                      <p:to>
                                        <p:strVal val="visible"/>
                                      </p:to>
                                    </p:set>
                                    <p:animEffect transition="in" filter="fade">
                                      <p:cBhvr>
                                        <p:cTn id="101" dur="1500"/>
                                        <p:tgtEl>
                                          <p:spTgt spid="54"/>
                                        </p:tgtEl>
                                      </p:cBhvr>
                                    </p:animEffect>
                                    <p:anim calcmode="lin" valueType="num">
                                      <p:cBhvr>
                                        <p:cTn id="102" dur="1500" fill="hold"/>
                                        <p:tgtEl>
                                          <p:spTgt spid="54"/>
                                        </p:tgtEl>
                                        <p:attrNameLst>
                                          <p:attrName>ppt_x</p:attrName>
                                        </p:attrNameLst>
                                      </p:cBhvr>
                                      <p:tavLst>
                                        <p:tav tm="0">
                                          <p:val>
                                            <p:strVal val="#ppt_x"/>
                                          </p:val>
                                        </p:tav>
                                        <p:tav tm="100000">
                                          <p:val>
                                            <p:strVal val="#ppt_x"/>
                                          </p:val>
                                        </p:tav>
                                      </p:tavLst>
                                    </p:anim>
                                    <p:anim calcmode="lin" valueType="num">
                                      <p:cBhvr>
                                        <p:cTn id="103" dur="1500" fill="hold"/>
                                        <p:tgtEl>
                                          <p:spTgt spid="54"/>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42"/>
                                        </p:tgtEl>
                                        <p:attrNameLst>
                                          <p:attrName>style.visibility</p:attrName>
                                        </p:attrNameLst>
                                      </p:cBhvr>
                                      <p:to>
                                        <p:strVal val="visible"/>
                                      </p:to>
                                    </p:set>
                                    <p:animEffect transition="in" filter="fade">
                                      <p:cBhvr>
                                        <p:cTn id="106" dur="2250"/>
                                        <p:tgtEl>
                                          <p:spTgt spid="42"/>
                                        </p:tgtEl>
                                      </p:cBhvr>
                                    </p:animEffect>
                                    <p:anim calcmode="lin" valueType="num">
                                      <p:cBhvr>
                                        <p:cTn id="107" dur="2250" fill="hold"/>
                                        <p:tgtEl>
                                          <p:spTgt spid="42"/>
                                        </p:tgtEl>
                                        <p:attrNameLst>
                                          <p:attrName>ppt_x</p:attrName>
                                        </p:attrNameLst>
                                      </p:cBhvr>
                                      <p:tavLst>
                                        <p:tav tm="0">
                                          <p:val>
                                            <p:strVal val="#ppt_x"/>
                                          </p:val>
                                        </p:tav>
                                        <p:tav tm="100000">
                                          <p:val>
                                            <p:strVal val="#ppt_x"/>
                                          </p:val>
                                        </p:tav>
                                      </p:tavLst>
                                    </p:anim>
                                    <p:anim calcmode="lin" valueType="num">
                                      <p:cBhvr>
                                        <p:cTn id="108" dur="2250" fill="hold"/>
                                        <p:tgtEl>
                                          <p:spTgt spid="42"/>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1000"/>
                                        <p:tgtEl>
                                          <p:spTgt spid="36"/>
                                        </p:tgtEl>
                                      </p:cBhvr>
                                    </p:animEffect>
                                    <p:anim calcmode="lin" valueType="num">
                                      <p:cBhvr>
                                        <p:cTn id="112" dur="1000" fill="hold"/>
                                        <p:tgtEl>
                                          <p:spTgt spid="36"/>
                                        </p:tgtEl>
                                        <p:attrNameLst>
                                          <p:attrName>ppt_x</p:attrName>
                                        </p:attrNameLst>
                                      </p:cBhvr>
                                      <p:tavLst>
                                        <p:tav tm="0">
                                          <p:val>
                                            <p:strVal val="#ppt_x"/>
                                          </p:val>
                                        </p:tav>
                                        <p:tav tm="100000">
                                          <p:val>
                                            <p:strVal val="#ppt_x"/>
                                          </p:val>
                                        </p:tav>
                                      </p:tavLst>
                                    </p:anim>
                                    <p:anim calcmode="lin" valueType="num">
                                      <p:cBhvr>
                                        <p:cTn id="113" dur="1000" fill="hold"/>
                                        <p:tgtEl>
                                          <p:spTgt spid="36"/>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50"/>
                                        </p:tgtEl>
                                        <p:attrNameLst>
                                          <p:attrName>style.visibility</p:attrName>
                                        </p:attrNameLst>
                                      </p:cBhvr>
                                      <p:to>
                                        <p:strVal val="visible"/>
                                      </p:to>
                                    </p:set>
                                    <p:animEffect transition="in" filter="fade">
                                      <p:cBhvr>
                                        <p:cTn id="116" dur="2250"/>
                                        <p:tgtEl>
                                          <p:spTgt spid="50"/>
                                        </p:tgtEl>
                                      </p:cBhvr>
                                    </p:animEffect>
                                    <p:anim calcmode="lin" valueType="num">
                                      <p:cBhvr>
                                        <p:cTn id="117" dur="2250" fill="hold"/>
                                        <p:tgtEl>
                                          <p:spTgt spid="50"/>
                                        </p:tgtEl>
                                        <p:attrNameLst>
                                          <p:attrName>ppt_x</p:attrName>
                                        </p:attrNameLst>
                                      </p:cBhvr>
                                      <p:tavLst>
                                        <p:tav tm="0">
                                          <p:val>
                                            <p:strVal val="#ppt_x"/>
                                          </p:val>
                                        </p:tav>
                                        <p:tav tm="100000">
                                          <p:val>
                                            <p:strVal val="#ppt_x"/>
                                          </p:val>
                                        </p:tav>
                                      </p:tavLst>
                                    </p:anim>
                                    <p:anim calcmode="lin" valueType="num">
                                      <p:cBhvr>
                                        <p:cTn id="118" dur="2250" fill="hold"/>
                                        <p:tgtEl>
                                          <p:spTgt spid="50"/>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56"/>
                                        </p:tgtEl>
                                        <p:attrNameLst>
                                          <p:attrName>style.visibility</p:attrName>
                                        </p:attrNameLst>
                                      </p:cBhvr>
                                      <p:to>
                                        <p:strVal val="visible"/>
                                      </p:to>
                                    </p:set>
                                    <p:animEffect transition="in" filter="fade">
                                      <p:cBhvr>
                                        <p:cTn id="121" dur="1500"/>
                                        <p:tgtEl>
                                          <p:spTgt spid="56"/>
                                        </p:tgtEl>
                                      </p:cBhvr>
                                    </p:animEffect>
                                    <p:anim calcmode="lin" valueType="num">
                                      <p:cBhvr>
                                        <p:cTn id="122" dur="1500" fill="hold"/>
                                        <p:tgtEl>
                                          <p:spTgt spid="56"/>
                                        </p:tgtEl>
                                        <p:attrNameLst>
                                          <p:attrName>ppt_x</p:attrName>
                                        </p:attrNameLst>
                                      </p:cBhvr>
                                      <p:tavLst>
                                        <p:tav tm="0">
                                          <p:val>
                                            <p:strVal val="#ppt_x"/>
                                          </p:val>
                                        </p:tav>
                                        <p:tav tm="100000">
                                          <p:val>
                                            <p:strVal val="#ppt_x"/>
                                          </p:val>
                                        </p:tav>
                                      </p:tavLst>
                                    </p:anim>
                                    <p:anim calcmode="lin" valueType="num">
                                      <p:cBhvr>
                                        <p:cTn id="123" dur="1500" fill="hold"/>
                                        <p:tgtEl>
                                          <p:spTgt spid="5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 name="Prostokąt 30"/>
          <p:cNvSpPr/>
          <p:nvPr/>
        </p:nvSpPr>
        <p:spPr>
          <a:xfrm>
            <a:off x="370218" y="1536174"/>
            <a:ext cx="8579592" cy="3785652"/>
          </a:xfrm>
          <a:prstGeom prst="rect">
            <a:avLst/>
          </a:prstGeom>
          <a:noFill/>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Comet cuddles </a:t>
            </a:r>
            <a:endPar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cute Christmas </a:t>
            </a:r>
            <a:endPar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kittens </a:t>
            </a:r>
            <a:endPar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carefully.</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7" name="Picture 14"/>
          <p:cNvPicPr>
            <a:picLocks noChangeAspect="1"/>
          </p:cNvPicPr>
          <p:nvPr/>
        </p:nvPicPr>
        <p:blipFill>
          <a:blip r:embed="rId1"/>
          <a:stretch>
            <a:fillRect/>
          </a:stretch>
        </p:blipFill>
        <p:spPr>
          <a:xfrm>
            <a:off x="7345363" y="4826000"/>
            <a:ext cx="1347787" cy="1511300"/>
          </a:xfrm>
          <a:prstGeom prst="rect">
            <a:avLst/>
          </a:prstGeom>
          <a:noFill/>
          <a:ln w="9525">
            <a:noFill/>
          </a:ln>
        </p:spPr>
      </p:pic>
      <p:sp>
        <p:nvSpPr>
          <p:cNvPr id="9"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0"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000000"/>
                                          </p:val>
                                        </p:tav>
                                        <p:tav tm="100000">
                                          <p:val>
                                            <p:strVal val="#ppt_w"/>
                                          </p:val>
                                        </p:tav>
                                      </p:tavLst>
                                    </p:anim>
                                    <p:anim calcmode="lin" valueType="num">
                                      <p:cBhvr>
                                        <p:cTn id="8" dur="500" fill="hold"/>
                                        <p:tgtEl>
                                          <p:spTgt spid="7"/>
                                        </p:tgtEl>
                                        <p:attrNameLst>
                                          <p:attrName>ppt_h</p:attrName>
                                        </p:attrNameLst>
                                      </p:cBhvr>
                                      <p:tavLst>
                                        <p:tav tm="0">
                                          <p:val>
                                            <p:fltVal val="0.00000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wipe(left)">
                                      <p:cBhvr>
                                        <p:cTn id="13" dur="500"/>
                                        <p:tgtEl>
                                          <p:spTgt spid="31"/>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2500"/>
                                        <p:tgtEl>
                                          <p:spTgt spid="22"/>
                                        </p:tgtEl>
                                      </p:cBhvr>
                                    </p:animEffect>
                                    <p:anim calcmode="lin" valueType="num">
                                      <p:cBhvr>
                                        <p:cTn id="17" dur="2500" fill="hold"/>
                                        <p:tgtEl>
                                          <p:spTgt spid="22"/>
                                        </p:tgtEl>
                                        <p:attrNameLst>
                                          <p:attrName>ppt_x</p:attrName>
                                        </p:attrNameLst>
                                      </p:cBhvr>
                                      <p:tavLst>
                                        <p:tav tm="0">
                                          <p:val>
                                            <p:strVal val="#ppt_x"/>
                                          </p:val>
                                        </p:tav>
                                        <p:tav tm="100000">
                                          <p:val>
                                            <p:strVal val="#ppt_x"/>
                                          </p:val>
                                        </p:tav>
                                      </p:tavLst>
                                    </p:anim>
                                    <p:anim calcmode="lin" valueType="num">
                                      <p:cBhvr>
                                        <p:cTn id="18" dur="2500" fill="hold"/>
                                        <p:tgtEl>
                                          <p:spTgt spid="22"/>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2000"/>
                                        <p:tgtEl>
                                          <p:spTgt spid="15"/>
                                        </p:tgtEl>
                                      </p:cBhvr>
                                    </p:animEffect>
                                    <p:anim calcmode="lin" valueType="num">
                                      <p:cBhvr>
                                        <p:cTn id="22" dur="2000" fill="hold"/>
                                        <p:tgtEl>
                                          <p:spTgt spid="15"/>
                                        </p:tgtEl>
                                        <p:attrNameLst>
                                          <p:attrName>ppt_x</p:attrName>
                                        </p:attrNameLst>
                                      </p:cBhvr>
                                      <p:tavLst>
                                        <p:tav tm="0">
                                          <p:val>
                                            <p:strVal val="#ppt_x"/>
                                          </p:val>
                                        </p:tav>
                                        <p:tav tm="100000">
                                          <p:val>
                                            <p:strVal val="#ppt_x"/>
                                          </p:val>
                                        </p:tav>
                                      </p:tavLst>
                                    </p:anim>
                                    <p:anim calcmode="lin" valueType="num">
                                      <p:cBhvr>
                                        <p:cTn id="23" dur="2000" fill="hold"/>
                                        <p:tgtEl>
                                          <p:spTgt spid="15"/>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2500"/>
                                        <p:tgtEl>
                                          <p:spTgt spid="17"/>
                                        </p:tgtEl>
                                      </p:cBhvr>
                                    </p:animEffect>
                                    <p:anim calcmode="lin" valueType="num">
                                      <p:cBhvr>
                                        <p:cTn id="27" dur="2500" fill="hold"/>
                                        <p:tgtEl>
                                          <p:spTgt spid="17"/>
                                        </p:tgtEl>
                                        <p:attrNameLst>
                                          <p:attrName>ppt_x</p:attrName>
                                        </p:attrNameLst>
                                      </p:cBhvr>
                                      <p:tavLst>
                                        <p:tav tm="0">
                                          <p:val>
                                            <p:strVal val="#ppt_x"/>
                                          </p:val>
                                        </p:tav>
                                        <p:tav tm="100000">
                                          <p:val>
                                            <p:strVal val="#ppt_x"/>
                                          </p:val>
                                        </p:tav>
                                      </p:tavLst>
                                    </p:anim>
                                    <p:anim calcmode="lin" valueType="num">
                                      <p:cBhvr>
                                        <p:cTn id="28" dur="2500" fill="hold"/>
                                        <p:tgtEl>
                                          <p:spTgt spid="17"/>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2000"/>
                                        <p:tgtEl>
                                          <p:spTgt spid="11"/>
                                        </p:tgtEl>
                                      </p:cBhvr>
                                    </p:animEffect>
                                    <p:anim calcmode="lin" valueType="num">
                                      <p:cBhvr>
                                        <p:cTn id="32" dur="2000" fill="hold"/>
                                        <p:tgtEl>
                                          <p:spTgt spid="11"/>
                                        </p:tgtEl>
                                        <p:attrNameLst>
                                          <p:attrName>ppt_x</p:attrName>
                                        </p:attrNameLst>
                                      </p:cBhvr>
                                      <p:tavLst>
                                        <p:tav tm="0">
                                          <p:val>
                                            <p:strVal val="#ppt_x"/>
                                          </p:val>
                                        </p:tav>
                                        <p:tav tm="100000">
                                          <p:val>
                                            <p:strVal val="#ppt_x"/>
                                          </p:val>
                                        </p:tav>
                                      </p:tavLst>
                                    </p:anim>
                                    <p:anim calcmode="lin" valueType="num">
                                      <p:cBhvr>
                                        <p:cTn id="33" dur="2000" fill="hold"/>
                                        <p:tgtEl>
                                          <p:spTgt spid="11"/>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2500"/>
                                        <p:tgtEl>
                                          <p:spTgt spid="14"/>
                                        </p:tgtEl>
                                      </p:cBhvr>
                                    </p:animEffect>
                                    <p:anim calcmode="lin" valueType="num">
                                      <p:cBhvr>
                                        <p:cTn id="37" dur="2500" fill="hold"/>
                                        <p:tgtEl>
                                          <p:spTgt spid="14"/>
                                        </p:tgtEl>
                                        <p:attrNameLst>
                                          <p:attrName>ppt_x</p:attrName>
                                        </p:attrNameLst>
                                      </p:cBhvr>
                                      <p:tavLst>
                                        <p:tav tm="0">
                                          <p:val>
                                            <p:strVal val="#ppt_x"/>
                                          </p:val>
                                        </p:tav>
                                        <p:tav tm="100000">
                                          <p:val>
                                            <p:strVal val="#ppt_x"/>
                                          </p:val>
                                        </p:tav>
                                      </p:tavLst>
                                    </p:anim>
                                    <p:anim calcmode="lin" valueType="num">
                                      <p:cBhvr>
                                        <p:cTn id="38" dur="2500" fill="hold"/>
                                        <p:tgtEl>
                                          <p:spTgt spid="14"/>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2000"/>
                                        <p:tgtEl>
                                          <p:spTgt spid="19"/>
                                        </p:tgtEl>
                                      </p:cBhvr>
                                    </p:animEffect>
                                    <p:anim calcmode="lin" valueType="num">
                                      <p:cBhvr>
                                        <p:cTn id="42" dur="2000" fill="hold"/>
                                        <p:tgtEl>
                                          <p:spTgt spid="19"/>
                                        </p:tgtEl>
                                        <p:attrNameLst>
                                          <p:attrName>ppt_x</p:attrName>
                                        </p:attrNameLst>
                                      </p:cBhvr>
                                      <p:tavLst>
                                        <p:tav tm="0">
                                          <p:val>
                                            <p:strVal val="#ppt_x"/>
                                          </p:val>
                                        </p:tav>
                                        <p:tav tm="100000">
                                          <p:val>
                                            <p:strVal val="#ppt_x"/>
                                          </p:val>
                                        </p:tav>
                                      </p:tavLst>
                                    </p:anim>
                                    <p:anim calcmode="lin" valueType="num">
                                      <p:cBhvr>
                                        <p:cTn id="43" dur="2000" fill="hold"/>
                                        <p:tgtEl>
                                          <p:spTgt spid="19"/>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2250"/>
                                        <p:tgtEl>
                                          <p:spTgt spid="27"/>
                                        </p:tgtEl>
                                      </p:cBhvr>
                                    </p:animEffect>
                                    <p:anim calcmode="lin" valueType="num">
                                      <p:cBhvr>
                                        <p:cTn id="47" dur="2250" fill="hold"/>
                                        <p:tgtEl>
                                          <p:spTgt spid="27"/>
                                        </p:tgtEl>
                                        <p:attrNameLst>
                                          <p:attrName>ppt_x</p:attrName>
                                        </p:attrNameLst>
                                      </p:cBhvr>
                                      <p:tavLst>
                                        <p:tav tm="0">
                                          <p:val>
                                            <p:strVal val="#ppt_x"/>
                                          </p:val>
                                        </p:tav>
                                        <p:tav tm="100000">
                                          <p:val>
                                            <p:strVal val="#ppt_x"/>
                                          </p:val>
                                        </p:tav>
                                      </p:tavLst>
                                    </p:anim>
                                    <p:anim calcmode="lin" valueType="num">
                                      <p:cBhvr>
                                        <p:cTn id="48" dur="2250" fill="hold"/>
                                        <p:tgtEl>
                                          <p:spTgt spid="27"/>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1750"/>
                                        <p:tgtEl>
                                          <p:spTgt spid="25"/>
                                        </p:tgtEl>
                                      </p:cBhvr>
                                    </p:animEffect>
                                    <p:anim calcmode="lin" valueType="num">
                                      <p:cBhvr>
                                        <p:cTn id="52" dur="1750" fill="hold"/>
                                        <p:tgtEl>
                                          <p:spTgt spid="25"/>
                                        </p:tgtEl>
                                        <p:attrNameLst>
                                          <p:attrName>ppt_x</p:attrName>
                                        </p:attrNameLst>
                                      </p:cBhvr>
                                      <p:tavLst>
                                        <p:tav tm="0">
                                          <p:val>
                                            <p:strVal val="#ppt_x"/>
                                          </p:val>
                                        </p:tav>
                                        <p:tav tm="100000">
                                          <p:val>
                                            <p:strVal val="#ppt_x"/>
                                          </p:val>
                                        </p:tav>
                                      </p:tavLst>
                                    </p:anim>
                                    <p:anim calcmode="lin" valueType="num">
                                      <p:cBhvr>
                                        <p:cTn id="53" dur="1750" fill="hold"/>
                                        <p:tgtEl>
                                          <p:spTgt spid="25"/>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2000"/>
                                        <p:tgtEl>
                                          <p:spTgt spid="23"/>
                                        </p:tgtEl>
                                      </p:cBhvr>
                                    </p:animEffect>
                                    <p:anim calcmode="lin" valueType="num">
                                      <p:cBhvr>
                                        <p:cTn id="57" dur="2000" fill="hold"/>
                                        <p:tgtEl>
                                          <p:spTgt spid="23"/>
                                        </p:tgtEl>
                                        <p:attrNameLst>
                                          <p:attrName>ppt_x</p:attrName>
                                        </p:attrNameLst>
                                      </p:cBhvr>
                                      <p:tavLst>
                                        <p:tav tm="0">
                                          <p:val>
                                            <p:strVal val="#ppt_x"/>
                                          </p:val>
                                        </p:tav>
                                        <p:tav tm="100000">
                                          <p:val>
                                            <p:strVal val="#ppt_x"/>
                                          </p:val>
                                        </p:tav>
                                      </p:tavLst>
                                    </p:anim>
                                    <p:anim calcmode="lin" valueType="num">
                                      <p:cBhvr>
                                        <p:cTn id="58" dur="2000" fill="hold"/>
                                        <p:tgtEl>
                                          <p:spTgt spid="23"/>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fade">
                                      <p:cBhvr>
                                        <p:cTn id="61" dur="2250"/>
                                        <p:tgtEl>
                                          <p:spTgt spid="9"/>
                                        </p:tgtEl>
                                      </p:cBhvr>
                                    </p:animEffect>
                                    <p:anim calcmode="lin" valueType="num">
                                      <p:cBhvr>
                                        <p:cTn id="62" dur="2250" fill="hold"/>
                                        <p:tgtEl>
                                          <p:spTgt spid="9"/>
                                        </p:tgtEl>
                                        <p:attrNameLst>
                                          <p:attrName>ppt_x</p:attrName>
                                        </p:attrNameLst>
                                      </p:cBhvr>
                                      <p:tavLst>
                                        <p:tav tm="0">
                                          <p:val>
                                            <p:strVal val="#ppt_x"/>
                                          </p:val>
                                        </p:tav>
                                        <p:tav tm="100000">
                                          <p:val>
                                            <p:strVal val="#ppt_x"/>
                                          </p:val>
                                        </p:tav>
                                      </p:tavLst>
                                    </p:anim>
                                    <p:anim calcmode="lin" valueType="num">
                                      <p:cBhvr>
                                        <p:cTn id="63" dur="2250" fill="hold"/>
                                        <p:tgtEl>
                                          <p:spTgt spid="9"/>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fade">
                                      <p:cBhvr>
                                        <p:cTn id="66" dur="2000"/>
                                        <p:tgtEl>
                                          <p:spTgt spid="26"/>
                                        </p:tgtEl>
                                      </p:cBhvr>
                                    </p:animEffect>
                                    <p:anim calcmode="lin" valueType="num">
                                      <p:cBhvr>
                                        <p:cTn id="67" dur="2000" fill="hold"/>
                                        <p:tgtEl>
                                          <p:spTgt spid="26"/>
                                        </p:tgtEl>
                                        <p:attrNameLst>
                                          <p:attrName>ppt_x</p:attrName>
                                        </p:attrNameLst>
                                      </p:cBhvr>
                                      <p:tavLst>
                                        <p:tav tm="0">
                                          <p:val>
                                            <p:strVal val="#ppt_x"/>
                                          </p:val>
                                        </p:tav>
                                        <p:tav tm="100000">
                                          <p:val>
                                            <p:strVal val="#ppt_x"/>
                                          </p:val>
                                        </p:tav>
                                      </p:tavLst>
                                    </p:anim>
                                    <p:anim calcmode="lin" valueType="num">
                                      <p:cBhvr>
                                        <p:cTn id="68" dur="2000" fill="hold"/>
                                        <p:tgtEl>
                                          <p:spTgt spid="26"/>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2250"/>
                                        <p:tgtEl>
                                          <p:spTgt spid="21"/>
                                        </p:tgtEl>
                                      </p:cBhvr>
                                    </p:animEffect>
                                    <p:anim calcmode="lin" valueType="num">
                                      <p:cBhvr>
                                        <p:cTn id="72" dur="2250" fill="hold"/>
                                        <p:tgtEl>
                                          <p:spTgt spid="21"/>
                                        </p:tgtEl>
                                        <p:attrNameLst>
                                          <p:attrName>ppt_x</p:attrName>
                                        </p:attrNameLst>
                                      </p:cBhvr>
                                      <p:tavLst>
                                        <p:tav tm="0">
                                          <p:val>
                                            <p:strVal val="#ppt_x"/>
                                          </p:val>
                                        </p:tav>
                                        <p:tav tm="100000">
                                          <p:val>
                                            <p:strVal val="#ppt_x"/>
                                          </p:val>
                                        </p:tav>
                                      </p:tavLst>
                                    </p:anim>
                                    <p:anim calcmode="lin" valueType="num">
                                      <p:cBhvr>
                                        <p:cTn id="73" dur="2250" fill="hold"/>
                                        <p:tgtEl>
                                          <p:spTgt spid="21"/>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1750"/>
                                        <p:tgtEl>
                                          <p:spTgt spid="29"/>
                                        </p:tgtEl>
                                      </p:cBhvr>
                                    </p:animEffect>
                                    <p:anim calcmode="lin" valueType="num">
                                      <p:cBhvr>
                                        <p:cTn id="77" dur="1750" fill="hold"/>
                                        <p:tgtEl>
                                          <p:spTgt spid="29"/>
                                        </p:tgtEl>
                                        <p:attrNameLst>
                                          <p:attrName>ppt_x</p:attrName>
                                        </p:attrNameLst>
                                      </p:cBhvr>
                                      <p:tavLst>
                                        <p:tav tm="0">
                                          <p:val>
                                            <p:strVal val="#ppt_x"/>
                                          </p:val>
                                        </p:tav>
                                        <p:tav tm="100000">
                                          <p:val>
                                            <p:strVal val="#ppt_x"/>
                                          </p:val>
                                        </p:tav>
                                      </p:tavLst>
                                    </p:anim>
                                    <p:anim calcmode="lin" valueType="num">
                                      <p:cBhvr>
                                        <p:cTn id="78" dur="1750" fill="hold"/>
                                        <p:tgtEl>
                                          <p:spTgt spid="29"/>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3"/>
                                        </p:tgtEl>
                                        <p:attrNameLst>
                                          <p:attrName>style.visibility</p:attrName>
                                        </p:attrNameLst>
                                      </p:cBhvr>
                                      <p:to>
                                        <p:strVal val="visible"/>
                                      </p:to>
                                    </p:set>
                                    <p:animEffect transition="in" filter="fade">
                                      <p:cBhvr>
                                        <p:cTn id="81" dur="1500"/>
                                        <p:tgtEl>
                                          <p:spTgt spid="13"/>
                                        </p:tgtEl>
                                      </p:cBhvr>
                                    </p:animEffect>
                                    <p:anim calcmode="lin" valueType="num">
                                      <p:cBhvr>
                                        <p:cTn id="82" dur="1500" fill="hold"/>
                                        <p:tgtEl>
                                          <p:spTgt spid="13"/>
                                        </p:tgtEl>
                                        <p:attrNameLst>
                                          <p:attrName>ppt_x</p:attrName>
                                        </p:attrNameLst>
                                      </p:cBhvr>
                                      <p:tavLst>
                                        <p:tav tm="0">
                                          <p:val>
                                            <p:strVal val="#ppt_x"/>
                                          </p:val>
                                        </p:tav>
                                        <p:tav tm="100000">
                                          <p:val>
                                            <p:strVal val="#ppt_x"/>
                                          </p:val>
                                        </p:tav>
                                      </p:tavLst>
                                    </p:anim>
                                    <p:anim calcmode="lin" valueType="num">
                                      <p:cBhvr>
                                        <p:cTn id="83" dur="1500" fill="hold"/>
                                        <p:tgtEl>
                                          <p:spTgt spid="13"/>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Effect transition="in" filter="fade">
                                      <p:cBhvr>
                                        <p:cTn id="86" dur="1750"/>
                                        <p:tgtEl>
                                          <p:spTgt spid="18"/>
                                        </p:tgtEl>
                                      </p:cBhvr>
                                    </p:animEffect>
                                    <p:anim calcmode="lin" valueType="num">
                                      <p:cBhvr>
                                        <p:cTn id="87" dur="1750" fill="hold"/>
                                        <p:tgtEl>
                                          <p:spTgt spid="18"/>
                                        </p:tgtEl>
                                        <p:attrNameLst>
                                          <p:attrName>ppt_x</p:attrName>
                                        </p:attrNameLst>
                                      </p:cBhvr>
                                      <p:tavLst>
                                        <p:tav tm="0">
                                          <p:val>
                                            <p:strVal val="#ppt_x"/>
                                          </p:val>
                                        </p:tav>
                                        <p:tav tm="100000">
                                          <p:val>
                                            <p:strVal val="#ppt_x"/>
                                          </p:val>
                                        </p:tav>
                                      </p:tavLst>
                                    </p:anim>
                                    <p:anim calcmode="lin" valueType="num">
                                      <p:cBhvr>
                                        <p:cTn id="88" dur="1750" fill="hold"/>
                                        <p:tgtEl>
                                          <p:spTgt spid="18"/>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2000"/>
                                        <p:tgtEl>
                                          <p:spTgt spid="12"/>
                                        </p:tgtEl>
                                      </p:cBhvr>
                                    </p:animEffect>
                                    <p:anim calcmode="lin" valueType="num">
                                      <p:cBhvr>
                                        <p:cTn id="92" dur="2000" fill="hold"/>
                                        <p:tgtEl>
                                          <p:spTgt spid="12"/>
                                        </p:tgtEl>
                                        <p:attrNameLst>
                                          <p:attrName>ppt_x</p:attrName>
                                        </p:attrNameLst>
                                      </p:cBhvr>
                                      <p:tavLst>
                                        <p:tav tm="0">
                                          <p:val>
                                            <p:strVal val="#ppt_x"/>
                                          </p:val>
                                        </p:tav>
                                        <p:tav tm="100000">
                                          <p:val>
                                            <p:strVal val="#ppt_x"/>
                                          </p:val>
                                        </p:tav>
                                      </p:tavLst>
                                    </p:anim>
                                    <p:anim calcmode="lin" valueType="num">
                                      <p:cBhvr>
                                        <p:cTn id="93" dur="2000" fill="hold"/>
                                        <p:tgtEl>
                                          <p:spTgt spid="12"/>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20"/>
                                        </p:tgtEl>
                                        <p:attrNameLst>
                                          <p:attrName>style.visibility</p:attrName>
                                        </p:attrNameLst>
                                      </p:cBhvr>
                                      <p:to>
                                        <p:strVal val="visible"/>
                                      </p:to>
                                    </p:set>
                                    <p:animEffect transition="in" filter="fade">
                                      <p:cBhvr>
                                        <p:cTn id="96" dur="2000"/>
                                        <p:tgtEl>
                                          <p:spTgt spid="20"/>
                                        </p:tgtEl>
                                      </p:cBhvr>
                                    </p:animEffect>
                                    <p:anim calcmode="lin" valueType="num">
                                      <p:cBhvr>
                                        <p:cTn id="97" dur="2000" fill="hold"/>
                                        <p:tgtEl>
                                          <p:spTgt spid="20"/>
                                        </p:tgtEl>
                                        <p:attrNameLst>
                                          <p:attrName>ppt_x</p:attrName>
                                        </p:attrNameLst>
                                      </p:cBhvr>
                                      <p:tavLst>
                                        <p:tav tm="0">
                                          <p:val>
                                            <p:strVal val="#ppt_x"/>
                                          </p:val>
                                        </p:tav>
                                        <p:tav tm="100000">
                                          <p:val>
                                            <p:strVal val="#ppt_x"/>
                                          </p:val>
                                        </p:tav>
                                      </p:tavLst>
                                    </p:anim>
                                    <p:anim calcmode="lin" valueType="num">
                                      <p:cBhvr>
                                        <p:cTn id="98" dur="2000" fill="hold"/>
                                        <p:tgtEl>
                                          <p:spTgt spid="20"/>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fade">
                                      <p:cBhvr>
                                        <p:cTn id="101" dur="1500"/>
                                        <p:tgtEl>
                                          <p:spTgt spid="28"/>
                                        </p:tgtEl>
                                      </p:cBhvr>
                                    </p:animEffect>
                                    <p:anim calcmode="lin" valueType="num">
                                      <p:cBhvr>
                                        <p:cTn id="102" dur="1500" fill="hold"/>
                                        <p:tgtEl>
                                          <p:spTgt spid="28"/>
                                        </p:tgtEl>
                                        <p:attrNameLst>
                                          <p:attrName>ppt_x</p:attrName>
                                        </p:attrNameLst>
                                      </p:cBhvr>
                                      <p:tavLst>
                                        <p:tav tm="0">
                                          <p:val>
                                            <p:strVal val="#ppt_x"/>
                                          </p:val>
                                        </p:tav>
                                        <p:tav tm="100000">
                                          <p:val>
                                            <p:strVal val="#ppt_x"/>
                                          </p:val>
                                        </p:tav>
                                      </p:tavLst>
                                    </p:anim>
                                    <p:anim calcmode="lin" valueType="num">
                                      <p:cBhvr>
                                        <p:cTn id="103" dur="1500" fill="hold"/>
                                        <p:tgtEl>
                                          <p:spTgt spid="28"/>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6"/>
                                        </p:tgtEl>
                                        <p:attrNameLst>
                                          <p:attrName>style.visibility</p:attrName>
                                        </p:attrNameLst>
                                      </p:cBhvr>
                                      <p:to>
                                        <p:strVal val="visible"/>
                                      </p:to>
                                    </p:set>
                                    <p:animEffect transition="in" filter="fade">
                                      <p:cBhvr>
                                        <p:cTn id="106" dur="2250"/>
                                        <p:tgtEl>
                                          <p:spTgt spid="16"/>
                                        </p:tgtEl>
                                      </p:cBhvr>
                                    </p:animEffect>
                                    <p:anim calcmode="lin" valueType="num">
                                      <p:cBhvr>
                                        <p:cTn id="107" dur="2250" fill="hold"/>
                                        <p:tgtEl>
                                          <p:spTgt spid="16"/>
                                        </p:tgtEl>
                                        <p:attrNameLst>
                                          <p:attrName>ppt_x</p:attrName>
                                        </p:attrNameLst>
                                      </p:cBhvr>
                                      <p:tavLst>
                                        <p:tav tm="0">
                                          <p:val>
                                            <p:strVal val="#ppt_x"/>
                                          </p:val>
                                        </p:tav>
                                        <p:tav tm="100000">
                                          <p:val>
                                            <p:strVal val="#ppt_x"/>
                                          </p:val>
                                        </p:tav>
                                      </p:tavLst>
                                    </p:anim>
                                    <p:anim calcmode="lin" valueType="num">
                                      <p:cBhvr>
                                        <p:cTn id="108" dur="2250" fill="hold"/>
                                        <p:tgtEl>
                                          <p:spTgt spid="16"/>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10"/>
                                        </p:tgtEl>
                                        <p:attrNameLst>
                                          <p:attrName>style.visibility</p:attrName>
                                        </p:attrNameLst>
                                      </p:cBhvr>
                                      <p:to>
                                        <p:strVal val="visible"/>
                                      </p:to>
                                    </p:set>
                                    <p:animEffect transition="in" filter="fade">
                                      <p:cBhvr>
                                        <p:cTn id="111" dur="1000"/>
                                        <p:tgtEl>
                                          <p:spTgt spid="10"/>
                                        </p:tgtEl>
                                      </p:cBhvr>
                                    </p:animEffect>
                                    <p:anim calcmode="lin" valueType="num">
                                      <p:cBhvr>
                                        <p:cTn id="112" dur="1000" fill="hold"/>
                                        <p:tgtEl>
                                          <p:spTgt spid="10"/>
                                        </p:tgtEl>
                                        <p:attrNameLst>
                                          <p:attrName>ppt_x</p:attrName>
                                        </p:attrNameLst>
                                      </p:cBhvr>
                                      <p:tavLst>
                                        <p:tav tm="0">
                                          <p:val>
                                            <p:strVal val="#ppt_x"/>
                                          </p:val>
                                        </p:tav>
                                        <p:tav tm="100000">
                                          <p:val>
                                            <p:strVal val="#ppt_x"/>
                                          </p:val>
                                        </p:tav>
                                      </p:tavLst>
                                    </p:anim>
                                    <p:anim calcmode="lin" valueType="num">
                                      <p:cBhvr>
                                        <p:cTn id="113" dur="1000" fill="hold"/>
                                        <p:tgtEl>
                                          <p:spTgt spid="10"/>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4"/>
                                        </p:tgtEl>
                                        <p:attrNameLst>
                                          <p:attrName>style.visibility</p:attrName>
                                        </p:attrNameLst>
                                      </p:cBhvr>
                                      <p:to>
                                        <p:strVal val="visible"/>
                                      </p:to>
                                    </p:set>
                                    <p:animEffect transition="in" filter="fade">
                                      <p:cBhvr>
                                        <p:cTn id="116" dur="2250"/>
                                        <p:tgtEl>
                                          <p:spTgt spid="24"/>
                                        </p:tgtEl>
                                      </p:cBhvr>
                                    </p:animEffect>
                                    <p:anim calcmode="lin" valueType="num">
                                      <p:cBhvr>
                                        <p:cTn id="117" dur="2250" fill="hold"/>
                                        <p:tgtEl>
                                          <p:spTgt spid="24"/>
                                        </p:tgtEl>
                                        <p:attrNameLst>
                                          <p:attrName>ppt_x</p:attrName>
                                        </p:attrNameLst>
                                      </p:cBhvr>
                                      <p:tavLst>
                                        <p:tav tm="0">
                                          <p:val>
                                            <p:strVal val="#ppt_x"/>
                                          </p:val>
                                        </p:tav>
                                        <p:tav tm="100000">
                                          <p:val>
                                            <p:strVal val="#ppt_x"/>
                                          </p:val>
                                        </p:tav>
                                      </p:tavLst>
                                    </p:anim>
                                    <p:anim calcmode="lin" valueType="num">
                                      <p:cBhvr>
                                        <p:cTn id="118" dur="2250" fill="hold"/>
                                        <p:tgtEl>
                                          <p:spTgt spid="24"/>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fade">
                                      <p:cBhvr>
                                        <p:cTn id="121" dur="1500"/>
                                        <p:tgtEl>
                                          <p:spTgt spid="30"/>
                                        </p:tgtEl>
                                      </p:cBhvr>
                                    </p:animEffect>
                                    <p:anim calcmode="lin" valueType="num">
                                      <p:cBhvr>
                                        <p:cTn id="122" dur="1500" fill="hold"/>
                                        <p:tgtEl>
                                          <p:spTgt spid="30"/>
                                        </p:tgtEl>
                                        <p:attrNameLst>
                                          <p:attrName>ppt_x</p:attrName>
                                        </p:attrNameLst>
                                      </p:cBhvr>
                                      <p:tavLst>
                                        <p:tav tm="0">
                                          <p:val>
                                            <p:strVal val="#ppt_x"/>
                                          </p:val>
                                        </p:tav>
                                        <p:tav tm="100000">
                                          <p:val>
                                            <p:strVal val="#ppt_x"/>
                                          </p:val>
                                        </p:tav>
                                      </p:tavLst>
                                    </p:anim>
                                    <p:anim calcmode="lin" valueType="num">
                                      <p:cBhvr>
                                        <p:cTn id="123" dur="15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 name="Prostokąt 29"/>
          <p:cNvSpPr/>
          <p:nvPr/>
        </p:nvSpPr>
        <p:spPr>
          <a:xfrm>
            <a:off x="534591" y="1536174"/>
            <a:ext cx="8074819" cy="3785652"/>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Eight elves </a:t>
            </a:r>
            <a:endPar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elegantly </a:t>
            </a:r>
            <a:endPar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ate everything. </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15"/>
          <p:cNvPicPr>
            <a:picLocks noChangeAspect="1"/>
          </p:cNvPicPr>
          <p:nvPr/>
        </p:nvPicPr>
        <p:blipFill>
          <a:blip r:embed="rId1"/>
          <a:stretch>
            <a:fillRect/>
          </a:stretch>
        </p:blipFill>
        <p:spPr>
          <a:xfrm>
            <a:off x="7345363" y="4826000"/>
            <a:ext cx="1347787" cy="1511300"/>
          </a:xfrm>
          <a:prstGeom prst="rect">
            <a:avLst/>
          </a:prstGeom>
          <a:noFill/>
          <a:ln w="9525">
            <a:noFill/>
          </a:ln>
        </p:spPr>
      </p:pic>
      <p:sp>
        <p:nvSpPr>
          <p:cNvPr id="8"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9"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2500"/>
                                        <p:tgtEl>
                                          <p:spTgt spid="21"/>
                                        </p:tgtEl>
                                      </p:cBhvr>
                                    </p:animEffect>
                                    <p:anim calcmode="lin" valueType="num">
                                      <p:cBhvr>
                                        <p:cTn id="17" dur="2500" fill="hold"/>
                                        <p:tgtEl>
                                          <p:spTgt spid="21"/>
                                        </p:tgtEl>
                                        <p:attrNameLst>
                                          <p:attrName>ppt_x</p:attrName>
                                        </p:attrNameLst>
                                      </p:cBhvr>
                                      <p:tavLst>
                                        <p:tav tm="0">
                                          <p:val>
                                            <p:strVal val="#ppt_x"/>
                                          </p:val>
                                        </p:tav>
                                        <p:tav tm="100000">
                                          <p:val>
                                            <p:strVal val="#ppt_x"/>
                                          </p:val>
                                        </p:tav>
                                      </p:tavLst>
                                    </p:anim>
                                    <p:anim calcmode="lin" valueType="num">
                                      <p:cBhvr>
                                        <p:cTn id="18" dur="2500" fill="hold"/>
                                        <p:tgtEl>
                                          <p:spTgt spid="21"/>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2000"/>
                                        <p:tgtEl>
                                          <p:spTgt spid="14"/>
                                        </p:tgtEl>
                                      </p:cBhvr>
                                    </p:animEffect>
                                    <p:anim calcmode="lin" valueType="num">
                                      <p:cBhvr>
                                        <p:cTn id="22" dur="2000" fill="hold"/>
                                        <p:tgtEl>
                                          <p:spTgt spid="14"/>
                                        </p:tgtEl>
                                        <p:attrNameLst>
                                          <p:attrName>ppt_x</p:attrName>
                                        </p:attrNameLst>
                                      </p:cBhvr>
                                      <p:tavLst>
                                        <p:tav tm="0">
                                          <p:val>
                                            <p:strVal val="#ppt_x"/>
                                          </p:val>
                                        </p:tav>
                                        <p:tav tm="100000">
                                          <p:val>
                                            <p:strVal val="#ppt_x"/>
                                          </p:val>
                                        </p:tav>
                                      </p:tavLst>
                                    </p:anim>
                                    <p:anim calcmode="lin" valueType="num">
                                      <p:cBhvr>
                                        <p:cTn id="23" dur="2000" fill="hold"/>
                                        <p:tgtEl>
                                          <p:spTgt spid="14"/>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2500"/>
                                        <p:tgtEl>
                                          <p:spTgt spid="16"/>
                                        </p:tgtEl>
                                      </p:cBhvr>
                                    </p:animEffect>
                                    <p:anim calcmode="lin" valueType="num">
                                      <p:cBhvr>
                                        <p:cTn id="27" dur="2500" fill="hold"/>
                                        <p:tgtEl>
                                          <p:spTgt spid="16"/>
                                        </p:tgtEl>
                                        <p:attrNameLst>
                                          <p:attrName>ppt_x</p:attrName>
                                        </p:attrNameLst>
                                      </p:cBhvr>
                                      <p:tavLst>
                                        <p:tav tm="0">
                                          <p:val>
                                            <p:strVal val="#ppt_x"/>
                                          </p:val>
                                        </p:tav>
                                        <p:tav tm="100000">
                                          <p:val>
                                            <p:strVal val="#ppt_x"/>
                                          </p:val>
                                        </p:tav>
                                      </p:tavLst>
                                    </p:anim>
                                    <p:anim calcmode="lin" valueType="num">
                                      <p:cBhvr>
                                        <p:cTn id="28" dur="2500" fill="hold"/>
                                        <p:tgtEl>
                                          <p:spTgt spid="16"/>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2000"/>
                                        <p:tgtEl>
                                          <p:spTgt spid="10"/>
                                        </p:tgtEl>
                                      </p:cBhvr>
                                    </p:animEffect>
                                    <p:anim calcmode="lin" valueType="num">
                                      <p:cBhvr>
                                        <p:cTn id="32" dur="2000" fill="hold"/>
                                        <p:tgtEl>
                                          <p:spTgt spid="10"/>
                                        </p:tgtEl>
                                        <p:attrNameLst>
                                          <p:attrName>ppt_x</p:attrName>
                                        </p:attrNameLst>
                                      </p:cBhvr>
                                      <p:tavLst>
                                        <p:tav tm="0">
                                          <p:val>
                                            <p:strVal val="#ppt_x"/>
                                          </p:val>
                                        </p:tav>
                                        <p:tav tm="100000">
                                          <p:val>
                                            <p:strVal val="#ppt_x"/>
                                          </p:val>
                                        </p:tav>
                                      </p:tavLst>
                                    </p:anim>
                                    <p:anim calcmode="lin" valueType="num">
                                      <p:cBhvr>
                                        <p:cTn id="33" dur="2000" fill="hold"/>
                                        <p:tgtEl>
                                          <p:spTgt spid="10"/>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2500"/>
                                        <p:tgtEl>
                                          <p:spTgt spid="13"/>
                                        </p:tgtEl>
                                      </p:cBhvr>
                                    </p:animEffect>
                                    <p:anim calcmode="lin" valueType="num">
                                      <p:cBhvr>
                                        <p:cTn id="37" dur="2500" fill="hold"/>
                                        <p:tgtEl>
                                          <p:spTgt spid="13"/>
                                        </p:tgtEl>
                                        <p:attrNameLst>
                                          <p:attrName>ppt_x</p:attrName>
                                        </p:attrNameLst>
                                      </p:cBhvr>
                                      <p:tavLst>
                                        <p:tav tm="0">
                                          <p:val>
                                            <p:strVal val="#ppt_x"/>
                                          </p:val>
                                        </p:tav>
                                        <p:tav tm="100000">
                                          <p:val>
                                            <p:strVal val="#ppt_x"/>
                                          </p:val>
                                        </p:tav>
                                      </p:tavLst>
                                    </p:anim>
                                    <p:anim calcmode="lin" valueType="num">
                                      <p:cBhvr>
                                        <p:cTn id="38" dur="2500" fill="hold"/>
                                        <p:tgtEl>
                                          <p:spTgt spid="13"/>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2000"/>
                                        <p:tgtEl>
                                          <p:spTgt spid="18"/>
                                        </p:tgtEl>
                                      </p:cBhvr>
                                    </p:animEffect>
                                    <p:anim calcmode="lin" valueType="num">
                                      <p:cBhvr>
                                        <p:cTn id="42" dur="2000" fill="hold"/>
                                        <p:tgtEl>
                                          <p:spTgt spid="18"/>
                                        </p:tgtEl>
                                        <p:attrNameLst>
                                          <p:attrName>ppt_x</p:attrName>
                                        </p:attrNameLst>
                                      </p:cBhvr>
                                      <p:tavLst>
                                        <p:tav tm="0">
                                          <p:val>
                                            <p:strVal val="#ppt_x"/>
                                          </p:val>
                                        </p:tav>
                                        <p:tav tm="100000">
                                          <p:val>
                                            <p:strVal val="#ppt_x"/>
                                          </p:val>
                                        </p:tav>
                                      </p:tavLst>
                                    </p:anim>
                                    <p:anim calcmode="lin" valueType="num">
                                      <p:cBhvr>
                                        <p:cTn id="43" dur="2000" fill="hold"/>
                                        <p:tgtEl>
                                          <p:spTgt spid="18"/>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250"/>
                                        <p:tgtEl>
                                          <p:spTgt spid="26"/>
                                        </p:tgtEl>
                                      </p:cBhvr>
                                    </p:animEffect>
                                    <p:anim calcmode="lin" valueType="num">
                                      <p:cBhvr>
                                        <p:cTn id="47" dur="2250" fill="hold"/>
                                        <p:tgtEl>
                                          <p:spTgt spid="26"/>
                                        </p:tgtEl>
                                        <p:attrNameLst>
                                          <p:attrName>ppt_x</p:attrName>
                                        </p:attrNameLst>
                                      </p:cBhvr>
                                      <p:tavLst>
                                        <p:tav tm="0">
                                          <p:val>
                                            <p:strVal val="#ppt_x"/>
                                          </p:val>
                                        </p:tav>
                                        <p:tav tm="100000">
                                          <p:val>
                                            <p:strVal val="#ppt_x"/>
                                          </p:val>
                                        </p:tav>
                                      </p:tavLst>
                                    </p:anim>
                                    <p:anim calcmode="lin" valueType="num">
                                      <p:cBhvr>
                                        <p:cTn id="48" dur="2250" fill="hold"/>
                                        <p:tgtEl>
                                          <p:spTgt spid="26"/>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1750"/>
                                        <p:tgtEl>
                                          <p:spTgt spid="24"/>
                                        </p:tgtEl>
                                      </p:cBhvr>
                                    </p:animEffect>
                                    <p:anim calcmode="lin" valueType="num">
                                      <p:cBhvr>
                                        <p:cTn id="52" dur="1750" fill="hold"/>
                                        <p:tgtEl>
                                          <p:spTgt spid="24"/>
                                        </p:tgtEl>
                                        <p:attrNameLst>
                                          <p:attrName>ppt_x</p:attrName>
                                        </p:attrNameLst>
                                      </p:cBhvr>
                                      <p:tavLst>
                                        <p:tav tm="0">
                                          <p:val>
                                            <p:strVal val="#ppt_x"/>
                                          </p:val>
                                        </p:tav>
                                        <p:tav tm="100000">
                                          <p:val>
                                            <p:strVal val="#ppt_x"/>
                                          </p:val>
                                        </p:tav>
                                      </p:tavLst>
                                    </p:anim>
                                    <p:anim calcmode="lin" valueType="num">
                                      <p:cBhvr>
                                        <p:cTn id="53" dur="1750" fill="hold"/>
                                        <p:tgtEl>
                                          <p:spTgt spid="24"/>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2000"/>
                                        <p:tgtEl>
                                          <p:spTgt spid="22"/>
                                        </p:tgtEl>
                                      </p:cBhvr>
                                    </p:animEffect>
                                    <p:anim calcmode="lin" valueType="num">
                                      <p:cBhvr>
                                        <p:cTn id="57" dur="2000" fill="hold"/>
                                        <p:tgtEl>
                                          <p:spTgt spid="22"/>
                                        </p:tgtEl>
                                        <p:attrNameLst>
                                          <p:attrName>ppt_x</p:attrName>
                                        </p:attrNameLst>
                                      </p:cBhvr>
                                      <p:tavLst>
                                        <p:tav tm="0">
                                          <p:val>
                                            <p:strVal val="#ppt_x"/>
                                          </p:val>
                                        </p:tav>
                                        <p:tav tm="100000">
                                          <p:val>
                                            <p:strVal val="#ppt_x"/>
                                          </p:val>
                                        </p:tav>
                                      </p:tavLst>
                                    </p:anim>
                                    <p:anim calcmode="lin" valueType="num">
                                      <p:cBhvr>
                                        <p:cTn id="58" dur="2000" fill="hold"/>
                                        <p:tgtEl>
                                          <p:spTgt spid="22"/>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2250"/>
                                        <p:tgtEl>
                                          <p:spTgt spid="8"/>
                                        </p:tgtEl>
                                      </p:cBhvr>
                                    </p:animEffect>
                                    <p:anim calcmode="lin" valueType="num">
                                      <p:cBhvr>
                                        <p:cTn id="62" dur="2250" fill="hold"/>
                                        <p:tgtEl>
                                          <p:spTgt spid="8"/>
                                        </p:tgtEl>
                                        <p:attrNameLst>
                                          <p:attrName>ppt_x</p:attrName>
                                        </p:attrNameLst>
                                      </p:cBhvr>
                                      <p:tavLst>
                                        <p:tav tm="0">
                                          <p:val>
                                            <p:strVal val="#ppt_x"/>
                                          </p:val>
                                        </p:tav>
                                        <p:tav tm="100000">
                                          <p:val>
                                            <p:strVal val="#ppt_x"/>
                                          </p:val>
                                        </p:tav>
                                      </p:tavLst>
                                    </p:anim>
                                    <p:anim calcmode="lin" valueType="num">
                                      <p:cBhvr>
                                        <p:cTn id="63" dur="2250" fill="hold"/>
                                        <p:tgtEl>
                                          <p:spTgt spid="8"/>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2000"/>
                                        <p:tgtEl>
                                          <p:spTgt spid="25"/>
                                        </p:tgtEl>
                                      </p:cBhvr>
                                    </p:animEffect>
                                    <p:anim calcmode="lin" valueType="num">
                                      <p:cBhvr>
                                        <p:cTn id="67" dur="2000" fill="hold"/>
                                        <p:tgtEl>
                                          <p:spTgt spid="25"/>
                                        </p:tgtEl>
                                        <p:attrNameLst>
                                          <p:attrName>ppt_x</p:attrName>
                                        </p:attrNameLst>
                                      </p:cBhvr>
                                      <p:tavLst>
                                        <p:tav tm="0">
                                          <p:val>
                                            <p:strVal val="#ppt_x"/>
                                          </p:val>
                                        </p:tav>
                                        <p:tav tm="100000">
                                          <p:val>
                                            <p:strVal val="#ppt_x"/>
                                          </p:val>
                                        </p:tav>
                                      </p:tavLst>
                                    </p:anim>
                                    <p:anim calcmode="lin" valueType="num">
                                      <p:cBhvr>
                                        <p:cTn id="68" dur="2000" fill="hold"/>
                                        <p:tgtEl>
                                          <p:spTgt spid="25"/>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2250"/>
                                        <p:tgtEl>
                                          <p:spTgt spid="20"/>
                                        </p:tgtEl>
                                      </p:cBhvr>
                                    </p:animEffect>
                                    <p:anim calcmode="lin" valueType="num">
                                      <p:cBhvr>
                                        <p:cTn id="72" dur="2250" fill="hold"/>
                                        <p:tgtEl>
                                          <p:spTgt spid="20"/>
                                        </p:tgtEl>
                                        <p:attrNameLst>
                                          <p:attrName>ppt_x</p:attrName>
                                        </p:attrNameLst>
                                      </p:cBhvr>
                                      <p:tavLst>
                                        <p:tav tm="0">
                                          <p:val>
                                            <p:strVal val="#ppt_x"/>
                                          </p:val>
                                        </p:tav>
                                        <p:tav tm="100000">
                                          <p:val>
                                            <p:strVal val="#ppt_x"/>
                                          </p:val>
                                        </p:tav>
                                      </p:tavLst>
                                    </p:anim>
                                    <p:anim calcmode="lin" valueType="num">
                                      <p:cBhvr>
                                        <p:cTn id="73" dur="2250" fill="hold"/>
                                        <p:tgtEl>
                                          <p:spTgt spid="20"/>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1750"/>
                                        <p:tgtEl>
                                          <p:spTgt spid="28"/>
                                        </p:tgtEl>
                                      </p:cBhvr>
                                    </p:animEffect>
                                    <p:anim calcmode="lin" valueType="num">
                                      <p:cBhvr>
                                        <p:cTn id="77" dur="1750" fill="hold"/>
                                        <p:tgtEl>
                                          <p:spTgt spid="28"/>
                                        </p:tgtEl>
                                        <p:attrNameLst>
                                          <p:attrName>ppt_x</p:attrName>
                                        </p:attrNameLst>
                                      </p:cBhvr>
                                      <p:tavLst>
                                        <p:tav tm="0">
                                          <p:val>
                                            <p:strVal val="#ppt_x"/>
                                          </p:val>
                                        </p:tav>
                                        <p:tav tm="100000">
                                          <p:val>
                                            <p:strVal val="#ppt_x"/>
                                          </p:val>
                                        </p:tav>
                                      </p:tavLst>
                                    </p:anim>
                                    <p:anim calcmode="lin" valueType="num">
                                      <p:cBhvr>
                                        <p:cTn id="78" dur="1750" fill="hold"/>
                                        <p:tgtEl>
                                          <p:spTgt spid="28"/>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1500"/>
                                        <p:tgtEl>
                                          <p:spTgt spid="12"/>
                                        </p:tgtEl>
                                      </p:cBhvr>
                                    </p:animEffect>
                                    <p:anim calcmode="lin" valueType="num">
                                      <p:cBhvr>
                                        <p:cTn id="82" dur="1500" fill="hold"/>
                                        <p:tgtEl>
                                          <p:spTgt spid="12"/>
                                        </p:tgtEl>
                                        <p:attrNameLst>
                                          <p:attrName>ppt_x</p:attrName>
                                        </p:attrNameLst>
                                      </p:cBhvr>
                                      <p:tavLst>
                                        <p:tav tm="0">
                                          <p:val>
                                            <p:strVal val="#ppt_x"/>
                                          </p:val>
                                        </p:tav>
                                        <p:tav tm="100000">
                                          <p:val>
                                            <p:strVal val="#ppt_x"/>
                                          </p:val>
                                        </p:tav>
                                      </p:tavLst>
                                    </p:anim>
                                    <p:anim calcmode="lin" valueType="num">
                                      <p:cBhvr>
                                        <p:cTn id="83" dur="1500" fill="hold"/>
                                        <p:tgtEl>
                                          <p:spTgt spid="12"/>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750"/>
                                        <p:tgtEl>
                                          <p:spTgt spid="17"/>
                                        </p:tgtEl>
                                      </p:cBhvr>
                                    </p:animEffect>
                                    <p:anim calcmode="lin" valueType="num">
                                      <p:cBhvr>
                                        <p:cTn id="87" dur="1750" fill="hold"/>
                                        <p:tgtEl>
                                          <p:spTgt spid="17"/>
                                        </p:tgtEl>
                                        <p:attrNameLst>
                                          <p:attrName>ppt_x</p:attrName>
                                        </p:attrNameLst>
                                      </p:cBhvr>
                                      <p:tavLst>
                                        <p:tav tm="0">
                                          <p:val>
                                            <p:strVal val="#ppt_x"/>
                                          </p:val>
                                        </p:tav>
                                        <p:tav tm="100000">
                                          <p:val>
                                            <p:strVal val="#ppt_x"/>
                                          </p:val>
                                        </p:tav>
                                      </p:tavLst>
                                    </p:anim>
                                    <p:anim calcmode="lin" valueType="num">
                                      <p:cBhvr>
                                        <p:cTn id="88" dur="1750" fill="hold"/>
                                        <p:tgtEl>
                                          <p:spTgt spid="17"/>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fade">
                                      <p:cBhvr>
                                        <p:cTn id="91" dur="2000"/>
                                        <p:tgtEl>
                                          <p:spTgt spid="11"/>
                                        </p:tgtEl>
                                      </p:cBhvr>
                                    </p:animEffect>
                                    <p:anim calcmode="lin" valueType="num">
                                      <p:cBhvr>
                                        <p:cTn id="92" dur="2000" fill="hold"/>
                                        <p:tgtEl>
                                          <p:spTgt spid="11"/>
                                        </p:tgtEl>
                                        <p:attrNameLst>
                                          <p:attrName>ppt_x</p:attrName>
                                        </p:attrNameLst>
                                      </p:cBhvr>
                                      <p:tavLst>
                                        <p:tav tm="0">
                                          <p:val>
                                            <p:strVal val="#ppt_x"/>
                                          </p:val>
                                        </p:tav>
                                        <p:tav tm="100000">
                                          <p:val>
                                            <p:strVal val="#ppt_x"/>
                                          </p:val>
                                        </p:tav>
                                      </p:tavLst>
                                    </p:anim>
                                    <p:anim calcmode="lin" valueType="num">
                                      <p:cBhvr>
                                        <p:cTn id="93" dur="2000" fill="hold"/>
                                        <p:tgtEl>
                                          <p:spTgt spid="11"/>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2000"/>
                                        <p:tgtEl>
                                          <p:spTgt spid="19"/>
                                        </p:tgtEl>
                                      </p:cBhvr>
                                    </p:animEffect>
                                    <p:anim calcmode="lin" valueType="num">
                                      <p:cBhvr>
                                        <p:cTn id="97" dur="2000" fill="hold"/>
                                        <p:tgtEl>
                                          <p:spTgt spid="19"/>
                                        </p:tgtEl>
                                        <p:attrNameLst>
                                          <p:attrName>ppt_x</p:attrName>
                                        </p:attrNameLst>
                                      </p:cBhvr>
                                      <p:tavLst>
                                        <p:tav tm="0">
                                          <p:val>
                                            <p:strVal val="#ppt_x"/>
                                          </p:val>
                                        </p:tav>
                                        <p:tav tm="100000">
                                          <p:val>
                                            <p:strVal val="#ppt_x"/>
                                          </p:val>
                                        </p:tav>
                                      </p:tavLst>
                                    </p:anim>
                                    <p:anim calcmode="lin" valueType="num">
                                      <p:cBhvr>
                                        <p:cTn id="98" dur="2000" fill="hold"/>
                                        <p:tgtEl>
                                          <p:spTgt spid="19"/>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500"/>
                                        <p:tgtEl>
                                          <p:spTgt spid="27"/>
                                        </p:tgtEl>
                                      </p:cBhvr>
                                    </p:animEffect>
                                    <p:anim calcmode="lin" valueType="num">
                                      <p:cBhvr>
                                        <p:cTn id="102" dur="1500" fill="hold"/>
                                        <p:tgtEl>
                                          <p:spTgt spid="27"/>
                                        </p:tgtEl>
                                        <p:attrNameLst>
                                          <p:attrName>ppt_x</p:attrName>
                                        </p:attrNameLst>
                                      </p:cBhvr>
                                      <p:tavLst>
                                        <p:tav tm="0">
                                          <p:val>
                                            <p:strVal val="#ppt_x"/>
                                          </p:val>
                                        </p:tav>
                                        <p:tav tm="100000">
                                          <p:val>
                                            <p:strVal val="#ppt_x"/>
                                          </p:val>
                                        </p:tav>
                                      </p:tavLst>
                                    </p:anim>
                                    <p:anim calcmode="lin" valueType="num">
                                      <p:cBhvr>
                                        <p:cTn id="103" dur="1500" fill="hold"/>
                                        <p:tgtEl>
                                          <p:spTgt spid="27"/>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fade">
                                      <p:cBhvr>
                                        <p:cTn id="106" dur="2250"/>
                                        <p:tgtEl>
                                          <p:spTgt spid="15"/>
                                        </p:tgtEl>
                                      </p:cBhvr>
                                    </p:animEffect>
                                    <p:anim calcmode="lin" valueType="num">
                                      <p:cBhvr>
                                        <p:cTn id="107" dur="2250" fill="hold"/>
                                        <p:tgtEl>
                                          <p:spTgt spid="15"/>
                                        </p:tgtEl>
                                        <p:attrNameLst>
                                          <p:attrName>ppt_x</p:attrName>
                                        </p:attrNameLst>
                                      </p:cBhvr>
                                      <p:tavLst>
                                        <p:tav tm="0">
                                          <p:val>
                                            <p:strVal val="#ppt_x"/>
                                          </p:val>
                                        </p:tav>
                                        <p:tav tm="100000">
                                          <p:val>
                                            <p:strVal val="#ppt_x"/>
                                          </p:val>
                                        </p:tav>
                                      </p:tavLst>
                                    </p:anim>
                                    <p:anim calcmode="lin" valueType="num">
                                      <p:cBhvr>
                                        <p:cTn id="108" dur="2250" fill="hold"/>
                                        <p:tgtEl>
                                          <p:spTgt spid="15"/>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9"/>
                                        </p:tgtEl>
                                        <p:attrNameLst>
                                          <p:attrName>style.visibility</p:attrName>
                                        </p:attrNameLst>
                                      </p:cBhvr>
                                      <p:to>
                                        <p:strVal val="visible"/>
                                      </p:to>
                                    </p:set>
                                    <p:animEffect transition="in" filter="fade">
                                      <p:cBhvr>
                                        <p:cTn id="111" dur="1000"/>
                                        <p:tgtEl>
                                          <p:spTgt spid="9"/>
                                        </p:tgtEl>
                                      </p:cBhvr>
                                    </p:animEffect>
                                    <p:anim calcmode="lin" valueType="num">
                                      <p:cBhvr>
                                        <p:cTn id="112" dur="1000" fill="hold"/>
                                        <p:tgtEl>
                                          <p:spTgt spid="9"/>
                                        </p:tgtEl>
                                        <p:attrNameLst>
                                          <p:attrName>ppt_x</p:attrName>
                                        </p:attrNameLst>
                                      </p:cBhvr>
                                      <p:tavLst>
                                        <p:tav tm="0">
                                          <p:val>
                                            <p:strVal val="#ppt_x"/>
                                          </p:val>
                                        </p:tav>
                                        <p:tav tm="100000">
                                          <p:val>
                                            <p:strVal val="#ppt_x"/>
                                          </p:val>
                                        </p:tav>
                                      </p:tavLst>
                                    </p:anim>
                                    <p:anim calcmode="lin" valueType="num">
                                      <p:cBhvr>
                                        <p:cTn id="113" dur="1000" fill="hold"/>
                                        <p:tgtEl>
                                          <p:spTgt spid="9"/>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3"/>
                                        </p:tgtEl>
                                        <p:attrNameLst>
                                          <p:attrName>style.visibility</p:attrName>
                                        </p:attrNameLst>
                                      </p:cBhvr>
                                      <p:to>
                                        <p:strVal val="visible"/>
                                      </p:to>
                                    </p:set>
                                    <p:animEffect transition="in" filter="fade">
                                      <p:cBhvr>
                                        <p:cTn id="116" dur="2250"/>
                                        <p:tgtEl>
                                          <p:spTgt spid="23"/>
                                        </p:tgtEl>
                                      </p:cBhvr>
                                    </p:animEffect>
                                    <p:anim calcmode="lin" valueType="num">
                                      <p:cBhvr>
                                        <p:cTn id="117" dur="2250" fill="hold"/>
                                        <p:tgtEl>
                                          <p:spTgt spid="23"/>
                                        </p:tgtEl>
                                        <p:attrNameLst>
                                          <p:attrName>ppt_x</p:attrName>
                                        </p:attrNameLst>
                                      </p:cBhvr>
                                      <p:tavLst>
                                        <p:tav tm="0">
                                          <p:val>
                                            <p:strVal val="#ppt_x"/>
                                          </p:val>
                                        </p:tav>
                                        <p:tav tm="100000">
                                          <p:val>
                                            <p:strVal val="#ppt_x"/>
                                          </p:val>
                                        </p:tav>
                                      </p:tavLst>
                                    </p:anim>
                                    <p:anim calcmode="lin" valueType="num">
                                      <p:cBhvr>
                                        <p:cTn id="118" dur="2250" fill="hold"/>
                                        <p:tgtEl>
                                          <p:spTgt spid="23"/>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29"/>
                                        </p:tgtEl>
                                        <p:attrNameLst>
                                          <p:attrName>style.visibility</p:attrName>
                                        </p:attrNameLst>
                                      </p:cBhvr>
                                      <p:to>
                                        <p:strVal val="visible"/>
                                      </p:to>
                                    </p:set>
                                    <p:animEffect transition="in" filter="fade">
                                      <p:cBhvr>
                                        <p:cTn id="121" dur="1500"/>
                                        <p:tgtEl>
                                          <p:spTgt spid="29"/>
                                        </p:tgtEl>
                                      </p:cBhvr>
                                    </p:animEffect>
                                    <p:anim calcmode="lin" valueType="num">
                                      <p:cBhvr>
                                        <p:cTn id="122" dur="1500" fill="hold"/>
                                        <p:tgtEl>
                                          <p:spTgt spid="29"/>
                                        </p:tgtEl>
                                        <p:attrNameLst>
                                          <p:attrName>ppt_x</p:attrName>
                                        </p:attrNameLst>
                                      </p:cBhvr>
                                      <p:tavLst>
                                        <p:tav tm="0">
                                          <p:val>
                                            <p:strVal val="#ppt_x"/>
                                          </p:val>
                                        </p:tav>
                                        <p:tav tm="100000">
                                          <p:val>
                                            <p:strVal val="#ppt_x"/>
                                          </p:val>
                                        </p:tav>
                                      </p:tavLst>
                                    </p:anim>
                                    <p:anim calcmode="lin" valueType="num">
                                      <p:cBhvr>
                                        <p:cTn id="123" dur="15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 name="Prostokąt 29"/>
          <p:cNvSpPr/>
          <p:nvPr/>
        </p:nvSpPr>
        <p:spPr>
          <a:xfrm>
            <a:off x="534591" y="1527249"/>
            <a:ext cx="8074819" cy="4708981"/>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Hollie hangs holly here hopping happy holidays hurry.</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16"/>
          <p:cNvPicPr>
            <a:picLocks noChangeAspect="1"/>
          </p:cNvPicPr>
          <p:nvPr/>
        </p:nvPicPr>
        <p:blipFill>
          <a:blip r:embed="rId1"/>
          <a:stretch>
            <a:fillRect/>
          </a:stretch>
        </p:blipFill>
        <p:spPr>
          <a:xfrm>
            <a:off x="7345363" y="4826000"/>
            <a:ext cx="1347787" cy="1511300"/>
          </a:xfrm>
          <a:prstGeom prst="rect">
            <a:avLst/>
          </a:prstGeom>
          <a:noFill/>
          <a:ln w="9525">
            <a:noFill/>
          </a:ln>
        </p:spPr>
      </p:pic>
      <p:sp>
        <p:nvSpPr>
          <p:cNvPr id="8"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9"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2500"/>
                                        <p:tgtEl>
                                          <p:spTgt spid="21"/>
                                        </p:tgtEl>
                                      </p:cBhvr>
                                    </p:animEffect>
                                    <p:anim calcmode="lin" valueType="num">
                                      <p:cBhvr>
                                        <p:cTn id="17" dur="2500" fill="hold"/>
                                        <p:tgtEl>
                                          <p:spTgt spid="21"/>
                                        </p:tgtEl>
                                        <p:attrNameLst>
                                          <p:attrName>ppt_x</p:attrName>
                                        </p:attrNameLst>
                                      </p:cBhvr>
                                      <p:tavLst>
                                        <p:tav tm="0">
                                          <p:val>
                                            <p:strVal val="#ppt_x"/>
                                          </p:val>
                                        </p:tav>
                                        <p:tav tm="100000">
                                          <p:val>
                                            <p:strVal val="#ppt_x"/>
                                          </p:val>
                                        </p:tav>
                                      </p:tavLst>
                                    </p:anim>
                                    <p:anim calcmode="lin" valueType="num">
                                      <p:cBhvr>
                                        <p:cTn id="18" dur="2500" fill="hold"/>
                                        <p:tgtEl>
                                          <p:spTgt spid="21"/>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2000"/>
                                        <p:tgtEl>
                                          <p:spTgt spid="14"/>
                                        </p:tgtEl>
                                      </p:cBhvr>
                                    </p:animEffect>
                                    <p:anim calcmode="lin" valueType="num">
                                      <p:cBhvr>
                                        <p:cTn id="22" dur="2000" fill="hold"/>
                                        <p:tgtEl>
                                          <p:spTgt spid="14"/>
                                        </p:tgtEl>
                                        <p:attrNameLst>
                                          <p:attrName>ppt_x</p:attrName>
                                        </p:attrNameLst>
                                      </p:cBhvr>
                                      <p:tavLst>
                                        <p:tav tm="0">
                                          <p:val>
                                            <p:strVal val="#ppt_x"/>
                                          </p:val>
                                        </p:tav>
                                        <p:tav tm="100000">
                                          <p:val>
                                            <p:strVal val="#ppt_x"/>
                                          </p:val>
                                        </p:tav>
                                      </p:tavLst>
                                    </p:anim>
                                    <p:anim calcmode="lin" valueType="num">
                                      <p:cBhvr>
                                        <p:cTn id="23" dur="2000" fill="hold"/>
                                        <p:tgtEl>
                                          <p:spTgt spid="14"/>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2500"/>
                                        <p:tgtEl>
                                          <p:spTgt spid="16"/>
                                        </p:tgtEl>
                                      </p:cBhvr>
                                    </p:animEffect>
                                    <p:anim calcmode="lin" valueType="num">
                                      <p:cBhvr>
                                        <p:cTn id="27" dur="2500" fill="hold"/>
                                        <p:tgtEl>
                                          <p:spTgt spid="16"/>
                                        </p:tgtEl>
                                        <p:attrNameLst>
                                          <p:attrName>ppt_x</p:attrName>
                                        </p:attrNameLst>
                                      </p:cBhvr>
                                      <p:tavLst>
                                        <p:tav tm="0">
                                          <p:val>
                                            <p:strVal val="#ppt_x"/>
                                          </p:val>
                                        </p:tav>
                                        <p:tav tm="100000">
                                          <p:val>
                                            <p:strVal val="#ppt_x"/>
                                          </p:val>
                                        </p:tav>
                                      </p:tavLst>
                                    </p:anim>
                                    <p:anim calcmode="lin" valueType="num">
                                      <p:cBhvr>
                                        <p:cTn id="28" dur="2500" fill="hold"/>
                                        <p:tgtEl>
                                          <p:spTgt spid="16"/>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2000"/>
                                        <p:tgtEl>
                                          <p:spTgt spid="10"/>
                                        </p:tgtEl>
                                      </p:cBhvr>
                                    </p:animEffect>
                                    <p:anim calcmode="lin" valueType="num">
                                      <p:cBhvr>
                                        <p:cTn id="32" dur="2000" fill="hold"/>
                                        <p:tgtEl>
                                          <p:spTgt spid="10"/>
                                        </p:tgtEl>
                                        <p:attrNameLst>
                                          <p:attrName>ppt_x</p:attrName>
                                        </p:attrNameLst>
                                      </p:cBhvr>
                                      <p:tavLst>
                                        <p:tav tm="0">
                                          <p:val>
                                            <p:strVal val="#ppt_x"/>
                                          </p:val>
                                        </p:tav>
                                        <p:tav tm="100000">
                                          <p:val>
                                            <p:strVal val="#ppt_x"/>
                                          </p:val>
                                        </p:tav>
                                      </p:tavLst>
                                    </p:anim>
                                    <p:anim calcmode="lin" valueType="num">
                                      <p:cBhvr>
                                        <p:cTn id="33" dur="2000" fill="hold"/>
                                        <p:tgtEl>
                                          <p:spTgt spid="10"/>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2500"/>
                                        <p:tgtEl>
                                          <p:spTgt spid="13"/>
                                        </p:tgtEl>
                                      </p:cBhvr>
                                    </p:animEffect>
                                    <p:anim calcmode="lin" valueType="num">
                                      <p:cBhvr>
                                        <p:cTn id="37" dur="2500" fill="hold"/>
                                        <p:tgtEl>
                                          <p:spTgt spid="13"/>
                                        </p:tgtEl>
                                        <p:attrNameLst>
                                          <p:attrName>ppt_x</p:attrName>
                                        </p:attrNameLst>
                                      </p:cBhvr>
                                      <p:tavLst>
                                        <p:tav tm="0">
                                          <p:val>
                                            <p:strVal val="#ppt_x"/>
                                          </p:val>
                                        </p:tav>
                                        <p:tav tm="100000">
                                          <p:val>
                                            <p:strVal val="#ppt_x"/>
                                          </p:val>
                                        </p:tav>
                                      </p:tavLst>
                                    </p:anim>
                                    <p:anim calcmode="lin" valueType="num">
                                      <p:cBhvr>
                                        <p:cTn id="38" dur="2500" fill="hold"/>
                                        <p:tgtEl>
                                          <p:spTgt spid="13"/>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2000"/>
                                        <p:tgtEl>
                                          <p:spTgt spid="18"/>
                                        </p:tgtEl>
                                      </p:cBhvr>
                                    </p:animEffect>
                                    <p:anim calcmode="lin" valueType="num">
                                      <p:cBhvr>
                                        <p:cTn id="42" dur="2000" fill="hold"/>
                                        <p:tgtEl>
                                          <p:spTgt spid="18"/>
                                        </p:tgtEl>
                                        <p:attrNameLst>
                                          <p:attrName>ppt_x</p:attrName>
                                        </p:attrNameLst>
                                      </p:cBhvr>
                                      <p:tavLst>
                                        <p:tav tm="0">
                                          <p:val>
                                            <p:strVal val="#ppt_x"/>
                                          </p:val>
                                        </p:tav>
                                        <p:tav tm="100000">
                                          <p:val>
                                            <p:strVal val="#ppt_x"/>
                                          </p:val>
                                        </p:tav>
                                      </p:tavLst>
                                    </p:anim>
                                    <p:anim calcmode="lin" valueType="num">
                                      <p:cBhvr>
                                        <p:cTn id="43" dur="2000" fill="hold"/>
                                        <p:tgtEl>
                                          <p:spTgt spid="18"/>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250"/>
                                        <p:tgtEl>
                                          <p:spTgt spid="26"/>
                                        </p:tgtEl>
                                      </p:cBhvr>
                                    </p:animEffect>
                                    <p:anim calcmode="lin" valueType="num">
                                      <p:cBhvr>
                                        <p:cTn id="47" dur="2250" fill="hold"/>
                                        <p:tgtEl>
                                          <p:spTgt spid="26"/>
                                        </p:tgtEl>
                                        <p:attrNameLst>
                                          <p:attrName>ppt_x</p:attrName>
                                        </p:attrNameLst>
                                      </p:cBhvr>
                                      <p:tavLst>
                                        <p:tav tm="0">
                                          <p:val>
                                            <p:strVal val="#ppt_x"/>
                                          </p:val>
                                        </p:tav>
                                        <p:tav tm="100000">
                                          <p:val>
                                            <p:strVal val="#ppt_x"/>
                                          </p:val>
                                        </p:tav>
                                      </p:tavLst>
                                    </p:anim>
                                    <p:anim calcmode="lin" valueType="num">
                                      <p:cBhvr>
                                        <p:cTn id="48" dur="2250" fill="hold"/>
                                        <p:tgtEl>
                                          <p:spTgt spid="26"/>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1750"/>
                                        <p:tgtEl>
                                          <p:spTgt spid="24"/>
                                        </p:tgtEl>
                                      </p:cBhvr>
                                    </p:animEffect>
                                    <p:anim calcmode="lin" valueType="num">
                                      <p:cBhvr>
                                        <p:cTn id="52" dur="1750" fill="hold"/>
                                        <p:tgtEl>
                                          <p:spTgt spid="24"/>
                                        </p:tgtEl>
                                        <p:attrNameLst>
                                          <p:attrName>ppt_x</p:attrName>
                                        </p:attrNameLst>
                                      </p:cBhvr>
                                      <p:tavLst>
                                        <p:tav tm="0">
                                          <p:val>
                                            <p:strVal val="#ppt_x"/>
                                          </p:val>
                                        </p:tav>
                                        <p:tav tm="100000">
                                          <p:val>
                                            <p:strVal val="#ppt_x"/>
                                          </p:val>
                                        </p:tav>
                                      </p:tavLst>
                                    </p:anim>
                                    <p:anim calcmode="lin" valueType="num">
                                      <p:cBhvr>
                                        <p:cTn id="53" dur="1750" fill="hold"/>
                                        <p:tgtEl>
                                          <p:spTgt spid="24"/>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2000"/>
                                        <p:tgtEl>
                                          <p:spTgt spid="22"/>
                                        </p:tgtEl>
                                      </p:cBhvr>
                                    </p:animEffect>
                                    <p:anim calcmode="lin" valueType="num">
                                      <p:cBhvr>
                                        <p:cTn id="57" dur="2000" fill="hold"/>
                                        <p:tgtEl>
                                          <p:spTgt spid="22"/>
                                        </p:tgtEl>
                                        <p:attrNameLst>
                                          <p:attrName>ppt_x</p:attrName>
                                        </p:attrNameLst>
                                      </p:cBhvr>
                                      <p:tavLst>
                                        <p:tav tm="0">
                                          <p:val>
                                            <p:strVal val="#ppt_x"/>
                                          </p:val>
                                        </p:tav>
                                        <p:tav tm="100000">
                                          <p:val>
                                            <p:strVal val="#ppt_x"/>
                                          </p:val>
                                        </p:tav>
                                      </p:tavLst>
                                    </p:anim>
                                    <p:anim calcmode="lin" valueType="num">
                                      <p:cBhvr>
                                        <p:cTn id="58" dur="2000" fill="hold"/>
                                        <p:tgtEl>
                                          <p:spTgt spid="22"/>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2250"/>
                                        <p:tgtEl>
                                          <p:spTgt spid="8"/>
                                        </p:tgtEl>
                                      </p:cBhvr>
                                    </p:animEffect>
                                    <p:anim calcmode="lin" valueType="num">
                                      <p:cBhvr>
                                        <p:cTn id="62" dur="2250" fill="hold"/>
                                        <p:tgtEl>
                                          <p:spTgt spid="8"/>
                                        </p:tgtEl>
                                        <p:attrNameLst>
                                          <p:attrName>ppt_x</p:attrName>
                                        </p:attrNameLst>
                                      </p:cBhvr>
                                      <p:tavLst>
                                        <p:tav tm="0">
                                          <p:val>
                                            <p:strVal val="#ppt_x"/>
                                          </p:val>
                                        </p:tav>
                                        <p:tav tm="100000">
                                          <p:val>
                                            <p:strVal val="#ppt_x"/>
                                          </p:val>
                                        </p:tav>
                                      </p:tavLst>
                                    </p:anim>
                                    <p:anim calcmode="lin" valueType="num">
                                      <p:cBhvr>
                                        <p:cTn id="63" dur="2250" fill="hold"/>
                                        <p:tgtEl>
                                          <p:spTgt spid="8"/>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2000"/>
                                        <p:tgtEl>
                                          <p:spTgt spid="25"/>
                                        </p:tgtEl>
                                      </p:cBhvr>
                                    </p:animEffect>
                                    <p:anim calcmode="lin" valueType="num">
                                      <p:cBhvr>
                                        <p:cTn id="67" dur="2000" fill="hold"/>
                                        <p:tgtEl>
                                          <p:spTgt spid="25"/>
                                        </p:tgtEl>
                                        <p:attrNameLst>
                                          <p:attrName>ppt_x</p:attrName>
                                        </p:attrNameLst>
                                      </p:cBhvr>
                                      <p:tavLst>
                                        <p:tav tm="0">
                                          <p:val>
                                            <p:strVal val="#ppt_x"/>
                                          </p:val>
                                        </p:tav>
                                        <p:tav tm="100000">
                                          <p:val>
                                            <p:strVal val="#ppt_x"/>
                                          </p:val>
                                        </p:tav>
                                      </p:tavLst>
                                    </p:anim>
                                    <p:anim calcmode="lin" valueType="num">
                                      <p:cBhvr>
                                        <p:cTn id="68" dur="2000" fill="hold"/>
                                        <p:tgtEl>
                                          <p:spTgt spid="25"/>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2250"/>
                                        <p:tgtEl>
                                          <p:spTgt spid="20"/>
                                        </p:tgtEl>
                                      </p:cBhvr>
                                    </p:animEffect>
                                    <p:anim calcmode="lin" valueType="num">
                                      <p:cBhvr>
                                        <p:cTn id="72" dur="2250" fill="hold"/>
                                        <p:tgtEl>
                                          <p:spTgt spid="20"/>
                                        </p:tgtEl>
                                        <p:attrNameLst>
                                          <p:attrName>ppt_x</p:attrName>
                                        </p:attrNameLst>
                                      </p:cBhvr>
                                      <p:tavLst>
                                        <p:tav tm="0">
                                          <p:val>
                                            <p:strVal val="#ppt_x"/>
                                          </p:val>
                                        </p:tav>
                                        <p:tav tm="100000">
                                          <p:val>
                                            <p:strVal val="#ppt_x"/>
                                          </p:val>
                                        </p:tav>
                                      </p:tavLst>
                                    </p:anim>
                                    <p:anim calcmode="lin" valueType="num">
                                      <p:cBhvr>
                                        <p:cTn id="73" dur="2250" fill="hold"/>
                                        <p:tgtEl>
                                          <p:spTgt spid="20"/>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1750"/>
                                        <p:tgtEl>
                                          <p:spTgt spid="28"/>
                                        </p:tgtEl>
                                      </p:cBhvr>
                                    </p:animEffect>
                                    <p:anim calcmode="lin" valueType="num">
                                      <p:cBhvr>
                                        <p:cTn id="77" dur="1750" fill="hold"/>
                                        <p:tgtEl>
                                          <p:spTgt spid="28"/>
                                        </p:tgtEl>
                                        <p:attrNameLst>
                                          <p:attrName>ppt_x</p:attrName>
                                        </p:attrNameLst>
                                      </p:cBhvr>
                                      <p:tavLst>
                                        <p:tav tm="0">
                                          <p:val>
                                            <p:strVal val="#ppt_x"/>
                                          </p:val>
                                        </p:tav>
                                        <p:tav tm="100000">
                                          <p:val>
                                            <p:strVal val="#ppt_x"/>
                                          </p:val>
                                        </p:tav>
                                      </p:tavLst>
                                    </p:anim>
                                    <p:anim calcmode="lin" valueType="num">
                                      <p:cBhvr>
                                        <p:cTn id="78" dur="1750" fill="hold"/>
                                        <p:tgtEl>
                                          <p:spTgt spid="28"/>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1500"/>
                                        <p:tgtEl>
                                          <p:spTgt spid="12"/>
                                        </p:tgtEl>
                                      </p:cBhvr>
                                    </p:animEffect>
                                    <p:anim calcmode="lin" valueType="num">
                                      <p:cBhvr>
                                        <p:cTn id="82" dur="1500" fill="hold"/>
                                        <p:tgtEl>
                                          <p:spTgt spid="12"/>
                                        </p:tgtEl>
                                        <p:attrNameLst>
                                          <p:attrName>ppt_x</p:attrName>
                                        </p:attrNameLst>
                                      </p:cBhvr>
                                      <p:tavLst>
                                        <p:tav tm="0">
                                          <p:val>
                                            <p:strVal val="#ppt_x"/>
                                          </p:val>
                                        </p:tav>
                                        <p:tav tm="100000">
                                          <p:val>
                                            <p:strVal val="#ppt_x"/>
                                          </p:val>
                                        </p:tav>
                                      </p:tavLst>
                                    </p:anim>
                                    <p:anim calcmode="lin" valueType="num">
                                      <p:cBhvr>
                                        <p:cTn id="83" dur="1500" fill="hold"/>
                                        <p:tgtEl>
                                          <p:spTgt spid="12"/>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750"/>
                                        <p:tgtEl>
                                          <p:spTgt spid="17"/>
                                        </p:tgtEl>
                                      </p:cBhvr>
                                    </p:animEffect>
                                    <p:anim calcmode="lin" valueType="num">
                                      <p:cBhvr>
                                        <p:cTn id="87" dur="1750" fill="hold"/>
                                        <p:tgtEl>
                                          <p:spTgt spid="17"/>
                                        </p:tgtEl>
                                        <p:attrNameLst>
                                          <p:attrName>ppt_x</p:attrName>
                                        </p:attrNameLst>
                                      </p:cBhvr>
                                      <p:tavLst>
                                        <p:tav tm="0">
                                          <p:val>
                                            <p:strVal val="#ppt_x"/>
                                          </p:val>
                                        </p:tav>
                                        <p:tav tm="100000">
                                          <p:val>
                                            <p:strVal val="#ppt_x"/>
                                          </p:val>
                                        </p:tav>
                                      </p:tavLst>
                                    </p:anim>
                                    <p:anim calcmode="lin" valueType="num">
                                      <p:cBhvr>
                                        <p:cTn id="88" dur="1750" fill="hold"/>
                                        <p:tgtEl>
                                          <p:spTgt spid="17"/>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fade">
                                      <p:cBhvr>
                                        <p:cTn id="91" dur="2000"/>
                                        <p:tgtEl>
                                          <p:spTgt spid="11"/>
                                        </p:tgtEl>
                                      </p:cBhvr>
                                    </p:animEffect>
                                    <p:anim calcmode="lin" valueType="num">
                                      <p:cBhvr>
                                        <p:cTn id="92" dur="2000" fill="hold"/>
                                        <p:tgtEl>
                                          <p:spTgt spid="11"/>
                                        </p:tgtEl>
                                        <p:attrNameLst>
                                          <p:attrName>ppt_x</p:attrName>
                                        </p:attrNameLst>
                                      </p:cBhvr>
                                      <p:tavLst>
                                        <p:tav tm="0">
                                          <p:val>
                                            <p:strVal val="#ppt_x"/>
                                          </p:val>
                                        </p:tav>
                                        <p:tav tm="100000">
                                          <p:val>
                                            <p:strVal val="#ppt_x"/>
                                          </p:val>
                                        </p:tav>
                                      </p:tavLst>
                                    </p:anim>
                                    <p:anim calcmode="lin" valueType="num">
                                      <p:cBhvr>
                                        <p:cTn id="93" dur="2000" fill="hold"/>
                                        <p:tgtEl>
                                          <p:spTgt spid="11"/>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2000"/>
                                        <p:tgtEl>
                                          <p:spTgt spid="19"/>
                                        </p:tgtEl>
                                      </p:cBhvr>
                                    </p:animEffect>
                                    <p:anim calcmode="lin" valueType="num">
                                      <p:cBhvr>
                                        <p:cTn id="97" dur="2000" fill="hold"/>
                                        <p:tgtEl>
                                          <p:spTgt spid="19"/>
                                        </p:tgtEl>
                                        <p:attrNameLst>
                                          <p:attrName>ppt_x</p:attrName>
                                        </p:attrNameLst>
                                      </p:cBhvr>
                                      <p:tavLst>
                                        <p:tav tm="0">
                                          <p:val>
                                            <p:strVal val="#ppt_x"/>
                                          </p:val>
                                        </p:tav>
                                        <p:tav tm="100000">
                                          <p:val>
                                            <p:strVal val="#ppt_x"/>
                                          </p:val>
                                        </p:tav>
                                      </p:tavLst>
                                    </p:anim>
                                    <p:anim calcmode="lin" valueType="num">
                                      <p:cBhvr>
                                        <p:cTn id="98" dur="2000" fill="hold"/>
                                        <p:tgtEl>
                                          <p:spTgt spid="19"/>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500"/>
                                        <p:tgtEl>
                                          <p:spTgt spid="27"/>
                                        </p:tgtEl>
                                      </p:cBhvr>
                                    </p:animEffect>
                                    <p:anim calcmode="lin" valueType="num">
                                      <p:cBhvr>
                                        <p:cTn id="102" dur="1500" fill="hold"/>
                                        <p:tgtEl>
                                          <p:spTgt spid="27"/>
                                        </p:tgtEl>
                                        <p:attrNameLst>
                                          <p:attrName>ppt_x</p:attrName>
                                        </p:attrNameLst>
                                      </p:cBhvr>
                                      <p:tavLst>
                                        <p:tav tm="0">
                                          <p:val>
                                            <p:strVal val="#ppt_x"/>
                                          </p:val>
                                        </p:tav>
                                        <p:tav tm="100000">
                                          <p:val>
                                            <p:strVal val="#ppt_x"/>
                                          </p:val>
                                        </p:tav>
                                      </p:tavLst>
                                    </p:anim>
                                    <p:anim calcmode="lin" valueType="num">
                                      <p:cBhvr>
                                        <p:cTn id="103" dur="1500" fill="hold"/>
                                        <p:tgtEl>
                                          <p:spTgt spid="27"/>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fade">
                                      <p:cBhvr>
                                        <p:cTn id="106" dur="2250"/>
                                        <p:tgtEl>
                                          <p:spTgt spid="15"/>
                                        </p:tgtEl>
                                      </p:cBhvr>
                                    </p:animEffect>
                                    <p:anim calcmode="lin" valueType="num">
                                      <p:cBhvr>
                                        <p:cTn id="107" dur="2250" fill="hold"/>
                                        <p:tgtEl>
                                          <p:spTgt spid="15"/>
                                        </p:tgtEl>
                                        <p:attrNameLst>
                                          <p:attrName>ppt_x</p:attrName>
                                        </p:attrNameLst>
                                      </p:cBhvr>
                                      <p:tavLst>
                                        <p:tav tm="0">
                                          <p:val>
                                            <p:strVal val="#ppt_x"/>
                                          </p:val>
                                        </p:tav>
                                        <p:tav tm="100000">
                                          <p:val>
                                            <p:strVal val="#ppt_x"/>
                                          </p:val>
                                        </p:tav>
                                      </p:tavLst>
                                    </p:anim>
                                    <p:anim calcmode="lin" valueType="num">
                                      <p:cBhvr>
                                        <p:cTn id="108" dur="2250" fill="hold"/>
                                        <p:tgtEl>
                                          <p:spTgt spid="15"/>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9"/>
                                        </p:tgtEl>
                                        <p:attrNameLst>
                                          <p:attrName>style.visibility</p:attrName>
                                        </p:attrNameLst>
                                      </p:cBhvr>
                                      <p:to>
                                        <p:strVal val="visible"/>
                                      </p:to>
                                    </p:set>
                                    <p:animEffect transition="in" filter="fade">
                                      <p:cBhvr>
                                        <p:cTn id="111" dur="1000"/>
                                        <p:tgtEl>
                                          <p:spTgt spid="9"/>
                                        </p:tgtEl>
                                      </p:cBhvr>
                                    </p:animEffect>
                                    <p:anim calcmode="lin" valueType="num">
                                      <p:cBhvr>
                                        <p:cTn id="112" dur="1000" fill="hold"/>
                                        <p:tgtEl>
                                          <p:spTgt spid="9"/>
                                        </p:tgtEl>
                                        <p:attrNameLst>
                                          <p:attrName>ppt_x</p:attrName>
                                        </p:attrNameLst>
                                      </p:cBhvr>
                                      <p:tavLst>
                                        <p:tav tm="0">
                                          <p:val>
                                            <p:strVal val="#ppt_x"/>
                                          </p:val>
                                        </p:tav>
                                        <p:tav tm="100000">
                                          <p:val>
                                            <p:strVal val="#ppt_x"/>
                                          </p:val>
                                        </p:tav>
                                      </p:tavLst>
                                    </p:anim>
                                    <p:anim calcmode="lin" valueType="num">
                                      <p:cBhvr>
                                        <p:cTn id="113" dur="1000" fill="hold"/>
                                        <p:tgtEl>
                                          <p:spTgt spid="9"/>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3"/>
                                        </p:tgtEl>
                                        <p:attrNameLst>
                                          <p:attrName>style.visibility</p:attrName>
                                        </p:attrNameLst>
                                      </p:cBhvr>
                                      <p:to>
                                        <p:strVal val="visible"/>
                                      </p:to>
                                    </p:set>
                                    <p:animEffect transition="in" filter="fade">
                                      <p:cBhvr>
                                        <p:cTn id="116" dur="2250"/>
                                        <p:tgtEl>
                                          <p:spTgt spid="23"/>
                                        </p:tgtEl>
                                      </p:cBhvr>
                                    </p:animEffect>
                                    <p:anim calcmode="lin" valueType="num">
                                      <p:cBhvr>
                                        <p:cTn id="117" dur="2250" fill="hold"/>
                                        <p:tgtEl>
                                          <p:spTgt spid="23"/>
                                        </p:tgtEl>
                                        <p:attrNameLst>
                                          <p:attrName>ppt_x</p:attrName>
                                        </p:attrNameLst>
                                      </p:cBhvr>
                                      <p:tavLst>
                                        <p:tav tm="0">
                                          <p:val>
                                            <p:strVal val="#ppt_x"/>
                                          </p:val>
                                        </p:tav>
                                        <p:tav tm="100000">
                                          <p:val>
                                            <p:strVal val="#ppt_x"/>
                                          </p:val>
                                        </p:tav>
                                      </p:tavLst>
                                    </p:anim>
                                    <p:anim calcmode="lin" valueType="num">
                                      <p:cBhvr>
                                        <p:cTn id="118" dur="2250" fill="hold"/>
                                        <p:tgtEl>
                                          <p:spTgt spid="23"/>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29"/>
                                        </p:tgtEl>
                                        <p:attrNameLst>
                                          <p:attrName>style.visibility</p:attrName>
                                        </p:attrNameLst>
                                      </p:cBhvr>
                                      <p:to>
                                        <p:strVal val="visible"/>
                                      </p:to>
                                    </p:set>
                                    <p:animEffect transition="in" filter="fade">
                                      <p:cBhvr>
                                        <p:cTn id="121" dur="1500"/>
                                        <p:tgtEl>
                                          <p:spTgt spid="29"/>
                                        </p:tgtEl>
                                      </p:cBhvr>
                                    </p:animEffect>
                                    <p:anim calcmode="lin" valueType="num">
                                      <p:cBhvr>
                                        <p:cTn id="122" dur="1500" fill="hold"/>
                                        <p:tgtEl>
                                          <p:spTgt spid="29"/>
                                        </p:tgtEl>
                                        <p:attrNameLst>
                                          <p:attrName>ppt_x</p:attrName>
                                        </p:attrNameLst>
                                      </p:cBhvr>
                                      <p:tavLst>
                                        <p:tav tm="0">
                                          <p:val>
                                            <p:strVal val="#ppt_x"/>
                                          </p:val>
                                        </p:tav>
                                        <p:tav tm="100000">
                                          <p:val>
                                            <p:strVal val="#ppt_x"/>
                                          </p:val>
                                        </p:tav>
                                      </p:tavLst>
                                    </p:anim>
                                    <p:anim calcmode="lin" valueType="num">
                                      <p:cBhvr>
                                        <p:cTn id="123" dur="15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 name="Prostokąt 29"/>
          <p:cNvSpPr/>
          <p:nvPr/>
        </p:nvSpPr>
        <p:spPr>
          <a:xfrm>
            <a:off x="534591" y="1997839"/>
            <a:ext cx="8074819" cy="2862322"/>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Kris </a:t>
            </a:r>
            <a:r>
              <a:rPr kumimoji="0" lang="en-US" sz="6000" b="0" i="0" u="none" strike="noStrike" kern="1200" cap="none" spc="0" normalizeH="0" baseline="0" noProof="0" dirty="0" err="1">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Kringle</a:t>
            </a: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 clapped crisply.</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17"/>
          <p:cNvPicPr>
            <a:picLocks noChangeAspect="1"/>
          </p:cNvPicPr>
          <p:nvPr/>
        </p:nvPicPr>
        <p:blipFill>
          <a:blip r:embed="rId1"/>
          <a:stretch>
            <a:fillRect/>
          </a:stretch>
        </p:blipFill>
        <p:spPr>
          <a:xfrm>
            <a:off x="7345363" y="4826000"/>
            <a:ext cx="1344612" cy="1511300"/>
          </a:xfrm>
          <a:prstGeom prst="rect">
            <a:avLst/>
          </a:prstGeom>
          <a:noFill/>
          <a:ln w="9525">
            <a:noFill/>
          </a:ln>
        </p:spPr>
      </p:pic>
      <p:sp>
        <p:nvSpPr>
          <p:cNvPr id="8"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9"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2500"/>
                                        <p:tgtEl>
                                          <p:spTgt spid="21"/>
                                        </p:tgtEl>
                                      </p:cBhvr>
                                    </p:animEffect>
                                    <p:anim calcmode="lin" valueType="num">
                                      <p:cBhvr>
                                        <p:cTn id="17" dur="2500" fill="hold"/>
                                        <p:tgtEl>
                                          <p:spTgt spid="21"/>
                                        </p:tgtEl>
                                        <p:attrNameLst>
                                          <p:attrName>ppt_x</p:attrName>
                                        </p:attrNameLst>
                                      </p:cBhvr>
                                      <p:tavLst>
                                        <p:tav tm="0">
                                          <p:val>
                                            <p:strVal val="#ppt_x"/>
                                          </p:val>
                                        </p:tav>
                                        <p:tav tm="100000">
                                          <p:val>
                                            <p:strVal val="#ppt_x"/>
                                          </p:val>
                                        </p:tav>
                                      </p:tavLst>
                                    </p:anim>
                                    <p:anim calcmode="lin" valueType="num">
                                      <p:cBhvr>
                                        <p:cTn id="18" dur="2500" fill="hold"/>
                                        <p:tgtEl>
                                          <p:spTgt spid="21"/>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2000"/>
                                        <p:tgtEl>
                                          <p:spTgt spid="14"/>
                                        </p:tgtEl>
                                      </p:cBhvr>
                                    </p:animEffect>
                                    <p:anim calcmode="lin" valueType="num">
                                      <p:cBhvr>
                                        <p:cTn id="22" dur="2000" fill="hold"/>
                                        <p:tgtEl>
                                          <p:spTgt spid="14"/>
                                        </p:tgtEl>
                                        <p:attrNameLst>
                                          <p:attrName>ppt_x</p:attrName>
                                        </p:attrNameLst>
                                      </p:cBhvr>
                                      <p:tavLst>
                                        <p:tav tm="0">
                                          <p:val>
                                            <p:strVal val="#ppt_x"/>
                                          </p:val>
                                        </p:tav>
                                        <p:tav tm="100000">
                                          <p:val>
                                            <p:strVal val="#ppt_x"/>
                                          </p:val>
                                        </p:tav>
                                      </p:tavLst>
                                    </p:anim>
                                    <p:anim calcmode="lin" valueType="num">
                                      <p:cBhvr>
                                        <p:cTn id="23" dur="2000" fill="hold"/>
                                        <p:tgtEl>
                                          <p:spTgt spid="14"/>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2500"/>
                                        <p:tgtEl>
                                          <p:spTgt spid="16"/>
                                        </p:tgtEl>
                                      </p:cBhvr>
                                    </p:animEffect>
                                    <p:anim calcmode="lin" valueType="num">
                                      <p:cBhvr>
                                        <p:cTn id="27" dur="2500" fill="hold"/>
                                        <p:tgtEl>
                                          <p:spTgt spid="16"/>
                                        </p:tgtEl>
                                        <p:attrNameLst>
                                          <p:attrName>ppt_x</p:attrName>
                                        </p:attrNameLst>
                                      </p:cBhvr>
                                      <p:tavLst>
                                        <p:tav tm="0">
                                          <p:val>
                                            <p:strVal val="#ppt_x"/>
                                          </p:val>
                                        </p:tav>
                                        <p:tav tm="100000">
                                          <p:val>
                                            <p:strVal val="#ppt_x"/>
                                          </p:val>
                                        </p:tav>
                                      </p:tavLst>
                                    </p:anim>
                                    <p:anim calcmode="lin" valueType="num">
                                      <p:cBhvr>
                                        <p:cTn id="28" dur="2500" fill="hold"/>
                                        <p:tgtEl>
                                          <p:spTgt spid="16"/>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2000"/>
                                        <p:tgtEl>
                                          <p:spTgt spid="10"/>
                                        </p:tgtEl>
                                      </p:cBhvr>
                                    </p:animEffect>
                                    <p:anim calcmode="lin" valueType="num">
                                      <p:cBhvr>
                                        <p:cTn id="32" dur="2000" fill="hold"/>
                                        <p:tgtEl>
                                          <p:spTgt spid="10"/>
                                        </p:tgtEl>
                                        <p:attrNameLst>
                                          <p:attrName>ppt_x</p:attrName>
                                        </p:attrNameLst>
                                      </p:cBhvr>
                                      <p:tavLst>
                                        <p:tav tm="0">
                                          <p:val>
                                            <p:strVal val="#ppt_x"/>
                                          </p:val>
                                        </p:tav>
                                        <p:tav tm="100000">
                                          <p:val>
                                            <p:strVal val="#ppt_x"/>
                                          </p:val>
                                        </p:tav>
                                      </p:tavLst>
                                    </p:anim>
                                    <p:anim calcmode="lin" valueType="num">
                                      <p:cBhvr>
                                        <p:cTn id="33" dur="2000" fill="hold"/>
                                        <p:tgtEl>
                                          <p:spTgt spid="10"/>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2500"/>
                                        <p:tgtEl>
                                          <p:spTgt spid="13"/>
                                        </p:tgtEl>
                                      </p:cBhvr>
                                    </p:animEffect>
                                    <p:anim calcmode="lin" valueType="num">
                                      <p:cBhvr>
                                        <p:cTn id="37" dur="2500" fill="hold"/>
                                        <p:tgtEl>
                                          <p:spTgt spid="13"/>
                                        </p:tgtEl>
                                        <p:attrNameLst>
                                          <p:attrName>ppt_x</p:attrName>
                                        </p:attrNameLst>
                                      </p:cBhvr>
                                      <p:tavLst>
                                        <p:tav tm="0">
                                          <p:val>
                                            <p:strVal val="#ppt_x"/>
                                          </p:val>
                                        </p:tav>
                                        <p:tav tm="100000">
                                          <p:val>
                                            <p:strVal val="#ppt_x"/>
                                          </p:val>
                                        </p:tav>
                                      </p:tavLst>
                                    </p:anim>
                                    <p:anim calcmode="lin" valueType="num">
                                      <p:cBhvr>
                                        <p:cTn id="38" dur="2500" fill="hold"/>
                                        <p:tgtEl>
                                          <p:spTgt spid="13"/>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2000"/>
                                        <p:tgtEl>
                                          <p:spTgt spid="18"/>
                                        </p:tgtEl>
                                      </p:cBhvr>
                                    </p:animEffect>
                                    <p:anim calcmode="lin" valueType="num">
                                      <p:cBhvr>
                                        <p:cTn id="42" dur="2000" fill="hold"/>
                                        <p:tgtEl>
                                          <p:spTgt spid="18"/>
                                        </p:tgtEl>
                                        <p:attrNameLst>
                                          <p:attrName>ppt_x</p:attrName>
                                        </p:attrNameLst>
                                      </p:cBhvr>
                                      <p:tavLst>
                                        <p:tav tm="0">
                                          <p:val>
                                            <p:strVal val="#ppt_x"/>
                                          </p:val>
                                        </p:tav>
                                        <p:tav tm="100000">
                                          <p:val>
                                            <p:strVal val="#ppt_x"/>
                                          </p:val>
                                        </p:tav>
                                      </p:tavLst>
                                    </p:anim>
                                    <p:anim calcmode="lin" valueType="num">
                                      <p:cBhvr>
                                        <p:cTn id="43" dur="2000" fill="hold"/>
                                        <p:tgtEl>
                                          <p:spTgt spid="18"/>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250"/>
                                        <p:tgtEl>
                                          <p:spTgt spid="26"/>
                                        </p:tgtEl>
                                      </p:cBhvr>
                                    </p:animEffect>
                                    <p:anim calcmode="lin" valueType="num">
                                      <p:cBhvr>
                                        <p:cTn id="47" dur="2250" fill="hold"/>
                                        <p:tgtEl>
                                          <p:spTgt spid="26"/>
                                        </p:tgtEl>
                                        <p:attrNameLst>
                                          <p:attrName>ppt_x</p:attrName>
                                        </p:attrNameLst>
                                      </p:cBhvr>
                                      <p:tavLst>
                                        <p:tav tm="0">
                                          <p:val>
                                            <p:strVal val="#ppt_x"/>
                                          </p:val>
                                        </p:tav>
                                        <p:tav tm="100000">
                                          <p:val>
                                            <p:strVal val="#ppt_x"/>
                                          </p:val>
                                        </p:tav>
                                      </p:tavLst>
                                    </p:anim>
                                    <p:anim calcmode="lin" valueType="num">
                                      <p:cBhvr>
                                        <p:cTn id="48" dur="2250" fill="hold"/>
                                        <p:tgtEl>
                                          <p:spTgt spid="26"/>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1750"/>
                                        <p:tgtEl>
                                          <p:spTgt spid="24"/>
                                        </p:tgtEl>
                                      </p:cBhvr>
                                    </p:animEffect>
                                    <p:anim calcmode="lin" valueType="num">
                                      <p:cBhvr>
                                        <p:cTn id="52" dur="1750" fill="hold"/>
                                        <p:tgtEl>
                                          <p:spTgt spid="24"/>
                                        </p:tgtEl>
                                        <p:attrNameLst>
                                          <p:attrName>ppt_x</p:attrName>
                                        </p:attrNameLst>
                                      </p:cBhvr>
                                      <p:tavLst>
                                        <p:tav tm="0">
                                          <p:val>
                                            <p:strVal val="#ppt_x"/>
                                          </p:val>
                                        </p:tav>
                                        <p:tav tm="100000">
                                          <p:val>
                                            <p:strVal val="#ppt_x"/>
                                          </p:val>
                                        </p:tav>
                                      </p:tavLst>
                                    </p:anim>
                                    <p:anim calcmode="lin" valueType="num">
                                      <p:cBhvr>
                                        <p:cTn id="53" dur="1750" fill="hold"/>
                                        <p:tgtEl>
                                          <p:spTgt spid="24"/>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2000"/>
                                        <p:tgtEl>
                                          <p:spTgt spid="22"/>
                                        </p:tgtEl>
                                      </p:cBhvr>
                                    </p:animEffect>
                                    <p:anim calcmode="lin" valueType="num">
                                      <p:cBhvr>
                                        <p:cTn id="57" dur="2000" fill="hold"/>
                                        <p:tgtEl>
                                          <p:spTgt spid="22"/>
                                        </p:tgtEl>
                                        <p:attrNameLst>
                                          <p:attrName>ppt_x</p:attrName>
                                        </p:attrNameLst>
                                      </p:cBhvr>
                                      <p:tavLst>
                                        <p:tav tm="0">
                                          <p:val>
                                            <p:strVal val="#ppt_x"/>
                                          </p:val>
                                        </p:tav>
                                        <p:tav tm="100000">
                                          <p:val>
                                            <p:strVal val="#ppt_x"/>
                                          </p:val>
                                        </p:tav>
                                      </p:tavLst>
                                    </p:anim>
                                    <p:anim calcmode="lin" valueType="num">
                                      <p:cBhvr>
                                        <p:cTn id="58" dur="2000" fill="hold"/>
                                        <p:tgtEl>
                                          <p:spTgt spid="22"/>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2250"/>
                                        <p:tgtEl>
                                          <p:spTgt spid="8"/>
                                        </p:tgtEl>
                                      </p:cBhvr>
                                    </p:animEffect>
                                    <p:anim calcmode="lin" valueType="num">
                                      <p:cBhvr>
                                        <p:cTn id="62" dur="2250" fill="hold"/>
                                        <p:tgtEl>
                                          <p:spTgt spid="8"/>
                                        </p:tgtEl>
                                        <p:attrNameLst>
                                          <p:attrName>ppt_x</p:attrName>
                                        </p:attrNameLst>
                                      </p:cBhvr>
                                      <p:tavLst>
                                        <p:tav tm="0">
                                          <p:val>
                                            <p:strVal val="#ppt_x"/>
                                          </p:val>
                                        </p:tav>
                                        <p:tav tm="100000">
                                          <p:val>
                                            <p:strVal val="#ppt_x"/>
                                          </p:val>
                                        </p:tav>
                                      </p:tavLst>
                                    </p:anim>
                                    <p:anim calcmode="lin" valueType="num">
                                      <p:cBhvr>
                                        <p:cTn id="63" dur="2250" fill="hold"/>
                                        <p:tgtEl>
                                          <p:spTgt spid="8"/>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2000"/>
                                        <p:tgtEl>
                                          <p:spTgt spid="25"/>
                                        </p:tgtEl>
                                      </p:cBhvr>
                                    </p:animEffect>
                                    <p:anim calcmode="lin" valueType="num">
                                      <p:cBhvr>
                                        <p:cTn id="67" dur="2000" fill="hold"/>
                                        <p:tgtEl>
                                          <p:spTgt spid="25"/>
                                        </p:tgtEl>
                                        <p:attrNameLst>
                                          <p:attrName>ppt_x</p:attrName>
                                        </p:attrNameLst>
                                      </p:cBhvr>
                                      <p:tavLst>
                                        <p:tav tm="0">
                                          <p:val>
                                            <p:strVal val="#ppt_x"/>
                                          </p:val>
                                        </p:tav>
                                        <p:tav tm="100000">
                                          <p:val>
                                            <p:strVal val="#ppt_x"/>
                                          </p:val>
                                        </p:tav>
                                      </p:tavLst>
                                    </p:anim>
                                    <p:anim calcmode="lin" valueType="num">
                                      <p:cBhvr>
                                        <p:cTn id="68" dur="2000" fill="hold"/>
                                        <p:tgtEl>
                                          <p:spTgt spid="25"/>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2250"/>
                                        <p:tgtEl>
                                          <p:spTgt spid="20"/>
                                        </p:tgtEl>
                                      </p:cBhvr>
                                    </p:animEffect>
                                    <p:anim calcmode="lin" valueType="num">
                                      <p:cBhvr>
                                        <p:cTn id="72" dur="2250" fill="hold"/>
                                        <p:tgtEl>
                                          <p:spTgt spid="20"/>
                                        </p:tgtEl>
                                        <p:attrNameLst>
                                          <p:attrName>ppt_x</p:attrName>
                                        </p:attrNameLst>
                                      </p:cBhvr>
                                      <p:tavLst>
                                        <p:tav tm="0">
                                          <p:val>
                                            <p:strVal val="#ppt_x"/>
                                          </p:val>
                                        </p:tav>
                                        <p:tav tm="100000">
                                          <p:val>
                                            <p:strVal val="#ppt_x"/>
                                          </p:val>
                                        </p:tav>
                                      </p:tavLst>
                                    </p:anim>
                                    <p:anim calcmode="lin" valueType="num">
                                      <p:cBhvr>
                                        <p:cTn id="73" dur="2250" fill="hold"/>
                                        <p:tgtEl>
                                          <p:spTgt spid="20"/>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1750"/>
                                        <p:tgtEl>
                                          <p:spTgt spid="28"/>
                                        </p:tgtEl>
                                      </p:cBhvr>
                                    </p:animEffect>
                                    <p:anim calcmode="lin" valueType="num">
                                      <p:cBhvr>
                                        <p:cTn id="77" dur="1750" fill="hold"/>
                                        <p:tgtEl>
                                          <p:spTgt spid="28"/>
                                        </p:tgtEl>
                                        <p:attrNameLst>
                                          <p:attrName>ppt_x</p:attrName>
                                        </p:attrNameLst>
                                      </p:cBhvr>
                                      <p:tavLst>
                                        <p:tav tm="0">
                                          <p:val>
                                            <p:strVal val="#ppt_x"/>
                                          </p:val>
                                        </p:tav>
                                        <p:tav tm="100000">
                                          <p:val>
                                            <p:strVal val="#ppt_x"/>
                                          </p:val>
                                        </p:tav>
                                      </p:tavLst>
                                    </p:anim>
                                    <p:anim calcmode="lin" valueType="num">
                                      <p:cBhvr>
                                        <p:cTn id="78" dur="1750" fill="hold"/>
                                        <p:tgtEl>
                                          <p:spTgt spid="28"/>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1500"/>
                                        <p:tgtEl>
                                          <p:spTgt spid="12"/>
                                        </p:tgtEl>
                                      </p:cBhvr>
                                    </p:animEffect>
                                    <p:anim calcmode="lin" valueType="num">
                                      <p:cBhvr>
                                        <p:cTn id="82" dur="1500" fill="hold"/>
                                        <p:tgtEl>
                                          <p:spTgt spid="12"/>
                                        </p:tgtEl>
                                        <p:attrNameLst>
                                          <p:attrName>ppt_x</p:attrName>
                                        </p:attrNameLst>
                                      </p:cBhvr>
                                      <p:tavLst>
                                        <p:tav tm="0">
                                          <p:val>
                                            <p:strVal val="#ppt_x"/>
                                          </p:val>
                                        </p:tav>
                                        <p:tav tm="100000">
                                          <p:val>
                                            <p:strVal val="#ppt_x"/>
                                          </p:val>
                                        </p:tav>
                                      </p:tavLst>
                                    </p:anim>
                                    <p:anim calcmode="lin" valueType="num">
                                      <p:cBhvr>
                                        <p:cTn id="83" dur="1500" fill="hold"/>
                                        <p:tgtEl>
                                          <p:spTgt spid="12"/>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750"/>
                                        <p:tgtEl>
                                          <p:spTgt spid="17"/>
                                        </p:tgtEl>
                                      </p:cBhvr>
                                    </p:animEffect>
                                    <p:anim calcmode="lin" valueType="num">
                                      <p:cBhvr>
                                        <p:cTn id="87" dur="1750" fill="hold"/>
                                        <p:tgtEl>
                                          <p:spTgt spid="17"/>
                                        </p:tgtEl>
                                        <p:attrNameLst>
                                          <p:attrName>ppt_x</p:attrName>
                                        </p:attrNameLst>
                                      </p:cBhvr>
                                      <p:tavLst>
                                        <p:tav tm="0">
                                          <p:val>
                                            <p:strVal val="#ppt_x"/>
                                          </p:val>
                                        </p:tav>
                                        <p:tav tm="100000">
                                          <p:val>
                                            <p:strVal val="#ppt_x"/>
                                          </p:val>
                                        </p:tav>
                                      </p:tavLst>
                                    </p:anim>
                                    <p:anim calcmode="lin" valueType="num">
                                      <p:cBhvr>
                                        <p:cTn id="88" dur="1750" fill="hold"/>
                                        <p:tgtEl>
                                          <p:spTgt spid="17"/>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fade">
                                      <p:cBhvr>
                                        <p:cTn id="91" dur="2000"/>
                                        <p:tgtEl>
                                          <p:spTgt spid="11"/>
                                        </p:tgtEl>
                                      </p:cBhvr>
                                    </p:animEffect>
                                    <p:anim calcmode="lin" valueType="num">
                                      <p:cBhvr>
                                        <p:cTn id="92" dur="2000" fill="hold"/>
                                        <p:tgtEl>
                                          <p:spTgt spid="11"/>
                                        </p:tgtEl>
                                        <p:attrNameLst>
                                          <p:attrName>ppt_x</p:attrName>
                                        </p:attrNameLst>
                                      </p:cBhvr>
                                      <p:tavLst>
                                        <p:tav tm="0">
                                          <p:val>
                                            <p:strVal val="#ppt_x"/>
                                          </p:val>
                                        </p:tav>
                                        <p:tav tm="100000">
                                          <p:val>
                                            <p:strVal val="#ppt_x"/>
                                          </p:val>
                                        </p:tav>
                                      </p:tavLst>
                                    </p:anim>
                                    <p:anim calcmode="lin" valueType="num">
                                      <p:cBhvr>
                                        <p:cTn id="93" dur="2000" fill="hold"/>
                                        <p:tgtEl>
                                          <p:spTgt spid="11"/>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2000"/>
                                        <p:tgtEl>
                                          <p:spTgt spid="19"/>
                                        </p:tgtEl>
                                      </p:cBhvr>
                                    </p:animEffect>
                                    <p:anim calcmode="lin" valueType="num">
                                      <p:cBhvr>
                                        <p:cTn id="97" dur="2000" fill="hold"/>
                                        <p:tgtEl>
                                          <p:spTgt spid="19"/>
                                        </p:tgtEl>
                                        <p:attrNameLst>
                                          <p:attrName>ppt_x</p:attrName>
                                        </p:attrNameLst>
                                      </p:cBhvr>
                                      <p:tavLst>
                                        <p:tav tm="0">
                                          <p:val>
                                            <p:strVal val="#ppt_x"/>
                                          </p:val>
                                        </p:tav>
                                        <p:tav tm="100000">
                                          <p:val>
                                            <p:strVal val="#ppt_x"/>
                                          </p:val>
                                        </p:tav>
                                      </p:tavLst>
                                    </p:anim>
                                    <p:anim calcmode="lin" valueType="num">
                                      <p:cBhvr>
                                        <p:cTn id="98" dur="2000" fill="hold"/>
                                        <p:tgtEl>
                                          <p:spTgt spid="19"/>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500"/>
                                        <p:tgtEl>
                                          <p:spTgt spid="27"/>
                                        </p:tgtEl>
                                      </p:cBhvr>
                                    </p:animEffect>
                                    <p:anim calcmode="lin" valueType="num">
                                      <p:cBhvr>
                                        <p:cTn id="102" dur="1500" fill="hold"/>
                                        <p:tgtEl>
                                          <p:spTgt spid="27"/>
                                        </p:tgtEl>
                                        <p:attrNameLst>
                                          <p:attrName>ppt_x</p:attrName>
                                        </p:attrNameLst>
                                      </p:cBhvr>
                                      <p:tavLst>
                                        <p:tav tm="0">
                                          <p:val>
                                            <p:strVal val="#ppt_x"/>
                                          </p:val>
                                        </p:tav>
                                        <p:tav tm="100000">
                                          <p:val>
                                            <p:strVal val="#ppt_x"/>
                                          </p:val>
                                        </p:tav>
                                      </p:tavLst>
                                    </p:anim>
                                    <p:anim calcmode="lin" valueType="num">
                                      <p:cBhvr>
                                        <p:cTn id="103" dur="1500" fill="hold"/>
                                        <p:tgtEl>
                                          <p:spTgt spid="27"/>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fade">
                                      <p:cBhvr>
                                        <p:cTn id="106" dur="2250"/>
                                        <p:tgtEl>
                                          <p:spTgt spid="15"/>
                                        </p:tgtEl>
                                      </p:cBhvr>
                                    </p:animEffect>
                                    <p:anim calcmode="lin" valueType="num">
                                      <p:cBhvr>
                                        <p:cTn id="107" dur="2250" fill="hold"/>
                                        <p:tgtEl>
                                          <p:spTgt spid="15"/>
                                        </p:tgtEl>
                                        <p:attrNameLst>
                                          <p:attrName>ppt_x</p:attrName>
                                        </p:attrNameLst>
                                      </p:cBhvr>
                                      <p:tavLst>
                                        <p:tav tm="0">
                                          <p:val>
                                            <p:strVal val="#ppt_x"/>
                                          </p:val>
                                        </p:tav>
                                        <p:tav tm="100000">
                                          <p:val>
                                            <p:strVal val="#ppt_x"/>
                                          </p:val>
                                        </p:tav>
                                      </p:tavLst>
                                    </p:anim>
                                    <p:anim calcmode="lin" valueType="num">
                                      <p:cBhvr>
                                        <p:cTn id="108" dur="2250" fill="hold"/>
                                        <p:tgtEl>
                                          <p:spTgt spid="15"/>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9"/>
                                        </p:tgtEl>
                                        <p:attrNameLst>
                                          <p:attrName>style.visibility</p:attrName>
                                        </p:attrNameLst>
                                      </p:cBhvr>
                                      <p:to>
                                        <p:strVal val="visible"/>
                                      </p:to>
                                    </p:set>
                                    <p:animEffect transition="in" filter="fade">
                                      <p:cBhvr>
                                        <p:cTn id="111" dur="1000"/>
                                        <p:tgtEl>
                                          <p:spTgt spid="9"/>
                                        </p:tgtEl>
                                      </p:cBhvr>
                                    </p:animEffect>
                                    <p:anim calcmode="lin" valueType="num">
                                      <p:cBhvr>
                                        <p:cTn id="112" dur="1000" fill="hold"/>
                                        <p:tgtEl>
                                          <p:spTgt spid="9"/>
                                        </p:tgtEl>
                                        <p:attrNameLst>
                                          <p:attrName>ppt_x</p:attrName>
                                        </p:attrNameLst>
                                      </p:cBhvr>
                                      <p:tavLst>
                                        <p:tav tm="0">
                                          <p:val>
                                            <p:strVal val="#ppt_x"/>
                                          </p:val>
                                        </p:tav>
                                        <p:tav tm="100000">
                                          <p:val>
                                            <p:strVal val="#ppt_x"/>
                                          </p:val>
                                        </p:tav>
                                      </p:tavLst>
                                    </p:anim>
                                    <p:anim calcmode="lin" valueType="num">
                                      <p:cBhvr>
                                        <p:cTn id="113" dur="1000" fill="hold"/>
                                        <p:tgtEl>
                                          <p:spTgt spid="9"/>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3"/>
                                        </p:tgtEl>
                                        <p:attrNameLst>
                                          <p:attrName>style.visibility</p:attrName>
                                        </p:attrNameLst>
                                      </p:cBhvr>
                                      <p:to>
                                        <p:strVal val="visible"/>
                                      </p:to>
                                    </p:set>
                                    <p:animEffect transition="in" filter="fade">
                                      <p:cBhvr>
                                        <p:cTn id="116" dur="2250"/>
                                        <p:tgtEl>
                                          <p:spTgt spid="23"/>
                                        </p:tgtEl>
                                      </p:cBhvr>
                                    </p:animEffect>
                                    <p:anim calcmode="lin" valueType="num">
                                      <p:cBhvr>
                                        <p:cTn id="117" dur="2250" fill="hold"/>
                                        <p:tgtEl>
                                          <p:spTgt spid="23"/>
                                        </p:tgtEl>
                                        <p:attrNameLst>
                                          <p:attrName>ppt_x</p:attrName>
                                        </p:attrNameLst>
                                      </p:cBhvr>
                                      <p:tavLst>
                                        <p:tav tm="0">
                                          <p:val>
                                            <p:strVal val="#ppt_x"/>
                                          </p:val>
                                        </p:tav>
                                        <p:tav tm="100000">
                                          <p:val>
                                            <p:strVal val="#ppt_x"/>
                                          </p:val>
                                        </p:tav>
                                      </p:tavLst>
                                    </p:anim>
                                    <p:anim calcmode="lin" valueType="num">
                                      <p:cBhvr>
                                        <p:cTn id="118" dur="2250" fill="hold"/>
                                        <p:tgtEl>
                                          <p:spTgt spid="23"/>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29"/>
                                        </p:tgtEl>
                                        <p:attrNameLst>
                                          <p:attrName>style.visibility</p:attrName>
                                        </p:attrNameLst>
                                      </p:cBhvr>
                                      <p:to>
                                        <p:strVal val="visible"/>
                                      </p:to>
                                    </p:set>
                                    <p:animEffect transition="in" filter="fade">
                                      <p:cBhvr>
                                        <p:cTn id="121" dur="1500"/>
                                        <p:tgtEl>
                                          <p:spTgt spid="29"/>
                                        </p:tgtEl>
                                      </p:cBhvr>
                                    </p:animEffect>
                                    <p:anim calcmode="lin" valueType="num">
                                      <p:cBhvr>
                                        <p:cTn id="122" dur="1500" fill="hold"/>
                                        <p:tgtEl>
                                          <p:spTgt spid="29"/>
                                        </p:tgtEl>
                                        <p:attrNameLst>
                                          <p:attrName>ppt_x</p:attrName>
                                        </p:attrNameLst>
                                      </p:cBhvr>
                                      <p:tavLst>
                                        <p:tav tm="0">
                                          <p:val>
                                            <p:strVal val="#ppt_x"/>
                                          </p:val>
                                        </p:tav>
                                        <p:tav tm="100000">
                                          <p:val>
                                            <p:strVal val="#ppt_x"/>
                                          </p:val>
                                        </p:tav>
                                      </p:tavLst>
                                    </p:anim>
                                    <p:anim calcmode="lin" valueType="num">
                                      <p:cBhvr>
                                        <p:cTn id="123" dur="15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 name="Prostokąt 29"/>
          <p:cNvSpPr/>
          <p:nvPr/>
        </p:nvSpPr>
        <p:spPr>
          <a:xfrm>
            <a:off x="534591" y="1536174"/>
            <a:ext cx="8074819" cy="3785652"/>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Running reindeer romp 'round red wreaths. </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18"/>
          <p:cNvPicPr>
            <a:picLocks noChangeAspect="1"/>
          </p:cNvPicPr>
          <p:nvPr/>
        </p:nvPicPr>
        <p:blipFill>
          <a:blip r:embed="rId1"/>
          <a:stretch>
            <a:fillRect/>
          </a:stretch>
        </p:blipFill>
        <p:spPr>
          <a:xfrm>
            <a:off x="7345363" y="4826000"/>
            <a:ext cx="1347787" cy="1511300"/>
          </a:xfrm>
          <a:prstGeom prst="rect">
            <a:avLst/>
          </a:prstGeom>
          <a:noFill/>
          <a:ln w="9525">
            <a:noFill/>
          </a:ln>
        </p:spPr>
      </p:pic>
      <p:sp>
        <p:nvSpPr>
          <p:cNvPr id="8"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9"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2500"/>
                                        <p:tgtEl>
                                          <p:spTgt spid="21"/>
                                        </p:tgtEl>
                                      </p:cBhvr>
                                    </p:animEffect>
                                    <p:anim calcmode="lin" valueType="num">
                                      <p:cBhvr>
                                        <p:cTn id="17" dur="2500" fill="hold"/>
                                        <p:tgtEl>
                                          <p:spTgt spid="21"/>
                                        </p:tgtEl>
                                        <p:attrNameLst>
                                          <p:attrName>ppt_x</p:attrName>
                                        </p:attrNameLst>
                                      </p:cBhvr>
                                      <p:tavLst>
                                        <p:tav tm="0">
                                          <p:val>
                                            <p:strVal val="#ppt_x"/>
                                          </p:val>
                                        </p:tav>
                                        <p:tav tm="100000">
                                          <p:val>
                                            <p:strVal val="#ppt_x"/>
                                          </p:val>
                                        </p:tav>
                                      </p:tavLst>
                                    </p:anim>
                                    <p:anim calcmode="lin" valueType="num">
                                      <p:cBhvr>
                                        <p:cTn id="18" dur="2500" fill="hold"/>
                                        <p:tgtEl>
                                          <p:spTgt spid="21"/>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2000"/>
                                        <p:tgtEl>
                                          <p:spTgt spid="14"/>
                                        </p:tgtEl>
                                      </p:cBhvr>
                                    </p:animEffect>
                                    <p:anim calcmode="lin" valueType="num">
                                      <p:cBhvr>
                                        <p:cTn id="22" dur="2000" fill="hold"/>
                                        <p:tgtEl>
                                          <p:spTgt spid="14"/>
                                        </p:tgtEl>
                                        <p:attrNameLst>
                                          <p:attrName>ppt_x</p:attrName>
                                        </p:attrNameLst>
                                      </p:cBhvr>
                                      <p:tavLst>
                                        <p:tav tm="0">
                                          <p:val>
                                            <p:strVal val="#ppt_x"/>
                                          </p:val>
                                        </p:tav>
                                        <p:tav tm="100000">
                                          <p:val>
                                            <p:strVal val="#ppt_x"/>
                                          </p:val>
                                        </p:tav>
                                      </p:tavLst>
                                    </p:anim>
                                    <p:anim calcmode="lin" valueType="num">
                                      <p:cBhvr>
                                        <p:cTn id="23" dur="2000" fill="hold"/>
                                        <p:tgtEl>
                                          <p:spTgt spid="14"/>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2500"/>
                                        <p:tgtEl>
                                          <p:spTgt spid="16"/>
                                        </p:tgtEl>
                                      </p:cBhvr>
                                    </p:animEffect>
                                    <p:anim calcmode="lin" valueType="num">
                                      <p:cBhvr>
                                        <p:cTn id="27" dur="2500" fill="hold"/>
                                        <p:tgtEl>
                                          <p:spTgt spid="16"/>
                                        </p:tgtEl>
                                        <p:attrNameLst>
                                          <p:attrName>ppt_x</p:attrName>
                                        </p:attrNameLst>
                                      </p:cBhvr>
                                      <p:tavLst>
                                        <p:tav tm="0">
                                          <p:val>
                                            <p:strVal val="#ppt_x"/>
                                          </p:val>
                                        </p:tav>
                                        <p:tav tm="100000">
                                          <p:val>
                                            <p:strVal val="#ppt_x"/>
                                          </p:val>
                                        </p:tav>
                                      </p:tavLst>
                                    </p:anim>
                                    <p:anim calcmode="lin" valueType="num">
                                      <p:cBhvr>
                                        <p:cTn id="28" dur="2500" fill="hold"/>
                                        <p:tgtEl>
                                          <p:spTgt spid="16"/>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2000"/>
                                        <p:tgtEl>
                                          <p:spTgt spid="10"/>
                                        </p:tgtEl>
                                      </p:cBhvr>
                                    </p:animEffect>
                                    <p:anim calcmode="lin" valueType="num">
                                      <p:cBhvr>
                                        <p:cTn id="32" dur="2000" fill="hold"/>
                                        <p:tgtEl>
                                          <p:spTgt spid="10"/>
                                        </p:tgtEl>
                                        <p:attrNameLst>
                                          <p:attrName>ppt_x</p:attrName>
                                        </p:attrNameLst>
                                      </p:cBhvr>
                                      <p:tavLst>
                                        <p:tav tm="0">
                                          <p:val>
                                            <p:strVal val="#ppt_x"/>
                                          </p:val>
                                        </p:tav>
                                        <p:tav tm="100000">
                                          <p:val>
                                            <p:strVal val="#ppt_x"/>
                                          </p:val>
                                        </p:tav>
                                      </p:tavLst>
                                    </p:anim>
                                    <p:anim calcmode="lin" valueType="num">
                                      <p:cBhvr>
                                        <p:cTn id="33" dur="2000" fill="hold"/>
                                        <p:tgtEl>
                                          <p:spTgt spid="10"/>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2500"/>
                                        <p:tgtEl>
                                          <p:spTgt spid="13"/>
                                        </p:tgtEl>
                                      </p:cBhvr>
                                    </p:animEffect>
                                    <p:anim calcmode="lin" valueType="num">
                                      <p:cBhvr>
                                        <p:cTn id="37" dur="2500" fill="hold"/>
                                        <p:tgtEl>
                                          <p:spTgt spid="13"/>
                                        </p:tgtEl>
                                        <p:attrNameLst>
                                          <p:attrName>ppt_x</p:attrName>
                                        </p:attrNameLst>
                                      </p:cBhvr>
                                      <p:tavLst>
                                        <p:tav tm="0">
                                          <p:val>
                                            <p:strVal val="#ppt_x"/>
                                          </p:val>
                                        </p:tav>
                                        <p:tav tm="100000">
                                          <p:val>
                                            <p:strVal val="#ppt_x"/>
                                          </p:val>
                                        </p:tav>
                                      </p:tavLst>
                                    </p:anim>
                                    <p:anim calcmode="lin" valueType="num">
                                      <p:cBhvr>
                                        <p:cTn id="38" dur="2500" fill="hold"/>
                                        <p:tgtEl>
                                          <p:spTgt spid="13"/>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2000"/>
                                        <p:tgtEl>
                                          <p:spTgt spid="18"/>
                                        </p:tgtEl>
                                      </p:cBhvr>
                                    </p:animEffect>
                                    <p:anim calcmode="lin" valueType="num">
                                      <p:cBhvr>
                                        <p:cTn id="42" dur="2000" fill="hold"/>
                                        <p:tgtEl>
                                          <p:spTgt spid="18"/>
                                        </p:tgtEl>
                                        <p:attrNameLst>
                                          <p:attrName>ppt_x</p:attrName>
                                        </p:attrNameLst>
                                      </p:cBhvr>
                                      <p:tavLst>
                                        <p:tav tm="0">
                                          <p:val>
                                            <p:strVal val="#ppt_x"/>
                                          </p:val>
                                        </p:tav>
                                        <p:tav tm="100000">
                                          <p:val>
                                            <p:strVal val="#ppt_x"/>
                                          </p:val>
                                        </p:tav>
                                      </p:tavLst>
                                    </p:anim>
                                    <p:anim calcmode="lin" valueType="num">
                                      <p:cBhvr>
                                        <p:cTn id="43" dur="2000" fill="hold"/>
                                        <p:tgtEl>
                                          <p:spTgt spid="18"/>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250"/>
                                        <p:tgtEl>
                                          <p:spTgt spid="26"/>
                                        </p:tgtEl>
                                      </p:cBhvr>
                                    </p:animEffect>
                                    <p:anim calcmode="lin" valueType="num">
                                      <p:cBhvr>
                                        <p:cTn id="47" dur="2250" fill="hold"/>
                                        <p:tgtEl>
                                          <p:spTgt spid="26"/>
                                        </p:tgtEl>
                                        <p:attrNameLst>
                                          <p:attrName>ppt_x</p:attrName>
                                        </p:attrNameLst>
                                      </p:cBhvr>
                                      <p:tavLst>
                                        <p:tav tm="0">
                                          <p:val>
                                            <p:strVal val="#ppt_x"/>
                                          </p:val>
                                        </p:tav>
                                        <p:tav tm="100000">
                                          <p:val>
                                            <p:strVal val="#ppt_x"/>
                                          </p:val>
                                        </p:tav>
                                      </p:tavLst>
                                    </p:anim>
                                    <p:anim calcmode="lin" valueType="num">
                                      <p:cBhvr>
                                        <p:cTn id="48" dur="2250" fill="hold"/>
                                        <p:tgtEl>
                                          <p:spTgt spid="26"/>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1750"/>
                                        <p:tgtEl>
                                          <p:spTgt spid="24"/>
                                        </p:tgtEl>
                                      </p:cBhvr>
                                    </p:animEffect>
                                    <p:anim calcmode="lin" valueType="num">
                                      <p:cBhvr>
                                        <p:cTn id="52" dur="1750" fill="hold"/>
                                        <p:tgtEl>
                                          <p:spTgt spid="24"/>
                                        </p:tgtEl>
                                        <p:attrNameLst>
                                          <p:attrName>ppt_x</p:attrName>
                                        </p:attrNameLst>
                                      </p:cBhvr>
                                      <p:tavLst>
                                        <p:tav tm="0">
                                          <p:val>
                                            <p:strVal val="#ppt_x"/>
                                          </p:val>
                                        </p:tav>
                                        <p:tav tm="100000">
                                          <p:val>
                                            <p:strVal val="#ppt_x"/>
                                          </p:val>
                                        </p:tav>
                                      </p:tavLst>
                                    </p:anim>
                                    <p:anim calcmode="lin" valueType="num">
                                      <p:cBhvr>
                                        <p:cTn id="53" dur="1750" fill="hold"/>
                                        <p:tgtEl>
                                          <p:spTgt spid="24"/>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2000"/>
                                        <p:tgtEl>
                                          <p:spTgt spid="22"/>
                                        </p:tgtEl>
                                      </p:cBhvr>
                                    </p:animEffect>
                                    <p:anim calcmode="lin" valueType="num">
                                      <p:cBhvr>
                                        <p:cTn id="57" dur="2000" fill="hold"/>
                                        <p:tgtEl>
                                          <p:spTgt spid="22"/>
                                        </p:tgtEl>
                                        <p:attrNameLst>
                                          <p:attrName>ppt_x</p:attrName>
                                        </p:attrNameLst>
                                      </p:cBhvr>
                                      <p:tavLst>
                                        <p:tav tm="0">
                                          <p:val>
                                            <p:strVal val="#ppt_x"/>
                                          </p:val>
                                        </p:tav>
                                        <p:tav tm="100000">
                                          <p:val>
                                            <p:strVal val="#ppt_x"/>
                                          </p:val>
                                        </p:tav>
                                      </p:tavLst>
                                    </p:anim>
                                    <p:anim calcmode="lin" valueType="num">
                                      <p:cBhvr>
                                        <p:cTn id="58" dur="2000" fill="hold"/>
                                        <p:tgtEl>
                                          <p:spTgt spid="22"/>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2250"/>
                                        <p:tgtEl>
                                          <p:spTgt spid="8"/>
                                        </p:tgtEl>
                                      </p:cBhvr>
                                    </p:animEffect>
                                    <p:anim calcmode="lin" valueType="num">
                                      <p:cBhvr>
                                        <p:cTn id="62" dur="2250" fill="hold"/>
                                        <p:tgtEl>
                                          <p:spTgt spid="8"/>
                                        </p:tgtEl>
                                        <p:attrNameLst>
                                          <p:attrName>ppt_x</p:attrName>
                                        </p:attrNameLst>
                                      </p:cBhvr>
                                      <p:tavLst>
                                        <p:tav tm="0">
                                          <p:val>
                                            <p:strVal val="#ppt_x"/>
                                          </p:val>
                                        </p:tav>
                                        <p:tav tm="100000">
                                          <p:val>
                                            <p:strVal val="#ppt_x"/>
                                          </p:val>
                                        </p:tav>
                                      </p:tavLst>
                                    </p:anim>
                                    <p:anim calcmode="lin" valueType="num">
                                      <p:cBhvr>
                                        <p:cTn id="63" dur="2250" fill="hold"/>
                                        <p:tgtEl>
                                          <p:spTgt spid="8"/>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2000"/>
                                        <p:tgtEl>
                                          <p:spTgt spid="25"/>
                                        </p:tgtEl>
                                      </p:cBhvr>
                                    </p:animEffect>
                                    <p:anim calcmode="lin" valueType="num">
                                      <p:cBhvr>
                                        <p:cTn id="67" dur="2000" fill="hold"/>
                                        <p:tgtEl>
                                          <p:spTgt spid="25"/>
                                        </p:tgtEl>
                                        <p:attrNameLst>
                                          <p:attrName>ppt_x</p:attrName>
                                        </p:attrNameLst>
                                      </p:cBhvr>
                                      <p:tavLst>
                                        <p:tav tm="0">
                                          <p:val>
                                            <p:strVal val="#ppt_x"/>
                                          </p:val>
                                        </p:tav>
                                        <p:tav tm="100000">
                                          <p:val>
                                            <p:strVal val="#ppt_x"/>
                                          </p:val>
                                        </p:tav>
                                      </p:tavLst>
                                    </p:anim>
                                    <p:anim calcmode="lin" valueType="num">
                                      <p:cBhvr>
                                        <p:cTn id="68" dur="2000" fill="hold"/>
                                        <p:tgtEl>
                                          <p:spTgt spid="25"/>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2250"/>
                                        <p:tgtEl>
                                          <p:spTgt spid="20"/>
                                        </p:tgtEl>
                                      </p:cBhvr>
                                    </p:animEffect>
                                    <p:anim calcmode="lin" valueType="num">
                                      <p:cBhvr>
                                        <p:cTn id="72" dur="2250" fill="hold"/>
                                        <p:tgtEl>
                                          <p:spTgt spid="20"/>
                                        </p:tgtEl>
                                        <p:attrNameLst>
                                          <p:attrName>ppt_x</p:attrName>
                                        </p:attrNameLst>
                                      </p:cBhvr>
                                      <p:tavLst>
                                        <p:tav tm="0">
                                          <p:val>
                                            <p:strVal val="#ppt_x"/>
                                          </p:val>
                                        </p:tav>
                                        <p:tav tm="100000">
                                          <p:val>
                                            <p:strVal val="#ppt_x"/>
                                          </p:val>
                                        </p:tav>
                                      </p:tavLst>
                                    </p:anim>
                                    <p:anim calcmode="lin" valueType="num">
                                      <p:cBhvr>
                                        <p:cTn id="73" dur="2250" fill="hold"/>
                                        <p:tgtEl>
                                          <p:spTgt spid="20"/>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1750"/>
                                        <p:tgtEl>
                                          <p:spTgt spid="28"/>
                                        </p:tgtEl>
                                      </p:cBhvr>
                                    </p:animEffect>
                                    <p:anim calcmode="lin" valueType="num">
                                      <p:cBhvr>
                                        <p:cTn id="77" dur="1750" fill="hold"/>
                                        <p:tgtEl>
                                          <p:spTgt spid="28"/>
                                        </p:tgtEl>
                                        <p:attrNameLst>
                                          <p:attrName>ppt_x</p:attrName>
                                        </p:attrNameLst>
                                      </p:cBhvr>
                                      <p:tavLst>
                                        <p:tav tm="0">
                                          <p:val>
                                            <p:strVal val="#ppt_x"/>
                                          </p:val>
                                        </p:tav>
                                        <p:tav tm="100000">
                                          <p:val>
                                            <p:strVal val="#ppt_x"/>
                                          </p:val>
                                        </p:tav>
                                      </p:tavLst>
                                    </p:anim>
                                    <p:anim calcmode="lin" valueType="num">
                                      <p:cBhvr>
                                        <p:cTn id="78" dur="1750" fill="hold"/>
                                        <p:tgtEl>
                                          <p:spTgt spid="28"/>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1500"/>
                                        <p:tgtEl>
                                          <p:spTgt spid="12"/>
                                        </p:tgtEl>
                                      </p:cBhvr>
                                    </p:animEffect>
                                    <p:anim calcmode="lin" valueType="num">
                                      <p:cBhvr>
                                        <p:cTn id="82" dur="1500" fill="hold"/>
                                        <p:tgtEl>
                                          <p:spTgt spid="12"/>
                                        </p:tgtEl>
                                        <p:attrNameLst>
                                          <p:attrName>ppt_x</p:attrName>
                                        </p:attrNameLst>
                                      </p:cBhvr>
                                      <p:tavLst>
                                        <p:tav tm="0">
                                          <p:val>
                                            <p:strVal val="#ppt_x"/>
                                          </p:val>
                                        </p:tav>
                                        <p:tav tm="100000">
                                          <p:val>
                                            <p:strVal val="#ppt_x"/>
                                          </p:val>
                                        </p:tav>
                                      </p:tavLst>
                                    </p:anim>
                                    <p:anim calcmode="lin" valueType="num">
                                      <p:cBhvr>
                                        <p:cTn id="83" dur="1500" fill="hold"/>
                                        <p:tgtEl>
                                          <p:spTgt spid="12"/>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750"/>
                                        <p:tgtEl>
                                          <p:spTgt spid="17"/>
                                        </p:tgtEl>
                                      </p:cBhvr>
                                    </p:animEffect>
                                    <p:anim calcmode="lin" valueType="num">
                                      <p:cBhvr>
                                        <p:cTn id="87" dur="1750" fill="hold"/>
                                        <p:tgtEl>
                                          <p:spTgt spid="17"/>
                                        </p:tgtEl>
                                        <p:attrNameLst>
                                          <p:attrName>ppt_x</p:attrName>
                                        </p:attrNameLst>
                                      </p:cBhvr>
                                      <p:tavLst>
                                        <p:tav tm="0">
                                          <p:val>
                                            <p:strVal val="#ppt_x"/>
                                          </p:val>
                                        </p:tav>
                                        <p:tav tm="100000">
                                          <p:val>
                                            <p:strVal val="#ppt_x"/>
                                          </p:val>
                                        </p:tav>
                                      </p:tavLst>
                                    </p:anim>
                                    <p:anim calcmode="lin" valueType="num">
                                      <p:cBhvr>
                                        <p:cTn id="88" dur="1750" fill="hold"/>
                                        <p:tgtEl>
                                          <p:spTgt spid="17"/>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fade">
                                      <p:cBhvr>
                                        <p:cTn id="91" dur="2000"/>
                                        <p:tgtEl>
                                          <p:spTgt spid="11"/>
                                        </p:tgtEl>
                                      </p:cBhvr>
                                    </p:animEffect>
                                    <p:anim calcmode="lin" valueType="num">
                                      <p:cBhvr>
                                        <p:cTn id="92" dur="2000" fill="hold"/>
                                        <p:tgtEl>
                                          <p:spTgt spid="11"/>
                                        </p:tgtEl>
                                        <p:attrNameLst>
                                          <p:attrName>ppt_x</p:attrName>
                                        </p:attrNameLst>
                                      </p:cBhvr>
                                      <p:tavLst>
                                        <p:tav tm="0">
                                          <p:val>
                                            <p:strVal val="#ppt_x"/>
                                          </p:val>
                                        </p:tav>
                                        <p:tav tm="100000">
                                          <p:val>
                                            <p:strVal val="#ppt_x"/>
                                          </p:val>
                                        </p:tav>
                                      </p:tavLst>
                                    </p:anim>
                                    <p:anim calcmode="lin" valueType="num">
                                      <p:cBhvr>
                                        <p:cTn id="93" dur="2000" fill="hold"/>
                                        <p:tgtEl>
                                          <p:spTgt spid="11"/>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2000"/>
                                        <p:tgtEl>
                                          <p:spTgt spid="19"/>
                                        </p:tgtEl>
                                      </p:cBhvr>
                                    </p:animEffect>
                                    <p:anim calcmode="lin" valueType="num">
                                      <p:cBhvr>
                                        <p:cTn id="97" dur="2000" fill="hold"/>
                                        <p:tgtEl>
                                          <p:spTgt spid="19"/>
                                        </p:tgtEl>
                                        <p:attrNameLst>
                                          <p:attrName>ppt_x</p:attrName>
                                        </p:attrNameLst>
                                      </p:cBhvr>
                                      <p:tavLst>
                                        <p:tav tm="0">
                                          <p:val>
                                            <p:strVal val="#ppt_x"/>
                                          </p:val>
                                        </p:tav>
                                        <p:tav tm="100000">
                                          <p:val>
                                            <p:strVal val="#ppt_x"/>
                                          </p:val>
                                        </p:tav>
                                      </p:tavLst>
                                    </p:anim>
                                    <p:anim calcmode="lin" valueType="num">
                                      <p:cBhvr>
                                        <p:cTn id="98" dur="2000" fill="hold"/>
                                        <p:tgtEl>
                                          <p:spTgt spid="19"/>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500"/>
                                        <p:tgtEl>
                                          <p:spTgt spid="27"/>
                                        </p:tgtEl>
                                      </p:cBhvr>
                                    </p:animEffect>
                                    <p:anim calcmode="lin" valueType="num">
                                      <p:cBhvr>
                                        <p:cTn id="102" dur="1500" fill="hold"/>
                                        <p:tgtEl>
                                          <p:spTgt spid="27"/>
                                        </p:tgtEl>
                                        <p:attrNameLst>
                                          <p:attrName>ppt_x</p:attrName>
                                        </p:attrNameLst>
                                      </p:cBhvr>
                                      <p:tavLst>
                                        <p:tav tm="0">
                                          <p:val>
                                            <p:strVal val="#ppt_x"/>
                                          </p:val>
                                        </p:tav>
                                        <p:tav tm="100000">
                                          <p:val>
                                            <p:strVal val="#ppt_x"/>
                                          </p:val>
                                        </p:tav>
                                      </p:tavLst>
                                    </p:anim>
                                    <p:anim calcmode="lin" valueType="num">
                                      <p:cBhvr>
                                        <p:cTn id="103" dur="1500" fill="hold"/>
                                        <p:tgtEl>
                                          <p:spTgt spid="27"/>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fade">
                                      <p:cBhvr>
                                        <p:cTn id="106" dur="2250"/>
                                        <p:tgtEl>
                                          <p:spTgt spid="15"/>
                                        </p:tgtEl>
                                      </p:cBhvr>
                                    </p:animEffect>
                                    <p:anim calcmode="lin" valueType="num">
                                      <p:cBhvr>
                                        <p:cTn id="107" dur="2250" fill="hold"/>
                                        <p:tgtEl>
                                          <p:spTgt spid="15"/>
                                        </p:tgtEl>
                                        <p:attrNameLst>
                                          <p:attrName>ppt_x</p:attrName>
                                        </p:attrNameLst>
                                      </p:cBhvr>
                                      <p:tavLst>
                                        <p:tav tm="0">
                                          <p:val>
                                            <p:strVal val="#ppt_x"/>
                                          </p:val>
                                        </p:tav>
                                        <p:tav tm="100000">
                                          <p:val>
                                            <p:strVal val="#ppt_x"/>
                                          </p:val>
                                        </p:tav>
                                      </p:tavLst>
                                    </p:anim>
                                    <p:anim calcmode="lin" valueType="num">
                                      <p:cBhvr>
                                        <p:cTn id="108" dur="2250" fill="hold"/>
                                        <p:tgtEl>
                                          <p:spTgt spid="15"/>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9"/>
                                        </p:tgtEl>
                                        <p:attrNameLst>
                                          <p:attrName>style.visibility</p:attrName>
                                        </p:attrNameLst>
                                      </p:cBhvr>
                                      <p:to>
                                        <p:strVal val="visible"/>
                                      </p:to>
                                    </p:set>
                                    <p:animEffect transition="in" filter="fade">
                                      <p:cBhvr>
                                        <p:cTn id="111" dur="1000"/>
                                        <p:tgtEl>
                                          <p:spTgt spid="9"/>
                                        </p:tgtEl>
                                      </p:cBhvr>
                                    </p:animEffect>
                                    <p:anim calcmode="lin" valueType="num">
                                      <p:cBhvr>
                                        <p:cTn id="112" dur="1000" fill="hold"/>
                                        <p:tgtEl>
                                          <p:spTgt spid="9"/>
                                        </p:tgtEl>
                                        <p:attrNameLst>
                                          <p:attrName>ppt_x</p:attrName>
                                        </p:attrNameLst>
                                      </p:cBhvr>
                                      <p:tavLst>
                                        <p:tav tm="0">
                                          <p:val>
                                            <p:strVal val="#ppt_x"/>
                                          </p:val>
                                        </p:tav>
                                        <p:tav tm="100000">
                                          <p:val>
                                            <p:strVal val="#ppt_x"/>
                                          </p:val>
                                        </p:tav>
                                      </p:tavLst>
                                    </p:anim>
                                    <p:anim calcmode="lin" valueType="num">
                                      <p:cBhvr>
                                        <p:cTn id="113" dur="1000" fill="hold"/>
                                        <p:tgtEl>
                                          <p:spTgt spid="9"/>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3"/>
                                        </p:tgtEl>
                                        <p:attrNameLst>
                                          <p:attrName>style.visibility</p:attrName>
                                        </p:attrNameLst>
                                      </p:cBhvr>
                                      <p:to>
                                        <p:strVal val="visible"/>
                                      </p:to>
                                    </p:set>
                                    <p:animEffect transition="in" filter="fade">
                                      <p:cBhvr>
                                        <p:cTn id="116" dur="2250"/>
                                        <p:tgtEl>
                                          <p:spTgt spid="23"/>
                                        </p:tgtEl>
                                      </p:cBhvr>
                                    </p:animEffect>
                                    <p:anim calcmode="lin" valueType="num">
                                      <p:cBhvr>
                                        <p:cTn id="117" dur="2250" fill="hold"/>
                                        <p:tgtEl>
                                          <p:spTgt spid="23"/>
                                        </p:tgtEl>
                                        <p:attrNameLst>
                                          <p:attrName>ppt_x</p:attrName>
                                        </p:attrNameLst>
                                      </p:cBhvr>
                                      <p:tavLst>
                                        <p:tav tm="0">
                                          <p:val>
                                            <p:strVal val="#ppt_x"/>
                                          </p:val>
                                        </p:tav>
                                        <p:tav tm="100000">
                                          <p:val>
                                            <p:strVal val="#ppt_x"/>
                                          </p:val>
                                        </p:tav>
                                      </p:tavLst>
                                    </p:anim>
                                    <p:anim calcmode="lin" valueType="num">
                                      <p:cBhvr>
                                        <p:cTn id="118" dur="2250" fill="hold"/>
                                        <p:tgtEl>
                                          <p:spTgt spid="23"/>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29"/>
                                        </p:tgtEl>
                                        <p:attrNameLst>
                                          <p:attrName>style.visibility</p:attrName>
                                        </p:attrNameLst>
                                      </p:cBhvr>
                                      <p:to>
                                        <p:strVal val="visible"/>
                                      </p:to>
                                    </p:set>
                                    <p:animEffect transition="in" filter="fade">
                                      <p:cBhvr>
                                        <p:cTn id="121" dur="1500"/>
                                        <p:tgtEl>
                                          <p:spTgt spid="29"/>
                                        </p:tgtEl>
                                      </p:cBhvr>
                                    </p:animEffect>
                                    <p:anim calcmode="lin" valueType="num">
                                      <p:cBhvr>
                                        <p:cTn id="122" dur="1500" fill="hold"/>
                                        <p:tgtEl>
                                          <p:spTgt spid="29"/>
                                        </p:tgtEl>
                                        <p:attrNameLst>
                                          <p:attrName>ppt_x</p:attrName>
                                        </p:attrNameLst>
                                      </p:cBhvr>
                                      <p:tavLst>
                                        <p:tav tm="0">
                                          <p:val>
                                            <p:strVal val="#ppt_x"/>
                                          </p:val>
                                        </p:tav>
                                        <p:tav tm="100000">
                                          <p:val>
                                            <p:strVal val="#ppt_x"/>
                                          </p:val>
                                        </p:tav>
                                      </p:tavLst>
                                    </p:anim>
                                    <p:anim calcmode="lin" valueType="num">
                                      <p:cBhvr>
                                        <p:cTn id="123" dur="15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0" name="Prostokąt 29"/>
          <p:cNvSpPr/>
          <p:nvPr/>
        </p:nvSpPr>
        <p:spPr>
          <a:xfrm>
            <a:off x="534591" y="1536174"/>
            <a:ext cx="8074819" cy="3785652"/>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Santa stuffs </a:t>
            </a:r>
            <a:r>
              <a:rPr kumimoji="0" lang="en-US" sz="6000" b="0" i="0" u="none" strike="noStrike" kern="1200" cap="none" spc="0" normalizeH="0" baseline="0" noProof="0" dirty="0" err="1">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Stephie's</a:t>
            </a: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 striped stocking. </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19"/>
          <p:cNvPicPr>
            <a:picLocks noChangeAspect="1"/>
          </p:cNvPicPr>
          <p:nvPr/>
        </p:nvPicPr>
        <p:blipFill>
          <a:blip r:embed="rId1"/>
          <a:stretch>
            <a:fillRect/>
          </a:stretch>
        </p:blipFill>
        <p:spPr>
          <a:xfrm>
            <a:off x="7343775" y="4826000"/>
            <a:ext cx="1349375" cy="1511300"/>
          </a:xfrm>
          <a:prstGeom prst="rect">
            <a:avLst/>
          </a:prstGeom>
          <a:noFill/>
          <a:ln w="9525">
            <a:noFill/>
          </a:ln>
        </p:spPr>
      </p:pic>
      <p:sp>
        <p:nvSpPr>
          <p:cNvPr id="8"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9"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Effect transition="in" filter="wipe(left)">
                                      <p:cBhvr>
                                        <p:cTn id="13" dur="500"/>
                                        <p:tgtEl>
                                          <p:spTgt spid="30"/>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1"/>
                                        </p:tgtEl>
                                        <p:attrNameLst>
                                          <p:attrName>style.visibility</p:attrName>
                                        </p:attrNameLst>
                                      </p:cBhvr>
                                      <p:to>
                                        <p:strVal val="visible"/>
                                      </p:to>
                                    </p:set>
                                    <p:animEffect transition="in" filter="fade">
                                      <p:cBhvr>
                                        <p:cTn id="16" dur="2500"/>
                                        <p:tgtEl>
                                          <p:spTgt spid="21"/>
                                        </p:tgtEl>
                                      </p:cBhvr>
                                    </p:animEffect>
                                    <p:anim calcmode="lin" valueType="num">
                                      <p:cBhvr>
                                        <p:cTn id="17" dur="2500" fill="hold"/>
                                        <p:tgtEl>
                                          <p:spTgt spid="21"/>
                                        </p:tgtEl>
                                        <p:attrNameLst>
                                          <p:attrName>ppt_x</p:attrName>
                                        </p:attrNameLst>
                                      </p:cBhvr>
                                      <p:tavLst>
                                        <p:tav tm="0">
                                          <p:val>
                                            <p:strVal val="#ppt_x"/>
                                          </p:val>
                                        </p:tav>
                                        <p:tav tm="100000">
                                          <p:val>
                                            <p:strVal val="#ppt_x"/>
                                          </p:val>
                                        </p:tav>
                                      </p:tavLst>
                                    </p:anim>
                                    <p:anim calcmode="lin" valueType="num">
                                      <p:cBhvr>
                                        <p:cTn id="18" dur="2500" fill="hold"/>
                                        <p:tgtEl>
                                          <p:spTgt spid="21"/>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4"/>
                                        </p:tgtEl>
                                        <p:attrNameLst>
                                          <p:attrName>style.visibility</p:attrName>
                                        </p:attrNameLst>
                                      </p:cBhvr>
                                      <p:to>
                                        <p:strVal val="visible"/>
                                      </p:to>
                                    </p:set>
                                    <p:animEffect transition="in" filter="fade">
                                      <p:cBhvr>
                                        <p:cTn id="21" dur="2000"/>
                                        <p:tgtEl>
                                          <p:spTgt spid="14"/>
                                        </p:tgtEl>
                                      </p:cBhvr>
                                    </p:animEffect>
                                    <p:anim calcmode="lin" valueType="num">
                                      <p:cBhvr>
                                        <p:cTn id="22" dur="2000" fill="hold"/>
                                        <p:tgtEl>
                                          <p:spTgt spid="14"/>
                                        </p:tgtEl>
                                        <p:attrNameLst>
                                          <p:attrName>ppt_x</p:attrName>
                                        </p:attrNameLst>
                                      </p:cBhvr>
                                      <p:tavLst>
                                        <p:tav tm="0">
                                          <p:val>
                                            <p:strVal val="#ppt_x"/>
                                          </p:val>
                                        </p:tav>
                                        <p:tav tm="100000">
                                          <p:val>
                                            <p:strVal val="#ppt_x"/>
                                          </p:val>
                                        </p:tav>
                                      </p:tavLst>
                                    </p:anim>
                                    <p:anim calcmode="lin" valueType="num">
                                      <p:cBhvr>
                                        <p:cTn id="23" dur="2000" fill="hold"/>
                                        <p:tgtEl>
                                          <p:spTgt spid="14"/>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6"/>
                                        </p:tgtEl>
                                        <p:attrNameLst>
                                          <p:attrName>style.visibility</p:attrName>
                                        </p:attrNameLst>
                                      </p:cBhvr>
                                      <p:to>
                                        <p:strVal val="visible"/>
                                      </p:to>
                                    </p:set>
                                    <p:animEffect transition="in" filter="fade">
                                      <p:cBhvr>
                                        <p:cTn id="26" dur="2500"/>
                                        <p:tgtEl>
                                          <p:spTgt spid="16"/>
                                        </p:tgtEl>
                                      </p:cBhvr>
                                    </p:animEffect>
                                    <p:anim calcmode="lin" valueType="num">
                                      <p:cBhvr>
                                        <p:cTn id="27" dur="2500" fill="hold"/>
                                        <p:tgtEl>
                                          <p:spTgt spid="16"/>
                                        </p:tgtEl>
                                        <p:attrNameLst>
                                          <p:attrName>ppt_x</p:attrName>
                                        </p:attrNameLst>
                                      </p:cBhvr>
                                      <p:tavLst>
                                        <p:tav tm="0">
                                          <p:val>
                                            <p:strVal val="#ppt_x"/>
                                          </p:val>
                                        </p:tav>
                                        <p:tav tm="100000">
                                          <p:val>
                                            <p:strVal val="#ppt_x"/>
                                          </p:val>
                                        </p:tav>
                                      </p:tavLst>
                                    </p:anim>
                                    <p:anim calcmode="lin" valueType="num">
                                      <p:cBhvr>
                                        <p:cTn id="28" dur="2500" fill="hold"/>
                                        <p:tgtEl>
                                          <p:spTgt spid="16"/>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fade">
                                      <p:cBhvr>
                                        <p:cTn id="31" dur="2000"/>
                                        <p:tgtEl>
                                          <p:spTgt spid="10"/>
                                        </p:tgtEl>
                                      </p:cBhvr>
                                    </p:animEffect>
                                    <p:anim calcmode="lin" valueType="num">
                                      <p:cBhvr>
                                        <p:cTn id="32" dur="2000" fill="hold"/>
                                        <p:tgtEl>
                                          <p:spTgt spid="10"/>
                                        </p:tgtEl>
                                        <p:attrNameLst>
                                          <p:attrName>ppt_x</p:attrName>
                                        </p:attrNameLst>
                                      </p:cBhvr>
                                      <p:tavLst>
                                        <p:tav tm="0">
                                          <p:val>
                                            <p:strVal val="#ppt_x"/>
                                          </p:val>
                                        </p:tav>
                                        <p:tav tm="100000">
                                          <p:val>
                                            <p:strVal val="#ppt_x"/>
                                          </p:val>
                                        </p:tav>
                                      </p:tavLst>
                                    </p:anim>
                                    <p:anim calcmode="lin" valueType="num">
                                      <p:cBhvr>
                                        <p:cTn id="33" dur="2000" fill="hold"/>
                                        <p:tgtEl>
                                          <p:spTgt spid="10"/>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2500"/>
                                        <p:tgtEl>
                                          <p:spTgt spid="13"/>
                                        </p:tgtEl>
                                      </p:cBhvr>
                                    </p:animEffect>
                                    <p:anim calcmode="lin" valueType="num">
                                      <p:cBhvr>
                                        <p:cTn id="37" dur="2500" fill="hold"/>
                                        <p:tgtEl>
                                          <p:spTgt spid="13"/>
                                        </p:tgtEl>
                                        <p:attrNameLst>
                                          <p:attrName>ppt_x</p:attrName>
                                        </p:attrNameLst>
                                      </p:cBhvr>
                                      <p:tavLst>
                                        <p:tav tm="0">
                                          <p:val>
                                            <p:strVal val="#ppt_x"/>
                                          </p:val>
                                        </p:tav>
                                        <p:tav tm="100000">
                                          <p:val>
                                            <p:strVal val="#ppt_x"/>
                                          </p:val>
                                        </p:tav>
                                      </p:tavLst>
                                    </p:anim>
                                    <p:anim calcmode="lin" valueType="num">
                                      <p:cBhvr>
                                        <p:cTn id="38" dur="2500" fill="hold"/>
                                        <p:tgtEl>
                                          <p:spTgt spid="13"/>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2000"/>
                                        <p:tgtEl>
                                          <p:spTgt spid="18"/>
                                        </p:tgtEl>
                                      </p:cBhvr>
                                    </p:animEffect>
                                    <p:anim calcmode="lin" valueType="num">
                                      <p:cBhvr>
                                        <p:cTn id="42" dur="2000" fill="hold"/>
                                        <p:tgtEl>
                                          <p:spTgt spid="18"/>
                                        </p:tgtEl>
                                        <p:attrNameLst>
                                          <p:attrName>ppt_x</p:attrName>
                                        </p:attrNameLst>
                                      </p:cBhvr>
                                      <p:tavLst>
                                        <p:tav tm="0">
                                          <p:val>
                                            <p:strVal val="#ppt_x"/>
                                          </p:val>
                                        </p:tav>
                                        <p:tav tm="100000">
                                          <p:val>
                                            <p:strVal val="#ppt_x"/>
                                          </p:val>
                                        </p:tav>
                                      </p:tavLst>
                                    </p:anim>
                                    <p:anim calcmode="lin" valueType="num">
                                      <p:cBhvr>
                                        <p:cTn id="43" dur="2000" fill="hold"/>
                                        <p:tgtEl>
                                          <p:spTgt spid="18"/>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6"/>
                                        </p:tgtEl>
                                        <p:attrNameLst>
                                          <p:attrName>style.visibility</p:attrName>
                                        </p:attrNameLst>
                                      </p:cBhvr>
                                      <p:to>
                                        <p:strVal val="visible"/>
                                      </p:to>
                                    </p:set>
                                    <p:animEffect transition="in" filter="fade">
                                      <p:cBhvr>
                                        <p:cTn id="46" dur="2250"/>
                                        <p:tgtEl>
                                          <p:spTgt spid="26"/>
                                        </p:tgtEl>
                                      </p:cBhvr>
                                    </p:animEffect>
                                    <p:anim calcmode="lin" valueType="num">
                                      <p:cBhvr>
                                        <p:cTn id="47" dur="2250" fill="hold"/>
                                        <p:tgtEl>
                                          <p:spTgt spid="26"/>
                                        </p:tgtEl>
                                        <p:attrNameLst>
                                          <p:attrName>ppt_x</p:attrName>
                                        </p:attrNameLst>
                                      </p:cBhvr>
                                      <p:tavLst>
                                        <p:tav tm="0">
                                          <p:val>
                                            <p:strVal val="#ppt_x"/>
                                          </p:val>
                                        </p:tav>
                                        <p:tav tm="100000">
                                          <p:val>
                                            <p:strVal val="#ppt_x"/>
                                          </p:val>
                                        </p:tav>
                                      </p:tavLst>
                                    </p:anim>
                                    <p:anim calcmode="lin" valueType="num">
                                      <p:cBhvr>
                                        <p:cTn id="48" dur="2250" fill="hold"/>
                                        <p:tgtEl>
                                          <p:spTgt spid="26"/>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1750"/>
                                        <p:tgtEl>
                                          <p:spTgt spid="24"/>
                                        </p:tgtEl>
                                      </p:cBhvr>
                                    </p:animEffect>
                                    <p:anim calcmode="lin" valueType="num">
                                      <p:cBhvr>
                                        <p:cTn id="52" dur="1750" fill="hold"/>
                                        <p:tgtEl>
                                          <p:spTgt spid="24"/>
                                        </p:tgtEl>
                                        <p:attrNameLst>
                                          <p:attrName>ppt_x</p:attrName>
                                        </p:attrNameLst>
                                      </p:cBhvr>
                                      <p:tavLst>
                                        <p:tav tm="0">
                                          <p:val>
                                            <p:strVal val="#ppt_x"/>
                                          </p:val>
                                        </p:tav>
                                        <p:tav tm="100000">
                                          <p:val>
                                            <p:strVal val="#ppt_x"/>
                                          </p:val>
                                        </p:tav>
                                      </p:tavLst>
                                    </p:anim>
                                    <p:anim calcmode="lin" valueType="num">
                                      <p:cBhvr>
                                        <p:cTn id="53" dur="1750" fill="hold"/>
                                        <p:tgtEl>
                                          <p:spTgt spid="24"/>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2000"/>
                                        <p:tgtEl>
                                          <p:spTgt spid="22"/>
                                        </p:tgtEl>
                                      </p:cBhvr>
                                    </p:animEffect>
                                    <p:anim calcmode="lin" valueType="num">
                                      <p:cBhvr>
                                        <p:cTn id="57" dur="2000" fill="hold"/>
                                        <p:tgtEl>
                                          <p:spTgt spid="22"/>
                                        </p:tgtEl>
                                        <p:attrNameLst>
                                          <p:attrName>ppt_x</p:attrName>
                                        </p:attrNameLst>
                                      </p:cBhvr>
                                      <p:tavLst>
                                        <p:tav tm="0">
                                          <p:val>
                                            <p:strVal val="#ppt_x"/>
                                          </p:val>
                                        </p:tav>
                                        <p:tav tm="100000">
                                          <p:val>
                                            <p:strVal val="#ppt_x"/>
                                          </p:val>
                                        </p:tav>
                                      </p:tavLst>
                                    </p:anim>
                                    <p:anim calcmode="lin" valueType="num">
                                      <p:cBhvr>
                                        <p:cTn id="58" dur="2000" fill="hold"/>
                                        <p:tgtEl>
                                          <p:spTgt spid="22"/>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8"/>
                                        </p:tgtEl>
                                        <p:attrNameLst>
                                          <p:attrName>style.visibility</p:attrName>
                                        </p:attrNameLst>
                                      </p:cBhvr>
                                      <p:to>
                                        <p:strVal val="visible"/>
                                      </p:to>
                                    </p:set>
                                    <p:animEffect transition="in" filter="fade">
                                      <p:cBhvr>
                                        <p:cTn id="61" dur="2250"/>
                                        <p:tgtEl>
                                          <p:spTgt spid="8"/>
                                        </p:tgtEl>
                                      </p:cBhvr>
                                    </p:animEffect>
                                    <p:anim calcmode="lin" valueType="num">
                                      <p:cBhvr>
                                        <p:cTn id="62" dur="2250" fill="hold"/>
                                        <p:tgtEl>
                                          <p:spTgt spid="8"/>
                                        </p:tgtEl>
                                        <p:attrNameLst>
                                          <p:attrName>ppt_x</p:attrName>
                                        </p:attrNameLst>
                                      </p:cBhvr>
                                      <p:tavLst>
                                        <p:tav tm="0">
                                          <p:val>
                                            <p:strVal val="#ppt_x"/>
                                          </p:val>
                                        </p:tav>
                                        <p:tav tm="100000">
                                          <p:val>
                                            <p:strVal val="#ppt_x"/>
                                          </p:val>
                                        </p:tav>
                                      </p:tavLst>
                                    </p:anim>
                                    <p:anim calcmode="lin" valueType="num">
                                      <p:cBhvr>
                                        <p:cTn id="63" dur="2250" fill="hold"/>
                                        <p:tgtEl>
                                          <p:spTgt spid="8"/>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5"/>
                                        </p:tgtEl>
                                        <p:attrNameLst>
                                          <p:attrName>style.visibility</p:attrName>
                                        </p:attrNameLst>
                                      </p:cBhvr>
                                      <p:to>
                                        <p:strVal val="visible"/>
                                      </p:to>
                                    </p:set>
                                    <p:animEffect transition="in" filter="fade">
                                      <p:cBhvr>
                                        <p:cTn id="66" dur="2000"/>
                                        <p:tgtEl>
                                          <p:spTgt spid="25"/>
                                        </p:tgtEl>
                                      </p:cBhvr>
                                    </p:animEffect>
                                    <p:anim calcmode="lin" valueType="num">
                                      <p:cBhvr>
                                        <p:cTn id="67" dur="2000" fill="hold"/>
                                        <p:tgtEl>
                                          <p:spTgt spid="25"/>
                                        </p:tgtEl>
                                        <p:attrNameLst>
                                          <p:attrName>ppt_x</p:attrName>
                                        </p:attrNameLst>
                                      </p:cBhvr>
                                      <p:tavLst>
                                        <p:tav tm="0">
                                          <p:val>
                                            <p:strVal val="#ppt_x"/>
                                          </p:val>
                                        </p:tav>
                                        <p:tav tm="100000">
                                          <p:val>
                                            <p:strVal val="#ppt_x"/>
                                          </p:val>
                                        </p:tav>
                                      </p:tavLst>
                                    </p:anim>
                                    <p:anim calcmode="lin" valueType="num">
                                      <p:cBhvr>
                                        <p:cTn id="68" dur="2000" fill="hold"/>
                                        <p:tgtEl>
                                          <p:spTgt spid="25"/>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0"/>
                                        </p:tgtEl>
                                        <p:attrNameLst>
                                          <p:attrName>style.visibility</p:attrName>
                                        </p:attrNameLst>
                                      </p:cBhvr>
                                      <p:to>
                                        <p:strVal val="visible"/>
                                      </p:to>
                                    </p:set>
                                    <p:animEffect transition="in" filter="fade">
                                      <p:cBhvr>
                                        <p:cTn id="71" dur="2250"/>
                                        <p:tgtEl>
                                          <p:spTgt spid="20"/>
                                        </p:tgtEl>
                                      </p:cBhvr>
                                    </p:animEffect>
                                    <p:anim calcmode="lin" valueType="num">
                                      <p:cBhvr>
                                        <p:cTn id="72" dur="2250" fill="hold"/>
                                        <p:tgtEl>
                                          <p:spTgt spid="20"/>
                                        </p:tgtEl>
                                        <p:attrNameLst>
                                          <p:attrName>ppt_x</p:attrName>
                                        </p:attrNameLst>
                                      </p:cBhvr>
                                      <p:tavLst>
                                        <p:tav tm="0">
                                          <p:val>
                                            <p:strVal val="#ppt_x"/>
                                          </p:val>
                                        </p:tav>
                                        <p:tav tm="100000">
                                          <p:val>
                                            <p:strVal val="#ppt_x"/>
                                          </p:val>
                                        </p:tav>
                                      </p:tavLst>
                                    </p:anim>
                                    <p:anim calcmode="lin" valueType="num">
                                      <p:cBhvr>
                                        <p:cTn id="73" dur="2250" fill="hold"/>
                                        <p:tgtEl>
                                          <p:spTgt spid="20"/>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8"/>
                                        </p:tgtEl>
                                        <p:attrNameLst>
                                          <p:attrName>style.visibility</p:attrName>
                                        </p:attrNameLst>
                                      </p:cBhvr>
                                      <p:to>
                                        <p:strVal val="visible"/>
                                      </p:to>
                                    </p:set>
                                    <p:animEffect transition="in" filter="fade">
                                      <p:cBhvr>
                                        <p:cTn id="76" dur="1750"/>
                                        <p:tgtEl>
                                          <p:spTgt spid="28"/>
                                        </p:tgtEl>
                                      </p:cBhvr>
                                    </p:animEffect>
                                    <p:anim calcmode="lin" valueType="num">
                                      <p:cBhvr>
                                        <p:cTn id="77" dur="1750" fill="hold"/>
                                        <p:tgtEl>
                                          <p:spTgt spid="28"/>
                                        </p:tgtEl>
                                        <p:attrNameLst>
                                          <p:attrName>ppt_x</p:attrName>
                                        </p:attrNameLst>
                                      </p:cBhvr>
                                      <p:tavLst>
                                        <p:tav tm="0">
                                          <p:val>
                                            <p:strVal val="#ppt_x"/>
                                          </p:val>
                                        </p:tav>
                                        <p:tav tm="100000">
                                          <p:val>
                                            <p:strVal val="#ppt_x"/>
                                          </p:val>
                                        </p:tav>
                                      </p:tavLst>
                                    </p:anim>
                                    <p:anim calcmode="lin" valueType="num">
                                      <p:cBhvr>
                                        <p:cTn id="78" dur="1750" fill="hold"/>
                                        <p:tgtEl>
                                          <p:spTgt spid="28"/>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fade">
                                      <p:cBhvr>
                                        <p:cTn id="81" dur="1500"/>
                                        <p:tgtEl>
                                          <p:spTgt spid="12"/>
                                        </p:tgtEl>
                                      </p:cBhvr>
                                    </p:animEffect>
                                    <p:anim calcmode="lin" valueType="num">
                                      <p:cBhvr>
                                        <p:cTn id="82" dur="1500" fill="hold"/>
                                        <p:tgtEl>
                                          <p:spTgt spid="12"/>
                                        </p:tgtEl>
                                        <p:attrNameLst>
                                          <p:attrName>ppt_x</p:attrName>
                                        </p:attrNameLst>
                                      </p:cBhvr>
                                      <p:tavLst>
                                        <p:tav tm="0">
                                          <p:val>
                                            <p:strVal val="#ppt_x"/>
                                          </p:val>
                                        </p:tav>
                                        <p:tav tm="100000">
                                          <p:val>
                                            <p:strVal val="#ppt_x"/>
                                          </p:val>
                                        </p:tav>
                                      </p:tavLst>
                                    </p:anim>
                                    <p:anim calcmode="lin" valueType="num">
                                      <p:cBhvr>
                                        <p:cTn id="83" dur="1500" fill="hold"/>
                                        <p:tgtEl>
                                          <p:spTgt spid="12"/>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7"/>
                                        </p:tgtEl>
                                        <p:attrNameLst>
                                          <p:attrName>style.visibility</p:attrName>
                                        </p:attrNameLst>
                                      </p:cBhvr>
                                      <p:to>
                                        <p:strVal val="visible"/>
                                      </p:to>
                                    </p:set>
                                    <p:animEffect transition="in" filter="fade">
                                      <p:cBhvr>
                                        <p:cTn id="86" dur="1750"/>
                                        <p:tgtEl>
                                          <p:spTgt spid="17"/>
                                        </p:tgtEl>
                                      </p:cBhvr>
                                    </p:animEffect>
                                    <p:anim calcmode="lin" valueType="num">
                                      <p:cBhvr>
                                        <p:cTn id="87" dur="1750" fill="hold"/>
                                        <p:tgtEl>
                                          <p:spTgt spid="17"/>
                                        </p:tgtEl>
                                        <p:attrNameLst>
                                          <p:attrName>ppt_x</p:attrName>
                                        </p:attrNameLst>
                                      </p:cBhvr>
                                      <p:tavLst>
                                        <p:tav tm="0">
                                          <p:val>
                                            <p:strVal val="#ppt_x"/>
                                          </p:val>
                                        </p:tav>
                                        <p:tav tm="100000">
                                          <p:val>
                                            <p:strVal val="#ppt_x"/>
                                          </p:val>
                                        </p:tav>
                                      </p:tavLst>
                                    </p:anim>
                                    <p:anim calcmode="lin" valueType="num">
                                      <p:cBhvr>
                                        <p:cTn id="88" dur="1750" fill="hold"/>
                                        <p:tgtEl>
                                          <p:spTgt spid="17"/>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1"/>
                                        </p:tgtEl>
                                        <p:attrNameLst>
                                          <p:attrName>style.visibility</p:attrName>
                                        </p:attrNameLst>
                                      </p:cBhvr>
                                      <p:to>
                                        <p:strVal val="visible"/>
                                      </p:to>
                                    </p:set>
                                    <p:animEffect transition="in" filter="fade">
                                      <p:cBhvr>
                                        <p:cTn id="91" dur="2000"/>
                                        <p:tgtEl>
                                          <p:spTgt spid="11"/>
                                        </p:tgtEl>
                                      </p:cBhvr>
                                    </p:animEffect>
                                    <p:anim calcmode="lin" valueType="num">
                                      <p:cBhvr>
                                        <p:cTn id="92" dur="2000" fill="hold"/>
                                        <p:tgtEl>
                                          <p:spTgt spid="11"/>
                                        </p:tgtEl>
                                        <p:attrNameLst>
                                          <p:attrName>ppt_x</p:attrName>
                                        </p:attrNameLst>
                                      </p:cBhvr>
                                      <p:tavLst>
                                        <p:tav tm="0">
                                          <p:val>
                                            <p:strVal val="#ppt_x"/>
                                          </p:val>
                                        </p:tav>
                                        <p:tav tm="100000">
                                          <p:val>
                                            <p:strVal val="#ppt_x"/>
                                          </p:val>
                                        </p:tav>
                                      </p:tavLst>
                                    </p:anim>
                                    <p:anim calcmode="lin" valueType="num">
                                      <p:cBhvr>
                                        <p:cTn id="93" dur="2000" fill="hold"/>
                                        <p:tgtEl>
                                          <p:spTgt spid="11"/>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19"/>
                                        </p:tgtEl>
                                        <p:attrNameLst>
                                          <p:attrName>style.visibility</p:attrName>
                                        </p:attrNameLst>
                                      </p:cBhvr>
                                      <p:to>
                                        <p:strVal val="visible"/>
                                      </p:to>
                                    </p:set>
                                    <p:animEffect transition="in" filter="fade">
                                      <p:cBhvr>
                                        <p:cTn id="96" dur="2000"/>
                                        <p:tgtEl>
                                          <p:spTgt spid="19"/>
                                        </p:tgtEl>
                                      </p:cBhvr>
                                    </p:animEffect>
                                    <p:anim calcmode="lin" valueType="num">
                                      <p:cBhvr>
                                        <p:cTn id="97" dur="2000" fill="hold"/>
                                        <p:tgtEl>
                                          <p:spTgt spid="19"/>
                                        </p:tgtEl>
                                        <p:attrNameLst>
                                          <p:attrName>ppt_x</p:attrName>
                                        </p:attrNameLst>
                                      </p:cBhvr>
                                      <p:tavLst>
                                        <p:tav tm="0">
                                          <p:val>
                                            <p:strVal val="#ppt_x"/>
                                          </p:val>
                                        </p:tav>
                                        <p:tav tm="100000">
                                          <p:val>
                                            <p:strVal val="#ppt_x"/>
                                          </p:val>
                                        </p:tav>
                                      </p:tavLst>
                                    </p:anim>
                                    <p:anim calcmode="lin" valueType="num">
                                      <p:cBhvr>
                                        <p:cTn id="98" dur="2000" fill="hold"/>
                                        <p:tgtEl>
                                          <p:spTgt spid="19"/>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fade">
                                      <p:cBhvr>
                                        <p:cTn id="101" dur="1500"/>
                                        <p:tgtEl>
                                          <p:spTgt spid="27"/>
                                        </p:tgtEl>
                                      </p:cBhvr>
                                    </p:animEffect>
                                    <p:anim calcmode="lin" valueType="num">
                                      <p:cBhvr>
                                        <p:cTn id="102" dur="1500" fill="hold"/>
                                        <p:tgtEl>
                                          <p:spTgt spid="27"/>
                                        </p:tgtEl>
                                        <p:attrNameLst>
                                          <p:attrName>ppt_x</p:attrName>
                                        </p:attrNameLst>
                                      </p:cBhvr>
                                      <p:tavLst>
                                        <p:tav tm="0">
                                          <p:val>
                                            <p:strVal val="#ppt_x"/>
                                          </p:val>
                                        </p:tav>
                                        <p:tav tm="100000">
                                          <p:val>
                                            <p:strVal val="#ppt_x"/>
                                          </p:val>
                                        </p:tav>
                                      </p:tavLst>
                                    </p:anim>
                                    <p:anim calcmode="lin" valueType="num">
                                      <p:cBhvr>
                                        <p:cTn id="103" dur="1500" fill="hold"/>
                                        <p:tgtEl>
                                          <p:spTgt spid="27"/>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5"/>
                                        </p:tgtEl>
                                        <p:attrNameLst>
                                          <p:attrName>style.visibility</p:attrName>
                                        </p:attrNameLst>
                                      </p:cBhvr>
                                      <p:to>
                                        <p:strVal val="visible"/>
                                      </p:to>
                                    </p:set>
                                    <p:animEffect transition="in" filter="fade">
                                      <p:cBhvr>
                                        <p:cTn id="106" dur="2250"/>
                                        <p:tgtEl>
                                          <p:spTgt spid="15"/>
                                        </p:tgtEl>
                                      </p:cBhvr>
                                    </p:animEffect>
                                    <p:anim calcmode="lin" valueType="num">
                                      <p:cBhvr>
                                        <p:cTn id="107" dur="2250" fill="hold"/>
                                        <p:tgtEl>
                                          <p:spTgt spid="15"/>
                                        </p:tgtEl>
                                        <p:attrNameLst>
                                          <p:attrName>ppt_x</p:attrName>
                                        </p:attrNameLst>
                                      </p:cBhvr>
                                      <p:tavLst>
                                        <p:tav tm="0">
                                          <p:val>
                                            <p:strVal val="#ppt_x"/>
                                          </p:val>
                                        </p:tav>
                                        <p:tav tm="100000">
                                          <p:val>
                                            <p:strVal val="#ppt_x"/>
                                          </p:val>
                                        </p:tav>
                                      </p:tavLst>
                                    </p:anim>
                                    <p:anim calcmode="lin" valueType="num">
                                      <p:cBhvr>
                                        <p:cTn id="108" dur="2250" fill="hold"/>
                                        <p:tgtEl>
                                          <p:spTgt spid="15"/>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9"/>
                                        </p:tgtEl>
                                        <p:attrNameLst>
                                          <p:attrName>style.visibility</p:attrName>
                                        </p:attrNameLst>
                                      </p:cBhvr>
                                      <p:to>
                                        <p:strVal val="visible"/>
                                      </p:to>
                                    </p:set>
                                    <p:animEffect transition="in" filter="fade">
                                      <p:cBhvr>
                                        <p:cTn id="111" dur="1000"/>
                                        <p:tgtEl>
                                          <p:spTgt spid="9"/>
                                        </p:tgtEl>
                                      </p:cBhvr>
                                    </p:animEffect>
                                    <p:anim calcmode="lin" valueType="num">
                                      <p:cBhvr>
                                        <p:cTn id="112" dur="1000" fill="hold"/>
                                        <p:tgtEl>
                                          <p:spTgt spid="9"/>
                                        </p:tgtEl>
                                        <p:attrNameLst>
                                          <p:attrName>ppt_x</p:attrName>
                                        </p:attrNameLst>
                                      </p:cBhvr>
                                      <p:tavLst>
                                        <p:tav tm="0">
                                          <p:val>
                                            <p:strVal val="#ppt_x"/>
                                          </p:val>
                                        </p:tav>
                                        <p:tav tm="100000">
                                          <p:val>
                                            <p:strVal val="#ppt_x"/>
                                          </p:val>
                                        </p:tav>
                                      </p:tavLst>
                                    </p:anim>
                                    <p:anim calcmode="lin" valueType="num">
                                      <p:cBhvr>
                                        <p:cTn id="113" dur="1000" fill="hold"/>
                                        <p:tgtEl>
                                          <p:spTgt spid="9"/>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3"/>
                                        </p:tgtEl>
                                        <p:attrNameLst>
                                          <p:attrName>style.visibility</p:attrName>
                                        </p:attrNameLst>
                                      </p:cBhvr>
                                      <p:to>
                                        <p:strVal val="visible"/>
                                      </p:to>
                                    </p:set>
                                    <p:animEffect transition="in" filter="fade">
                                      <p:cBhvr>
                                        <p:cTn id="116" dur="2250"/>
                                        <p:tgtEl>
                                          <p:spTgt spid="23"/>
                                        </p:tgtEl>
                                      </p:cBhvr>
                                    </p:animEffect>
                                    <p:anim calcmode="lin" valueType="num">
                                      <p:cBhvr>
                                        <p:cTn id="117" dur="2250" fill="hold"/>
                                        <p:tgtEl>
                                          <p:spTgt spid="23"/>
                                        </p:tgtEl>
                                        <p:attrNameLst>
                                          <p:attrName>ppt_x</p:attrName>
                                        </p:attrNameLst>
                                      </p:cBhvr>
                                      <p:tavLst>
                                        <p:tav tm="0">
                                          <p:val>
                                            <p:strVal val="#ppt_x"/>
                                          </p:val>
                                        </p:tav>
                                        <p:tav tm="100000">
                                          <p:val>
                                            <p:strVal val="#ppt_x"/>
                                          </p:val>
                                        </p:tav>
                                      </p:tavLst>
                                    </p:anim>
                                    <p:anim calcmode="lin" valueType="num">
                                      <p:cBhvr>
                                        <p:cTn id="118" dur="2250" fill="hold"/>
                                        <p:tgtEl>
                                          <p:spTgt spid="23"/>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29"/>
                                        </p:tgtEl>
                                        <p:attrNameLst>
                                          <p:attrName>style.visibility</p:attrName>
                                        </p:attrNameLst>
                                      </p:cBhvr>
                                      <p:to>
                                        <p:strVal val="visible"/>
                                      </p:to>
                                    </p:set>
                                    <p:animEffect transition="in" filter="fade">
                                      <p:cBhvr>
                                        <p:cTn id="121" dur="1500"/>
                                        <p:tgtEl>
                                          <p:spTgt spid="29"/>
                                        </p:tgtEl>
                                      </p:cBhvr>
                                    </p:animEffect>
                                    <p:anim calcmode="lin" valueType="num">
                                      <p:cBhvr>
                                        <p:cTn id="122" dur="1500" fill="hold"/>
                                        <p:tgtEl>
                                          <p:spTgt spid="29"/>
                                        </p:tgtEl>
                                        <p:attrNameLst>
                                          <p:attrName>ppt_x</p:attrName>
                                        </p:attrNameLst>
                                      </p:cBhvr>
                                      <p:tavLst>
                                        <p:tav tm="0">
                                          <p:val>
                                            <p:strVal val="#ppt_x"/>
                                          </p:val>
                                        </p:tav>
                                        <p:tav tm="100000">
                                          <p:val>
                                            <p:strVal val="#ppt_x"/>
                                          </p:val>
                                        </p:tav>
                                      </p:tavLst>
                                    </p:anim>
                                    <p:anim calcmode="lin" valueType="num">
                                      <p:cBhvr>
                                        <p:cTn id="123" dur="1500" fill="hold"/>
                                        <p:tgtEl>
                                          <p:spTgt spid="2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1" name="Prostokąt 30"/>
          <p:cNvSpPr/>
          <p:nvPr/>
        </p:nvSpPr>
        <p:spPr>
          <a:xfrm>
            <a:off x="534591" y="1536174"/>
            <a:ext cx="8074819" cy="3785652"/>
          </a:xfrm>
          <a:prstGeom prst="rect">
            <a:avLst/>
          </a:prstGeom>
          <a:noFill/>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rPr>
              <a:t>Two trains travel together to Toyland. </a:t>
            </a:r>
            <a:endParaRPr kumimoji="0" lang="es-ES" sz="6000" b="0" i="0" u="none" strike="noStrike" kern="1200" cap="none" spc="0" normalizeH="0" baseline="0" noProof="0" dirty="0">
              <a:ln w="12700" cmpd="sng">
                <a:solidFill>
                  <a:sysClr val="windowText" lastClr="000000"/>
                </a:solidFill>
                <a:prstDash val="solid"/>
              </a:ln>
              <a:solidFill>
                <a:srgbClr val="FFFFFF"/>
              </a:solidFill>
              <a:effectLst>
                <a:outerShdw blurRad="63500" dir="3600000" algn="tl" rotWithShape="0">
                  <a:srgbClr val="000000">
                    <a:alpha val="70000"/>
                  </a:srgbClr>
                </a:outerShdw>
              </a:effectLst>
              <a:uLnTx/>
              <a:uFillTx/>
              <a:latin typeface="Ravie" panose="04040805050809020602" pitchFamily="82" charset="0"/>
              <a:ea typeface="+mn-ea"/>
              <a:cs typeface="Arial" panose="020B0604020202020204" pitchFamily="34" charset="0"/>
            </a:endParaRPr>
          </a:p>
        </p:txBody>
      </p:sp>
      <p:pic>
        <p:nvPicPr>
          <p:cNvPr id="6" name="Picture 20"/>
          <p:cNvPicPr>
            <a:picLocks noChangeAspect="1"/>
          </p:cNvPicPr>
          <p:nvPr/>
        </p:nvPicPr>
        <p:blipFill>
          <a:blip r:embed="rId1"/>
          <a:stretch>
            <a:fillRect/>
          </a:stretch>
        </p:blipFill>
        <p:spPr>
          <a:xfrm>
            <a:off x="7345363" y="4826000"/>
            <a:ext cx="1344612" cy="1511300"/>
          </a:xfrm>
          <a:prstGeom prst="rect">
            <a:avLst/>
          </a:prstGeom>
          <a:noFill/>
          <a:ln w="9525">
            <a:noFill/>
          </a:ln>
        </p:spPr>
      </p:pic>
      <p:sp>
        <p:nvSpPr>
          <p:cNvPr id="9" name="Gwiazda 8-ramienna 1"/>
          <p:cNvSpPr/>
          <p:nvPr/>
        </p:nvSpPr>
        <p:spPr>
          <a:xfrm>
            <a:off x="2627313" y="611188"/>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0" name="Gwiazda 8-ramienna 1"/>
          <p:cNvSpPr/>
          <p:nvPr/>
        </p:nvSpPr>
        <p:spPr>
          <a:xfrm rot="1257596">
            <a:off x="492125" y="181927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1" name="Gwiazda 8-ramienna 1"/>
          <p:cNvSpPr/>
          <p:nvPr/>
        </p:nvSpPr>
        <p:spPr>
          <a:xfrm rot="20271506">
            <a:off x="3578225" y="1735138"/>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2" name="Gwiazda 8-ramienna 1"/>
          <p:cNvSpPr/>
          <p:nvPr/>
        </p:nvSpPr>
        <p:spPr>
          <a:xfrm rot="1689597">
            <a:off x="1820863" y="172720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3" name="Gwiazda 8-ramienna 1"/>
          <p:cNvSpPr/>
          <p:nvPr/>
        </p:nvSpPr>
        <p:spPr>
          <a:xfrm rot="19816904">
            <a:off x="514350" y="4837113"/>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4" name="Gwiazda 8-ramienna 1"/>
          <p:cNvSpPr/>
          <p:nvPr/>
        </p:nvSpPr>
        <p:spPr>
          <a:xfrm rot="625843">
            <a:off x="2276475" y="5492750"/>
            <a:ext cx="325438"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5" name="Gwiazda 8-ramienna 1"/>
          <p:cNvSpPr/>
          <p:nvPr/>
        </p:nvSpPr>
        <p:spPr>
          <a:xfrm>
            <a:off x="781050" y="923925"/>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6" name="Gwiazda 8-ramienna 1"/>
          <p:cNvSpPr/>
          <p:nvPr/>
        </p:nvSpPr>
        <p:spPr>
          <a:xfrm rot="2027666">
            <a:off x="2284413"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7" name="Gwiazda 8-ramienna 1"/>
          <p:cNvSpPr/>
          <p:nvPr/>
        </p:nvSpPr>
        <p:spPr>
          <a:xfrm rot="2027666">
            <a:off x="8172450" y="4378325"/>
            <a:ext cx="252413" cy="25241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8" name="Gwiazda 8-ramienna 1"/>
          <p:cNvSpPr/>
          <p:nvPr/>
        </p:nvSpPr>
        <p:spPr>
          <a:xfrm rot="2027666">
            <a:off x="6310313" y="2589213"/>
            <a:ext cx="323850" cy="3254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19" name="Gwiazda 8-ramienna 1"/>
          <p:cNvSpPr/>
          <p:nvPr/>
        </p:nvSpPr>
        <p:spPr>
          <a:xfrm rot="2027666">
            <a:off x="8323263" y="1814513"/>
            <a:ext cx="360363" cy="360363"/>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0" name="Gwiazda 8-ramienna 1"/>
          <p:cNvSpPr/>
          <p:nvPr/>
        </p:nvSpPr>
        <p:spPr>
          <a:xfrm rot="2027666">
            <a:off x="7627938" y="3308350"/>
            <a:ext cx="288925"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1" name="Gwiazda 8-ramienna 1"/>
          <p:cNvSpPr/>
          <p:nvPr/>
        </p:nvSpPr>
        <p:spPr>
          <a:xfrm rot="2027666">
            <a:off x="2982913" y="4205288"/>
            <a:ext cx="287338" cy="287338"/>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2" name="Gwiazda 8-ramienna 1"/>
          <p:cNvSpPr/>
          <p:nvPr/>
        </p:nvSpPr>
        <p:spPr>
          <a:xfrm rot="2027666">
            <a:off x="4916488" y="29083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3" name="Gwiazda 8-ramienna 1"/>
          <p:cNvSpPr/>
          <p:nvPr/>
        </p:nvSpPr>
        <p:spPr>
          <a:xfrm rot="2027666">
            <a:off x="3835400" y="4805363"/>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4" name="Gwiazda 8-ramienna 1"/>
          <p:cNvSpPr/>
          <p:nvPr/>
        </p:nvSpPr>
        <p:spPr>
          <a:xfrm rot="2027666">
            <a:off x="5924550" y="5715000"/>
            <a:ext cx="287338"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5" name="Gwiazda 8-ramienna 1"/>
          <p:cNvSpPr/>
          <p:nvPr/>
        </p:nvSpPr>
        <p:spPr>
          <a:xfrm rot="2027666">
            <a:off x="6707188" y="777875"/>
            <a:ext cx="288925" cy="288925"/>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6" name="Gwiazda 8-ramienna 1"/>
          <p:cNvSpPr/>
          <p:nvPr/>
        </p:nvSpPr>
        <p:spPr>
          <a:xfrm rot="20271506">
            <a:off x="6689725" y="4197350"/>
            <a:ext cx="323850" cy="32385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7" name="Gwiazda 8-ramienna 1"/>
          <p:cNvSpPr/>
          <p:nvPr/>
        </p:nvSpPr>
        <p:spPr>
          <a:xfrm rot="2027666">
            <a:off x="1185863" y="2563813"/>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8" name="Gwiazda 8-ramienna 1"/>
          <p:cNvSpPr/>
          <p:nvPr/>
        </p:nvSpPr>
        <p:spPr>
          <a:xfrm rot="2027666">
            <a:off x="4176713" y="597852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29" name="Gwiazda 8-ramienna 1"/>
          <p:cNvSpPr/>
          <p:nvPr/>
        </p:nvSpPr>
        <p:spPr>
          <a:xfrm rot="19572334" flipV="1">
            <a:off x="5710238" y="636588"/>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sp>
        <p:nvSpPr>
          <p:cNvPr id="30" name="Gwiazda 8-ramienna 1"/>
          <p:cNvSpPr/>
          <p:nvPr/>
        </p:nvSpPr>
        <p:spPr>
          <a:xfrm rot="20271506">
            <a:off x="7581900" y="4778375"/>
            <a:ext cx="215900" cy="215900"/>
          </a:xfrm>
          <a:custGeom>
            <a:avLst/>
            <a:gdLst>
              <a:gd name="connsiteX0" fmla="*/ 0 w 2593906"/>
              <a:gd name="connsiteY0" fmla="*/ 1260140 h 2520280"/>
              <a:gd name="connsiteX1" fmla="*/ 1174494 w 2593906"/>
              <a:gd name="connsiteY1" fmla="*/ 1210856 h 2520280"/>
              <a:gd name="connsiteX2" fmla="*/ 379869 w 2593906"/>
              <a:gd name="connsiteY2" fmla="*/ 369086 h 2520280"/>
              <a:gd name="connsiteX3" fmla="*/ 1246229 w 2593906"/>
              <a:gd name="connsiteY3" fmla="*/ 1141157 h 2520280"/>
              <a:gd name="connsiteX4" fmla="*/ 1296953 w 2593906"/>
              <a:gd name="connsiteY4" fmla="*/ 0 h 2520280"/>
              <a:gd name="connsiteX5" fmla="*/ 1347677 w 2593906"/>
              <a:gd name="connsiteY5" fmla="*/ 1141157 h 2520280"/>
              <a:gd name="connsiteX6" fmla="*/ 2214037 w 2593906"/>
              <a:gd name="connsiteY6" fmla="*/ 369086 h 2520280"/>
              <a:gd name="connsiteX7" fmla="*/ 1419412 w 2593906"/>
              <a:gd name="connsiteY7" fmla="*/ 1210856 h 2520280"/>
              <a:gd name="connsiteX8" fmla="*/ 2593906 w 2593906"/>
              <a:gd name="connsiteY8" fmla="*/ 1260140 h 2520280"/>
              <a:gd name="connsiteX9" fmla="*/ 1419412 w 2593906"/>
              <a:gd name="connsiteY9" fmla="*/ 1309424 h 2520280"/>
              <a:gd name="connsiteX10" fmla="*/ 2214037 w 2593906"/>
              <a:gd name="connsiteY10" fmla="*/ 2151194 h 2520280"/>
              <a:gd name="connsiteX11" fmla="*/ 1347677 w 2593906"/>
              <a:gd name="connsiteY11" fmla="*/ 1379123 h 2520280"/>
              <a:gd name="connsiteX12" fmla="*/ 1296953 w 2593906"/>
              <a:gd name="connsiteY12" fmla="*/ 2520280 h 2520280"/>
              <a:gd name="connsiteX13" fmla="*/ 1246229 w 2593906"/>
              <a:gd name="connsiteY13" fmla="*/ 1379123 h 2520280"/>
              <a:gd name="connsiteX14" fmla="*/ 379869 w 2593906"/>
              <a:gd name="connsiteY14" fmla="*/ 2151194 h 2520280"/>
              <a:gd name="connsiteX15" fmla="*/ 1174494 w 2593906"/>
              <a:gd name="connsiteY15" fmla="*/ 1309424 h 2520280"/>
              <a:gd name="connsiteX16" fmla="*/ 0 w 2593906"/>
              <a:gd name="connsiteY16" fmla="*/ 1260140 h 2520280"/>
              <a:gd name="connsiteX0-1" fmla="*/ 0 w 2593906"/>
              <a:gd name="connsiteY0-2" fmla="*/ 1260140 h 2520280"/>
              <a:gd name="connsiteX1-3" fmla="*/ 1174494 w 2593906"/>
              <a:gd name="connsiteY1-4" fmla="*/ 1210856 h 2520280"/>
              <a:gd name="connsiteX2-5" fmla="*/ 379869 w 2593906"/>
              <a:gd name="connsiteY2-6" fmla="*/ 369086 h 2520280"/>
              <a:gd name="connsiteX3-7" fmla="*/ 557465 w 2593906"/>
              <a:gd name="connsiteY3-8" fmla="*/ 283812 h 2520280"/>
              <a:gd name="connsiteX4-9" fmla="*/ 1246229 w 2593906"/>
              <a:gd name="connsiteY4-10" fmla="*/ 1141157 h 2520280"/>
              <a:gd name="connsiteX5-11" fmla="*/ 1296953 w 2593906"/>
              <a:gd name="connsiteY5-12" fmla="*/ 0 h 2520280"/>
              <a:gd name="connsiteX6-13" fmla="*/ 1347677 w 2593906"/>
              <a:gd name="connsiteY6-14" fmla="*/ 1141157 h 2520280"/>
              <a:gd name="connsiteX7-15" fmla="*/ 2214037 w 2593906"/>
              <a:gd name="connsiteY7-16" fmla="*/ 369086 h 2520280"/>
              <a:gd name="connsiteX8-17" fmla="*/ 1419412 w 2593906"/>
              <a:gd name="connsiteY8-18" fmla="*/ 1210856 h 2520280"/>
              <a:gd name="connsiteX9-19" fmla="*/ 2593906 w 2593906"/>
              <a:gd name="connsiteY9-20" fmla="*/ 1260140 h 2520280"/>
              <a:gd name="connsiteX10-21" fmla="*/ 1419412 w 2593906"/>
              <a:gd name="connsiteY10-22" fmla="*/ 1309424 h 2520280"/>
              <a:gd name="connsiteX11-23" fmla="*/ 2214037 w 2593906"/>
              <a:gd name="connsiteY11-24" fmla="*/ 2151194 h 2520280"/>
              <a:gd name="connsiteX12-25" fmla="*/ 1347677 w 2593906"/>
              <a:gd name="connsiteY12-26" fmla="*/ 1379123 h 2520280"/>
              <a:gd name="connsiteX13-27" fmla="*/ 1296953 w 2593906"/>
              <a:gd name="connsiteY13-28" fmla="*/ 2520280 h 2520280"/>
              <a:gd name="connsiteX14-29" fmla="*/ 1246229 w 2593906"/>
              <a:gd name="connsiteY14-30" fmla="*/ 1379123 h 2520280"/>
              <a:gd name="connsiteX15-31" fmla="*/ 379869 w 2593906"/>
              <a:gd name="connsiteY15-32" fmla="*/ 2151194 h 2520280"/>
              <a:gd name="connsiteX16-33" fmla="*/ 1174494 w 2593906"/>
              <a:gd name="connsiteY16-34" fmla="*/ 1309424 h 2520280"/>
              <a:gd name="connsiteX17" fmla="*/ 0 w 2593906"/>
              <a:gd name="connsiteY17" fmla="*/ 1260140 h 2520280"/>
              <a:gd name="connsiteX0-35" fmla="*/ 0 w 2593906"/>
              <a:gd name="connsiteY0-36" fmla="*/ 1260140 h 2520280"/>
              <a:gd name="connsiteX1-37" fmla="*/ 1174494 w 2593906"/>
              <a:gd name="connsiteY1-38" fmla="*/ 1210856 h 2520280"/>
              <a:gd name="connsiteX2-39" fmla="*/ 315474 w 2593906"/>
              <a:gd name="connsiteY2-40" fmla="*/ 484996 h 2520280"/>
              <a:gd name="connsiteX3-41" fmla="*/ 557465 w 2593906"/>
              <a:gd name="connsiteY3-42" fmla="*/ 283812 h 2520280"/>
              <a:gd name="connsiteX4-43" fmla="*/ 1246229 w 2593906"/>
              <a:gd name="connsiteY4-44" fmla="*/ 1141157 h 2520280"/>
              <a:gd name="connsiteX5-45" fmla="*/ 1296953 w 2593906"/>
              <a:gd name="connsiteY5-46" fmla="*/ 0 h 2520280"/>
              <a:gd name="connsiteX6-47" fmla="*/ 1347677 w 2593906"/>
              <a:gd name="connsiteY6-48" fmla="*/ 1141157 h 2520280"/>
              <a:gd name="connsiteX7-49" fmla="*/ 2214037 w 2593906"/>
              <a:gd name="connsiteY7-50" fmla="*/ 369086 h 2520280"/>
              <a:gd name="connsiteX8-51" fmla="*/ 1419412 w 2593906"/>
              <a:gd name="connsiteY8-52" fmla="*/ 1210856 h 2520280"/>
              <a:gd name="connsiteX9-53" fmla="*/ 2593906 w 2593906"/>
              <a:gd name="connsiteY9-54" fmla="*/ 1260140 h 2520280"/>
              <a:gd name="connsiteX10-55" fmla="*/ 1419412 w 2593906"/>
              <a:gd name="connsiteY10-56" fmla="*/ 1309424 h 2520280"/>
              <a:gd name="connsiteX11-57" fmla="*/ 2214037 w 2593906"/>
              <a:gd name="connsiteY11-58" fmla="*/ 2151194 h 2520280"/>
              <a:gd name="connsiteX12-59" fmla="*/ 1347677 w 2593906"/>
              <a:gd name="connsiteY12-60" fmla="*/ 1379123 h 2520280"/>
              <a:gd name="connsiteX13-61" fmla="*/ 1296953 w 2593906"/>
              <a:gd name="connsiteY13-62" fmla="*/ 2520280 h 2520280"/>
              <a:gd name="connsiteX14-63" fmla="*/ 1246229 w 2593906"/>
              <a:gd name="connsiteY14-64" fmla="*/ 1379123 h 2520280"/>
              <a:gd name="connsiteX15-65" fmla="*/ 379869 w 2593906"/>
              <a:gd name="connsiteY15-66" fmla="*/ 2151194 h 2520280"/>
              <a:gd name="connsiteX16-67" fmla="*/ 1174494 w 2593906"/>
              <a:gd name="connsiteY16-68" fmla="*/ 1309424 h 2520280"/>
              <a:gd name="connsiteX17-69" fmla="*/ 0 w 2593906"/>
              <a:gd name="connsiteY17-70" fmla="*/ 1260140 h 2520280"/>
              <a:gd name="connsiteX0-71" fmla="*/ 0 w 2593906"/>
              <a:gd name="connsiteY0-72" fmla="*/ 1260140 h 2520280"/>
              <a:gd name="connsiteX1-73" fmla="*/ 1174494 w 2593906"/>
              <a:gd name="connsiteY1-74" fmla="*/ 1210856 h 2520280"/>
              <a:gd name="connsiteX2-75" fmla="*/ 315474 w 2593906"/>
              <a:gd name="connsiteY2-76" fmla="*/ 484996 h 2520280"/>
              <a:gd name="connsiteX3-77" fmla="*/ 441555 w 2593906"/>
              <a:gd name="connsiteY3-78" fmla="*/ 309570 h 2520280"/>
              <a:gd name="connsiteX4-79" fmla="*/ 557465 w 2593906"/>
              <a:gd name="connsiteY4-80" fmla="*/ 283812 h 2520280"/>
              <a:gd name="connsiteX5-81" fmla="*/ 1246229 w 2593906"/>
              <a:gd name="connsiteY5-82" fmla="*/ 1141157 h 2520280"/>
              <a:gd name="connsiteX6-83" fmla="*/ 1296953 w 2593906"/>
              <a:gd name="connsiteY6-84" fmla="*/ 0 h 2520280"/>
              <a:gd name="connsiteX7-85" fmla="*/ 1347677 w 2593906"/>
              <a:gd name="connsiteY7-86" fmla="*/ 1141157 h 2520280"/>
              <a:gd name="connsiteX8-87" fmla="*/ 2214037 w 2593906"/>
              <a:gd name="connsiteY8-88" fmla="*/ 369086 h 2520280"/>
              <a:gd name="connsiteX9-89" fmla="*/ 1419412 w 2593906"/>
              <a:gd name="connsiteY9-90" fmla="*/ 1210856 h 2520280"/>
              <a:gd name="connsiteX10-91" fmla="*/ 2593906 w 2593906"/>
              <a:gd name="connsiteY10-92" fmla="*/ 1260140 h 2520280"/>
              <a:gd name="connsiteX11-93" fmla="*/ 1419412 w 2593906"/>
              <a:gd name="connsiteY11-94" fmla="*/ 1309424 h 2520280"/>
              <a:gd name="connsiteX12-95" fmla="*/ 2214037 w 2593906"/>
              <a:gd name="connsiteY12-96" fmla="*/ 2151194 h 2520280"/>
              <a:gd name="connsiteX13-97" fmla="*/ 1347677 w 2593906"/>
              <a:gd name="connsiteY13-98" fmla="*/ 1379123 h 2520280"/>
              <a:gd name="connsiteX14-99" fmla="*/ 1296953 w 2593906"/>
              <a:gd name="connsiteY14-100" fmla="*/ 2520280 h 2520280"/>
              <a:gd name="connsiteX15-101" fmla="*/ 1246229 w 2593906"/>
              <a:gd name="connsiteY15-102" fmla="*/ 1379123 h 2520280"/>
              <a:gd name="connsiteX16-103" fmla="*/ 379869 w 2593906"/>
              <a:gd name="connsiteY16-104" fmla="*/ 2151194 h 2520280"/>
              <a:gd name="connsiteX17-105" fmla="*/ 1174494 w 2593906"/>
              <a:gd name="connsiteY17-106" fmla="*/ 1309424 h 2520280"/>
              <a:gd name="connsiteX18" fmla="*/ 0 w 2593906"/>
              <a:gd name="connsiteY18" fmla="*/ 1260140 h 2520280"/>
              <a:gd name="connsiteX0-107" fmla="*/ 0 w 2593906"/>
              <a:gd name="connsiteY0-108" fmla="*/ 1260140 h 2520280"/>
              <a:gd name="connsiteX1-109" fmla="*/ 1174494 w 2593906"/>
              <a:gd name="connsiteY1-110" fmla="*/ 1210856 h 2520280"/>
              <a:gd name="connsiteX2-111" fmla="*/ 315474 w 2593906"/>
              <a:gd name="connsiteY2-112" fmla="*/ 484996 h 2520280"/>
              <a:gd name="connsiteX3-113" fmla="*/ 364282 w 2593906"/>
              <a:gd name="connsiteY3-114" fmla="*/ 451237 h 2520280"/>
              <a:gd name="connsiteX4-115" fmla="*/ 441555 w 2593906"/>
              <a:gd name="connsiteY4-116" fmla="*/ 309570 h 2520280"/>
              <a:gd name="connsiteX5-117" fmla="*/ 557465 w 2593906"/>
              <a:gd name="connsiteY5-118" fmla="*/ 283812 h 2520280"/>
              <a:gd name="connsiteX6-119" fmla="*/ 1246229 w 2593906"/>
              <a:gd name="connsiteY6-120" fmla="*/ 1141157 h 2520280"/>
              <a:gd name="connsiteX7-121" fmla="*/ 1296953 w 2593906"/>
              <a:gd name="connsiteY7-122" fmla="*/ 0 h 2520280"/>
              <a:gd name="connsiteX8-123" fmla="*/ 1347677 w 2593906"/>
              <a:gd name="connsiteY8-124" fmla="*/ 1141157 h 2520280"/>
              <a:gd name="connsiteX9-125" fmla="*/ 2214037 w 2593906"/>
              <a:gd name="connsiteY9-126" fmla="*/ 369086 h 2520280"/>
              <a:gd name="connsiteX10-127" fmla="*/ 1419412 w 2593906"/>
              <a:gd name="connsiteY10-128" fmla="*/ 1210856 h 2520280"/>
              <a:gd name="connsiteX11-129" fmla="*/ 2593906 w 2593906"/>
              <a:gd name="connsiteY11-130" fmla="*/ 1260140 h 2520280"/>
              <a:gd name="connsiteX12-131" fmla="*/ 1419412 w 2593906"/>
              <a:gd name="connsiteY12-132" fmla="*/ 1309424 h 2520280"/>
              <a:gd name="connsiteX13-133" fmla="*/ 2214037 w 2593906"/>
              <a:gd name="connsiteY13-134" fmla="*/ 2151194 h 2520280"/>
              <a:gd name="connsiteX14-135" fmla="*/ 1347677 w 2593906"/>
              <a:gd name="connsiteY14-136" fmla="*/ 1379123 h 2520280"/>
              <a:gd name="connsiteX15-137" fmla="*/ 1296953 w 2593906"/>
              <a:gd name="connsiteY15-138" fmla="*/ 2520280 h 2520280"/>
              <a:gd name="connsiteX16-139" fmla="*/ 1246229 w 2593906"/>
              <a:gd name="connsiteY16-140" fmla="*/ 1379123 h 2520280"/>
              <a:gd name="connsiteX17-141" fmla="*/ 379869 w 2593906"/>
              <a:gd name="connsiteY17-142" fmla="*/ 2151194 h 2520280"/>
              <a:gd name="connsiteX18-143" fmla="*/ 1174494 w 2593906"/>
              <a:gd name="connsiteY18-144" fmla="*/ 1309424 h 2520280"/>
              <a:gd name="connsiteX19" fmla="*/ 0 w 2593906"/>
              <a:gd name="connsiteY19" fmla="*/ 1260140 h 2520280"/>
              <a:gd name="connsiteX0-145" fmla="*/ 0 w 2593906"/>
              <a:gd name="connsiteY0-146" fmla="*/ 1260140 h 2520280"/>
              <a:gd name="connsiteX1-147" fmla="*/ 1174494 w 2593906"/>
              <a:gd name="connsiteY1-148" fmla="*/ 1210856 h 2520280"/>
              <a:gd name="connsiteX2-149" fmla="*/ 289717 w 2593906"/>
              <a:gd name="connsiteY2-150" fmla="*/ 536512 h 2520280"/>
              <a:gd name="connsiteX3-151" fmla="*/ 364282 w 2593906"/>
              <a:gd name="connsiteY3-152" fmla="*/ 451237 h 2520280"/>
              <a:gd name="connsiteX4-153" fmla="*/ 441555 w 2593906"/>
              <a:gd name="connsiteY4-154" fmla="*/ 309570 h 2520280"/>
              <a:gd name="connsiteX5-155" fmla="*/ 557465 w 2593906"/>
              <a:gd name="connsiteY5-156" fmla="*/ 283812 h 2520280"/>
              <a:gd name="connsiteX6-157" fmla="*/ 1246229 w 2593906"/>
              <a:gd name="connsiteY6-158" fmla="*/ 1141157 h 2520280"/>
              <a:gd name="connsiteX7-159" fmla="*/ 1296953 w 2593906"/>
              <a:gd name="connsiteY7-160" fmla="*/ 0 h 2520280"/>
              <a:gd name="connsiteX8-161" fmla="*/ 1347677 w 2593906"/>
              <a:gd name="connsiteY8-162" fmla="*/ 1141157 h 2520280"/>
              <a:gd name="connsiteX9-163" fmla="*/ 2214037 w 2593906"/>
              <a:gd name="connsiteY9-164" fmla="*/ 369086 h 2520280"/>
              <a:gd name="connsiteX10-165" fmla="*/ 1419412 w 2593906"/>
              <a:gd name="connsiteY10-166" fmla="*/ 1210856 h 2520280"/>
              <a:gd name="connsiteX11-167" fmla="*/ 2593906 w 2593906"/>
              <a:gd name="connsiteY11-168" fmla="*/ 1260140 h 2520280"/>
              <a:gd name="connsiteX12-169" fmla="*/ 1419412 w 2593906"/>
              <a:gd name="connsiteY12-170" fmla="*/ 1309424 h 2520280"/>
              <a:gd name="connsiteX13-171" fmla="*/ 2214037 w 2593906"/>
              <a:gd name="connsiteY13-172" fmla="*/ 2151194 h 2520280"/>
              <a:gd name="connsiteX14-173" fmla="*/ 1347677 w 2593906"/>
              <a:gd name="connsiteY14-174" fmla="*/ 1379123 h 2520280"/>
              <a:gd name="connsiteX15-175" fmla="*/ 1296953 w 2593906"/>
              <a:gd name="connsiteY15-176" fmla="*/ 2520280 h 2520280"/>
              <a:gd name="connsiteX16-177" fmla="*/ 1246229 w 2593906"/>
              <a:gd name="connsiteY16-178" fmla="*/ 1379123 h 2520280"/>
              <a:gd name="connsiteX17-179" fmla="*/ 379869 w 2593906"/>
              <a:gd name="connsiteY17-180" fmla="*/ 2151194 h 2520280"/>
              <a:gd name="connsiteX18-181" fmla="*/ 1174494 w 2593906"/>
              <a:gd name="connsiteY18-182" fmla="*/ 1309424 h 2520280"/>
              <a:gd name="connsiteX19-183" fmla="*/ 0 w 2593906"/>
              <a:gd name="connsiteY19-184" fmla="*/ 1260140 h 2520280"/>
              <a:gd name="connsiteX0-185" fmla="*/ 0 w 2593906"/>
              <a:gd name="connsiteY0-186" fmla="*/ 1260140 h 2520280"/>
              <a:gd name="connsiteX1-187" fmla="*/ 1174494 w 2593906"/>
              <a:gd name="connsiteY1-188" fmla="*/ 1210856 h 2520280"/>
              <a:gd name="connsiteX2-189" fmla="*/ 289717 w 2593906"/>
              <a:gd name="connsiteY2-190" fmla="*/ 536512 h 2520280"/>
              <a:gd name="connsiteX3-191" fmla="*/ 364282 w 2593906"/>
              <a:gd name="connsiteY3-192" fmla="*/ 451237 h 2520280"/>
              <a:gd name="connsiteX4-193" fmla="*/ 441555 w 2593906"/>
              <a:gd name="connsiteY4-194" fmla="*/ 309570 h 2520280"/>
              <a:gd name="connsiteX5-195" fmla="*/ 557465 w 2593906"/>
              <a:gd name="connsiteY5-196" fmla="*/ 283812 h 2520280"/>
              <a:gd name="connsiteX6-197" fmla="*/ 1246229 w 2593906"/>
              <a:gd name="connsiteY6-198" fmla="*/ 1141157 h 2520280"/>
              <a:gd name="connsiteX7-199" fmla="*/ 1296953 w 2593906"/>
              <a:gd name="connsiteY7-200" fmla="*/ 0 h 2520280"/>
              <a:gd name="connsiteX8-201" fmla="*/ 1347677 w 2593906"/>
              <a:gd name="connsiteY8-202" fmla="*/ 1141157 h 2520280"/>
              <a:gd name="connsiteX9-203" fmla="*/ 2214037 w 2593906"/>
              <a:gd name="connsiteY9-204" fmla="*/ 369086 h 2520280"/>
              <a:gd name="connsiteX10-205" fmla="*/ 1419412 w 2593906"/>
              <a:gd name="connsiteY10-206" fmla="*/ 1210856 h 2520280"/>
              <a:gd name="connsiteX11-207" fmla="*/ 2593906 w 2593906"/>
              <a:gd name="connsiteY11-208" fmla="*/ 1260140 h 2520280"/>
              <a:gd name="connsiteX12-209" fmla="*/ 1419412 w 2593906"/>
              <a:gd name="connsiteY12-210" fmla="*/ 1309424 h 2520280"/>
              <a:gd name="connsiteX13-211" fmla="*/ 2214037 w 2593906"/>
              <a:gd name="connsiteY13-212" fmla="*/ 2151194 h 2520280"/>
              <a:gd name="connsiteX14-213" fmla="*/ 1347677 w 2593906"/>
              <a:gd name="connsiteY14-214" fmla="*/ 1379123 h 2520280"/>
              <a:gd name="connsiteX15-215" fmla="*/ 1296953 w 2593906"/>
              <a:gd name="connsiteY15-216" fmla="*/ 2520280 h 2520280"/>
              <a:gd name="connsiteX16-217" fmla="*/ 1246229 w 2593906"/>
              <a:gd name="connsiteY16-218" fmla="*/ 1379123 h 2520280"/>
              <a:gd name="connsiteX17-219" fmla="*/ 379869 w 2593906"/>
              <a:gd name="connsiteY17-220" fmla="*/ 2151194 h 2520280"/>
              <a:gd name="connsiteX18-221" fmla="*/ 1174494 w 2593906"/>
              <a:gd name="connsiteY18-222" fmla="*/ 1309424 h 2520280"/>
              <a:gd name="connsiteX19-223" fmla="*/ 0 w 2593906"/>
              <a:gd name="connsiteY19-224" fmla="*/ 1260140 h 2520280"/>
              <a:gd name="connsiteX0-225" fmla="*/ 0 w 2593906"/>
              <a:gd name="connsiteY0-226" fmla="*/ 1260140 h 2520280"/>
              <a:gd name="connsiteX1-227" fmla="*/ 1174494 w 2593906"/>
              <a:gd name="connsiteY1-228" fmla="*/ 1210856 h 2520280"/>
              <a:gd name="connsiteX2-229" fmla="*/ 289717 w 2593906"/>
              <a:gd name="connsiteY2-230" fmla="*/ 536512 h 2520280"/>
              <a:gd name="connsiteX3-231" fmla="*/ 364282 w 2593906"/>
              <a:gd name="connsiteY3-232" fmla="*/ 451237 h 2520280"/>
              <a:gd name="connsiteX4-233" fmla="*/ 415797 w 2593906"/>
              <a:gd name="connsiteY4-234" fmla="*/ 361085 h 2520280"/>
              <a:gd name="connsiteX5-235" fmla="*/ 441555 w 2593906"/>
              <a:gd name="connsiteY5-236" fmla="*/ 309570 h 2520280"/>
              <a:gd name="connsiteX6-237" fmla="*/ 557465 w 2593906"/>
              <a:gd name="connsiteY6-238" fmla="*/ 283812 h 2520280"/>
              <a:gd name="connsiteX7-239" fmla="*/ 1246229 w 2593906"/>
              <a:gd name="connsiteY7-240" fmla="*/ 1141157 h 2520280"/>
              <a:gd name="connsiteX8-241" fmla="*/ 1296953 w 2593906"/>
              <a:gd name="connsiteY8-242" fmla="*/ 0 h 2520280"/>
              <a:gd name="connsiteX9-243" fmla="*/ 1347677 w 2593906"/>
              <a:gd name="connsiteY9-244" fmla="*/ 1141157 h 2520280"/>
              <a:gd name="connsiteX10-245" fmla="*/ 2214037 w 2593906"/>
              <a:gd name="connsiteY10-246" fmla="*/ 369086 h 2520280"/>
              <a:gd name="connsiteX11-247" fmla="*/ 1419412 w 2593906"/>
              <a:gd name="connsiteY11-248" fmla="*/ 1210856 h 2520280"/>
              <a:gd name="connsiteX12-249" fmla="*/ 2593906 w 2593906"/>
              <a:gd name="connsiteY12-250" fmla="*/ 1260140 h 2520280"/>
              <a:gd name="connsiteX13-251" fmla="*/ 1419412 w 2593906"/>
              <a:gd name="connsiteY13-252" fmla="*/ 1309424 h 2520280"/>
              <a:gd name="connsiteX14-253" fmla="*/ 2214037 w 2593906"/>
              <a:gd name="connsiteY14-254" fmla="*/ 2151194 h 2520280"/>
              <a:gd name="connsiteX15-255" fmla="*/ 1347677 w 2593906"/>
              <a:gd name="connsiteY15-256" fmla="*/ 1379123 h 2520280"/>
              <a:gd name="connsiteX16-257" fmla="*/ 1296953 w 2593906"/>
              <a:gd name="connsiteY16-258" fmla="*/ 2520280 h 2520280"/>
              <a:gd name="connsiteX17-259" fmla="*/ 1246229 w 2593906"/>
              <a:gd name="connsiteY17-260" fmla="*/ 1379123 h 2520280"/>
              <a:gd name="connsiteX18-261" fmla="*/ 379869 w 2593906"/>
              <a:gd name="connsiteY18-262" fmla="*/ 2151194 h 2520280"/>
              <a:gd name="connsiteX19-263" fmla="*/ 1174494 w 2593906"/>
              <a:gd name="connsiteY19-264" fmla="*/ 1309424 h 2520280"/>
              <a:gd name="connsiteX20" fmla="*/ 0 w 2593906"/>
              <a:gd name="connsiteY20" fmla="*/ 1260140 h 2520280"/>
              <a:gd name="connsiteX0-265" fmla="*/ 0 w 2593906"/>
              <a:gd name="connsiteY0-266" fmla="*/ 1260140 h 2520280"/>
              <a:gd name="connsiteX1-267" fmla="*/ 1174494 w 2593906"/>
              <a:gd name="connsiteY1-268" fmla="*/ 1210856 h 2520280"/>
              <a:gd name="connsiteX2-269" fmla="*/ 289717 w 2593906"/>
              <a:gd name="connsiteY2-270" fmla="*/ 536512 h 2520280"/>
              <a:gd name="connsiteX3-271" fmla="*/ 364282 w 2593906"/>
              <a:gd name="connsiteY3-272" fmla="*/ 451237 h 2520280"/>
              <a:gd name="connsiteX4-273" fmla="*/ 415797 w 2593906"/>
              <a:gd name="connsiteY4-274" fmla="*/ 361085 h 2520280"/>
              <a:gd name="connsiteX5-275" fmla="*/ 415797 w 2593906"/>
              <a:gd name="connsiteY5-276" fmla="*/ 361085 h 2520280"/>
              <a:gd name="connsiteX6-277" fmla="*/ 441555 w 2593906"/>
              <a:gd name="connsiteY6-278" fmla="*/ 309570 h 2520280"/>
              <a:gd name="connsiteX7-279" fmla="*/ 557465 w 2593906"/>
              <a:gd name="connsiteY7-280" fmla="*/ 283812 h 2520280"/>
              <a:gd name="connsiteX8-281" fmla="*/ 1246229 w 2593906"/>
              <a:gd name="connsiteY8-282" fmla="*/ 1141157 h 2520280"/>
              <a:gd name="connsiteX9-283" fmla="*/ 1296953 w 2593906"/>
              <a:gd name="connsiteY9-284" fmla="*/ 0 h 2520280"/>
              <a:gd name="connsiteX10-285" fmla="*/ 1347677 w 2593906"/>
              <a:gd name="connsiteY10-286" fmla="*/ 1141157 h 2520280"/>
              <a:gd name="connsiteX11-287" fmla="*/ 2214037 w 2593906"/>
              <a:gd name="connsiteY11-288" fmla="*/ 369086 h 2520280"/>
              <a:gd name="connsiteX12-289" fmla="*/ 1419412 w 2593906"/>
              <a:gd name="connsiteY12-290" fmla="*/ 1210856 h 2520280"/>
              <a:gd name="connsiteX13-291" fmla="*/ 2593906 w 2593906"/>
              <a:gd name="connsiteY13-292" fmla="*/ 1260140 h 2520280"/>
              <a:gd name="connsiteX14-293" fmla="*/ 1419412 w 2593906"/>
              <a:gd name="connsiteY14-294" fmla="*/ 1309424 h 2520280"/>
              <a:gd name="connsiteX15-295" fmla="*/ 2214037 w 2593906"/>
              <a:gd name="connsiteY15-296" fmla="*/ 2151194 h 2520280"/>
              <a:gd name="connsiteX16-297" fmla="*/ 1347677 w 2593906"/>
              <a:gd name="connsiteY16-298" fmla="*/ 1379123 h 2520280"/>
              <a:gd name="connsiteX17-299" fmla="*/ 1296953 w 2593906"/>
              <a:gd name="connsiteY17-300" fmla="*/ 2520280 h 2520280"/>
              <a:gd name="connsiteX18-301" fmla="*/ 1246229 w 2593906"/>
              <a:gd name="connsiteY18-302" fmla="*/ 1379123 h 2520280"/>
              <a:gd name="connsiteX19-303" fmla="*/ 379869 w 2593906"/>
              <a:gd name="connsiteY19-304" fmla="*/ 2151194 h 2520280"/>
              <a:gd name="connsiteX20-305" fmla="*/ 1174494 w 2593906"/>
              <a:gd name="connsiteY20-306" fmla="*/ 1309424 h 2520280"/>
              <a:gd name="connsiteX21" fmla="*/ 0 w 2593906"/>
              <a:gd name="connsiteY21" fmla="*/ 1260140 h 2520280"/>
              <a:gd name="connsiteX0-307" fmla="*/ 0 w 2593906"/>
              <a:gd name="connsiteY0-308" fmla="*/ 1260140 h 2520280"/>
              <a:gd name="connsiteX1-309" fmla="*/ 1174494 w 2593906"/>
              <a:gd name="connsiteY1-310" fmla="*/ 1210856 h 2520280"/>
              <a:gd name="connsiteX2-311" fmla="*/ 249371 w 2593906"/>
              <a:gd name="connsiteY2-312" fmla="*/ 605114 h 2520280"/>
              <a:gd name="connsiteX3-313" fmla="*/ 364282 w 2593906"/>
              <a:gd name="connsiteY3-314" fmla="*/ 451237 h 2520280"/>
              <a:gd name="connsiteX4-315" fmla="*/ 415797 w 2593906"/>
              <a:gd name="connsiteY4-316" fmla="*/ 361085 h 2520280"/>
              <a:gd name="connsiteX5-317" fmla="*/ 415797 w 2593906"/>
              <a:gd name="connsiteY5-318" fmla="*/ 361085 h 2520280"/>
              <a:gd name="connsiteX6-319" fmla="*/ 441555 w 2593906"/>
              <a:gd name="connsiteY6-320" fmla="*/ 309570 h 2520280"/>
              <a:gd name="connsiteX7-321" fmla="*/ 557465 w 2593906"/>
              <a:gd name="connsiteY7-322" fmla="*/ 283812 h 2520280"/>
              <a:gd name="connsiteX8-323" fmla="*/ 1246229 w 2593906"/>
              <a:gd name="connsiteY8-324" fmla="*/ 1141157 h 2520280"/>
              <a:gd name="connsiteX9-325" fmla="*/ 1296953 w 2593906"/>
              <a:gd name="connsiteY9-326" fmla="*/ 0 h 2520280"/>
              <a:gd name="connsiteX10-327" fmla="*/ 1347677 w 2593906"/>
              <a:gd name="connsiteY10-328" fmla="*/ 1141157 h 2520280"/>
              <a:gd name="connsiteX11-329" fmla="*/ 2214037 w 2593906"/>
              <a:gd name="connsiteY11-330" fmla="*/ 369086 h 2520280"/>
              <a:gd name="connsiteX12-331" fmla="*/ 1419412 w 2593906"/>
              <a:gd name="connsiteY12-332" fmla="*/ 1210856 h 2520280"/>
              <a:gd name="connsiteX13-333" fmla="*/ 2593906 w 2593906"/>
              <a:gd name="connsiteY13-334" fmla="*/ 1260140 h 2520280"/>
              <a:gd name="connsiteX14-335" fmla="*/ 1419412 w 2593906"/>
              <a:gd name="connsiteY14-336" fmla="*/ 1309424 h 2520280"/>
              <a:gd name="connsiteX15-337" fmla="*/ 2214037 w 2593906"/>
              <a:gd name="connsiteY15-338" fmla="*/ 2151194 h 2520280"/>
              <a:gd name="connsiteX16-339" fmla="*/ 1347677 w 2593906"/>
              <a:gd name="connsiteY16-340" fmla="*/ 1379123 h 2520280"/>
              <a:gd name="connsiteX17-341" fmla="*/ 1296953 w 2593906"/>
              <a:gd name="connsiteY17-342" fmla="*/ 2520280 h 2520280"/>
              <a:gd name="connsiteX18-343" fmla="*/ 1246229 w 2593906"/>
              <a:gd name="connsiteY18-344" fmla="*/ 1379123 h 2520280"/>
              <a:gd name="connsiteX19-345" fmla="*/ 379869 w 2593906"/>
              <a:gd name="connsiteY19-346" fmla="*/ 2151194 h 2520280"/>
              <a:gd name="connsiteX20-347" fmla="*/ 1174494 w 2593906"/>
              <a:gd name="connsiteY20-348" fmla="*/ 1309424 h 2520280"/>
              <a:gd name="connsiteX21-349" fmla="*/ 0 w 2593906"/>
              <a:gd name="connsiteY21-350" fmla="*/ 1260140 h 2520280"/>
              <a:gd name="connsiteX0-351" fmla="*/ 0 w 2593906"/>
              <a:gd name="connsiteY0-352" fmla="*/ 1260140 h 2520280"/>
              <a:gd name="connsiteX1-353" fmla="*/ 1174494 w 2593906"/>
              <a:gd name="connsiteY1-354" fmla="*/ 1210856 h 2520280"/>
              <a:gd name="connsiteX2-355" fmla="*/ 249371 w 2593906"/>
              <a:gd name="connsiteY2-356" fmla="*/ 605114 h 2520280"/>
              <a:gd name="connsiteX3-357" fmla="*/ 364282 w 2593906"/>
              <a:gd name="connsiteY3-358" fmla="*/ 451237 h 2520280"/>
              <a:gd name="connsiteX4-359" fmla="*/ 415797 w 2593906"/>
              <a:gd name="connsiteY4-360" fmla="*/ 361085 h 2520280"/>
              <a:gd name="connsiteX5-361" fmla="*/ 415797 w 2593906"/>
              <a:gd name="connsiteY5-362" fmla="*/ 361085 h 2520280"/>
              <a:gd name="connsiteX6-363" fmla="*/ 441555 w 2593906"/>
              <a:gd name="connsiteY6-364" fmla="*/ 309570 h 2520280"/>
              <a:gd name="connsiteX7-365" fmla="*/ 648244 w 2593906"/>
              <a:gd name="connsiteY7-366" fmla="*/ 283812 h 2520280"/>
              <a:gd name="connsiteX8-367" fmla="*/ 1246229 w 2593906"/>
              <a:gd name="connsiteY8-368" fmla="*/ 1141157 h 2520280"/>
              <a:gd name="connsiteX9-369" fmla="*/ 1296953 w 2593906"/>
              <a:gd name="connsiteY9-370" fmla="*/ 0 h 2520280"/>
              <a:gd name="connsiteX10-371" fmla="*/ 1347677 w 2593906"/>
              <a:gd name="connsiteY10-372" fmla="*/ 1141157 h 2520280"/>
              <a:gd name="connsiteX11-373" fmla="*/ 2214037 w 2593906"/>
              <a:gd name="connsiteY11-374" fmla="*/ 369086 h 2520280"/>
              <a:gd name="connsiteX12-375" fmla="*/ 1419412 w 2593906"/>
              <a:gd name="connsiteY12-376" fmla="*/ 1210856 h 2520280"/>
              <a:gd name="connsiteX13-377" fmla="*/ 2593906 w 2593906"/>
              <a:gd name="connsiteY13-378" fmla="*/ 1260140 h 2520280"/>
              <a:gd name="connsiteX14-379" fmla="*/ 1419412 w 2593906"/>
              <a:gd name="connsiteY14-380" fmla="*/ 1309424 h 2520280"/>
              <a:gd name="connsiteX15-381" fmla="*/ 2214037 w 2593906"/>
              <a:gd name="connsiteY15-382" fmla="*/ 2151194 h 2520280"/>
              <a:gd name="connsiteX16-383" fmla="*/ 1347677 w 2593906"/>
              <a:gd name="connsiteY16-384" fmla="*/ 1379123 h 2520280"/>
              <a:gd name="connsiteX17-385" fmla="*/ 1296953 w 2593906"/>
              <a:gd name="connsiteY17-386" fmla="*/ 2520280 h 2520280"/>
              <a:gd name="connsiteX18-387" fmla="*/ 1246229 w 2593906"/>
              <a:gd name="connsiteY18-388" fmla="*/ 1379123 h 2520280"/>
              <a:gd name="connsiteX19-389" fmla="*/ 379869 w 2593906"/>
              <a:gd name="connsiteY19-390" fmla="*/ 2151194 h 2520280"/>
              <a:gd name="connsiteX20-391" fmla="*/ 1174494 w 2593906"/>
              <a:gd name="connsiteY20-392" fmla="*/ 1309424 h 2520280"/>
              <a:gd name="connsiteX21-393" fmla="*/ 0 w 2593906"/>
              <a:gd name="connsiteY21-394" fmla="*/ 1260140 h 2520280"/>
              <a:gd name="connsiteX0-395" fmla="*/ 0 w 2593906"/>
              <a:gd name="connsiteY0-396" fmla="*/ 1260140 h 2520280"/>
              <a:gd name="connsiteX1-397" fmla="*/ 1174494 w 2593906"/>
              <a:gd name="connsiteY1-398" fmla="*/ 1210856 h 2520280"/>
              <a:gd name="connsiteX2-399" fmla="*/ 249371 w 2593906"/>
              <a:gd name="connsiteY2-400" fmla="*/ 605114 h 2520280"/>
              <a:gd name="connsiteX3-401" fmla="*/ 364282 w 2593906"/>
              <a:gd name="connsiteY3-402" fmla="*/ 451237 h 2520280"/>
              <a:gd name="connsiteX4-403" fmla="*/ 415797 w 2593906"/>
              <a:gd name="connsiteY4-404" fmla="*/ 361085 h 2520280"/>
              <a:gd name="connsiteX5-405" fmla="*/ 415797 w 2593906"/>
              <a:gd name="connsiteY5-406" fmla="*/ 361085 h 2520280"/>
              <a:gd name="connsiteX6-407" fmla="*/ 441555 w 2593906"/>
              <a:gd name="connsiteY6-408" fmla="*/ 309570 h 2520280"/>
              <a:gd name="connsiteX7-409" fmla="*/ 648244 w 2593906"/>
              <a:gd name="connsiteY7-410" fmla="*/ 283812 h 2520280"/>
              <a:gd name="connsiteX8-411" fmla="*/ 1246229 w 2593906"/>
              <a:gd name="connsiteY8-412" fmla="*/ 1141157 h 2520280"/>
              <a:gd name="connsiteX9-413" fmla="*/ 1296953 w 2593906"/>
              <a:gd name="connsiteY9-414" fmla="*/ 0 h 2520280"/>
              <a:gd name="connsiteX10-415" fmla="*/ 1347677 w 2593906"/>
              <a:gd name="connsiteY10-416" fmla="*/ 1141157 h 2520280"/>
              <a:gd name="connsiteX11-417" fmla="*/ 2214037 w 2593906"/>
              <a:gd name="connsiteY11-418" fmla="*/ 369086 h 2520280"/>
              <a:gd name="connsiteX12-419" fmla="*/ 1419412 w 2593906"/>
              <a:gd name="connsiteY12-420" fmla="*/ 1210856 h 2520280"/>
              <a:gd name="connsiteX13-421" fmla="*/ 2593906 w 2593906"/>
              <a:gd name="connsiteY13-422" fmla="*/ 1260140 h 2520280"/>
              <a:gd name="connsiteX14-423" fmla="*/ 1419412 w 2593906"/>
              <a:gd name="connsiteY14-424" fmla="*/ 1309424 h 2520280"/>
              <a:gd name="connsiteX15-425" fmla="*/ 2214037 w 2593906"/>
              <a:gd name="connsiteY15-426" fmla="*/ 2151194 h 2520280"/>
              <a:gd name="connsiteX16-427" fmla="*/ 1347677 w 2593906"/>
              <a:gd name="connsiteY16-428" fmla="*/ 1379123 h 2520280"/>
              <a:gd name="connsiteX17-429" fmla="*/ 1296953 w 2593906"/>
              <a:gd name="connsiteY17-430" fmla="*/ 2520280 h 2520280"/>
              <a:gd name="connsiteX18-431" fmla="*/ 1246229 w 2593906"/>
              <a:gd name="connsiteY18-432" fmla="*/ 1379123 h 2520280"/>
              <a:gd name="connsiteX19-433" fmla="*/ 379869 w 2593906"/>
              <a:gd name="connsiteY19-434" fmla="*/ 2151194 h 2520280"/>
              <a:gd name="connsiteX20-435" fmla="*/ 1174494 w 2593906"/>
              <a:gd name="connsiteY20-436" fmla="*/ 1309424 h 2520280"/>
              <a:gd name="connsiteX21-437" fmla="*/ 0 w 2593906"/>
              <a:gd name="connsiteY21-438" fmla="*/ 1260140 h 2520280"/>
              <a:gd name="connsiteX0-439" fmla="*/ 0 w 2593906"/>
              <a:gd name="connsiteY0-440" fmla="*/ 1260140 h 2520280"/>
              <a:gd name="connsiteX1-441" fmla="*/ 1174494 w 2593906"/>
              <a:gd name="connsiteY1-442" fmla="*/ 1210856 h 2520280"/>
              <a:gd name="connsiteX2-443" fmla="*/ 249371 w 2593906"/>
              <a:gd name="connsiteY2-444" fmla="*/ 605114 h 2520280"/>
              <a:gd name="connsiteX3-445" fmla="*/ 318122 w 2593906"/>
              <a:gd name="connsiteY3-446" fmla="*/ 536678 h 2520280"/>
              <a:gd name="connsiteX4-447" fmla="*/ 364282 w 2593906"/>
              <a:gd name="connsiteY4-448" fmla="*/ 451237 h 2520280"/>
              <a:gd name="connsiteX5-449" fmla="*/ 415797 w 2593906"/>
              <a:gd name="connsiteY5-450" fmla="*/ 361085 h 2520280"/>
              <a:gd name="connsiteX6-451" fmla="*/ 415797 w 2593906"/>
              <a:gd name="connsiteY6-452" fmla="*/ 361085 h 2520280"/>
              <a:gd name="connsiteX7-453" fmla="*/ 441555 w 2593906"/>
              <a:gd name="connsiteY7-454" fmla="*/ 309570 h 2520280"/>
              <a:gd name="connsiteX8-455" fmla="*/ 648244 w 2593906"/>
              <a:gd name="connsiteY8-456" fmla="*/ 283812 h 2520280"/>
              <a:gd name="connsiteX9-457" fmla="*/ 1246229 w 2593906"/>
              <a:gd name="connsiteY9-458" fmla="*/ 1141157 h 2520280"/>
              <a:gd name="connsiteX10-459" fmla="*/ 1296953 w 2593906"/>
              <a:gd name="connsiteY10-460" fmla="*/ 0 h 2520280"/>
              <a:gd name="connsiteX11-461" fmla="*/ 1347677 w 2593906"/>
              <a:gd name="connsiteY11-462" fmla="*/ 1141157 h 2520280"/>
              <a:gd name="connsiteX12-463" fmla="*/ 2214037 w 2593906"/>
              <a:gd name="connsiteY12-464" fmla="*/ 369086 h 2520280"/>
              <a:gd name="connsiteX13-465" fmla="*/ 1419412 w 2593906"/>
              <a:gd name="connsiteY13-466" fmla="*/ 1210856 h 2520280"/>
              <a:gd name="connsiteX14-467" fmla="*/ 2593906 w 2593906"/>
              <a:gd name="connsiteY14-468" fmla="*/ 1260140 h 2520280"/>
              <a:gd name="connsiteX15-469" fmla="*/ 1419412 w 2593906"/>
              <a:gd name="connsiteY15-470" fmla="*/ 1309424 h 2520280"/>
              <a:gd name="connsiteX16-471" fmla="*/ 2214037 w 2593906"/>
              <a:gd name="connsiteY16-472" fmla="*/ 2151194 h 2520280"/>
              <a:gd name="connsiteX17-473" fmla="*/ 1347677 w 2593906"/>
              <a:gd name="connsiteY17-474" fmla="*/ 1379123 h 2520280"/>
              <a:gd name="connsiteX18-475" fmla="*/ 1296953 w 2593906"/>
              <a:gd name="connsiteY18-476" fmla="*/ 2520280 h 2520280"/>
              <a:gd name="connsiteX19-477" fmla="*/ 1246229 w 2593906"/>
              <a:gd name="connsiteY19-478" fmla="*/ 1379123 h 2520280"/>
              <a:gd name="connsiteX20-479" fmla="*/ 379869 w 2593906"/>
              <a:gd name="connsiteY20-480" fmla="*/ 2151194 h 2520280"/>
              <a:gd name="connsiteX21-481" fmla="*/ 1174494 w 2593906"/>
              <a:gd name="connsiteY21-482" fmla="*/ 1309424 h 2520280"/>
              <a:gd name="connsiteX22" fmla="*/ 0 w 2593906"/>
              <a:gd name="connsiteY22" fmla="*/ 1260140 h 2520280"/>
              <a:gd name="connsiteX0-483" fmla="*/ 0 w 2593906"/>
              <a:gd name="connsiteY0-484" fmla="*/ 1260140 h 2520280"/>
              <a:gd name="connsiteX1-485" fmla="*/ 1174494 w 2593906"/>
              <a:gd name="connsiteY1-486" fmla="*/ 1210856 h 2520280"/>
              <a:gd name="connsiteX2-487" fmla="*/ 249371 w 2593906"/>
              <a:gd name="connsiteY2-488" fmla="*/ 605114 h 2520280"/>
              <a:gd name="connsiteX3-489" fmla="*/ 318122 w 2593906"/>
              <a:gd name="connsiteY3-490" fmla="*/ 536678 h 2520280"/>
              <a:gd name="connsiteX4-491" fmla="*/ 364282 w 2593906"/>
              <a:gd name="connsiteY4-492" fmla="*/ 451237 h 2520280"/>
              <a:gd name="connsiteX5-493" fmla="*/ 415797 w 2593906"/>
              <a:gd name="connsiteY5-494" fmla="*/ 361085 h 2520280"/>
              <a:gd name="connsiteX6-495" fmla="*/ 415797 w 2593906"/>
              <a:gd name="connsiteY6-496" fmla="*/ 361085 h 2520280"/>
              <a:gd name="connsiteX7-497" fmla="*/ 441555 w 2593906"/>
              <a:gd name="connsiteY7-498" fmla="*/ 309570 h 2520280"/>
              <a:gd name="connsiteX8-499" fmla="*/ 540026 w 2593906"/>
              <a:gd name="connsiteY8-500" fmla="*/ 291672 h 2520280"/>
              <a:gd name="connsiteX9-501" fmla="*/ 648244 w 2593906"/>
              <a:gd name="connsiteY9-502" fmla="*/ 283812 h 2520280"/>
              <a:gd name="connsiteX10-503" fmla="*/ 1246229 w 2593906"/>
              <a:gd name="connsiteY10-504" fmla="*/ 1141157 h 2520280"/>
              <a:gd name="connsiteX11-505" fmla="*/ 1296953 w 2593906"/>
              <a:gd name="connsiteY11-506" fmla="*/ 0 h 2520280"/>
              <a:gd name="connsiteX12-507" fmla="*/ 1347677 w 2593906"/>
              <a:gd name="connsiteY12-508" fmla="*/ 1141157 h 2520280"/>
              <a:gd name="connsiteX13-509" fmla="*/ 2214037 w 2593906"/>
              <a:gd name="connsiteY13-510" fmla="*/ 369086 h 2520280"/>
              <a:gd name="connsiteX14-511" fmla="*/ 1419412 w 2593906"/>
              <a:gd name="connsiteY14-512" fmla="*/ 1210856 h 2520280"/>
              <a:gd name="connsiteX15-513" fmla="*/ 2593906 w 2593906"/>
              <a:gd name="connsiteY15-514" fmla="*/ 1260140 h 2520280"/>
              <a:gd name="connsiteX16-515" fmla="*/ 1419412 w 2593906"/>
              <a:gd name="connsiteY16-516" fmla="*/ 1309424 h 2520280"/>
              <a:gd name="connsiteX17-517" fmla="*/ 2214037 w 2593906"/>
              <a:gd name="connsiteY17-518" fmla="*/ 2151194 h 2520280"/>
              <a:gd name="connsiteX18-519" fmla="*/ 1347677 w 2593906"/>
              <a:gd name="connsiteY18-520" fmla="*/ 1379123 h 2520280"/>
              <a:gd name="connsiteX19-521" fmla="*/ 1296953 w 2593906"/>
              <a:gd name="connsiteY19-522" fmla="*/ 2520280 h 2520280"/>
              <a:gd name="connsiteX20-523" fmla="*/ 1246229 w 2593906"/>
              <a:gd name="connsiteY20-524" fmla="*/ 1379123 h 2520280"/>
              <a:gd name="connsiteX21-525" fmla="*/ 379869 w 2593906"/>
              <a:gd name="connsiteY21-526" fmla="*/ 2151194 h 2520280"/>
              <a:gd name="connsiteX22-527" fmla="*/ 1174494 w 2593906"/>
              <a:gd name="connsiteY22-528" fmla="*/ 1309424 h 2520280"/>
              <a:gd name="connsiteX23" fmla="*/ 0 w 2593906"/>
              <a:gd name="connsiteY23" fmla="*/ 1260140 h 2520280"/>
              <a:gd name="connsiteX0-529" fmla="*/ 0 w 2593906"/>
              <a:gd name="connsiteY0-530" fmla="*/ 1260140 h 2520280"/>
              <a:gd name="connsiteX1-531" fmla="*/ 1174494 w 2593906"/>
              <a:gd name="connsiteY1-532" fmla="*/ 1210856 h 2520280"/>
              <a:gd name="connsiteX2-533" fmla="*/ 249371 w 2593906"/>
              <a:gd name="connsiteY2-534" fmla="*/ 605114 h 2520280"/>
              <a:gd name="connsiteX3-535" fmla="*/ 318122 w 2593906"/>
              <a:gd name="connsiteY3-536" fmla="*/ 536678 h 2520280"/>
              <a:gd name="connsiteX4-537" fmla="*/ 364282 w 2593906"/>
              <a:gd name="connsiteY4-538" fmla="*/ 451237 h 2520280"/>
              <a:gd name="connsiteX5-539" fmla="*/ 415797 w 2593906"/>
              <a:gd name="connsiteY5-540" fmla="*/ 361085 h 2520280"/>
              <a:gd name="connsiteX6-541" fmla="*/ 415797 w 2593906"/>
              <a:gd name="connsiteY6-542" fmla="*/ 361085 h 2520280"/>
              <a:gd name="connsiteX7-543" fmla="*/ 441555 w 2593906"/>
              <a:gd name="connsiteY7-544" fmla="*/ 309570 h 2520280"/>
              <a:gd name="connsiteX8-545" fmla="*/ 540026 w 2593906"/>
              <a:gd name="connsiteY8-546" fmla="*/ 291672 h 2520280"/>
              <a:gd name="connsiteX9-547" fmla="*/ 648244 w 2593906"/>
              <a:gd name="connsiteY9-548" fmla="*/ 283812 h 2520280"/>
              <a:gd name="connsiteX10-549" fmla="*/ 1246229 w 2593906"/>
              <a:gd name="connsiteY10-550" fmla="*/ 1141157 h 2520280"/>
              <a:gd name="connsiteX11-551" fmla="*/ 1296953 w 2593906"/>
              <a:gd name="connsiteY11-552" fmla="*/ 0 h 2520280"/>
              <a:gd name="connsiteX12-553" fmla="*/ 1347677 w 2593906"/>
              <a:gd name="connsiteY12-554" fmla="*/ 1141157 h 2520280"/>
              <a:gd name="connsiteX13-555" fmla="*/ 2214037 w 2593906"/>
              <a:gd name="connsiteY13-556" fmla="*/ 369086 h 2520280"/>
              <a:gd name="connsiteX14-557" fmla="*/ 1419412 w 2593906"/>
              <a:gd name="connsiteY14-558" fmla="*/ 1210856 h 2520280"/>
              <a:gd name="connsiteX15-559" fmla="*/ 2593906 w 2593906"/>
              <a:gd name="connsiteY15-560" fmla="*/ 1260140 h 2520280"/>
              <a:gd name="connsiteX16-561" fmla="*/ 1419412 w 2593906"/>
              <a:gd name="connsiteY16-562" fmla="*/ 1309424 h 2520280"/>
              <a:gd name="connsiteX17-563" fmla="*/ 2214037 w 2593906"/>
              <a:gd name="connsiteY17-564" fmla="*/ 2151194 h 2520280"/>
              <a:gd name="connsiteX18-565" fmla="*/ 1347677 w 2593906"/>
              <a:gd name="connsiteY18-566" fmla="*/ 1379123 h 2520280"/>
              <a:gd name="connsiteX19-567" fmla="*/ 1296953 w 2593906"/>
              <a:gd name="connsiteY19-568" fmla="*/ 2520280 h 2520280"/>
              <a:gd name="connsiteX20-569" fmla="*/ 1246229 w 2593906"/>
              <a:gd name="connsiteY20-570" fmla="*/ 1379123 h 2520280"/>
              <a:gd name="connsiteX21-571" fmla="*/ 379869 w 2593906"/>
              <a:gd name="connsiteY21-572" fmla="*/ 2151194 h 2520280"/>
              <a:gd name="connsiteX22-573" fmla="*/ 1174494 w 2593906"/>
              <a:gd name="connsiteY22-574" fmla="*/ 1309424 h 2520280"/>
              <a:gd name="connsiteX23-575" fmla="*/ 0 w 2593906"/>
              <a:gd name="connsiteY23-576" fmla="*/ 1260140 h 2520280"/>
              <a:gd name="connsiteX0-577" fmla="*/ 0 w 2593906"/>
              <a:gd name="connsiteY0-578" fmla="*/ 1260140 h 2520280"/>
              <a:gd name="connsiteX1-579" fmla="*/ 1174494 w 2593906"/>
              <a:gd name="connsiteY1-580" fmla="*/ 1210856 h 2520280"/>
              <a:gd name="connsiteX2-581" fmla="*/ 249371 w 2593906"/>
              <a:gd name="connsiteY2-582" fmla="*/ 605114 h 2520280"/>
              <a:gd name="connsiteX3-583" fmla="*/ 318122 w 2593906"/>
              <a:gd name="connsiteY3-584" fmla="*/ 536678 h 2520280"/>
              <a:gd name="connsiteX4-585" fmla="*/ 364282 w 2593906"/>
              <a:gd name="connsiteY4-586" fmla="*/ 451237 h 2520280"/>
              <a:gd name="connsiteX5-587" fmla="*/ 415797 w 2593906"/>
              <a:gd name="connsiteY5-588" fmla="*/ 361085 h 2520280"/>
              <a:gd name="connsiteX6-589" fmla="*/ 415797 w 2593906"/>
              <a:gd name="connsiteY6-590" fmla="*/ 361085 h 2520280"/>
              <a:gd name="connsiteX7-591" fmla="*/ 441555 w 2593906"/>
              <a:gd name="connsiteY7-592" fmla="*/ 309570 h 2520280"/>
              <a:gd name="connsiteX8-593" fmla="*/ 540026 w 2593906"/>
              <a:gd name="connsiteY8-594" fmla="*/ 291672 h 2520280"/>
              <a:gd name="connsiteX9-595" fmla="*/ 648244 w 2593906"/>
              <a:gd name="connsiteY9-596" fmla="*/ 283812 h 2520280"/>
              <a:gd name="connsiteX10-597" fmla="*/ 1246229 w 2593906"/>
              <a:gd name="connsiteY10-598" fmla="*/ 1141157 h 2520280"/>
              <a:gd name="connsiteX11-599" fmla="*/ 1296953 w 2593906"/>
              <a:gd name="connsiteY11-600" fmla="*/ 0 h 2520280"/>
              <a:gd name="connsiteX12-601" fmla="*/ 1347677 w 2593906"/>
              <a:gd name="connsiteY12-602" fmla="*/ 1141157 h 2520280"/>
              <a:gd name="connsiteX13-603" fmla="*/ 2214037 w 2593906"/>
              <a:gd name="connsiteY13-604" fmla="*/ 369086 h 2520280"/>
              <a:gd name="connsiteX14-605" fmla="*/ 1419412 w 2593906"/>
              <a:gd name="connsiteY14-606" fmla="*/ 1210856 h 2520280"/>
              <a:gd name="connsiteX15-607" fmla="*/ 2593906 w 2593906"/>
              <a:gd name="connsiteY15-608" fmla="*/ 1260140 h 2520280"/>
              <a:gd name="connsiteX16-609" fmla="*/ 1419412 w 2593906"/>
              <a:gd name="connsiteY16-610" fmla="*/ 1309424 h 2520280"/>
              <a:gd name="connsiteX17-611" fmla="*/ 2214037 w 2593906"/>
              <a:gd name="connsiteY17-612" fmla="*/ 2151194 h 2520280"/>
              <a:gd name="connsiteX18-613" fmla="*/ 1347677 w 2593906"/>
              <a:gd name="connsiteY18-614" fmla="*/ 1379123 h 2520280"/>
              <a:gd name="connsiteX19-615" fmla="*/ 1296953 w 2593906"/>
              <a:gd name="connsiteY19-616" fmla="*/ 2520280 h 2520280"/>
              <a:gd name="connsiteX20-617" fmla="*/ 1246229 w 2593906"/>
              <a:gd name="connsiteY20-618" fmla="*/ 1379123 h 2520280"/>
              <a:gd name="connsiteX21-619" fmla="*/ 379869 w 2593906"/>
              <a:gd name="connsiteY21-620" fmla="*/ 2151194 h 2520280"/>
              <a:gd name="connsiteX22-621" fmla="*/ 1174494 w 2593906"/>
              <a:gd name="connsiteY22-622" fmla="*/ 1309424 h 2520280"/>
              <a:gd name="connsiteX23-623" fmla="*/ 0 w 2593906"/>
              <a:gd name="connsiteY23-624" fmla="*/ 1260140 h 2520280"/>
              <a:gd name="connsiteX0-625" fmla="*/ 0 w 2593906"/>
              <a:gd name="connsiteY0-626" fmla="*/ 1260140 h 2520280"/>
              <a:gd name="connsiteX1-627" fmla="*/ 1174494 w 2593906"/>
              <a:gd name="connsiteY1-628" fmla="*/ 1210856 h 2520280"/>
              <a:gd name="connsiteX2-629" fmla="*/ 249371 w 2593906"/>
              <a:gd name="connsiteY2-630" fmla="*/ 605114 h 2520280"/>
              <a:gd name="connsiteX3-631" fmla="*/ 318122 w 2593906"/>
              <a:gd name="connsiteY3-632" fmla="*/ 536678 h 2520280"/>
              <a:gd name="connsiteX4-633" fmla="*/ 364282 w 2593906"/>
              <a:gd name="connsiteY4-634" fmla="*/ 451237 h 2520280"/>
              <a:gd name="connsiteX5-635" fmla="*/ 415797 w 2593906"/>
              <a:gd name="connsiteY5-636" fmla="*/ 361085 h 2520280"/>
              <a:gd name="connsiteX6-637" fmla="*/ 415797 w 2593906"/>
              <a:gd name="connsiteY6-638" fmla="*/ 361085 h 2520280"/>
              <a:gd name="connsiteX7-639" fmla="*/ 441555 w 2593906"/>
              <a:gd name="connsiteY7-640" fmla="*/ 309570 h 2520280"/>
              <a:gd name="connsiteX8-641" fmla="*/ 540026 w 2593906"/>
              <a:gd name="connsiteY8-642" fmla="*/ 291672 h 2520280"/>
              <a:gd name="connsiteX9-643" fmla="*/ 648244 w 2593906"/>
              <a:gd name="connsiteY9-644" fmla="*/ 283812 h 2520280"/>
              <a:gd name="connsiteX10-645" fmla="*/ 1246229 w 2593906"/>
              <a:gd name="connsiteY10-646" fmla="*/ 1141157 h 2520280"/>
              <a:gd name="connsiteX11-647" fmla="*/ 1296953 w 2593906"/>
              <a:gd name="connsiteY11-648" fmla="*/ 0 h 2520280"/>
              <a:gd name="connsiteX12-649" fmla="*/ 1548679 w 2593906"/>
              <a:gd name="connsiteY12-650" fmla="*/ 95668 h 2520280"/>
              <a:gd name="connsiteX13-651" fmla="*/ 1347677 w 2593906"/>
              <a:gd name="connsiteY13-652" fmla="*/ 1141157 h 2520280"/>
              <a:gd name="connsiteX14-653" fmla="*/ 2214037 w 2593906"/>
              <a:gd name="connsiteY14-654" fmla="*/ 369086 h 2520280"/>
              <a:gd name="connsiteX15-655" fmla="*/ 1419412 w 2593906"/>
              <a:gd name="connsiteY15-656" fmla="*/ 1210856 h 2520280"/>
              <a:gd name="connsiteX16-657" fmla="*/ 2593906 w 2593906"/>
              <a:gd name="connsiteY16-658" fmla="*/ 1260140 h 2520280"/>
              <a:gd name="connsiteX17-659" fmla="*/ 1419412 w 2593906"/>
              <a:gd name="connsiteY17-660" fmla="*/ 1309424 h 2520280"/>
              <a:gd name="connsiteX18-661" fmla="*/ 2214037 w 2593906"/>
              <a:gd name="connsiteY18-662" fmla="*/ 2151194 h 2520280"/>
              <a:gd name="connsiteX19-663" fmla="*/ 1347677 w 2593906"/>
              <a:gd name="connsiteY19-664" fmla="*/ 1379123 h 2520280"/>
              <a:gd name="connsiteX20-665" fmla="*/ 1296953 w 2593906"/>
              <a:gd name="connsiteY20-666" fmla="*/ 2520280 h 2520280"/>
              <a:gd name="connsiteX21-667" fmla="*/ 1246229 w 2593906"/>
              <a:gd name="connsiteY21-668" fmla="*/ 1379123 h 2520280"/>
              <a:gd name="connsiteX22-669" fmla="*/ 379869 w 2593906"/>
              <a:gd name="connsiteY22-670" fmla="*/ 2151194 h 2520280"/>
              <a:gd name="connsiteX23-671" fmla="*/ 1174494 w 2593906"/>
              <a:gd name="connsiteY23-672" fmla="*/ 1309424 h 2520280"/>
              <a:gd name="connsiteX24" fmla="*/ 0 w 2593906"/>
              <a:gd name="connsiteY24" fmla="*/ 1260140 h 2520280"/>
              <a:gd name="connsiteX0-673" fmla="*/ 0 w 2593906"/>
              <a:gd name="connsiteY0-674" fmla="*/ 1260140 h 2520280"/>
              <a:gd name="connsiteX1-675" fmla="*/ 1174494 w 2593906"/>
              <a:gd name="connsiteY1-676" fmla="*/ 1210856 h 2520280"/>
              <a:gd name="connsiteX2-677" fmla="*/ 249371 w 2593906"/>
              <a:gd name="connsiteY2-678" fmla="*/ 605114 h 2520280"/>
              <a:gd name="connsiteX3-679" fmla="*/ 318122 w 2593906"/>
              <a:gd name="connsiteY3-680" fmla="*/ 536678 h 2520280"/>
              <a:gd name="connsiteX4-681" fmla="*/ 364282 w 2593906"/>
              <a:gd name="connsiteY4-682" fmla="*/ 451237 h 2520280"/>
              <a:gd name="connsiteX5-683" fmla="*/ 415797 w 2593906"/>
              <a:gd name="connsiteY5-684" fmla="*/ 361085 h 2520280"/>
              <a:gd name="connsiteX6-685" fmla="*/ 415797 w 2593906"/>
              <a:gd name="connsiteY6-686" fmla="*/ 361085 h 2520280"/>
              <a:gd name="connsiteX7-687" fmla="*/ 441555 w 2593906"/>
              <a:gd name="connsiteY7-688" fmla="*/ 309570 h 2520280"/>
              <a:gd name="connsiteX8-689" fmla="*/ 540026 w 2593906"/>
              <a:gd name="connsiteY8-690" fmla="*/ 291672 h 2520280"/>
              <a:gd name="connsiteX9-691" fmla="*/ 648244 w 2593906"/>
              <a:gd name="connsiteY9-692" fmla="*/ 283812 h 2520280"/>
              <a:gd name="connsiteX10-693" fmla="*/ 1246229 w 2593906"/>
              <a:gd name="connsiteY10-694" fmla="*/ 1141157 h 2520280"/>
              <a:gd name="connsiteX11-695" fmla="*/ 1024179 w 2593906"/>
              <a:gd name="connsiteY11-696" fmla="*/ 56467 h 2520280"/>
              <a:gd name="connsiteX12-697" fmla="*/ 1296953 w 2593906"/>
              <a:gd name="connsiteY12-698" fmla="*/ 0 h 2520280"/>
              <a:gd name="connsiteX13-699" fmla="*/ 1548679 w 2593906"/>
              <a:gd name="connsiteY13-700" fmla="*/ 95668 h 2520280"/>
              <a:gd name="connsiteX14-701" fmla="*/ 1347677 w 2593906"/>
              <a:gd name="connsiteY14-702" fmla="*/ 1141157 h 2520280"/>
              <a:gd name="connsiteX15-703" fmla="*/ 2214037 w 2593906"/>
              <a:gd name="connsiteY15-704" fmla="*/ 369086 h 2520280"/>
              <a:gd name="connsiteX16-705" fmla="*/ 1419412 w 2593906"/>
              <a:gd name="connsiteY16-706" fmla="*/ 1210856 h 2520280"/>
              <a:gd name="connsiteX17-707" fmla="*/ 2593906 w 2593906"/>
              <a:gd name="connsiteY17-708" fmla="*/ 1260140 h 2520280"/>
              <a:gd name="connsiteX18-709" fmla="*/ 1419412 w 2593906"/>
              <a:gd name="connsiteY18-710" fmla="*/ 1309424 h 2520280"/>
              <a:gd name="connsiteX19-711" fmla="*/ 2214037 w 2593906"/>
              <a:gd name="connsiteY19-712" fmla="*/ 2151194 h 2520280"/>
              <a:gd name="connsiteX20-713" fmla="*/ 1347677 w 2593906"/>
              <a:gd name="connsiteY20-714" fmla="*/ 1379123 h 2520280"/>
              <a:gd name="connsiteX21-715" fmla="*/ 1296953 w 2593906"/>
              <a:gd name="connsiteY21-716" fmla="*/ 2520280 h 2520280"/>
              <a:gd name="connsiteX22-717" fmla="*/ 1246229 w 2593906"/>
              <a:gd name="connsiteY22-718" fmla="*/ 1379123 h 2520280"/>
              <a:gd name="connsiteX23-719" fmla="*/ 379869 w 2593906"/>
              <a:gd name="connsiteY23-720" fmla="*/ 2151194 h 2520280"/>
              <a:gd name="connsiteX24-721" fmla="*/ 1174494 w 2593906"/>
              <a:gd name="connsiteY24-722" fmla="*/ 1309424 h 2520280"/>
              <a:gd name="connsiteX25" fmla="*/ 0 w 2593906"/>
              <a:gd name="connsiteY25" fmla="*/ 1260140 h 2520280"/>
              <a:gd name="connsiteX0-723" fmla="*/ 0 w 2593906"/>
              <a:gd name="connsiteY0-724" fmla="*/ 1260140 h 2520280"/>
              <a:gd name="connsiteX1-725" fmla="*/ 1174494 w 2593906"/>
              <a:gd name="connsiteY1-726" fmla="*/ 1210856 h 2520280"/>
              <a:gd name="connsiteX2-727" fmla="*/ 249371 w 2593906"/>
              <a:gd name="connsiteY2-728" fmla="*/ 605114 h 2520280"/>
              <a:gd name="connsiteX3-729" fmla="*/ 318122 w 2593906"/>
              <a:gd name="connsiteY3-730" fmla="*/ 536678 h 2520280"/>
              <a:gd name="connsiteX4-731" fmla="*/ 364282 w 2593906"/>
              <a:gd name="connsiteY4-732" fmla="*/ 451237 h 2520280"/>
              <a:gd name="connsiteX5-733" fmla="*/ 415797 w 2593906"/>
              <a:gd name="connsiteY5-734" fmla="*/ 361085 h 2520280"/>
              <a:gd name="connsiteX6-735" fmla="*/ 415797 w 2593906"/>
              <a:gd name="connsiteY6-736" fmla="*/ 361085 h 2520280"/>
              <a:gd name="connsiteX7-737" fmla="*/ 441555 w 2593906"/>
              <a:gd name="connsiteY7-738" fmla="*/ 309570 h 2520280"/>
              <a:gd name="connsiteX8-739" fmla="*/ 540026 w 2593906"/>
              <a:gd name="connsiteY8-740" fmla="*/ 291672 h 2520280"/>
              <a:gd name="connsiteX9-741" fmla="*/ 648244 w 2593906"/>
              <a:gd name="connsiteY9-742" fmla="*/ 283812 h 2520280"/>
              <a:gd name="connsiteX10-743" fmla="*/ 1246229 w 2593906"/>
              <a:gd name="connsiteY10-744" fmla="*/ 1141157 h 2520280"/>
              <a:gd name="connsiteX11-745" fmla="*/ 1024179 w 2593906"/>
              <a:gd name="connsiteY11-746" fmla="*/ 56467 h 2520280"/>
              <a:gd name="connsiteX12-747" fmla="*/ 1296953 w 2593906"/>
              <a:gd name="connsiteY12-748" fmla="*/ 0 h 2520280"/>
              <a:gd name="connsiteX13-749" fmla="*/ 1548679 w 2593906"/>
              <a:gd name="connsiteY13-750" fmla="*/ 95668 h 2520280"/>
              <a:gd name="connsiteX14-751" fmla="*/ 1347677 w 2593906"/>
              <a:gd name="connsiteY14-752" fmla="*/ 1141157 h 2520280"/>
              <a:gd name="connsiteX15-753" fmla="*/ 2214037 w 2593906"/>
              <a:gd name="connsiteY15-754" fmla="*/ 369086 h 2520280"/>
              <a:gd name="connsiteX16-755" fmla="*/ 1419412 w 2593906"/>
              <a:gd name="connsiteY16-756" fmla="*/ 1210856 h 2520280"/>
              <a:gd name="connsiteX17-757" fmla="*/ 2593906 w 2593906"/>
              <a:gd name="connsiteY17-758" fmla="*/ 1260140 h 2520280"/>
              <a:gd name="connsiteX18-759" fmla="*/ 1419412 w 2593906"/>
              <a:gd name="connsiteY18-760" fmla="*/ 1309424 h 2520280"/>
              <a:gd name="connsiteX19-761" fmla="*/ 2214037 w 2593906"/>
              <a:gd name="connsiteY19-762" fmla="*/ 2151194 h 2520280"/>
              <a:gd name="connsiteX20-763" fmla="*/ 1347677 w 2593906"/>
              <a:gd name="connsiteY20-764" fmla="*/ 1379123 h 2520280"/>
              <a:gd name="connsiteX21-765" fmla="*/ 1296953 w 2593906"/>
              <a:gd name="connsiteY21-766" fmla="*/ 2520280 h 2520280"/>
              <a:gd name="connsiteX22-767" fmla="*/ 1246229 w 2593906"/>
              <a:gd name="connsiteY22-768" fmla="*/ 1379123 h 2520280"/>
              <a:gd name="connsiteX23-769" fmla="*/ 379869 w 2593906"/>
              <a:gd name="connsiteY23-770" fmla="*/ 2151194 h 2520280"/>
              <a:gd name="connsiteX24-771" fmla="*/ 1174494 w 2593906"/>
              <a:gd name="connsiteY24-772" fmla="*/ 1309424 h 2520280"/>
              <a:gd name="connsiteX25-773" fmla="*/ 0 w 2593906"/>
              <a:gd name="connsiteY25-774" fmla="*/ 1260140 h 2520280"/>
              <a:gd name="connsiteX0-775" fmla="*/ 0 w 2593906"/>
              <a:gd name="connsiteY0-776" fmla="*/ 1260140 h 2520280"/>
              <a:gd name="connsiteX1-777" fmla="*/ 1174494 w 2593906"/>
              <a:gd name="connsiteY1-778" fmla="*/ 1210856 h 2520280"/>
              <a:gd name="connsiteX2-779" fmla="*/ 249371 w 2593906"/>
              <a:gd name="connsiteY2-780" fmla="*/ 605114 h 2520280"/>
              <a:gd name="connsiteX3-781" fmla="*/ 318122 w 2593906"/>
              <a:gd name="connsiteY3-782" fmla="*/ 536678 h 2520280"/>
              <a:gd name="connsiteX4-783" fmla="*/ 364282 w 2593906"/>
              <a:gd name="connsiteY4-784" fmla="*/ 451237 h 2520280"/>
              <a:gd name="connsiteX5-785" fmla="*/ 415797 w 2593906"/>
              <a:gd name="connsiteY5-786" fmla="*/ 361085 h 2520280"/>
              <a:gd name="connsiteX6-787" fmla="*/ 415797 w 2593906"/>
              <a:gd name="connsiteY6-788" fmla="*/ 361085 h 2520280"/>
              <a:gd name="connsiteX7-789" fmla="*/ 441555 w 2593906"/>
              <a:gd name="connsiteY7-790" fmla="*/ 309570 h 2520280"/>
              <a:gd name="connsiteX8-791" fmla="*/ 540026 w 2593906"/>
              <a:gd name="connsiteY8-792" fmla="*/ 291672 h 2520280"/>
              <a:gd name="connsiteX9-793" fmla="*/ 648244 w 2593906"/>
              <a:gd name="connsiteY9-794" fmla="*/ 283812 h 2520280"/>
              <a:gd name="connsiteX10-795" fmla="*/ 1246229 w 2593906"/>
              <a:gd name="connsiteY10-796" fmla="*/ 1141157 h 2520280"/>
              <a:gd name="connsiteX11-797" fmla="*/ 1024179 w 2593906"/>
              <a:gd name="connsiteY11-798" fmla="*/ 56467 h 2520280"/>
              <a:gd name="connsiteX12-799" fmla="*/ 1296953 w 2593906"/>
              <a:gd name="connsiteY12-800" fmla="*/ 0 h 2520280"/>
              <a:gd name="connsiteX13-801" fmla="*/ 1548679 w 2593906"/>
              <a:gd name="connsiteY13-802" fmla="*/ 95668 h 2520280"/>
              <a:gd name="connsiteX14-803" fmla="*/ 1347677 w 2593906"/>
              <a:gd name="connsiteY14-804" fmla="*/ 1141157 h 2520280"/>
              <a:gd name="connsiteX15-805" fmla="*/ 2214037 w 2593906"/>
              <a:gd name="connsiteY15-806" fmla="*/ 369086 h 2520280"/>
              <a:gd name="connsiteX16-807" fmla="*/ 1419412 w 2593906"/>
              <a:gd name="connsiteY16-808" fmla="*/ 1210856 h 2520280"/>
              <a:gd name="connsiteX17-809" fmla="*/ 2593906 w 2593906"/>
              <a:gd name="connsiteY17-810" fmla="*/ 1260140 h 2520280"/>
              <a:gd name="connsiteX18-811" fmla="*/ 1419412 w 2593906"/>
              <a:gd name="connsiteY18-812" fmla="*/ 1309424 h 2520280"/>
              <a:gd name="connsiteX19-813" fmla="*/ 2214037 w 2593906"/>
              <a:gd name="connsiteY19-814" fmla="*/ 2151194 h 2520280"/>
              <a:gd name="connsiteX20-815" fmla="*/ 1347677 w 2593906"/>
              <a:gd name="connsiteY20-816" fmla="*/ 1379123 h 2520280"/>
              <a:gd name="connsiteX21-817" fmla="*/ 1296953 w 2593906"/>
              <a:gd name="connsiteY21-818" fmla="*/ 2520280 h 2520280"/>
              <a:gd name="connsiteX22-819" fmla="*/ 1246229 w 2593906"/>
              <a:gd name="connsiteY22-820" fmla="*/ 1379123 h 2520280"/>
              <a:gd name="connsiteX23-821" fmla="*/ 379869 w 2593906"/>
              <a:gd name="connsiteY23-822" fmla="*/ 2151194 h 2520280"/>
              <a:gd name="connsiteX24-823" fmla="*/ 1174494 w 2593906"/>
              <a:gd name="connsiteY24-824" fmla="*/ 1309424 h 2520280"/>
              <a:gd name="connsiteX25-825" fmla="*/ 0 w 2593906"/>
              <a:gd name="connsiteY25-826" fmla="*/ 1260140 h 2520280"/>
              <a:gd name="connsiteX0-827" fmla="*/ 0 w 2593906"/>
              <a:gd name="connsiteY0-828" fmla="*/ 1260140 h 2520280"/>
              <a:gd name="connsiteX1-829" fmla="*/ 1174494 w 2593906"/>
              <a:gd name="connsiteY1-830" fmla="*/ 1210856 h 2520280"/>
              <a:gd name="connsiteX2-831" fmla="*/ 249371 w 2593906"/>
              <a:gd name="connsiteY2-832" fmla="*/ 605114 h 2520280"/>
              <a:gd name="connsiteX3-833" fmla="*/ 318122 w 2593906"/>
              <a:gd name="connsiteY3-834" fmla="*/ 536678 h 2520280"/>
              <a:gd name="connsiteX4-835" fmla="*/ 364282 w 2593906"/>
              <a:gd name="connsiteY4-836" fmla="*/ 451237 h 2520280"/>
              <a:gd name="connsiteX5-837" fmla="*/ 415797 w 2593906"/>
              <a:gd name="connsiteY5-838" fmla="*/ 361085 h 2520280"/>
              <a:gd name="connsiteX6-839" fmla="*/ 415797 w 2593906"/>
              <a:gd name="connsiteY6-840" fmla="*/ 361085 h 2520280"/>
              <a:gd name="connsiteX7-841" fmla="*/ 441555 w 2593906"/>
              <a:gd name="connsiteY7-842" fmla="*/ 309570 h 2520280"/>
              <a:gd name="connsiteX8-843" fmla="*/ 540026 w 2593906"/>
              <a:gd name="connsiteY8-844" fmla="*/ 291672 h 2520280"/>
              <a:gd name="connsiteX9-845" fmla="*/ 648244 w 2593906"/>
              <a:gd name="connsiteY9-846" fmla="*/ 283812 h 2520280"/>
              <a:gd name="connsiteX10-847" fmla="*/ 1246229 w 2593906"/>
              <a:gd name="connsiteY10-848" fmla="*/ 1141157 h 2520280"/>
              <a:gd name="connsiteX11-849" fmla="*/ 1024179 w 2593906"/>
              <a:gd name="connsiteY11-850" fmla="*/ 56467 h 2520280"/>
              <a:gd name="connsiteX12-851" fmla="*/ 1296953 w 2593906"/>
              <a:gd name="connsiteY12-852" fmla="*/ 0 h 2520280"/>
              <a:gd name="connsiteX13-853" fmla="*/ 1548679 w 2593906"/>
              <a:gd name="connsiteY13-854" fmla="*/ 95668 h 2520280"/>
              <a:gd name="connsiteX14-855" fmla="*/ 1347677 w 2593906"/>
              <a:gd name="connsiteY14-856" fmla="*/ 1141157 h 2520280"/>
              <a:gd name="connsiteX15-857" fmla="*/ 2214037 w 2593906"/>
              <a:gd name="connsiteY15-858" fmla="*/ 369086 h 2520280"/>
              <a:gd name="connsiteX16-859" fmla="*/ 1419412 w 2593906"/>
              <a:gd name="connsiteY16-860" fmla="*/ 1210856 h 2520280"/>
              <a:gd name="connsiteX17-861" fmla="*/ 2593906 w 2593906"/>
              <a:gd name="connsiteY17-862" fmla="*/ 1260140 h 2520280"/>
              <a:gd name="connsiteX18-863" fmla="*/ 1419412 w 2593906"/>
              <a:gd name="connsiteY18-864" fmla="*/ 1309424 h 2520280"/>
              <a:gd name="connsiteX19-865" fmla="*/ 2214037 w 2593906"/>
              <a:gd name="connsiteY19-866" fmla="*/ 2151194 h 2520280"/>
              <a:gd name="connsiteX20-867" fmla="*/ 1347677 w 2593906"/>
              <a:gd name="connsiteY20-868" fmla="*/ 1379123 h 2520280"/>
              <a:gd name="connsiteX21-869" fmla="*/ 1296953 w 2593906"/>
              <a:gd name="connsiteY21-870" fmla="*/ 2520280 h 2520280"/>
              <a:gd name="connsiteX22-871" fmla="*/ 1246229 w 2593906"/>
              <a:gd name="connsiteY22-872" fmla="*/ 1379123 h 2520280"/>
              <a:gd name="connsiteX23-873" fmla="*/ 379869 w 2593906"/>
              <a:gd name="connsiteY23-874" fmla="*/ 2151194 h 2520280"/>
              <a:gd name="connsiteX24-875" fmla="*/ 1174494 w 2593906"/>
              <a:gd name="connsiteY24-876" fmla="*/ 1309424 h 2520280"/>
              <a:gd name="connsiteX25-877" fmla="*/ 0 w 2593906"/>
              <a:gd name="connsiteY25-878" fmla="*/ 1260140 h 2520280"/>
              <a:gd name="connsiteX0-879" fmla="*/ 0 w 2593906"/>
              <a:gd name="connsiteY0-880" fmla="*/ 1260140 h 2520280"/>
              <a:gd name="connsiteX1-881" fmla="*/ 1174494 w 2593906"/>
              <a:gd name="connsiteY1-882" fmla="*/ 1210856 h 2520280"/>
              <a:gd name="connsiteX2-883" fmla="*/ 249371 w 2593906"/>
              <a:gd name="connsiteY2-884" fmla="*/ 605114 h 2520280"/>
              <a:gd name="connsiteX3-885" fmla="*/ 318122 w 2593906"/>
              <a:gd name="connsiteY3-886" fmla="*/ 536678 h 2520280"/>
              <a:gd name="connsiteX4-887" fmla="*/ 364282 w 2593906"/>
              <a:gd name="connsiteY4-888" fmla="*/ 451237 h 2520280"/>
              <a:gd name="connsiteX5-889" fmla="*/ 415797 w 2593906"/>
              <a:gd name="connsiteY5-890" fmla="*/ 361085 h 2520280"/>
              <a:gd name="connsiteX6-891" fmla="*/ 415797 w 2593906"/>
              <a:gd name="connsiteY6-892" fmla="*/ 361085 h 2520280"/>
              <a:gd name="connsiteX7-893" fmla="*/ 441555 w 2593906"/>
              <a:gd name="connsiteY7-894" fmla="*/ 309570 h 2520280"/>
              <a:gd name="connsiteX8-895" fmla="*/ 540026 w 2593906"/>
              <a:gd name="connsiteY8-896" fmla="*/ 291672 h 2520280"/>
              <a:gd name="connsiteX9-897" fmla="*/ 648244 w 2593906"/>
              <a:gd name="connsiteY9-898" fmla="*/ 283812 h 2520280"/>
              <a:gd name="connsiteX10-899" fmla="*/ 1246229 w 2593906"/>
              <a:gd name="connsiteY10-900" fmla="*/ 1141157 h 2520280"/>
              <a:gd name="connsiteX11-901" fmla="*/ 1024179 w 2593906"/>
              <a:gd name="connsiteY11-902" fmla="*/ 56467 h 2520280"/>
              <a:gd name="connsiteX12-903" fmla="*/ 1296953 w 2593906"/>
              <a:gd name="connsiteY12-904" fmla="*/ 0 h 2520280"/>
              <a:gd name="connsiteX13-905" fmla="*/ 1548679 w 2593906"/>
              <a:gd name="connsiteY13-906" fmla="*/ 95668 h 2520280"/>
              <a:gd name="connsiteX14-907" fmla="*/ 1347677 w 2593906"/>
              <a:gd name="connsiteY14-908" fmla="*/ 1141157 h 2520280"/>
              <a:gd name="connsiteX15-909" fmla="*/ 2214037 w 2593906"/>
              <a:gd name="connsiteY15-910" fmla="*/ 369086 h 2520280"/>
              <a:gd name="connsiteX16-911" fmla="*/ 1419412 w 2593906"/>
              <a:gd name="connsiteY16-912" fmla="*/ 1210856 h 2520280"/>
              <a:gd name="connsiteX17-913" fmla="*/ 2593906 w 2593906"/>
              <a:gd name="connsiteY17-914" fmla="*/ 1260140 h 2520280"/>
              <a:gd name="connsiteX18-915" fmla="*/ 1419412 w 2593906"/>
              <a:gd name="connsiteY18-916" fmla="*/ 1309424 h 2520280"/>
              <a:gd name="connsiteX19-917" fmla="*/ 2214037 w 2593906"/>
              <a:gd name="connsiteY19-918" fmla="*/ 2151194 h 2520280"/>
              <a:gd name="connsiteX20-919" fmla="*/ 1347677 w 2593906"/>
              <a:gd name="connsiteY20-920" fmla="*/ 1379123 h 2520280"/>
              <a:gd name="connsiteX21-921" fmla="*/ 1296953 w 2593906"/>
              <a:gd name="connsiteY21-922" fmla="*/ 2520280 h 2520280"/>
              <a:gd name="connsiteX22-923" fmla="*/ 1246229 w 2593906"/>
              <a:gd name="connsiteY22-924" fmla="*/ 1379123 h 2520280"/>
              <a:gd name="connsiteX23-925" fmla="*/ 379869 w 2593906"/>
              <a:gd name="connsiteY23-926" fmla="*/ 2151194 h 2520280"/>
              <a:gd name="connsiteX24-927" fmla="*/ 1174494 w 2593906"/>
              <a:gd name="connsiteY24-928" fmla="*/ 1309424 h 2520280"/>
              <a:gd name="connsiteX25-929" fmla="*/ 0 w 2593906"/>
              <a:gd name="connsiteY25-930" fmla="*/ 1260140 h 2520280"/>
              <a:gd name="connsiteX0-931" fmla="*/ 0 w 2593906"/>
              <a:gd name="connsiteY0-932" fmla="*/ 1260359 h 2520499"/>
              <a:gd name="connsiteX1-933" fmla="*/ 1174494 w 2593906"/>
              <a:gd name="connsiteY1-934" fmla="*/ 1211075 h 2520499"/>
              <a:gd name="connsiteX2-935" fmla="*/ 249371 w 2593906"/>
              <a:gd name="connsiteY2-936" fmla="*/ 605333 h 2520499"/>
              <a:gd name="connsiteX3-937" fmla="*/ 318122 w 2593906"/>
              <a:gd name="connsiteY3-938" fmla="*/ 536897 h 2520499"/>
              <a:gd name="connsiteX4-939" fmla="*/ 364282 w 2593906"/>
              <a:gd name="connsiteY4-940" fmla="*/ 451456 h 2520499"/>
              <a:gd name="connsiteX5-941" fmla="*/ 415797 w 2593906"/>
              <a:gd name="connsiteY5-942" fmla="*/ 361304 h 2520499"/>
              <a:gd name="connsiteX6-943" fmla="*/ 415797 w 2593906"/>
              <a:gd name="connsiteY6-944" fmla="*/ 361304 h 2520499"/>
              <a:gd name="connsiteX7-945" fmla="*/ 441555 w 2593906"/>
              <a:gd name="connsiteY7-946" fmla="*/ 309789 h 2520499"/>
              <a:gd name="connsiteX8-947" fmla="*/ 540026 w 2593906"/>
              <a:gd name="connsiteY8-948" fmla="*/ 291891 h 2520499"/>
              <a:gd name="connsiteX9-949" fmla="*/ 648244 w 2593906"/>
              <a:gd name="connsiteY9-950" fmla="*/ 284031 h 2520499"/>
              <a:gd name="connsiteX10-951" fmla="*/ 1246229 w 2593906"/>
              <a:gd name="connsiteY10-952" fmla="*/ 1141376 h 2520499"/>
              <a:gd name="connsiteX11-953" fmla="*/ 1024179 w 2593906"/>
              <a:gd name="connsiteY11-954" fmla="*/ 56686 h 2520499"/>
              <a:gd name="connsiteX12-955" fmla="*/ 1296953 w 2593906"/>
              <a:gd name="connsiteY12-956" fmla="*/ 219 h 2520499"/>
              <a:gd name="connsiteX13-957" fmla="*/ 1437727 w 2593906"/>
              <a:gd name="connsiteY13-958" fmla="*/ 46885 h 2520499"/>
              <a:gd name="connsiteX14-959" fmla="*/ 1548679 w 2593906"/>
              <a:gd name="connsiteY14-960" fmla="*/ 95887 h 2520499"/>
              <a:gd name="connsiteX15-961" fmla="*/ 1347677 w 2593906"/>
              <a:gd name="connsiteY15-962" fmla="*/ 1141376 h 2520499"/>
              <a:gd name="connsiteX16-963" fmla="*/ 2214037 w 2593906"/>
              <a:gd name="connsiteY16-964" fmla="*/ 369305 h 2520499"/>
              <a:gd name="connsiteX17-965" fmla="*/ 1419412 w 2593906"/>
              <a:gd name="connsiteY17-966" fmla="*/ 1211075 h 2520499"/>
              <a:gd name="connsiteX18-967" fmla="*/ 2593906 w 2593906"/>
              <a:gd name="connsiteY18-968" fmla="*/ 1260359 h 2520499"/>
              <a:gd name="connsiteX19-969" fmla="*/ 1419412 w 2593906"/>
              <a:gd name="connsiteY19-970" fmla="*/ 1309643 h 2520499"/>
              <a:gd name="connsiteX20-971" fmla="*/ 2214037 w 2593906"/>
              <a:gd name="connsiteY20-972" fmla="*/ 2151413 h 2520499"/>
              <a:gd name="connsiteX21-973" fmla="*/ 1347677 w 2593906"/>
              <a:gd name="connsiteY21-974" fmla="*/ 1379342 h 2520499"/>
              <a:gd name="connsiteX22-975" fmla="*/ 1296953 w 2593906"/>
              <a:gd name="connsiteY22-976" fmla="*/ 2520499 h 2520499"/>
              <a:gd name="connsiteX23-977" fmla="*/ 1246229 w 2593906"/>
              <a:gd name="connsiteY23-978" fmla="*/ 1379342 h 2520499"/>
              <a:gd name="connsiteX24-979" fmla="*/ 379869 w 2593906"/>
              <a:gd name="connsiteY24-980" fmla="*/ 2151413 h 2520499"/>
              <a:gd name="connsiteX25-981" fmla="*/ 1174494 w 2593906"/>
              <a:gd name="connsiteY25-982" fmla="*/ 1309643 h 2520499"/>
              <a:gd name="connsiteX26" fmla="*/ 0 w 2593906"/>
              <a:gd name="connsiteY26" fmla="*/ 1260359 h 2520499"/>
              <a:gd name="connsiteX0-983" fmla="*/ 0 w 2593906"/>
              <a:gd name="connsiteY0-984" fmla="*/ 1260359 h 2520499"/>
              <a:gd name="connsiteX1-985" fmla="*/ 1174494 w 2593906"/>
              <a:gd name="connsiteY1-986" fmla="*/ 1211075 h 2520499"/>
              <a:gd name="connsiteX2-987" fmla="*/ 249371 w 2593906"/>
              <a:gd name="connsiteY2-988" fmla="*/ 605333 h 2520499"/>
              <a:gd name="connsiteX3-989" fmla="*/ 318122 w 2593906"/>
              <a:gd name="connsiteY3-990" fmla="*/ 536897 h 2520499"/>
              <a:gd name="connsiteX4-991" fmla="*/ 364282 w 2593906"/>
              <a:gd name="connsiteY4-992" fmla="*/ 451456 h 2520499"/>
              <a:gd name="connsiteX5-993" fmla="*/ 415797 w 2593906"/>
              <a:gd name="connsiteY5-994" fmla="*/ 361304 h 2520499"/>
              <a:gd name="connsiteX6-995" fmla="*/ 415797 w 2593906"/>
              <a:gd name="connsiteY6-996" fmla="*/ 361304 h 2520499"/>
              <a:gd name="connsiteX7-997" fmla="*/ 441555 w 2593906"/>
              <a:gd name="connsiteY7-998" fmla="*/ 309789 h 2520499"/>
              <a:gd name="connsiteX8-999" fmla="*/ 540026 w 2593906"/>
              <a:gd name="connsiteY8-1000" fmla="*/ 291891 h 2520499"/>
              <a:gd name="connsiteX9-1001" fmla="*/ 648244 w 2593906"/>
              <a:gd name="connsiteY9-1002" fmla="*/ 284031 h 2520499"/>
              <a:gd name="connsiteX10-1003" fmla="*/ 1246229 w 2593906"/>
              <a:gd name="connsiteY10-1004" fmla="*/ 1141376 h 2520499"/>
              <a:gd name="connsiteX11-1005" fmla="*/ 1024179 w 2593906"/>
              <a:gd name="connsiteY11-1006" fmla="*/ 56686 h 2520499"/>
              <a:gd name="connsiteX12-1007" fmla="*/ 1104872 w 2593906"/>
              <a:gd name="connsiteY12-1008" fmla="*/ 37086 h 2520499"/>
              <a:gd name="connsiteX13-1009" fmla="*/ 1296953 w 2593906"/>
              <a:gd name="connsiteY13-1010" fmla="*/ 219 h 2520499"/>
              <a:gd name="connsiteX14-1011" fmla="*/ 1437727 w 2593906"/>
              <a:gd name="connsiteY14-1012" fmla="*/ 46885 h 2520499"/>
              <a:gd name="connsiteX15-1013" fmla="*/ 1548679 w 2593906"/>
              <a:gd name="connsiteY15-1014" fmla="*/ 95887 h 2520499"/>
              <a:gd name="connsiteX16-1015" fmla="*/ 1347677 w 2593906"/>
              <a:gd name="connsiteY16-1016" fmla="*/ 1141376 h 2520499"/>
              <a:gd name="connsiteX17-1017" fmla="*/ 2214037 w 2593906"/>
              <a:gd name="connsiteY17-1018" fmla="*/ 369305 h 2520499"/>
              <a:gd name="connsiteX18-1019" fmla="*/ 1419412 w 2593906"/>
              <a:gd name="connsiteY18-1020" fmla="*/ 1211075 h 2520499"/>
              <a:gd name="connsiteX19-1021" fmla="*/ 2593906 w 2593906"/>
              <a:gd name="connsiteY19-1022" fmla="*/ 1260359 h 2520499"/>
              <a:gd name="connsiteX20-1023" fmla="*/ 1419412 w 2593906"/>
              <a:gd name="connsiteY20-1024" fmla="*/ 1309643 h 2520499"/>
              <a:gd name="connsiteX21-1025" fmla="*/ 2214037 w 2593906"/>
              <a:gd name="connsiteY21-1026" fmla="*/ 2151413 h 2520499"/>
              <a:gd name="connsiteX22-1027" fmla="*/ 1347677 w 2593906"/>
              <a:gd name="connsiteY22-1028" fmla="*/ 1379342 h 2520499"/>
              <a:gd name="connsiteX23-1029" fmla="*/ 1296953 w 2593906"/>
              <a:gd name="connsiteY23-1030" fmla="*/ 2520499 h 2520499"/>
              <a:gd name="connsiteX24-1031" fmla="*/ 1246229 w 2593906"/>
              <a:gd name="connsiteY24-1032" fmla="*/ 1379342 h 2520499"/>
              <a:gd name="connsiteX25-1033" fmla="*/ 379869 w 2593906"/>
              <a:gd name="connsiteY25-1034" fmla="*/ 2151413 h 2520499"/>
              <a:gd name="connsiteX26-1035" fmla="*/ 1174494 w 2593906"/>
              <a:gd name="connsiteY26-1036" fmla="*/ 1309643 h 2520499"/>
              <a:gd name="connsiteX27" fmla="*/ 0 w 2593906"/>
              <a:gd name="connsiteY27" fmla="*/ 1260359 h 2520499"/>
              <a:gd name="connsiteX0-1037" fmla="*/ 0 w 2593906"/>
              <a:gd name="connsiteY0-1038" fmla="*/ 1260359 h 2520499"/>
              <a:gd name="connsiteX1-1039" fmla="*/ 1174494 w 2593906"/>
              <a:gd name="connsiteY1-1040" fmla="*/ 1211075 h 2520499"/>
              <a:gd name="connsiteX2-1041" fmla="*/ 249371 w 2593906"/>
              <a:gd name="connsiteY2-1042" fmla="*/ 605333 h 2520499"/>
              <a:gd name="connsiteX3-1043" fmla="*/ 318122 w 2593906"/>
              <a:gd name="connsiteY3-1044" fmla="*/ 536897 h 2520499"/>
              <a:gd name="connsiteX4-1045" fmla="*/ 364282 w 2593906"/>
              <a:gd name="connsiteY4-1046" fmla="*/ 451456 h 2520499"/>
              <a:gd name="connsiteX5-1047" fmla="*/ 415797 w 2593906"/>
              <a:gd name="connsiteY5-1048" fmla="*/ 361304 h 2520499"/>
              <a:gd name="connsiteX6-1049" fmla="*/ 415797 w 2593906"/>
              <a:gd name="connsiteY6-1050" fmla="*/ 361304 h 2520499"/>
              <a:gd name="connsiteX7-1051" fmla="*/ 441555 w 2593906"/>
              <a:gd name="connsiteY7-1052" fmla="*/ 309789 h 2520499"/>
              <a:gd name="connsiteX8-1053" fmla="*/ 540026 w 2593906"/>
              <a:gd name="connsiteY8-1054" fmla="*/ 291891 h 2520499"/>
              <a:gd name="connsiteX9-1055" fmla="*/ 648244 w 2593906"/>
              <a:gd name="connsiteY9-1056" fmla="*/ 284031 h 2520499"/>
              <a:gd name="connsiteX10-1057" fmla="*/ 1246229 w 2593906"/>
              <a:gd name="connsiteY10-1058" fmla="*/ 1141376 h 2520499"/>
              <a:gd name="connsiteX11-1059" fmla="*/ 1024179 w 2593906"/>
              <a:gd name="connsiteY11-1060" fmla="*/ 56686 h 2520499"/>
              <a:gd name="connsiteX12-1061" fmla="*/ 1104872 w 2593906"/>
              <a:gd name="connsiteY12-1062" fmla="*/ 37086 h 2520499"/>
              <a:gd name="connsiteX13-1063" fmla="*/ 1296953 w 2593906"/>
              <a:gd name="connsiteY13-1064" fmla="*/ 219 h 2520499"/>
              <a:gd name="connsiteX14-1065" fmla="*/ 1437727 w 2593906"/>
              <a:gd name="connsiteY14-1066" fmla="*/ 46885 h 2520499"/>
              <a:gd name="connsiteX15-1067" fmla="*/ 1548679 w 2593906"/>
              <a:gd name="connsiteY15-1068" fmla="*/ 95887 h 2520499"/>
              <a:gd name="connsiteX16-1069" fmla="*/ 1347677 w 2593906"/>
              <a:gd name="connsiteY16-1070" fmla="*/ 1141376 h 2520499"/>
              <a:gd name="connsiteX17-1071" fmla="*/ 2214037 w 2593906"/>
              <a:gd name="connsiteY17-1072" fmla="*/ 369305 h 2520499"/>
              <a:gd name="connsiteX18-1073" fmla="*/ 1419412 w 2593906"/>
              <a:gd name="connsiteY18-1074" fmla="*/ 1211075 h 2520499"/>
              <a:gd name="connsiteX19-1075" fmla="*/ 2593906 w 2593906"/>
              <a:gd name="connsiteY19-1076" fmla="*/ 1260359 h 2520499"/>
              <a:gd name="connsiteX20-1077" fmla="*/ 1419412 w 2593906"/>
              <a:gd name="connsiteY20-1078" fmla="*/ 1309643 h 2520499"/>
              <a:gd name="connsiteX21-1079" fmla="*/ 2214037 w 2593906"/>
              <a:gd name="connsiteY21-1080" fmla="*/ 2151413 h 2520499"/>
              <a:gd name="connsiteX22-1081" fmla="*/ 1347677 w 2593906"/>
              <a:gd name="connsiteY22-1082" fmla="*/ 1379342 h 2520499"/>
              <a:gd name="connsiteX23-1083" fmla="*/ 1296953 w 2593906"/>
              <a:gd name="connsiteY23-1084" fmla="*/ 2520499 h 2520499"/>
              <a:gd name="connsiteX24-1085" fmla="*/ 1246229 w 2593906"/>
              <a:gd name="connsiteY24-1086" fmla="*/ 1379342 h 2520499"/>
              <a:gd name="connsiteX25-1087" fmla="*/ 379869 w 2593906"/>
              <a:gd name="connsiteY25-1088" fmla="*/ 2151413 h 2520499"/>
              <a:gd name="connsiteX26-1089" fmla="*/ 1174494 w 2593906"/>
              <a:gd name="connsiteY26-1090" fmla="*/ 1309643 h 2520499"/>
              <a:gd name="connsiteX27-1091" fmla="*/ 0 w 2593906"/>
              <a:gd name="connsiteY27-1092" fmla="*/ 1260359 h 2520499"/>
              <a:gd name="connsiteX0-1093" fmla="*/ 0 w 2593906"/>
              <a:gd name="connsiteY0-1094" fmla="*/ 1260302 h 2520442"/>
              <a:gd name="connsiteX1-1095" fmla="*/ 1174494 w 2593906"/>
              <a:gd name="connsiteY1-1096" fmla="*/ 1211018 h 2520442"/>
              <a:gd name="connsiteX2-1097" fmla="*/ 249371 w 2593906"/>
              <a:gd name="connsiteY2-1098" fmla="*/ 605276 h 2520442"/>
              <a:gd name="connsiteX3-1099" fmla="*/ 318122 w 2593906"/>
              <a:gd name="connsiteY3-1100" fmla="*/ 536840 h 2520442"/>
              <a:gd name="connsiteX4-1101" fmla="*/ 364282 w 2593906"/>
              <a:gd name="connsiteY4-1102" fmla="*/ 451399 h 2520442"/>
              <a:gd name="connsiteX5-1103" fmla="*/ 415797 w 2593906"/>
              <a:gd name="connsiteY5-1104" fmla="*/ 361247 h 2520442"/>
              <a:gd name="connsiteX6-1105" fmla="*/ 415797 w 2593906"/>
              <a:gd name="connsiteY6-1106" fmla="*/ 361247 h 2520442"/>
              <a:gd name="connsiteX7-1107" fmla="*/ 441555 w 2593906"/>
              <a:gd name="connsiteY7-1108" fmla="*/ 309732 h 2520442"/>
              <a:gd name="connsiteX8-1109" fmla="*/ 540026 w 2593906"/>
              <a:gd name="connsiteY8-1110" fmla="*/ 291834 h 2520442"/>
              <a:gd name="connsiteX9-1111" fmla="*/ 648244 w 2593906"/>
              <a:gd name="connsiteY9-1112" fmla="*/ 283974 h 2520442"/>
              <a:gd name="connsiteX10-1113" fmla="*/ 1246229 w 2593906"/>
              <a:gd name="connsiteY10-1114" fmla="*/ 1141319 h 2520442"/>
              <a:gd name="connsiteX11-1115" fmla="*/ 1024179 w 2593906"/>
              <a:gd name="connsiteY11-1116" fmla="*/ 56629 h 2520442"/>
              <a:gd name="connsiteX12-1117" fmla="*/ 1104872 w 2593906"/>
              <a:gd name="connsiteY12-1118" fmla="*/ 37029 h 2520442"/>
              <a:gd name="connsiteX13-1119" fmla="*/ 1296953 w 2593906"/>
              <a:gd name="connsiteY13-1120" fmla="*/ 162 h 2520442"/>
              <a:gd name="connsiteX14-1121" fmla="*/ 1377208 w 2593906"/>
              <a:gd name="connsiteY14-1122" fmla="*/ 17428 h 2520442"/>
              <a:gd name="connsiteX15-1123" fmla="*/ 1437727 w 2593906"/>
              <a:gd name="connsiteY15-1124" fmla="*/ 46828 h 2520442"/>
              <a:gd name="connsiteX16-1125" fmla="*/ 1548679 w 2593906"/>
              <a:gd name="connsiteY16-1126" fmla="*/ 95830 h 2520442"/>
              <a:gd name="connsiteX17-1127" fmla="*/ 1347677 w 2593906"/>
              <a:gd name="connsiteY17-1128" fmla="*/ 1141319 h 2520442"/>
              <a:gd name="connsiteX18-1129" fmla="*/ 2214037 w 2593906"/>
              <a:gd name="connsiteY18-1130" fmla="*/ 369248 h 2520442"/>
              <a:gd name="connsiteX19-1131" fmla="*/ 1419412 w 2593906"/>
              <a:gd name="connsiteY19-1132" fmla="*/ 1211018 h 2520442"/>
              <a:gd name="connsiteX20-1133" fmla="*/ 2593906 w 2593906"/>
              <a:gd name="connsiteY20-1134" fmla="*/ 1260302 h 2520442"/>
              <a:gd name="connsiteX21-1135" fmla="*/ 1419412 w 2593906"/>
              <a:gd name="connsiteY21-1136" fmla="*/ 1309586 h 2520442"/>
              <a:gd name="connsiteX22-1137" fmla="*/ 2214037 w 2593906"/>
              <a:gd name="connsiteY22-1138" fmla="*/ 2151356 h 2520442"/>
              <a:gd name="connsiteX23-1139" fmla="*/ 1347677 w 2593906"/>
              <a:gd name="connsiteY23-1140" fmla="*/ 1379285 h 2520442"/>
              <a:gd name="connsiteX24-1141" fmla="*/ 1296953 w 2593906"/>
              <a:gd name="connsiteY24-1142" fmla="*/ 2520442 h 2520442"/>
              <a:gd name="connsiteX25-1143" fmla="*/ 1246229 w 2593906"/>
              <a:gd name="connsiteY25-1144" fmla="*/ 1379285 h 2520442"/>
              <a:gd name="connsiteX26-1145" fmla="*/ 379869 w 2593906"/>
              <a:gd name="connsiteY26-1146" fmla="*/ 2151356 h 2520442"/>
              <a:gd name="connsiteX27-1147" fmla="*/ 1174494 w 2593906"/>
              <a:gd name="connsiteY27-1148" fmla="*/ 1309586 h 2520442"/>
              <a:gd name="connsiteX28" fmla="*/ 0 w 2593906"/>
              <a:gd name="connsiteY28" fmla="*/ 1260302 h 2520442"/>
              <a:gd name="connsiteX0-1149" fmla="*/ 0 w 2593906"/>
              <a:gd name="connsiteY0-1150" fmla="*/ 1261904 h 2522044"/>
              <a:gd name="connsiteX1-1151" fmla="*/ 1174494 w 2593906"/>
              <a:gd name="connsiteY1-1152" fmla="*/ 1212620 h 2522044"/>
              <a:gd name="connsiteX2-1153" fmla="*/ 249371 w 2593906"/>
              <a:gd name="connsiteY2-1154" fmla="*/ 606878 h 2522044"/>
              <a:gd name="connsiteX3-1155" fmla="*/ 318122 w 2593906"/>
              <a:gd name="connsiteY3-1156" fmla="*/ 538442 h 2522044"/>
              <a:gd name="connsiteX4-1157" fmla="*/ 364282 w 2593906"/>
              <a:gd name="connsiteY4-1158" fmla="*/ 453001 h 2522044"/>
              <a:gd name="connsiteX5-1159" fmla="*/ 415797 w 2593906"/>
              <a:gd name="connsiteY5-1160" fmla="*/ 362849 h 2522044"/>
              <a:gd name="connsiteX6-1161" fmla="*/ 415797 w 2593906"/>
              <a:gd name="connsiteY6-1162" fmla="*/ 362849 h 2522044"/>
              <a:gd name="connsiteX7-1163" fmla="*/ 441555 w 2593906"/>
              <a:gd name="connsiteY7-1164" fmla="*/ 311334 h 2522044"/>
              <a:gd name="connsiteX8-1165" fmla="*/ 540026 w 2593906"/>
              <a:gd name="connsiteY8-1166" fmla="*/ 293436 h 2522044"/>
              <a:gd name="connsiteX9-1167" fmla="*/ 648244 w 2593906"/>
              <a:gd name="connsiteY9-1168" fmla="*/ 285576 h 2522044"/>
              <a:gd name="connsiteX10-1169" fmla="*/ 1246229 w 2593906"/>
              <a:gd name="connsiteY10-1170" fmla="*/ 1142921 h 2522044"/>
              <a:gd name="connsiteX11-1171" fmla="*/ 1024179 w 2593906"/>
              <a:gd name="connsiteY11-1172" fmla="*/ 58231 h 2522044"/>
              <a:gd name="connsiteX12-1173" fmla="*/ 1104872 w 2593906"/>
              <a:gd name="connsiteY12-1174" fmla="*/ 38631 h 2522044"/>
              <a:gd name="connsiteX13-1175" fmla="*/ 1195650 w 2593906"/>
              <a:gd name="connsiteY13-1176" fmla="*/ 9230 h 2522044"/>
              <a:gd name="connsiteX14-1177" fmla="*/ 1296953 w 2593906"/>
              <a:gd name="connsiteY14-1178" fmla="*/ 1764 h 2522044"/>
              <a:gd name="connsiteX15-1179" fmla="*/ 1377208 w 2593906"/>
              <a:gd name="connsiteY15-1180" fmla="*/ 19030 h 2522044"/>
              <a:gd name="connsiteX16-1181" fmla="*/ 1437727 w 2593906"/>
              <a:gd name="connsiteY16-1182" fmla="*/ 48430 h 2522044"/>
              <a:gd name="connsiteX17-1183" fmla="*/ 1548679 w 2593906"/>
              <a:gd name="connsiteY17-1184" fmla="*/ 97432 h 2522044"/>
              <a:gd name="connsiteX18-1185" fmla="*/ 1347677 w 2593906"/>
              <a:gd name="connsiteY18-1186" fmla="*/ 1142921 h 2522044"/>
              <a:gd name="connsiteX19-1187" fmla="*/ 2214037 w 2593906"/>
              <a:gd name="connsiteY19-1188" fmla="*/ 370850 h 2522044"/>
              <a:gd name="connsiteX20-1189" fmla="*/ 1419412 w 2593906"/>
              <a:gd name="connsiteY20-1190" fmla="*/ 1212620 h 2522044"/>
              <a:gd name="connsiteX21-1191" fmla="*/ 2593906 w 2593906"/>
              <a:gd name="connsiteY21-1192" fmla="*/ 1261904 h 2522044"/>
              <a:gd name="connsiteX22-1193" fmla="*/ 1419412 w 2593906"/>
              <a:gd name="connsiteY22-1194" fmla="*/ 1311188 h 2522044"/>
              <a:gd name="connsiteX23-1195" fmla="*/ 2214037 w 2593906"/>
              <a:gd name="connsiteY23-1196" fmla="*/ 2152958 h 2522044"/>
              <a:gd name="connsiteX24-1197" fmla="*/ 1347677 w 2593906"/>
              <a:gd name="connsiteY24-1198" fmla="*/ 1380887 h 2522044"/>
              <a:gd name="connsiteX25-1199" fmla="*/ 1296953 w 2593906"/>
              <a:gd name="connsiteY25-1200" fmla="*/ 2522044 h 2522044"/>
              <a:gd name="connsiteX26-1201" fmla="*/ 1246229 w 2593906"/>
              <a:gd name="connsiteY26-1202" fmla="*/ 1380887 h 2522044"/>
              <a:gd name="connsiteX27-1203" fmla="*/ 379869 w 2593906"/>
              <a:gd name="connsiteY27-1204" fmla="*/ 2152958 h 2522044"/>
              <a:gd name="connsiteX28-1205" fmla="*/ 1174494 w 2593906"/>
              <a:gd name="connsiteY28-1206" fmla="*/ 1311188 h 2522044"/>
              <a:gd name="connsiteX29" fmla="*/ 0 w 2593906"/>
              <a:gd name="connsiteY29" fmla="*/ 1261904 h 2522044"/>
              <a:gd name="connsiteX0-1207" fmla="*/ 0 w 2593906"/>
              <a:gd name="connsiteY0-1208" fmla="*/ 1261904 h 2522044"/>
              <a:gd name="connsiteX1-1209" fmla="*/ 1174494 w 2593906"/>
              <a:gd name="connsiteY1-1210" fmla="*/ 1212620 h 2522044"/>
              <a:gd name="connsiteX2-1211" fmla="*/ 249371 w 2593906"/>
              <a:gd name="connsiteY2-1212" fmla="*/ 606878 h 2522044"/>
              <a:gd name="connsiteX3-1213" fmla="*/ 318122 w 2593906"/>
              <a:gd name="connsiteY3-1214" fmla="*/ 538442 h 2522044"/>
              <a:gd name="connsiteX4-1215" fmla="*/ 364282 w 2593906"/>
              <a:gd name="connsiteY4-1216" fmla="*/ 453001 h 2522044"/>
              <a:gd name="connsiteX5-1217" fmla="*/ 415797 w 2593906"/>
              <a:gd name="connsiteY5-1218" fmla="*/ 362849 h 2522044"/>
              <a:gd name="connsiteX6-1219" fmla="*/ 415797 w 2593906"/>
              <a:gd name="connsiteY6-1220" fmla="*/ 362849 h 2522044"/>
              <a:gd name="connsiteX7-1221" fmla="*/ 441555 w 2593906"/>
              <a:gd name="connsiteY7-1222" fmla="*/ 311334 h 2522044"/>
              <a:gd name="connsiteX8-1223" fmla="*/ 540026 w 2593906"/>
              <a:gd name="connsiteY8-1224" fmla="*/ 293436 h 2522044"/>
              <a:gd name="connsiteX9-1225" fmla="*/ 648244 w 2593906"/>
              <a:gd name="connsiteY9-1226" fmla="*/ 285576 h 2522044"/>
              <a:gd name="connsiteX10-1227" fmla="*/ 1246229 w 2593906"/>
              <a:gd name="connsiteY10-1228" fmla="*/ 1142921 h 2522044"/>
              <a:gd name="connsiteX11-1229" fmla="*/ 1024179 w 2593906"/>
              <a:gd name="connsiteY11-1230" fmla="*/ 58231 h 2522044"/>
              <a:gd name="connsiteX12-1231" fmla="*/ 1104872 w 2593906"/>
              <a:gd name="connsiteY12-1232" fmla="*/ 38631 h 2522044"/>
              <a:gd name="connsiteX13-1233" fmla="*/ 1195650 w 2593906"/>
              <a:gd name="connsiteY13-1234" fmla="*/ 9230 h 2522044"/>
              <a:gd name="connsiteX14-1235" fmla="*/ 1296953 w 2593906"/>
              <a:gd name="connsiteY14-1236" fmla="*/ 1764 h 2522044"/>
              <a:gd name="connsiteX15-1237" fmla="*/ 1377208 w 2593906"/>
              <a:gd name="connsiteY15-1238" fmla="*/ 19030 h 2522044"/>
              <a:gd name="connsiteX16-1239" fmla="*/ 1437727 w 2593906"/>
              <a:gd name="connsiteY16-1240" fmla="*/ 48430 h 2522044"/>
              <a:gd name="connsiteX17-1241" fmla="*/ 1548679 w 2593906"/>
              <a:gd name="connsiteY17-1242" fmla="*/ 97432 h 2522044"/>
              <a:gd name="connsiteX18-1243" fmla="*/ 1347677 w 2593906"/>
              <a:gd name="connsiteY18-1244" fmla="*/ 1142921 h 2522044"/>
              <a:gd name="connsiteX19-1245" fmla="*/ 2214037 w 2593906"/>
              <a:gd name="connsiteY19-1246" fmla="*/ 370850 h 2522044"/>
              <a:gd name="connsiteX20-1247" fmla="*/ 2355602 w 2593906"/>
              <a:gd name="connsiteY20-1248" fmla="*/ 528642 h 2522044"/>
              <a:gd name="connsiteX21-1249" fmla="*/ 1419412 w 2593906"/>
              <a:gd name="connsiteY21-1250" fmla="*/ 1212620 h 2522044"/>
              <a:gd name="connsiteX22-1251" fmla="*/ 2593906 w 2593906"/>
              <a:gd name="connsiteY22-1252" fmla="*/ 1261904 h 2522044"/>
              <a:gd name="connsiteX23-1253" fmla="*/ 1419412 w 2593906"/>
              <a:gd name="connsiteY23-1254" fmla="*/ 1311188 h 2522044"/>
              <a:gd name="connsiteX24-1255" fmla="*/ 2214037 w 2593906"/>
              <a:gd name="connsiteY24-1256" fmla="*/ 2152958 h 2522044"/>
              <a:gd name="connsiteX25-1257" fmla="*/ 1347677 w 2593906"/>
              <a:gd name="connsiteY25-1258" fmla="*/ 1380887 h 2522044"/>
              <a:gd name="connsiteX26-1259" fmla="*/ 1296953 w 2593906"/>
              <a:gd name="connsiteY26-1260" fmla="*/ 2522044 h 2522044"/>
              <a:gd name="connsiteX27-1261" fmla="*/ 1246229 w 2593906"/>
              <a:gd name="connsiteY27-1262" fmla="*/ 1380887 h 2522044"/>
              <a:gd name="connsiteX28-1263" fmla="*/ 379869 w 2593906"/>
              <a:gd name="connsiteY28-1264" fmla="*/ 2152958 h 2522044"/>
              <a:gd name="connsiteX29-1265" fmla="*/ 1174494 w 2593906"/>
              <a:gd name="connsiteY29-1266" fmla="*/ 1311188 h 2522044"/>
              <a:gd name="connsiteX30" fmla="*/ 0 w 2593906"/>
              <a:gd name="connsiteY30" fmla="*/ 1261904 h 2522044"/>
              <a:gd name="connsiteX0-1267" fmla="*/ 0 w 2593906"/>
              <a:gd name="connsiteY0-1268" fmla="*/ 1261904 h 2522044"/>
              <a:gd name="connsiteX1-1269" fmla="*/ 1174494 w 2593906"/>
              <a:gd name="connsiteY1-1270" fmla="*/ 1212620 h 2522044"/>
              <a:gd name="connsiteX2-1271" fmla="*/ 249371 w 2593906"/>
              <a:gd name="connsiteY2-1272" fmla="*/ 606878 h 2522044"/>
              <a:gd name="connsiteX3-1273" fmla="*/ 318122 w 2593906"/>
              <a:gd name="connsiteY3-1274" fmla="*/ 538442 h 2522044"/>
              <a:gd name="connsiteX4-1275" fmla="*/ 364282 w 2593906"/>
              <a:gd name="connsiteY4-1276" fmla="*/ 453001 h 2522044"/>
              <a:gd name="connsiteX5-1277" fmla="*/ 415797 w 2593906"/>
              <a:gd name="connsiteY5-1278" fmla="*/ 362849 h 2522044"/>
              <a:gd name="connsiteX6-1279" fmla="*/ 415797 w 2593906"/>
              <a:gd name="connsiteY6-1280" fmla="*/ 362849 h 2522044"/>
              <a:gd name="connsiteX7-1281" fmla="*/ 441555 w 2593906"/>
              <a:gd name="connsiteY7-1282" fmla="*/ 311334 h 2522044"/>
              <a:gd name="connsiteX8-1283" fmla="*/ 540026 w 2593906"/>
              <a:gd name="connsiteY8-1284" fmla="*/ 293436 h 2522044"/>
              <a:gd name="connsiteX9-1285" fmla="*/ 648244 w 2593906"/>
              <a:gd name="connsiteY9-1286" fmla="*/ 285576 h 2522044"/>
              <a:gd name="connsiteX10-1287" fmla="*/ 1246229 w 2593906"/>
              <a:gd name="connsiteY10-1288" fmla="*/ 1142921 h 2522044"/>
              <a:gd name="connsiteX11-1289" fmla="*/ 1024179 w 2593906"/>
              <a:gd name="connsiteY11-1290" fmla="*/ 58231 h 2522044"/>
              <a:gd name="connsiteX12-1291" fmla="*/ 1104872 w 2593906"/>
              <a:gd name="connsiteY12-1292" fmla="*/ 38631 h 2522044"/>
              <a:gd name="connsiteX13-1293" fmla="*/ 1195650 w 2593906"/>
              <a:gd name="connsiteY13-1294" fmla="*/ 9230 h 2522044"/>
              <a:gd name="connsiteX14-1295" fmla="*/ 1296953 w 2593906"/>
              <a:gd name="connsiteY14-1296" fmla="*/ 1764 h 2522044"/>
              <a:gd name="connsiteX15-1297" fmla="*/ 1377208 w 2593906"/>
              <a:gd name="connsiteY15-1298" fmla="*/ 19030 h 2522044"/>
              <a:gd name="connsiteX16-1299" fmla="*/ 1437727 w 2593906"/>
              <a:gd name="connsiteY16-1300" fmla="*/ 48430 h 2522044"/>
              <a:gd name="connsiteX17-1301" fmla="*/ 1548679 w 2593906"/>
              <a:gd name="connsiteY17-1302" fmla="*/ 97432 h 2522044"/>
              <a:gd name="connsiteX18-1303" fmla="*/ 1347677 w 2593906"/>
              <a:gd name="connsiteY18-1304" fmla="*/ 1142921 h 2522044"/>
              <a:gd name="connsiteX19-1305" fmla="*/ 2214037 w 2593906"/>
              <a:gd name="connsiteY19-1306" fmla="*/ 370850 h 2522044"/>
              <a:gd name="connsiteX20-1307" fmla="*/ 2355602 w 2593906"/>
              <a:gd name="connsiteY20-1308" fmla="*/ 528642 h 2522044"/>
              <a:gd name="connsiteX21-1309" fmla="*/ 1419412 w 2593906"/>
              <a:gd name="connsiteY21-1310" fmla="*/ 1212620 h 2522044"/>
              <a:gd name="connsiteX22-1311" fmla="*/ 2593906 w 2593906"/>
              <a:gd name="connsiteY22-1312" fmla="*/ 1261904 h 2522044"/>
              <a:gd name="connsiteX23-1313" fmla="*/ 1419412 w 2593906"/>
              <a:gd name="connsiteY23-1314" fmla="*/ 1311188 h 2522044"/>
              <a:gd name="connsiteX24-1315" fmla="*/ 2214037 w 2593906"/>
              <a:gd name="connsiteY24-1316" fmla="*/ 2152958 h 2522044"/>
              <a:gd name="connsiteX25-1317" fmla="*/ 1347677 w 2593906"/>
              <a:gd name="connsiteY25-1318" fmla="*/ 1380887 h 2522044"/>
              <a:gd name="connsiteX26-1319" fmla="*/ 1296953 w 2593906"/>
              <a:gd name="connsiteY26-1320" fmla="*/ 2522044 h 2522044"/>
              <a:gd name="connsiteX27-1321" fmla="*/ 1246229 w 2593906"/>
              <a:gd name="connsiteY27-1322" fmla="*/ 1380887 h 2522044"/>
              <a:gd name="connsiteX28-1323" fmla="*/ 379869 w 2593906"/>
              <a:gd name="connsiteY28-1324" fmla="*/ 2152958 h 2522044"/>
              <a:gd name="connsiteX29-1325" fmla="*/ 1174494 w 2593906"/>
              <a:gd name="connsiteY29-1326" fmla="*/ 1311188 h 2522044"/>
              <a:gd name="connsiteX30-1327" fmla="*/ 0 w 2593906"/>
              <a:gd name="connsiteY30-1328" fmla="*/ 1261904 h 2522044"/>
              <a:gd name="connsiteX0-1329" fmla="*/ 0 w 2593906"/>
              <a:gd name="connsiteY0-1330" fmla="*/ 1261904 h 2522044"/>
              <a:gd name="connsiteX1-1331" fmla="*/ 1174494 w 2593906"/>
              <a:gd name="connsiteY1-1332" fmla="*/ 1212620 h 2522044"/>
              <a:gd name="connsiteX2-1333" fmla="*/ 249371 w 2593906"/>
              <a:gd name="connsiteY2-1334" fmla="*/ 606878 h 2522044"/>
              <a:gd name="connsiteX3-1335" fmla="*/ 318122 w 2593906"/>
              <a:gd name="connsiteY3-1336" fmla="*/ 538442 h 2522044"/>
              <a:gd name="connsiteX4-1337" fmla="*/ 364282 w 2593906"/>
              <a:gd name="connsiteY4-1338" fmla="*/ 453001 h 2522044"/>
              <a:gd name="connsiteX5-1339" fmla="*/ 415797 w 2593906"/>
              <a:gd name="connsiteY5-1340" fmla="*/ 362849 h 2522044"/>
              <a:gd name="connsiteX6-1341" fmla="*/ 415797 w 2593906"/>
              <a:gd name="connsiteY6-1342" fmla="*/ 362849 h 2522044"/>
              <a:gd name="connsiteX7-1343" fmla="*/ 441555 w 2593906"/>
              <a:gd name="connsiteY7-1344" fmla="*/ 311334 h 2522044"/>
              <a:gd name="connsiteX8-1345" fmla="*/ 540026 w 2593906"/>
              <a:gd name="connsiteY8-1346" fmla="*/ 293436 h 2522044"/>
              <a:gd name="connsiteX9-1347" fmla="*/ 648244 w 2593906"/>
              <a:gd name="connsiteY9-1348" fmla="*/ 285576 h 2522044"/>
              <a:gd name="connsiteX10-1349" fmla="*/ 1246229 w 2593906"/>
              <a:gd name="connsiteY10-1350" fmla="*/ 1142921 h 2522044"/>
              <a:gd name="connsiteX11-1351" fmla="*/ 1024179 w 2593906"/>
              <a:gd name="connsiteY11-1352" fmla="*/ 58231 h 2522044"/>
              <a:gd name="connsiteX12-1353" fmla="*/ 1104872 w 2593906"/>
              <a:gd name="connsiteY12-1354" fmla="*/ 38631 h 2522044"/>
              <a:gd name="connsiteX13-1355" fmla="*/ 1195650 w 2593906"/>
              <a:gd name="connsiteY13-1356" fmla="*/ 9230 h 2522044"/>
              <a:gd name="connsiteX14-1357" fmla="*/ 1296953 w 2593906"/>
              <a:gd name="connsiteY14-1358" fmla="*/ 1764 h 2522044"/>
              <a:gd name="connsiteX15-1359" fmla="*/ 1377208 w 2593906"/>
              <a:gd name="connsiteY15-1360" fmla="*/ 19030 h 2522044"/>
              <a:gd name="connsiteX16-1361" fmla="*/ 1437727 w 2593906"/>
              <a:gd name="connsiteY16-1362" fmla="*/ 48430 h 2522044"/>
              <a:gd name="connsiteX17-1363" fmla="*/ 1548679 w 2593906"/>
              <a:gd name="connsiteY17-1364" fmla="*/ 97432 h 2522044"/>
              <a:gd name="connsiteX18-1365" fmla="*/ 1347677 w 2593906"/>
              <a:gd name="connsiteY18-1366" fmla="*/ 1142921 h 2522044"/>
              <a:gd name="connsiteX19-1367" fmla="*/ 2123259 w 2593906"/>
              <a:gd name="connsiteY19-1368" fmla="*/ 184646 h 2522044"/>
              <a:gd name="connsiteX20-1369" fmla="*/ 2355602 w 2593906"/>
              <a:gd name="connsiteY20-1370" fmla="*/ 528642 h 2522044"/>
              <a:gd name="connsiteX21-1371" fmla="*/ 1419412 w 2593906"/>
              <a:gd name="connsiteY21-1372" fmla="*/ 1212620 h 2522044"/>
              <a:gd name="connsiteX22-1373" fmla="*/ 2593906 w 2593906"/>
              <a:gd name="connsiteY22-1374" fmla="*/ 1261904 h 2522044"/>
              <a:gd name="connsiteX23-1375" fmla="*/ 1419412 w 2593906"/>
              <a:gd name="connsiteY23-1376" fmla="*/ 1311188 h 2522044"/>
              <a:gd name="connsiteX24-1377" fmla="*/ 2214037 w 2593906"/>
              <a:gd name="connsiteY24-1378" fmla="*/ 2152958 h 2522044"/>
              <a:gd name="connsiteX25-1379" fmla="*/ 1347677 w 2593906"/>
              <a:gd name="connsiteY25-1380" fmla="*/ 1380887 h 2522044"/>
              <a:gd name="connsiteX26-1381" fmla="*/ 1296953 w 2593906"/>
              <a:gd name="connsiteY26-1382" fmla="*/ 2522044 h 2522044"/>
              <a:gd name="connsiteX27-1383" fmla="*/ 1246229 w 2593906"/>
              <a:gd name="connsiteY27-1384" fmla="*/ 1380887 h 2522044"/>
              <a:gd name="connsiteX28-1385" fmla="*/ 379869 w 2593906"/>
              <a:gd name="connsiteY28-1386" fmla="*/ 2152958 h 2522044"/>
              <a:gd name="connsiteX29-1387" fmla="*/ 1174494 w 2593906"/>
              <a:gd name="connsiteY29-1388" fmla="*/ 1311188 h 2522044"/>
              <a:gd name="connsiteX30-1389" fmla="*/ 0 w 2593906"/>
              <a:gd name="connsiteY30-1390" fmla="*/ 1261904 h 2522044"/>
              <a:gd name="connsiteX0-1391" fmla="*/ 0 w 2593906"/>
              <a:gd name="connsiteY0-1392" fmla="*/ 1261904 h 2522044"/>
              <a:gd name="connsiteX1-1393" fmla="*/ 1174494 w 2593906"/>
              <a:gd name="connsiteY1-1394" fmla="*/ 1212620 h 2522044"/>
              <a:gd name="connsiteX2-1395" fmla="*/ 249371 w 2593906"/>
              <a:gd name="connsiteY2-1396" fmla="*/ 606878 h 2522044"/>
              <a:gd name="connsiteX3-1397" fmla="*/ 318122 w 2593906"/>
              <a:gd name="connsiteY3-1398" fmla="*/ 538442 h 2522044"/>
              <a:gd name="connsiteX4-1399" fmla="*/ 364282 w 2593906"/>
              <a:gd name="connsiteY4-1400" fmla="*/ 453001 h 2522044"/>
              <a:gd name="connsiteX5-1401" fmla="*/ 415797 w 2593906"/>
              <a:gd name="connsiteY5-1402" fmla="*/ 362849 h 2522044"/>
              <a:gd name="connsiteX6-1403" fmla="*/ 415797 w 2593906"/>
              <a:gd name="connsiteY6-1404" fmla="*/ 362849 h 2522044"/>
              <a:gd name="connsiteX7-1405" fmla="*/ 441555 w 2593906"/>
              <a:gd name="connsiteY7-1406" fmla="*/ 311334 h 2522044"/>
              <a:gd name="connsiteX8-1407" fmla="*/ 540026 w 2593906"/>
              <a:gd name="connsiteY8-1408" fmla="*/ 293436 h 2522044"/>
              <a:gd name="connsiteX9-1409" fmla="*/ 648244 w 2593906"/>
              <a:gd name="connsiteY9-1410" fmla="*/ 285576 h 2522044"/>
              <a:gd name="connsiteX10-1411" fmla="*/ 1246229 w 2593906"/>
              <a:gd name="connsiteY10-1412" fmla="*/ 1142921 h 2522044"/>
              <a:gd name="connsiteX11-1413" fmla="*/ 1024179 w 2593906"/>
              <a:gd name="connsiteY11-1414" fmla="*/ 58231 h 2522044"/>
              <a:gd name="connsiteX12-1415" fmla="*/ 1104872 w 2593906"/>
              <a:gd name="connsiteY12-1416" fmla="*/ 38631 h 2522044"/>
              <a:gd name="connsiteX13-1417" fmla="*/ 1195650 w 2593906"/>
              <a:gd name="connsiteY13-1418" fmla="*/ 9230 h 2522044"/>
              <a:gd name="connsiteX14-1419" fmla="*/ 1296953 w 2593906"/>
              <a:gd name="connsiteY14-1420" fmla="*/ 1764 h 2522044"/>
              <a:gd name="connsiteX15-1421" fmla="*/ 1377208 w 2593906"/>
              <a:gd name="connsiteY15-1422" fmla="*/ 19030 h 2522044"/>
              <a:gd name="connsiteX16-1423" fmla="*/ 1437727 w 2593906"/>
              <a:gd name="connsiteY16-1424" fmla="*/ 48430 h 2522044"/>
              <a:gd name="connsiteX17-1425" fmla="*/ 1548679 w 2593906"/>
              <a:gd name="connsiteY17-1426" fmla="*/ 97432 h 2522044"/>
              <a:gd name="connsiteX18-1427" fmla="*/ 1347677 w 2593906"/>
              <a:gd name="connsiteY18-1428" fmla="*/ 1142921 h 2522044"/>
              <a:gd name="connsiteX19-1429" fmla="*/ 2123259 w 2593906"/>
              <a:gd name="connsiteY19-1430" fmla="*/ 184646 h 2522044"/>
              <a:gd name="connsiteX20-1431" fmla="*/ 2264823 w 2593906"/>
              <a:gd name="connsiteY20-1432" fmla="*/ 420840 h 2522044"/>
              <a:gd name="connsiteX21-1433" fmla="*/ 2355602 w 2593906"/>
              <a:gd name="connsiteY21-1434" fmla="*/ 528642 h 2522044"/>
              <a:gd name="connsiteX22-1435" fmla="*/ 1419412 w 2593906"/>
              <a:gd name="connsiteY22-1436" fmla="*/ 1212620 h 2522044"/>
              <a:gd name="connsiteX23-1437" fmla="*/ 2593906 w 2593906"/>
              <a:gd name="connsiteY23-1438" fmla="*/ 1261904 h 2522044"/>
              <a:gd name="connsiteX24-1439" fmla="*/ 1419412 w 2593906"/>
              <a:gd name="connsiteY24-1440" fmla="*/ 1311188 h 2522044"/>
              <a:gd name="connsiteX25-1441" fmla="*/ 2214037 w 2593906"/>
              <a:gd name="connsiteY25-1442" fmla="*/ 2152958 h 2522044"/>
              <a:gd name="connsiteX26-1443" fmla="*/ 1347677 w 2593906"/>
              <a:gd name="connsiteY26-1444" fmla="*/ 1380887 h 2522044"/>
              <a:gd name="connsiteX27-1445" fmla="*/ 1296953 w 2593906"/>
              <a:gd name="connsiteY27-1446" fmla="*/ 2522044 h 2522044"/>
              <a:gd name="connsiteX28-1447" fmla="*/ 1246229 w 2593906"/>
              <a:gd name="connsiteY28-1448" fmla="*/ 1380887 h 2522044"/>
              <a:gd name="connsiteX29-1449" fmla="*/ 379869 w 2593906"/>
              <a:gd name="connsiteY29-1450" fmla="*/ 2152958 h 2522044"/>
              <a:gd name="connsiteX30-1451" fmla="*/ 1174494 w 2593906"/>
              <a:gd name="connsiteY30-1452" fmla="*/ 1311188 h 2522044"/>
              <a:gd name="connsiteX31" fmla="*/ 0 w 2593906"/>
              <a:gd name="connsiteY31" fmla="*/ 1261904 h 2522044"/>
              <a:gd name="connsiteX0-1453" fmla="*/ 0 w 2593906"/>
              <a:gd name="connsiteY0-1454" fmla="*/ 1261904 h 2522044"/>
              <a:gd name="connsiteX1-1455" fmla="*/ 1174494 w 2593906"/>
              <a:gd name="connsiteY1-1456" fmla="*/ 1212620 h 2522044"/>
              <a:gd name="connsiteX2-1457" fmla="*/ 249371 w 2593906"/>
              <a:gd name="connsiteY2-1458" fmla="*/ 606878 h 2522044"/>
              <a:gd name="connsiteX3-1459" fmla="*/ 318122 w 2593906"/>
              <a:gd name="connsiteY3-1460" fmla="*/ 538442 h 2522044"/>
              <a:gd name="connsiteX4-1461" fmla="*/ 364282 w 2593906"/>
              <a:gd name="connsiteY4-1462" fmla="*/ 453001 h 2522044"/>
              <a:gd name="connsiteX5-1463" fmla="*/ 415797 w 2593906"/>
              <a:gd name="connsiteY5-1464" fmla="*/ 362849 h 2522044"/>
              <a:gd name="connsiteX6-1465" fmla="*/ 415797 w 2593906"/>
              <a:gd name="connsiteY6-1466" fmla="*/ 362849 h 2522044"/>
              <a:gd name="connsiteX7-1467" fmla="*/ 441555 w 2593906"/>
              <a:gd name="connsiteY7-1468" fmla="*/ 311334 h 2522044"/>
              <a:gd name="connsiteX8-1469" fmla="*/ 540026 w 2593906"/>
              <a:gd name="connsiteY8-1470" fmla="*/ 293436 h 2522044"/>
              <a:gd name="connsiteX9-1471" fmla="*/ 648244 w 2593906"/>
              <a:gd name="connsiteY9-1472" fmla="*/ 285576 h 2522044"/>
              <a:gd name="connsiteX10-1473" fmla="*/ 1246229 w 2593906"/>
              <a:gd name="connsiteY10-1474" fmla="*/ 1142921 h 2522044"/>
              <a:gd name="connsiteX11-1475" fmla="*/ 1024179 w 2593906"/>
              <a:gd name="connsiteY11-1476" fmla="*/ 58231 h 2522044"/>
              <a:gd name="connsiteX12-1477" fmla="*/ 1104872 w 2593906"/>
              <a:gd name="connsiteY12-1478" fmla="*/ 38631 h 2522044"/>
              <a:gd name="connsiteX13-1479" fmla="*/ 1195650 w 2593906"/>
              <a:gd name="connsiteY13-1480" fmla="*/ 9230 h 2522044"/>
              <a:gd name="connsiteX14-1481" fmla="*/ 1296953 w 2593906"/>
              <a:gd name="connsiteY14-1482" fmla="*/ 1764 h 2522044"/>
              <a:gd name="connsiteX15-1483" fmla="*/ 1377208 w 2593906"/>
              <a:gd name="connsiteY15-1484" fmla="*/ 19030 h 2522044"/>
              <a:gd name="connsiteX16-1485" fmla="*/ 1437727 w 2593906"/>
              <a:gd name="connsiteY16-1486" fmla="*/ 48430 h 2522044"/>
              <a:gd name="connsiteX17-1487" fmla="*/ 1548679 w 2593906"/>
              <a:gd name="connsiteY17-1488" fmla="*/ 97432 h 2522044"/>
              <a:gd name="connsiteX18-1489" fmla="*/ 1347677 w 2593906"/>
              <a:gd name="connsiteY18-1490" fmla="*/ 1142921 h 2522044"/>
              <a:gd name="connsiteX19-1491" fmla="*/ 2123259 w 2593906"/>
              <a:gd name="connsiteY19-1492" fmla="*/ 184646 h 2522044"/>
              <a:gd name="connsiteX20-1493" fmla="*/ 2264823 w 2593906"/>
              <a:gd name="connsiteY20-1494" fmla="*/ 420840 h 2522044"/>
              <a:gd name="connsiteX21-1495" fmla="*/ 2355602 w 2593906"/>
              <a:gd name="connsiteY21-1496" fmla="*/ 528642 h 2522044"/>
              <a:gd name="connsiteX22-1497" fmla="*/ 1419412 w 2593906"/>
              <a:gd name="connsiteY22-1498" fmla="*/ 1212620 h 2522044"/>
              <a:gd name="connsiteX23-1499" fmla="*/ 2593906 w 2593906"/>
              <a:gd name="connsiteY23-1500" fmla="*/ 1261904 h 2522044"/>
              <a:gd name="connsiteX24-1501" fmla="*/ 1419412 w 2593906"/>
              <a:gd name="connsiteY24-1502" fmla="*/ 1311188 h 2522044"/>
              <a:gd name="connsiteX25-1503" fmla="*/ 2214037 w 2593906"/>
              <a:gd name="connsiteY25-1504" fmla="*/ 2152958 h 2522044"/>
              <a:gd name="connsiteX26-1505" fmla="*/ 1347677 w 2593906"/>
              <a:gd name="connsiteY26-1506" fmla="*/ 1380887 h 2522044"/>
              <a:gd name="connsiteX27-1507" fmla="*/ 1296953 w 2593906"/>
              <a:gd name="connsiteY27-1508" fmla="*/ 2522044 h 2522044"/>
              <a:gd name="connsiteX28-1509" fmla="*/ 1246229 w 2593906"/>
              <a:gd name="connsiteY28-1510" fmla="*/ 1380887 h 2522044"/>
              <a:gd name="connsiteX29-1511" fmla="*/ 379869 w 2593906"/>
              <a:gd name="connsiteY29-1512" fmla="*/ 2152958 h 2522044"/>
              <a:gd name="connsiteX30-1513" fmla="*/ 1174494 w 2593906"/>
              <a:gd name="connsiteY30-1514" fmla="*/ 1311188 h 2522044"/>
              <a:gd name="connsiteX31-1515" fmla="*/ 0 w 2593906"/>
              <a:gd name="connsiteY31-1516" fmla="*/ 1261904 h 2522044"/>
              <a:gd name="connsiteX0-1517" fmla="*/ 0 w 2593906"/>
              <a:gd name="connsiteY0-1518" fmla="*/ 1261904 h 2522044"/>
              <a:gd name="connsiteX1-1519" fmla="*/ 1174494 w 2593906"/>
              <a:gd name="connsiteY1-1520" fmla="*/ 1212620 h 2522044"/>
              <a:gd name="connsiteX2-1521" fmla="*/ 249371 w 2593906"/>
              <a:gd name="connsiteY2-1522" fmla="*/ 606878 h 2522044"/>
              <a:gd name="connsiteX3-1523" fmla="*/ 318122 w 2593906"/>
              <a:gd name="connsiteY3-1524" fmla="*/ 538442 h 2522044"/>
              <a:gd name="connsiteX4-1525" fmla="*/ 364282 w 2593906"/>
              <a:gd name="connsiteY4-1526" fmla="*/ 453001 h 2522044"/>
              <a:gd name="connsiteX5-1527" fmla="*/ 415797 w 2593906"/>
              <a:gd name="connsiteY5-1528" fmla="*/ 362849 h 2522044"/>
              <a:gd name="connsiteX6-1529" fmla="*/ 415797 w 2593906"/>
              <a:gd name="connsiteY6-1530" fmla="*/ 362849 h 2522044"/>
              <a:gd name="connsiteX7-1531" fmla="*/ 441555 w 2593906"/>
              <a:gd name="connsiteY7-1532" fmla="*/ 311334 h 2522044"/>
              <a:gd name="connsiteX8-1533" fmla="*/ 540026 w 2593906"/>
              <a:gd name="connsiteY8-1534" fmla="*/ 293436 h 2522044"/>
              <a:gd name="connsiteX9-1535" fmla="*/ 648244 w 2593906"/>
              <a:gd name="connsiteY9-1536" fmla="*/ 285576 h 2522044"/>
              <a:gd name="connsiteX10-1537" fmla="*/ 1246229 w 2593906"/>
              <a:gd name="connsiteY10-1538" fmla="*/ 1142921 h 2522044"/>
              <a:gd name="connsiteX11-1539" fmla="*/ 1024179 w 2593906"/>
              <a:gd name="connsiteY11-1540" fmla="*/ 58231 h 2522044"/>
              <a:gd name="connsiteX12-1541" fmla="*/ 1104872 w 2593906"/>
              <a:gd name="connsiteY12-1542" fmla="*/ 38631 h 2522044"/>
              <a:gd name="connsiteX13-1543" fmla="*/ 1195650 w 2593906"/>
              <a:gd name="connsiteY13-1544" fmla="*/ 9230 h 2522044"/>
              <a:gd name="connsiteX14-1545" fmla="*/ 1296953 w 2593906"/>
              <a:gd name="connsiteY14-1546" fmla="*/ 1764 h 2522044"/>
              <a:gd name="connsiteX15-1547" fmla="*/ 1377208 w 2593906"/>
              <a:gd name="connsiteY15-1548" fmla="*/ 19030 h 2522044"/>
              <a:gd name="connsiteX16-1549" fmla="*/ 1437727 w 2593906"/>
              <a:gd name="connsiteY16-1550" fmla="*/ 48430 h 2522044"/>
              <a:gd name="connsiteX17-1551" fmla="*/ 1548679 w 2593906"/>
              <a:gd name="connsiteY17-1552" fmla="*/ 97432 h 2522044"/>
              <a:gd name="connsiteX18-1553" fmla="*/ 1347677 w 2593906"/>
              <a:gd name="connsiteY18-1554" fmla="*/ 1142921 h 2522044"/>
              <a:gd name="connsiteX19-1555" fmla="*/ 2123259 w 2593906"/>
              <a:gd name="connsiteY19-1556" fmla="*/ 184646 h 2522044"/>
              <a:gd name="connsiteX20-1557" fmla="*/ 2204304 w 2593906"/>
              <a:gd name="connsiteY20-1558" fmla="*/ 273835 h 2522044"/>
              <a:gd name="connsiteX21-1559" fmla="*/ 2264823 w 2593906"/>
              <a:gd name="connsiteY21-1560" fmla="*/ 420840 h 2522044"/>
              <a:gd name="connsiteX22-1561" fmla="*/ 2355602 w 2593906"/>
              <a:gd name="connsiteY22-1562" fmla="*/ 528642 h 2522044"/>
              <a:gd name="connsiteX23-1563" fmla="*/ 1419412 w 2593906"/>
              <a:gd name="connsiteY23-1564" fmla="*/ 1212620 h 2522044"/>
              <a:gd name="connsiteX24-1565" fmla="*/ 2593906 w 2593906"/>
              <a:gd name="connsiteY24-1566" fmla="*/ 1261904 h 2522044"/>
              <a:gd name="connsiteX25-1567" fmla="*/ 1419412 w 2593906"/>
              <a:gd name="connsiteY25-1568" fmla="*/ 1311188 h 2522044"/>
              <a:gd name="connsiteX26-1569" fmla="*/ 2214037 w 2593906"/>
              <a:gd name="connsiteY26-1570" fmla="*/ 2152958 h 2522044"/>
              <a:gd name="connsiteX27-1571" fmla="*/ 1347677 w 2593906"/>
              <a:gd name="connsiteY27-1572" fmla="*/ 1380887 h 2522044"/>
              <a:gd name="connsiteX28-1573" fmla="*/ 1296953 w 2593906"/>
              <a:gd name="connsiteY28-1574" fmla="*/ 2522044 h 2522044"/>
              <a:gd name="connsiteX29-1575" fmla="*/ 1246229 w 2593906"/>
              <a:gd name="connsiteY29-1576" fmla="*/ 1380887 h 2522044"/>
              <a:gd name="connsiteX30-1577" fmla="*/ 379869 w 2593906"/>
              <a:gd name="connsiteY30-1578" fmla="*/ 2152958 h 2522044"/>
              <a:gd name="connsiteX31-1579" fmla="*/ 1174494 w 2593906"/>
              <a:gd name="connsiteY31-1580" fmla="*/ 1311188 h 2522044"/>
              <a:gd name="connsiteX32" fmla="*/ 0 w 2593906"/>
              <a:gd name="connsiteY32" fmla="*/ 1261904 h 2522044"/>
              <a:gd name="connsiteX0-1581" fmla="*/ 0 w 2593906"/>
              <a:gd name="connsiteY0-1582" fmla="*/ 1261904 h 2522044"/>
              <a:gd name="connsiteX1-1583" fmla="*/ 1174494 w 2593906"/>
              <a:gd name="connsiteY1-1584" fmla="*/ 1212620 h 2522044"/>
              <a:gd name="connsiteX2-1585" fmla="*/ 249371 w 2593906"/>
              <a:gd name="connsiteY2-1586" fmla="*/ 606878 h 2522044"/>
              <a:gd name="connsiteX3-1587" fmla="*/ 318122 w 2593906"/>
              <a:gd name="connsiteY3-1588" fmla="*/ 538442 h 2522044"/>
              <a:gd name="connsiteX4-1589" fmla="*/ 364282 w 2593906"/>
              <a:gd name="connsiteY4-1590" fmla="*/ 453001 h 2522044"/>
              <a:gd name="connsiteX5-1591" fmla="*/ 415797 w 2593906"/>
              <a:gd name="connsiteY5-1592" fmla="*/ 362849 h 2522044"/>
              <a:gd name="connsiteX6-1593" fmla="*/ 415797 w 2593906"/>
              <a:gd name="connsiteY6-1594" fmla="*/ 362849 h 2522044"/>
              <a:gd name="connsiteX7-1595" fmla="*/ 441555 w 2593906"/>
              <a:gd name="connsiteY7-1596" fmla="*/ 311334 h 2522044"/>
              <a:gd name="connsiteX8-1597" fmla="*/ 540026 w 2593906"/>
              <a:gd name="connsiteY8-1598" fmla="*/ 293436 h 2522044"/>
              <a:gd name="connsiteX9-1599" fmla="*/ 648244 w 2593906"/>
              <a:gd name="connsiteY9-1600" fmla="*/ 285576 h 2522044"/>
              <a:gd name="connsiteX10-1601" fmla="*/ 1246229 w 2593906"/>
              <a:gd name="connsiteY10-1602" fmla="*/ 1142921 h 2522044"/>
              <a:gd name="connsiteX11-1603" fmla="*/ 1024179 w 2593906"/>
              <a:gd name="connsiteY11-1604" fmla="*/ 58231 h 2522044"/>
              <a:gd name="connsiteX12-1605" fmla="*/ 1104872 w 2593906"/>
              <a:gd name="connsiteY12-1606" fmla="*/ 38631 h 2522044"/>
              <a:gd name="connsiteX13-1607" fmla="*/ 1195650 w 2593906"/>
              <a:gd name="connsiteY13-1608" fmla="*/ 9230 h 2522044"/>
              <a:gd name="connsiteX14-1609" fmla="*/ 1296953 w 2593906"/>
              <a:gd name="connsiteY14-1610" fmla="*/ 1764 h 2522044"/>
              <a:gd name="connsiteX15-1611" fmla="*/ 1377208 w 2593906"/>
              <a:gd name="connsiteY15-1612" fmla="*/ 19030 h 2522044"/>
              <a:gd name="connsiteX16-1613" fmla="*/ 1437727 w 2593906"/>
              <a:gd name="connsiteY16-1614" fmla="*/ 48430 h 2522044"/>
              <a:gd name="connsiteX17-1615" fmla="*/ 1548679 w 2593906"/>
              <a:gd name="connsiteY17-1616" fmla="*/ 97432 h 2522044"/>
              <a:gd name="connsiteX18-1617" fmla="*/ 1347677 w 2593906"/>
              <a:gd name="connsiteY18-1618" fmla="*/ 1142921 h 2522044"/>
              <a:gd name="connsiteX19-1619" fmla="*/ 2123259 w 2593906"/>
              <a:gd name="connsiteY19-1620" fmla="*/ 184646 h 2522044"/>
              <a:gd name="connsiteX20-1621" fmla="*/ 2204304 w 2593906"/>
              <a:gd name="connsiteY20-1622" fmla="*/ 273835 h 2522044"/>
              <a:gd name="connsiteX21-1623" fmla="*/ 2264823 w 2593906"/>
              <a:gd name="connsiteY21-1624" fmla="*/ 420840 h 2522044"/>
              <a:gd name="connsiteX22-1625" fmla="*/ 2355602 w 2593906"/>
              <a:gd name="connsiteY22-1626" fmla="*/ 528642 h 2522044"/>
              <a:gd name="connsiteX23-1627" fmla="*/ 1419412 w 2593906"/>
              <a:gd name="connsiteY23-1628" fmla="*/ 1212620 h 2522044"/>
              <a:gd name="connsiteX24-1629" fmla="*/ 2593906 w 2593906"/>
              <a:gd name="connsiteY24-1630" fmla="*/ 1261904 h 2522044"/>
              <a:gd name="connsiteX25-1631" fmla="*/ 1419412 w 2593906"/>
              <a:gd name="connsiteY25-1632" fmla="*/ 1311188 h 2522044"/>
              <a:gd name="connsiteX26-1633" fmla="*/ 2214037 w 2593906"/>
              <a:gd name="connsiteY26-1634" fmla="*/ 2152958 h 2522044"/>
              <a:gd name="connsiteX27-1635" fmla="*/ 1347677 w 2593906"/>
              <a:gd name="connsiteY27-1636" fmla="*/ 1380887 h 2522044"/>
              <a:gd name="connsiteX28-1637" fmla="*/ 1296953 w 2593906"/>
              <a:gd name="connsiteY28-1638" fmla="*/ 2522044 h 2522044"/>
              <a:gd name="connsiteX29-1639" fmla="*/ 1246229 w 2593906"/>
              <a:gd name="connsiteY29-1640" fmla="*/ 1380887 h 2522044"/>
              <a:gd name="connsiteX30-1641" fmla="*/ 379869 w 2593906"/>
              <a:gd name="connsiteY30-1642" fmla="*/ 2152958 h 2522044"/>
              <a:gd name="connsiteX31-1643" fmla="*/ 1174494 w 2593906"/>
              <a:gd name="connsiteY31-1644" fmla="*/ 1311188 h 2522044"/>
              <a:gd name="connsiteX32-1645" fmla="*/ 0 w 2593906"/>
              <a:gd name="connsiteY32-1646" fmla="*/ 1261904 h 2522044"/>
              <a:gd name="connsiteX0-1647" fmla="*/ 0 w 2593906"/>
              <a:gd name="connsiteY0-1648" fmla="*/ 1261904 h 2522044"/>
              <a:gd name="connsiteX1-1649" fmla="*/ 1174494 w 2593906"/>
              <a:gd name="connsiteY1-1650" fmla="*/ 1212620 h 2522044"/>
              <a:gd name="connsiteX2-1651" fmla="*/ 249371 w 2593906"/>
              <a:gd name="connsiteY2-1652" fmla="*/ 606878 h 2522044"/>
              <a:gd name="connsiteX3-1653" fmla="*/ 318122 w 2593906"/>
              <a:gd name="connsiteY3-1654" fmla="*/ 538442 h 2522044"/>
              <a:gd name="connsiteX4-1655" fmla="*/ 364282 w 2593906"/>
              <a:gd name="connsiteY4-1656" fmla="*/ 453001 h 2522044"/>
              <a:gd name="connsiteX5-1657" fmla="*/ 415797 w 2593906"/>
              <a:gd name="connsiteY5-1658" fmla="*/ 362849 h 2522044"/>
              <a:gd name="connsiteX6-1659" fmla="*/ 415797 w 2593906"/>
              <a:gd name="connsiteY6-1660" fmla="*/ 362849 h 2522044"/>
              <a:gd name="connsiteX7-1661" fmla="*/ 441555 w 2593906"/>
              <a:gd name="connsiteY7-1662" fmla="*/ 311334 h 2522044"/>
              <a:gd name="connsiteX8-1663" fmla="*/ 540026 w 2593906"/>
              <a:gd name="connsiteY8-1664" fmla="*/ 293436 h 2522044"/>
              <a:gd name="connsiteX9-1665" fmla="*/ 648244 w 2593906"/>
              <a:gd name="connsiteY9-1666" fmla="*/ 285576 h 2522044"/>
              <a:gd name="connsiteX10-1667" fmla="*/ 1246229 w 2593906"/>
              <a:gd name="connsiteY10-1668" fmla="*/ 1142921 h 2522044"/>
              <a:gd name="connsiteX11-1669" fmla="*/ 1024179 w 2593906"/>
              <a:gd name="connsiteY11-1670" fmla="*/ 58231 h 2522044"/>
              <a:gd name="connsiteX12-1671" fmla="*/ 1104872 w 2593906"/>
              <a:gd name="connsiteY12-1672" fmla="*/ 38631 h 2522044"/>
              <a:gd name="connsiteX13-1673" fmla="*/ 1195650 w 2593906"/>
              <a:gd name="connsiteY13-1674" fmla="*/ 9230 h 2522044"/>
              <a:gd name="connsiteX14-1675" fmla="*/ 1296953 w 2593906"/>
              <a:gd name="connsiteY14-1676" fmla="*/ 1764 h 2522044"/>
              <a:gd name="connsiteX15-1677" fmla="*/ 1377208 w 2593906"/>
              <a:gd name="connsiteY15-1678" fmla="*/ 19030 h 2522044"/>
              <a:gd name="connsiteX16-1679" fmla="*/ 1437727 w 2593906"/>
              <a:gd name="connsiteY16-1680" fmla="*/ 48430 h 2522044"/>
              <a:gd name="connsiteX17-1681" fmla="*/ 1548679 w 2593906"/>
              <a:gd name="connsiteY17-1682" fmla="*/ 97432 h 2522044"/>
              <a:gd name="connsiteX18-1683" fmla="*/ 1347677 w 2593906"/>
              <a:gd name="connsiteY18-1684" fmla="*/ 1142921 h 2522044"/>
              <a:gd name="connsiteX19-1685" fmla="*/ 2123259 w 2593906"/>
              <a:gd name="connsiteY19-1686" fmla="*/ 184646 h 2522044"/>
              <a:gd name="connsiteX20-1687" fmla="*/ 2204304 w 2593906"/>
              <a:gd name="connsiteY20-1688" fmla="*/ 273835 h 2522044"/>
              <a:gd name="connsiteX21-1689" fmla="*/ 2274910 w 2593906"/>
              <a:gd name="connsiteY21-1690" fmla="*/ 313037 h 2522044"/>
              <a:gd name="connsiteX22-1691" fmla="*/ 2264823 w 2593906"/>
              <a:gd name="connsiteY22-1692" fmla="*/ 420840 h 2522044"/>
              <a:gd name="connsiteX23-1693" fmla="*/ 2355602 w 2593906"/>
              <a:gd name="connsiteY23-1694" fmla="*/ 528642 h 2522044"/>
              <a:gd name="connsiteX24-1695" fmla="*/ 1419412 w 2593906"/>
              <a:gd name="connsiteY24-1696" fmla="*/ 1212620 h 2522044"/>
              <a:gd name="connsiteX25-1697" fmla="*/ 2593906 w 2593906"/>
              <a:gd name="connsiteY25-1698" fmla="*/ 1261904 h 2522044"/>
              <a:gd name="connsiteX26-1699" fmla="*/ 1419412 w 2593906"/>
              <a:gd name="connsiteY26-1700" fmla="*/ 1311188 h 2522044"/>
              <a:gd name="connsiteX27-1701" fmla="*/ 2214037 w 2593906"/>
              <a:gd name="connsiteY27-1702" fmla="*/ 2152958 h 2522044"/>
              <a:gd name="connsiteX28-1703" fmla="*/ 1347677 w 2593906"/>
              <a:gd name="connsiteY28-1704" fmla="*/ 1380887 h 2522044"/>
              <a:gd name="connsiteX29-1705" fmla="*/ 1296953 w 2593906"/>
              <a:gd name="connsiteY29-1706" fmla="*/ 2522044 h 2522044"/>
              <a:gd name="connsiteX30-1707" fmla="*/ 1246229 w 2593906"/>
              <a:gd name="connsiteY30-1708" fmla="*/ 1380887 h 2522044"/>
              <a:gd name="connsiteX31-1709" fmla="*/ 379869 w 2593906"/>
              <a:gd name="connsiteY31-1710" fmla="*/ 2152958 h 2522044"/>
              <a:gd name="connsiteX32-1711" fmla="*/ 1174494 w 2593906"/>
              <a:gd name="connsiteY32-1712" fmla="*/ 1311188 h 2522044"/>
              <a:gd name="connsiteX33" fmla="*/ 0 w 2593906"/>
              <a:gd name="connsiteY33" fmla="*/ 1261904 h 2522044"/>
              <a:gd name="connsiteX0-1713" fmla="*/ 0 w 2593906"/>
              <a:gd name="connsiteY0-1714" fmla="*/ 1261904 h 2522044"/>
              <a:gd name="connsiteX1-1715" fmla="*/ 1174494 w 2593906"/>
              <a:gd name="connsiteY1-1716" fmla="*/ 1212620 h 2522044"/>
              <a:gd name="connsiteX2-1717" fmla="*/ 249371 w 2593906"/>
              <a:gd name="connsiteY2-1718" fmla="*/ 606878 h 2522044"/>
              <a:gd name="connsiteX3-1719" fmla="*/ 318122 w 2593906"/>
              <a:gd name="connsiteY3-1720" fmla="*/ 538442 h 2522044"/>
              <a:gd name="connsiteX4-1721" fmla="*/ 364282 w 2593906"/>
              <a:gd name="connsiteY4-1722" fmla="*/ 453001 h 2522044"/>
              <a:gd name="connsiteX5-1723" fmla="*/ 415797 w 2593906"/>
              <a:gd name="connsiteY5-1724" fmla="*/ 362849 h 2522044"/>
              <a:gd name="connsiteX6-1725" fmla="*/ 415797 w 2593906"/>
              <a:gd name="connsiteY6-1726" fmla="*/ 362849 h 2522044"/>
              <a:gd name="connsiteX7-1727" fmla="*/ 441555 w 2593906"/>
              <a:gd name="connsiteY7-1728" fmla="*/ 311334 h 2522044"/>
              <a:gd name="connsiteX8-1729" fmla="*/ 540026 w 2593906"/>
              <a:gd name="connsiteY8-1730" fmla="*/ 293436 h 2522044"/>
              <a:gd name="connsiteX9-1731" fmla="*/ 648244 w 2593906"/>
              <a:gd name="connsiteY9-1732" fmla="*/ 285576 h 2522044"/>
              <a:gd name="connsiteX10-1733" fmla="*/ 1246229 w 2593906"/>
              <a:gd name="connsiteY10-1734" fmla="*/ 1142921 h 2522044"/>
              <a:gd name="connsiteX11-1735" fmla="*/ 1024179 w 2593906"/>
              <a:gd name="connsiteY11-1736" fmla="*/ 58231 h 2522044"/>
              <a:gd name="connsiteX12-1737" fmla="*/ 1104872 w 2593906"/>
              <a:gd name="connsiteY12-1738" fmla="*/ 38631 h 2522044"/>
              <a:gd name="connsiteX13-1739" fmla="*/ 1195650 w 2593906"/>
              <a:gd name="connsiteY13-1740" fmla="*/ 9230 h 2522044"/>
              <a:gd name="connsiteX14-1741" fmla="*/ 1296953 w 2593906"/>
              <a:gd name="connsiteY14-1742" fmla="*/ 1764 h 2522044"/>
              <a:gd name="connsiteX15-1743" fmla="*/ 1377208 w 2593906"/>
              <a:gd name="connsiteY15-1744" fmla="*/ 19030 h 2522044"/>
              <a:gd name="connsiteX16-1745" fmla="*/ 1437727 w 2593906"/>
              <a:gd name="connsiteY16-1746" fmla="*/ 48430 h 2522044"/>
              <a:gd name="connsiteX17-1747" fmla="*/ 1548679 w 2593906"/>
              <a:gd name="connsiteY17-1748" fmla="*/ 97432 h 2522044"/>
              <a:gd name="connsiteX18-1749" fmla="*/ 1347677 w 2593906"/>
              <a:gd name="connsiteY18-1750" fmla="*/ 1142921 h 2522044"/>
              <a:gd name="connsiteX19-1751" fmla="*/ 2123259 w 2593906"/>
              <a:gd name="connsiteY19-1752" fmla="*/ 184646 h 2522044"/>
              <a:gd name="connsiteX20-1753" fmla="*/ 2204304 w 2593906"/>
              <a:gd name="connsiteY20-1754" fmla="*/ 273835 h 2522044"/>
              <a:gd name="connsiteX21-1755" fmla="*/ 2274910 w 2593906"/>
              <a:gd name="connsiteY21-1756" fmla="*/ 313037 h 2522044"/>
              <a:gd name="connsiteX22-1757" fmla="*/ 2305169 w 2593906"/>
              <a:gd name="connsiteY22-1758" fmla="*/ 381640 h 2522044"/>
              <a:gd name="connsiteX23-1759" fmla="*/ 2355602 w 2593906"/>
              <a:gd name="connsiteY23-1760" fmla="*/ 528642 h 2522044"/>
              <a:gd name="connsiteX24-1761" fmla="*/ 1419412 w 2593906"/>
              <a:gd name="connsiteY24-1762" fmla="*/ 1212620 h 2522044"/>
              <a:gd name="connsiteX25-1763" fmla="*/ 2593906 w 2593906"/>
              <a:gd name="connsiteY25-1764" fmla="*/ 1261904 h 2522044"/>
              <a:gd name="connsiteX26-1765" fmla="*/ 1419412 w 2593906"/>
              <a:gd name="connsiteY26-1766" fmla="*/ 1311188 h 2522044"/>
              <a:gd name="connsiteX27-1767" fmla="*/ 2214037 w 2593906"/>
              <a:gd name="connsiteY27-1768" fmla="*/ 2152958 h 2522044"/>
              <a:gd name="connsiteX28-1769" fmla="*/ 1347677 w 2593906"/>
              <a:gd name="connsiteY28-1770" fmla="*/ 1380887 h 2522044"/>
              <a:gd name="connsiteX29-1771" fmla="*/ 1296953 w 2593906"/>
              <a:gd name="connsiteY29-1772" fmla="*/ 2522044 h 2522044"/>
              <a:gd name="connsiteX30-1773" fmla="*/ 1246229 w 2593906"/>
              <a:gd name="connsiteY30-1774" fmla="*/ 1380887 h 2522044"/>
              <a:gd name="connsiteX31-1775" fmla="*/ 379869 w 2593906"/>
              <a:gd name="connsiteY31-1776" fmla="*/ 2152958 h 2522044"/>
              <a:gd name="connsiteX32-1777" fmla="*/ 1174494 w 2593906"/>
              <a:gd name="connsiteY32-1778" fmla="*/ 1311188 h 2522044"/>
              <a:gd name="connsiteX33-1779" fmla="*/ 0 w 2593906"/>
              <a:gd name="connsiteY33-1780" fmla="*/ 1261904 h 2522044"/>
              <a:gd name="connsiteX0-1781" fmla="*/ 0 w 2593906"/>
              <a:gd name="connsiteY0-1782" fmla="*/ 1261904 h 2522044"/>
              <a:gd name="connsiteX1-1783" fmla="*/ 1174494 w 2593906"/>
              <a:gd name="connsiteY1-1784" fmla="*/ 1212620 h 2522044"/>
              <a:gd name="connsiteX2-1785" fmla="*/ 249371 w 2593906"/>
              <a:gd name="connsiteY2-1786" fmla="*/ 606878 h 2522044"/>
              <a:gd name="connsiteX3-1787" fmla="*/ 318122 w 2593906"/>
              <a:gd name="connsiteY3-1788" fmla="*/ 538442 h 2522044"/>
              <a:gd name="connsiteX4-1789" fmla="*/ 364282 w 2593906"/>
              <a:gd name="connsiteY4-1790" fmla="*/ 453001 h 2522044"/>
              <a:gd name="connsiteX5-1791" fmla="*/ 415797 w 2593906"/>
              <a:gd name="connsiteY5-1792" fmla="*/ 362849 h 2522044"/>
              <a:gd name="connsiteX6-1793" fmla="*/ 415797 w 2593906"/>
              <a:gd name="connsiteY6-1794" fmla="*/ 362849 h 2522044"/>
              <a:gd name="connsiteX7-1795" fmla="*/ 441555 w 2593906"/>
              <a:gd name="connsiteY7-1796" fmla="*/ 311334 h 2522044"/>
              <a:gd name="connsiteX8-1797" fmla="*/ 540026 w 2593906"/>
              <a:gd name="connsiteY8-1798" fmla="*/ 293436 h 2522044"/>
              <a:gd name="connsiteX9-1799" fmla="*/ 648244 w 2593906"/>
              <a:gd name="connsiteY9-1800" fmla="*/ 285576 h 2522044"/>
              <a:gd name="connsiteX10-1801" fmla="*/ 1246229 w 2593906"/>
              <a:gd name="connsiteY10-1802" fmla="*/ 1142921 h 2522044"/>
              <a:gd name="connsiteX11-1803" fmla="*/ 1024179 w 2593906"/>
              <a:gd name="connsiteY11-1804" fmla="*/ 58231 h 2522044"/>
              <a:gd name="connsiteX12-1805" fmla="*/ 1104872 w 2593906"/>
              <a:gd name="connsiteY12-1806" fmla="*/ 38631 h 2522044"/>
              <a:gd name="connsiteX13-1807" fmla="*/ 1195650 w 2593906"/>
              <a:gd name="connsiteY13-1808" fmla="*/ 9230 h 2522044"/>
              <a:gd name="connsiteX14-1809" fmla="*/ 1296953 w 2593906"/>
              <a:gd name="connsiteY14-1810" fmla="*/ 1764 h 2522044"/>
              <a:gd name="connsiteX15-1811" fmla="*/ 1377208 w 2593906"/>
              <a:gd name="connsiteY15-1812" fmla="*/ 19030 h 2522044"/>
              <a:gd name="connsiteX16-1813" fmla="*/ 1437727 w 2593906"/>
              <a:gd name="connsiteY16-1814" fmla="*/ 48430 h 2522044"/>
              <a:gd name="connsiteX17-1815" fmla="*/ 1548679 w 2593906"/>
              <a:gd name="connsiteY17-1816" fmla="*/ 97432 h 2522044"/>
              <a:gd name="connsiteX18-1817" fmla="*/ 1347677 w 2593906"/>
              <a:gd name="connsiteY18-1818" fmla="*/ 1142921 h 2522044"/>
              <a:gd name="connsiteX19-1819" fmla="*/ 2123259 w 2593906"/>
              <a:gd name="connsiteY19-1820" fmla="*/ 184646 h 2522044"/>
              <a:gd name="connsiteX20-1821" fmla="*/ 2204304 w 2593906"/>
              <a:gd name="connsiteY20-1822" fmla="*/ 273835 h 2522044"/>
              <a:gd name="connsiteX21-1823" fmla="*/ 2274910 w 2593906"/>
              <a:gd name="connsiteY21-1824" fmla="*/ 313037 h 2522044"/>
              <a:gd name="connsiteX22-1825" fmla="*/ 2305169 w 2593906"/>
              <a:gd name="connsiteY22-1826" fmla="*/ 381640 h 2522044"/>
              <a:gd name="connsiteX23-1827" fmla="*/ 2355602 w 2593906"/>
              <a:gd name="connsiteY23-1828" fmla="*/ 528642 h 2522044"/>
              <a:gd name="connsiteX24-1829" fmla="*/ 1419412 w 2593906"/>
              <a:gd name="connsiteY24-1830" fmla="*/ 1212620 h 2522044"/>
              <a:gd name="connsiteX25-1831" fmla="*/ 2593906 w 2593906"/>
              <a:gd name="connsiteY25-1832" fmla="*/ 1261904 h 2522044"/>
              <a:gd name="connsiteX26-1833" fmla="*/ 1419412 w 2593906"/>
              <a:gd name="connsiteY26-1834" fmla="*/ 1311188 h 2522044"/>
              <a:gd name="connsiteX27-1835" fmla="*/ 2214037 w 2593906"/>
              <a:gd name="connsiteY27-1836" fmla="*/ 2152958 h 2522044"/>
              <a:gd name="connsiteX28-1837" fmla="*/ 1347677 w 2593906"/>
              <a:gd name="connsiteY28-1838" fmla="*/ 1380887 h 2522044"/>
              <a:gd name="connsiteX29-1839" fmla="*/ 1296953 w 2593906"/>
              <a:gd name="connsiteY29-1840" fmla="*/ 2522044 h 2522044"/>
              <a:gd name="connsiteX30-1841" fmla="*/ 1246229 w 2593906"/>
              <a:gd name="connsiteY30-1842" fmla="*/ 1380887 h 2522044"/>
              <a:gd name="connsiteX31-1843" fmla="*/ 379869 w 2593906"/>
              <a:gd name="connsiteY31-1844" fmla="*/ 2152958 h 2522044"/>
              <a:gd name="connsiteX32-1845" fmla="*/ 1174494 w 2593906"/>
              <a:gd name="connsiteY32-1846" fmla="*/ 1311188 h 2522044"/>
              <a:gd name="connsiteX33-1847" fmla="*/ 0 w 2593906"/>
              <a:gd name="connsiteY33-1848" fmla="*/ 1261904 h 2522044"/>
              <a:gd name="connsiteX0-1849" fmla="*/ 0 w 2593906"/>
              <a:gd name="connsiteY0-1850" fmla="*/ 1261904 h 2522044"/>
              <a:gd name="connsiteX1-1851" fmla="*/ 1174494 w 2593906"/>
              <a:gd name="connsiteY1-1852" fmla="*/ 1212620 h 2522044"/>
              <a:gd name="connsiteX2-1853" fmla="*/ 249371 w 2593906"/>
              <a:gd name="connsiteY2-1854" fmla="*/ 606878 h 2522044"/>
              <a:gd name="connsiteX3-1855" fmla="*/ 318122 w 2593906"/>
              <a:gd name="connsiteY3-1856" fmla="*/ 538442 h 2522044"/>
              <a:gd name="connsiteX4-1857" fmla="*/ 364282 w 2593906"/>
              <a:gd name="connsiteY4-1858" fmla="*/ 453001 h 2522044"/>
              <a:gd name="connsiteX5-1859" fmla="*/ 415797 w 2593906"/>
              <a:gd name="connsiteY5-1860" fmla="*/ 362849 h 2522044"/>
              <a:gd name="connsiteX6-1861" fmla="*/ 415797 w 2593906"/>
              <a:gd name="connsiteY6-1862" fmla="*/ 362849 h 2522044"/>
              <a:gd name="connsiteX7-1863" fmla="*/ 441555 w 2593906"/>
              <a:gd name="connsiteY7-1864" fmla="*/ 311334 h 2522044"/>
              <a:gd name="connsiteX8-1865" fmla="*/ 540026 w 2593906"/>
              <a:gd name="connsiteY8-1866" fmla="*/ 293436 h 2522044"/>
              <a:gd name="connsiteX9-1867" fmla="*/ 648244 w 2593906"/>
              <a:gd name="connsiteY9-1868" fmla="*/ 285576 h 2522044"/>
              <a:gd name="connsiteX10-1869" fmla="*/ 1246229 w 2593906"/>
              <a:gd name="connsiteY10-1870" fmla="*/ 1142921 h 2522044"/>
              <a:gd name="connsiteX11-1871" fmla="*/ 1024179 w 2593906"/>
              <a:gd name="connsiteY11-1872" fmla="*/ 58231 h 2522044"/>
              <a:gd name="connsiteX12-1873" fmla="*/ 1104872 w 2593906"/>
              <a:gd name="connsiteY12-1874" fmla="*/ 38631 h 2522044"/>
              <a:gd name="connsiteX13-1875" fmla="*/ 1195650 w 2593906"/>
              <a:gd name="connsiteY13-1876" fmla="*/ 9230 h 2522044"/>
              <a:gd name="connsiteX14-1877" fmla="*/ 1296953 w 2593906"/>
              <a:gd name="connsiteY14-1878" fmla="*/ 1764 h 2522044"/>
              <a:gd name="connsiteX15-1879" fmla="*/ 1377208 w 2593906"/>
              <a:gd name="connsiteY15-1880" fmla="*/ 19030 h 2522044"/>
              <a:gd name="connsiteX16-1881" fmla="*/ 1437727 w 2593906"/>
              <a:gd name="connsiteY16-1882" fmla="*/ 48430 h 2522044"/>
              <a:gd name="connsiteX17-1883" fmla="*/ 1548679 w 2593906"/>
              <a:gd name="connsiteY17-1884" fmla="*/ 97432 h 2522044"/>
              <a:gd name="connsiteX18-1885" fmla="*/ 1347677 w 2593906"/>
              <a:gd name="connsiteY18-1886" fmla="*/ 1142921 h 2522044"/>
              <a:gd name="connsiteX19-1887" fmla="*/ 2123259 w 2593906"/>
              <a:gd name="connsiteY19-1888" fmla="*/ 184646 h 2522044"/>
              <a:gd name="connsiteX20-1889" fmla="*/ 2204304 w 2593906"/>
              <a:gd name="connsiteY20-1890" fmla="*/ 273835 h 2522044"/>
              <a:gd name="connsiteX21-1891" fmla="*/ 2274910 w 2593906"/>
              <a:gd name="connsiteY21-1892" fmla="*/ 313037 h 2522044"/>
              <a:gd name="connsiteX22-1893" fmla="*/ 2305169 w 2593906"/>
              <a:gd name="connsiteY22-1894" fmla="*/ 381640 h 2522044"/>
              <a:gd name="connsiteX23-1895" fmla="*/ 2355602 w 2593906"/>
              <a:gd name="connsiteY23-1896" fmla="*/ 528642 h 2522044"/>
              <a:gd name="connsiteX24-1897" fmla="*/ 1419412 w 2593906"/>
              <a:gd name="connsiteY24-1898" fmla="*/ 1212620 h 2522044"/>
              <a:gd name="connsiteX25-1899" fmla="*/ 2593906 w 2593906"/>
              <a:gd name="connsiteY25-1900" fmla="*/ 1088795 h 2522044"/>
              <a:gd name="connsiteX26-1901" fmla="*/ 1419412 w 2593906"/>
              <a:gd name="connsiteY26-1902" fmla="*/ 1311188 h 2522044"/>
              <a:gd name="connsiteX27-1903" fmla="*/ 2214037 w 2593906"/>
              <a:gd name="connsiteY27-1904" fmla="*/ 2152958 h 2522044"/>
              <a:gd name="connsiteX28-1905" fmla="*/ 1347677 w 2593906"/>
              <a:gd name="connsiteY28-1906" fmla="*/ 1380887 h 2522044"/>
              <a:gd name="connsiteX29-1907" fmla="*/ 1296953 w 2593906"/>
              <a:gd name="connsiteY29-1908" fmla="*/ 2522044 h 2522044"/>
              <a:gd name="connsiteX30-1909" fmla="*/ 1246229 w 2593906"/>
              <a:gd name="connsiteY30-1910" fmla="*/ 1380887 h 2522044"/>
              <a:gd name="connsiteX31-1911" fmla="*/ 379869 w 2593906"/>
              <a:gd name="connsiteY31-1912" fmla="*/ 2152958 h 2522044"/>
              <a:gd name="connsiteX32-1913" fmla="*/ 1174494 w 2593906"/>
              <a:gd name="connsiteY32-1914" fmla="*/ 1311188 h 2522044"/>
              <a:gd name="connsiteX33-1915" fmla="*/ 0 w 2593906"/>
              <a:gd name="connsiteY33-1916" fmla="*/ 1261904 h 2522044"/>
              <a:gd name="connsiteX0-1917" fmla="*/ 0 w 2593906"/>
              <a:gd name="connsiteY0-1918" fmla="*/ 1261904 h 2522044"/>
              <a:gd name="connsiteX1-1919" fmla="*/ 1174494 w 2593906"/>
              <a:gd name="connsiteY1-1920" fmla="*/ 1212620 h 2522044"/>
              <a:gd name="connsiteX2-1921" fmla="*/ 249371 w 2593906"/>
              <a:gd name="connsiteY2-1922" fmla="*/ 606878 h 2522044"/>
              <a:gd name="connsiteX3-1923" fmla="*/ 318122 w 2593906"/>
              <a:gd name="connsiteY3-1924" fmla="*/ 538442 h 2522044"/>
              <a:gd name="connsiteX4-1925" fmla="*/ 364282 w 2593906"/>
              <a:gd name="connsiteY4-1926" fmla="*/ 453001 h 2522044"/>
              <a:gd name="connsiteX5-1927" fmla="*/ 415797 w 2593906"/>
              <a:gd name="connsiteY5-1928" fmla="*/ 362849 h 2522044"/>
              <a:gd name="connsiteX6-1929" fmla="*/ 415797 w 2593906"/>
              <a:gd name="connsiteY6-1930" fmla="*/ 362849 h 2522044"/>
              <a:gd name="connsiteX7-1931" fmla="*/ 441555 w 2593906"/>
              <a:gd name="connsiteY7-1932" fmla="*/ 311334 h 2522044"/>
              <a:gd name="connsiteX8-1933" fmla="*/ 540026 w 2593906"/>
              <a:gd name="connsiteY8-1934" fmla="*/ 293436 h 2522044"/>
              <a:gd name="connsiteX9-1935" fmla="*/ 648244 w 2593906"/>
              <a:gd name="connsiteY9-1936" fmla="*/ 285576 h 2522044"/>
              <a:gd name="connsiteX10-1937" fmla="*/ 1246229 w 2593906"/>
              <a:gd name="connsiteY10-1938" fmla="*/ 1142921 h 2522044"/>
              <a:gd name="connsiteX11-1939" fmla="*/ 1024179 w 2593906"/>
              <a:gd name="connsiteY11-1940" fmla="*/ 58231 h 2522044"/>
              <a:gd name="connsiteX12-1941" fmla="*/ 1104872 w 2593906"/>
              <a:gd name="connsiteY12-1942" fmla="*/ 38631 h 2522044"/>
              <a:gd name="connsiteX13-1943" fmla="*/ 1195650 w 2593906"/>
              <a:gd name="connsiteY13-1944" fmla="*/ 9230 h 2522044"/>
              <a:gd name="connsiteX14-1945" fmla="*/ 1296953 w 2593906"/>
              <a:gd name="connsiteY14-1946" fmla="*/ 1764 h 2522044"/>
              <a:gd name="connsiteX15-1947" fmla="*/ 1377208 w 2593906"/>
              <a:gd name="connsiteY15-1948" fmla="*/ 19030 h 2522044"/>
              <a:gd name="connsiteX16-1949" fmla="*/ 1437727 w 2593906"/>
              <a:gd name="connsiteY16-1950" fmla="*/ 48430 h 2522044"/>
              <a:gd name="connsiteX17-1951" fmla="*/ 1548679 w 2593906"/>
              <a:gd name="connsiteY17-1952" fmla="*/ 97432 h 2522044"/>
              <a:gd name="connsiteX18-1953" fmla="*/ 1347677 w 2593906"/>
              <a:gd name="connsiteY18-1954" fmla="*/ 1142921 h 2522044"/>
              <a:gd name="connsiteX19-1955" fmla="*/ 2123259 w 2593906"/>
              <a:gd name="connsiteY19-1956" fmla="*/ 184646 h 2522044"/>
              <a:gd name="connsiteX20-1957" fmla="*/ 2204304 w 2593906"/>
              <a:gd name="connsiteY20-1958" fmla="*/ 273835 h 2522044"/>
              <a:gd name="connsiteX21-1959" fmla="*/ 2274910 w 2593906"/>
              <a:gd name="connsiteY21-1960" fmla="*/ 313037 h 2522044"/>
              <a:gd name="connsiteX22-1961" fmla="*/ 2305169 w 2593906"/>
              <a:gd name="connsiteY22-1962" fmla="*/ 381640 h 2522044"/>
              <a:gd name="connsiteX23-1963" fmla="*/ 2355602 w 2593906"/>
              <a:gd name="connsiteY23-1964" fmla="*/ 528642 h 2522044"/>
              <a:gd name="connsiteX24-1965" fmla="*/ 1419412 w 2593906"/>
              <a:gd name="connsiteY24-1966" fmla="*/ 1212620 h 2522044"/>
              <a:gd name="connsiteX25-1967" fmla="*/ 2593906 w 2593906"/>
              <a:gd name="connsiteY25-1968" fmla="*/ 1088795 h 2522044"/>
              <a:gd name="connsiteX26-1969" fmla="*/ 2518945 w 2593906"/>
              <a:gd name="connsiteY26-1970" fmla="*/ 1382325 h 2522044"/>
              <a:gd name="connsiteX27-1971" fmla="*/ 1419412 w 2593906"/>
              <a:gd name="connsiteY27-1972" fmla="*/ 1311188 h 2522044"/>
              <a:gd name="connsiteX28-1973" fmla="*/ 2214037 w 2593906"/>
              <a:gd name="connsiteY28-1974" fmla="*/ 2152958 h 2522044"/>
              <a:gd name="connsiteX29-1975" fmla="*/ 1347677 w 2593906"/>
              <a:gd name="connsiteY29-1976" fmla="*/ 1380887 h 2522044"/>
              <a:gd name="connsiteX30-1977" fmla="*/ 1296953 w 2593906"/>
              <a:gd name="connsiteY30-1978" fmla="*/ 2522044 h 2522044"/>
              <a:gd name="connsiteX31-1979" fmla="*/ 1246229 w 2593906"/>
              <a:gd name="connsiteY31-1980" fmla="*/ 1380887 h 2522044"/>
              <a:gd name="connsiteX32-1981" fmla="*/ 379869 w 2593906"/>
              <a:gd name="connsiteY32-1982" fmla="*/ 2152958 h 2522044"/>
              <a:gd name="connsiteX33-1983" fmla="*/ 1174494 w 2593906"/>
              <a:gd name="connsiteY33-1984" fmla="*/ 1311188 h 2522044"/>
              <a:gd name="connsiteX34" fmla="*/ 0 w 2593906"/>
              <a:gd name="connsiteY34" fmla="*/ 1261904 h 2522044"/>
              <a:gd name="connsiteX0-1985" fmla="*/ 0 w 2621217"/>
              <a:gd name="connsiteY0-1986" fmla="*/ 1261904 h 2522044"/>
              <a:gd name="connsiteX1-1987" fmla="*/ 1174494 w 2621217"/>
              <a:gd name="connsiteY1-1988" fmla="*/ 1212620 h 2522044"/>
              <a:gd name="connsiteX2-1989" fmla="*/ 249371 w 2621217"/>
              <a:gd name="connsiteY2-1990" fmla="*/ 606878 h 2522044"/>
              <a:gd name="connsiteX3-1991" fmla="*/ 318122 w 2621217"/>
              <a:gd name="connsiteY3-1992" fmla="*/ 538442 h 2522044"/>
              <a:gd name="connsiteX4-1993" fmla="*/ 364282 w 2621217"/>
              <a:gd name="connsiteY4-1994" fmla="*/ 453001 h 2522044"/>
              <a:gd name="connsiteX5-1995" fmla="*/ 415797 w 2621217"/>
              <a:gd name="connsiteY5-1996" fmla="*/ 362849 h 2522044"/>
              <a:gd name="connsiteX6-1997" fmla="*/ 415797 w 2621217"/>
              <a:gd name="connsiteY6-1998" fmla="*/ 362849 h 2522044"/>
              <a:gd name="connsiteX7-1999" fmla="*/ 441555 w 2621217"/>
              <a:gd name="connsiteY7-2000" fmla="*/ 311334 h 2522044"/>
              <a:gd name="connsiteX8-2001" fmla="*/ 540026 w 2621217"/>
              <a:gd name="connsiteY8-2002" fmla="*/ 293436 h 2522044"/>
              <a:gd name="connsiteX9-2003" fmla="*/ 648244 w 2621217"/>
              <a:gd name="connsiteY9-2004" fmla="*/ 285576 h 2522044"/>
              <a:gd name="connsiteX10-2005" fmla="*/ 1246229 w 2621217"/>
              <a:gd name="connsiteY10-2006" fmla="*/ 1142921 h 2522044"/>
              <a:gd name="connsiteX11-2007" fmla="*/ 1024179 w 2621217"/>
              <a:gd name="connsiteY11-2008" fmla="*/ 58231 h 2522044"/>
              <a:gd name="connsiteX12-2009" fmla="*/ 1104872 w 2621217"/>
              <a:gd name="connsiteY12-2010" fmla="*/ 38631 h 2522044"/>
              <a:gd name="connsiteX13-2011" fmla="*/ 1195650 w 2621217"/>
              <a:gd name="connsiteY13-2012" fmla="*/ 9230 h 2522044"/>
              <a:gd name="connsiteX14-2013" fmla="*/ 1296953 w 2621217"/>
              <a:gd name="connsiteY14-2014" fmla="*/ 1764 h 2522044"/>
              <a:gd name="connsiteX15-2015" fmla="*/ 1377208 w 2621217"/>
              <a:gd name="connsiteY15-2016" fmla="*/ 19030 h 2522044"/>
              <a:gd name="connsiteX16-2017" fmla="*/ 1437727 w 2621217"/>
              <a:gd name="connsiteY16-2018" fmla="*/ 48430 h 2522044"/>
              <a:gd name="connsiteX17-2019" fmla="*/ 1548679 w 2621217"/>
              <a:gd name="connsiteY17-2020" fmla="*/ 97432 h 2522044"/>
              <a:gd name="connsiteX18-2021" fmla="*/ 1347677 w 2621217"/>
              <a:gd name="connsiteY18-2022" fmla="*/ 1142921 h 2522044"/>
              <a:gd name="connsiteX19-2023" fmla="*/ 2123259 w 2621217"/>
              <a:gd name="connsiteY19-2024" fmla="*/ 184646 h 2522044"/>
              <a:gd name="connsiteX20-2025" fmla="*/ 2204304 w 2621217"/>
              <a:gd name="connsiteY20-2026" fmla="*/ 273835 h 2522044"/>
              <a:gd name="connsiteX21-2027" fmla="*/ 2274910 w 2621217"/>
              <a:gd name="connsiteY21-2028" fmla="*/ 313037 h 2522044"/>
              <a:gd name="connsiteX22-2029" fmla="*/ 2305169 w 2621217"/>
              <a:gd name="connsiteY22-2030" fmla="*/ 381640 h 2522044"/>
              <a:gd name="connsiteX23-2031" fmla="*/ 2355602 w 2621217"/>
              <a:gd name="connsiteY23-2032" fmla="*/ 528642 h 2522044"/>
              <a:gd name="connsiteX24-2033" fmla="*/ 1419412 w 2621217"/>
              <a:gd name="connsiteY24-2034" fmla="*/ 1212620 h 2522044"/>
              <a:gd name="connsiteX25-2035" fmla="*/ 2593906 w 2621217"/>
              <a:gd name="connsiteY25-2036" fmla="*/ 1088795 h 2522044"/>
              <a:gd name="connsiteX26-2037" fmla="*/ 2518945 w 2621217"/>
              <a:gd name="connsiteY26-2038" fmla="*/ 1382325 h 2522044"/>
              <a:gd name="connsiteX27-2039" fmla="*/ 1419412 w 2621217"/>
              <a:gd name="connsiteY27-2040" fmla="*/ 1311188 h 2522044"/>
              <a:gd name="connsiteX28-2041" fmla="*/ 2214037 w 2621217"/>
              <a:gd name="connsiteY28-2042" fmla="*/ 2152958 h 2522044"/>
              <a:gd name="connsiteX29-2043" fmla="*/ 1347677 w 2621217"/>
              <a:gd name="connsiteY29-2044" fmla="*/ 1380887 h 2522044"/>
              <a:gd name="connsiteX30-2045" fmla="*/ 1296953 w 2621217"/>
              <a:gd name="connsiteY30-2046" fmla="*/ 2522044 h 2522044"/>
              <a:gd name="connsiteX31-2047" fmla="*/ 1246229 w 2621217"/>
              <a:gd name="connsiteY31-2048" fmla="*/ 1380887 h 2522044"/>
              <a:gd name="connsiteX32-2049" fmla="*/ 379869 w 2621217"/>
              <a:gd name="connsiteY32-2050" fmla="*/ 2152958 h 2522044"/>
              <a:gd name="connsiteX33-2051" fmla="*/ 1174494 w 2621217"/>
              <a:gd name="connsiteY33-2052" fmla="*/ 1311188 h 2522044"/>
              <a:gd name="connsiteX34-2053" fmla="*/ 0 w 2621217"/>
              <a:gd name="connsiteY34-2054" fmla="*/ 1261904 h 2522044"/>
              <a:gd name="connsiteX0-2055" fmla="*/ 0 w 2668790"/>
              <a:gd name="connsiteY0-2056" fmla="*/ 1261904 h 2522044"/>
              <a:gd name="connsiteX1-2057" fmla="*/ 1174494 w 2668790"/>
              <a:gd name="connsiteY1-2058" fmla="*/ 1212620 h 2522044"/>
              <a:gd name="connsiteX2-2059" fmla="*/ 249371 w 2668790"/>
              <a:gd name="connsiteY2-2060" fmla="*/ 606878 h 2522044"/>
              <a:gd name="connsiteX3-2061" fmla="*/ 318122 w 2668790"/>
              <a:gd name="connsiteY3-2062" fmla="*/ 538442 h 2522044"/>
              <a:gd name="connsiteX4-2063" fmla="*/ 364282 w 2668790"/>
              <a:gd name="connsiteY4-2064" fmla="*/ 453001 h 2522044"/>
              <a:gd name="connsiteX5-2065" fmla="*/ 415797 w 2668790"/>
              <a:gd name="connsiteY5-2066" fmla="*/ 362849 h 2522044"/>
              <a:gd name="connsiteX6-2067" fmla="*/ 415797 w 2668790"/>
              <a:gd name="connsiteY6-2068" fmla="*/ 362849 h 2522044"/>
              <a:gd name="connsiteX7-2069" fmla="*/ 441555 w 2668790"/>
              <a:gd name="connsiteY7-2070" fmla="*/ 311334 h 2522044"/>
              <a:gd name="connsiteX8-2071" fmla="*/ 540026 w 2668790"/>
              <a:gd name="connsiteY8-2072" fmla="*/ 293436 h 2522044"/>
              <a:gd name="connsiteX9-2073" fmla="*/ 648244 w 2668790"/>
              <a:gd name="connsiteY9-2074" fmla="*/ 285576 h 2522044"/>
              <a:gd name="connsiteX10-2075" fmla="*/ 1246229 w 2668790"/>
              <a:gd name="connsiteY10-2076" fmla="*/ 1142921 h 2522044"/>
              <a:gd name="connsiteX11-2077" fmla="*/ 1024179 w 2668790"/>
              <a:gd name="connsiteY11-2078" fmla="*/ 58231 h 2522044"/>
              <a:gd name="connsiteX12-2079" fmla="*/ 1104872 w 2668790"/>
              <a:gd name="connsiteY12-2080" fmla="*/ 38631 h 2522044"/>
              <a:gd name="connsiteX13-2081" fmla="*/ 1195650 w 2668790"/>
              <a:gd name="connsiteY13-2082" fmla="*/ 9230 h 2522044"/>
              <a:gd name="connsiteX14-2083" fmla="*/ 1296953 w 2668790"/>
              <a:gd name="connsiteY14-2084" fmla="*/ 1764 h 2522044"/>
              <a:gd name="connsiteX15-2085" fmla="*/ 1377208 w 2668790"/>
              <a:gd name="connsiteY15-2086" fmla="*/ 19030 h 2522044"/>
              <a:gd name="connsiteX16-2087" fmla="*/ 1437727 w 2668790"/>
              <a:gd name="connsiteY16-2088" fmla="*/ 48430 h 2522044"/>
              <a:gd name="connsiteX17-2089" fmla="*/ 1548679 w 2668790"/>
              <a:gd name="connsiteY17-2090" fmla="*/ 97432 h 2522044"/>
              <a:gd name="connsiteX18-2091" fmla="*/ 1347677 w 2668790"/>
              <a:gd name="connsiteY18-2092" fmla="*/ 1142921 h 2522044"/>
              <a:gd name="connsiteX19-2093" fmla="*/ 2123259 w 2668790"/>
              <a:gd name="connsiteY19-2094" fmla="*/ 184646 h 2522044"/>
              <a:gd name="connsiteX20-2095" fmla="*/ 2204304 w 2668790"/>
              <a:gd name="connsiteY20-2096" fmla="*/ 273835 h 2522044"/>
              <a:gd name="connsiteX21-2097" fmla="*/ 2274910 w 2668790"/>
              <a:gd name="connsiteY21-2098" fmla="*/ 313037 h 2522044"/>
              <a:gd name="connsiteX22-2099" fmla="*/ 2305169 w 2668790"/>
              <a:gd name="connsiteY22-2100" fmla="*/ 381640 h 2522044"/>
              <a:gd name="connsiteX23-2101" fmla="*/ 2355602 w 2668790"/>
              <a:gd name="connsiteY23-2102" fmla="*/ 528642 h 2522044"/>
              <a:gd name="connsiteX24-2103" fmla="*/ 1419412 w 2668790"/>
              <a:gd name="connsiteY24-2104" fmla="*/ 1212620 h 2522044"/>
              <a:gd name="connsiteX25-2105" fmla="*/ 2593906 w 2668790"/>
              <a:gd name="connsiteY25-2106" fmla="*/ 1088795 h 2522044"/>
              <a:gd name="connsiteX26-2107" fmla="*/ 2588745 w 2668790"/>
              <a:gd name="connsiteY26-2108" fmla="*/ 1436992 h 2522044"/>
              <a:gd name="connsiteX27-2109" fmla="*/ 1419412 w 2668790"/>
              <a:gd name="connsiteY27-2110" fmla="*/ 1311188 h 2522044"/>
              <a:gd name="connsiteX28-2111" fmla="*/ 2214037 w 2668790"/>
              <a:gd name="connsiteY28-2112" fmla="*/ 2152958 h 2522044"/>
              <a:gd name="connsiteX29-2113" fmla="*/ 1347677 w 2668790"/>
              <a:gd name="connsiteY29-2114" fmla="*/ 1380887 h 2522044"/>
              <a:gd name="connsiteX30-2115" fmla="*/ 1296953 w 2668790"/>
              <a:gd name="connsiteY30-2116" fmla="*/ 2522044 h 2522044"/>
              <a:gd name="connsiteX31-2117" fmla="*/ 1246229 w 2668790"/>
              <a:gd name="connsiteY31-2118" fmla="*/ 1380887 h 2522044"/>
              <a:gd name="connsiteX32-2119" fmla="*/ 379869 w 2668790"/>
              <a:gd name="connsiteY32-2120" fmla="*/ 2152958 h 2522044"/>
              <a:gd name="connsiteX33-2121" fmla="*/ 1174494 w 2668790"/>
              <a:gd name="connsiteY33-2122" fmla="*/ 1311188 h 2522044"/>
              <a:gd name="connsiteX34-2123" fmla="*/ 0 w 2668790"/>
              <a:gd name="connsiteY34-2124" fmla="*/ 1261904 h 2522044"/>
              <a:gd name="connsiteX0-2125" fmla="*/ 0 w 2593906"/>
              <a:gd name="connsiteY0-2126" fmla="*/ 1261904 h 2522044"/>
              <a:gd name="connsiteX1-2127" fmla="*/ 1174494 w 2593906"/>
              <a:gd name="connsiteY1-2128" fmla="*/ 1212620 h 2522044"/>
              <a:gd name="connsiteX2-2129" fmla="*/ 249371 w 2593906"/>
              <a:gd name="connsiteY2-2130" fmla="*/ 606878 h 2522044"/>
              <a:gd name="connsiteX3-2131" fmla="*/ 318122 w 2593906"/>
              <a:gd name="connsiteY3-2132" fmla="*/ 538442 h 2522044"/>
              <a:gd name="connsiteX4-2133" fmla="*/ 364282 w 2593906"/>
              <a:gd name="connsiteY4-2134" fmla="*/ 453001 h 2522044"/>
              <a:gd name="connsiteX5-2135" fmla="*/ 415797 w 2593906"/>
              <a:gd name="connsiteY5-2136" fmla="*/ 362849 h 2522044"/>
              <a:gd name="connsiteX6-2137" fmla="*/ 415797 w 2593906"/>
              <a:gd name="connsiteY6-2138" fmla="*/ 362849 h 2522044"/>
              <a:gd name="connsiteX7-2139" fmla="*/ 441555 w 2593906"/>
              <a:gd name="connsiteY7-2140" fmla="*/ 311334 h 2522044"/>
              <a:gd name="connsiteX8-2141" fmla="*/ 540026 w 2593906"/>
              <a:gd name="connsiteY8-2142" fmla="*/ 293436 h 2522044"/>
              <a:gd name="connsiteX9-2143" fmla="*/ 648244 w 2593906"/>
              <a:gd name="connsiteY9-2144" fmla="*/ 285576 h 2522044"/>
              <a:gd name="connsiteX10-2145" fmla="*/ 1246229 w 2593906"/>
              <a:gd name="connsiteY10-2146" fmla="*/ 1142921 h 2522044"/>
              <a:gd name="connsiteX11-2147" fmla="*/ 1024179 w 2593906"/>
              <a:gd name="connsiteY11-2148" fmla="*/ 58231 h 2522044"/>
              <a:gd name="connsiteX12-2149" fmla="*/ 1104872 w 2593906"/>
              <a:gd name="connsiteY12-2150" fmla="*/ 38631 h 2522044"/>
              <a:gd name="connsiteX13-2151" fmla="*/ 1195650 w 2593906"/>
              <a:gd name="connsiteY13-2152" fmla="*/ 9230 h 2522044"/>
              <a:gd name="connsiteX14-2153" fmla="*/ 1296953 w 2593906"/>
              <a:gd name="connsiteY14-2154" fmla="*/ 1764 h 2522044"/>
              <a:gd name="connsiteX15-2155" fmla="*/ 1377208 w 2593906"/>
              <a:gd name="connsiteY15-2156" fmla="*/ 19030 h 2522044"/>
              <a:gd name="connsiteX16-2157" fmla="*/ 1437727 w 2593906"/>
              <a:gd name="connsiteY16-2158" fmla="*/ 48430 h 2522044"/>
              <a:gd name="connsiteX17-2159" fmla="*/ 1548679 w 2593906"/>
              <a:gd name="connsiteY17-2160" fmla="*/ 97432 h 2522044"/>
              <a:gd name="connsiteX18-2161" fmla="*/ 1347677 w 2593906"/>
              <a:gd name="connsiteY18-2162" fmla="*/ 1142921 h 2522044"/>
              <a:gd name="connsiteX19-2163" fmla="*/ 2123259 w 2593906"/>
              <a:gd name="connsiteY19-2164" fmla="*/ 184646 h 2522044"/>
              <a:gd name="connsiteX20-2165" fmla="*/ 2204304 w 2593906"/>
              <a:gd name="connsiteY20-2166" fmla="*/ 273835 h 2522044"/>
              <a:gd name="connsiteX21-2167" fmla="*/ 2274910 w 2593906"/>
              <a:gd name="connsiteY21-2168" fmla="*/ 313037 h 2522044"/>
              <a:gd name="connsiteX22-2169" fmla="*/ 2305169 w 2593906"/>
              <a:gd name="connsiteY22-2170" fmla="*/ 381640 h 2522044"/>
              <a:gd name="connsiteX23-2171" fmla="*/ 2355602 w 2593906"/>
              <a:gd name="connsiteY23-2172" fmla="*/ 528642 h 2522044"/>
              <a:gd name="connsiteX24-2173" fmla="*/ 1419412 w 2593906"/>
              <a:gd name="connsiteY24-2174" fmla="*/ 1212620 h 2522044"/>
              <a:gd name="connsiteX25-2175" fmla="*/ 2593906 w 2593906"/>
              <a:gd name="connsiteY25-2176" fmla="*/ 1088795 h 2522044"/>
              <a:gd name="connsiteX26-2177" fmla="*/ 2588745 w 2593906"/>
              <a:gd name="connsiteY26-2178" fmla="*/ 1436992 h 2522044"/>
              <a:gd name="connsiteX27-2179" fmla="*/ 1419412 w 2593906"/>
              <a:gd name="connsiteY27-2180" fmla="*/ 1311188 h 2522044"/>
              <a:gd name="connsiteX28-2181" fmla="*/ 2214037 w 2593906"/>
              <a:gd name="connsiteY28-2182" fmla="*/ 2152958 h 2522044"/>
              <a:gd name="connsiteX29-2183" fmla="*/ 1347677 w 2593906"/>
              <a:gd name="connsiteY29-2184" fmla="*/ 1380887 h 2522044"/>
              <a:gd name="connsiteX30-2185" fmla="*/ 1296953 w 2593906"/>
              <a:gd name="connsiteY30-2186" fmla="*/ 2522044 h 2522044"/>
              <a:gd name="connsiteX31-2187" fmla="*/ 1246229 w 2593906"/>
              <a:gd name="connsiteY31-2188" fmla="*/ 1380887 h 2522044"/>
              <a:gd name="connsiteX32-2189" fmla="*/ 379869 w 2593906"/>
              <a:gd name="connsiteY32-2190" fmla="*/ 2152958 h 2522044"/>
              <a:gd name="connsiteX33-2191" fmla="*/ 1174494 w 2593906"/>
              <a:gd name="connsiteY33-2192" fmla="*/ 1311188 h 2522044"/>
              <a:gd name="connsiteX34-2193" fmla="*/ 0 w 2593906"/>
              <a:gd name="connsiteY34-2194" fmla="*/ 1261904 h 2522044"/>
              <a:gd name="connsiteX0-2195" fmla="*/ 0 w 2673895"/>
              <a:gd name="connsiteY0-2196" fmla="*/ 1261904 h 2522044"/>
              <a:gd name="connsiteX1-2197" fmla="*/ 1174494 w 2673895"/>
              <a:gd name="connsiteY1-2198" fmla="*/ 1212620 h 2522044"/>
              <a:gd name="connsiteX2-2199" fmla="*/ 249371 w 2673895"/>
              <a:gd name="connsiteY2-2200" fmla="*/ 606878 h 2522044"/>
              <a:gd name="connsiteX3-2201" fmla="*/ 318122 w 2673895"/>
              <a:gd name="connsiteY3-2202" fmla="*/ 538442 h 2522044"/>
              <a:gd name="connsiteX4-2203" fmla="*/ 364282 w 2673895"/>
              <a:gd name="connsiteY4-2204" fmla="*/ 453001 h 2522044"/>
              <a:gd name="connsiteX5-2205" fmla="*/ 415797 w 2673895"/>
              <a:gd name="connsiteY5-2206" fmla="*/ 362849 h 2522044"/>
              <a:gd name="connsiteX6-2207" fmla="*/ 415797 w 2673895"/>
              <a:gd name="connsiteY6-2208" fmla="*/ 362849 h 2522044"/>
              <a:gd name="connsiteX7-2209" fmla="*/ 441555 w 2673895"/>
              <a:gd name="connsiteY7-2210" fmla="*/ 311334 h 2522044"/>
              <a:gd name="connsiteX8-2211" fmla="*/ 540026 w 2673895"/>
              <a:gd name="connsiteY8-2212" fmla="*/ 293436 h 2522044"/>
              <a:gd name="connsiteX9-2213" fmla="*/ 648244 w 2673895"/>
              <a:gd name="connsiteY9-2214" fmla="*/ 285576 h 2522044"/>
              <a:gd name="connsiteX10-2215" fmla="*/ 1246229 w 2673895"/>
              <a:gd name="connsiteY10-2216" fmla="*/ 1142921 h 2522044"/>
              <a:gd name="connsiteX11-2217" fmla="*/ 1024179 w 2673895"/>
              <a:gd name="connsiteY11-2218" fmla="*/ 58231 h 2522044"/>
              <a:gd name="connsiteX12-2219" fmla="*/ 1104872 w 2673895"/>
              <a:gd name="connsiteY12-2220" fmla="*/ 38631 h 2522044"/>
              <a:gd name="connsiteX13-2221" fmla="*/ 1195650 w 2673895"/>
              <a:gd name="connsiteY13-2222" fmla="*/ 9230 h 2522044"/>
              <a:gd name="connsiteX14-2223" fmla="*/ 1296953 w 2673895"/>
              <a:gd name="connsiteY14-2224" fmla="*/ 1764 h 2522044"/>
              <a:gd name="connsiteX15-2225" fmla="*/ 1377208 w 2673895"/>
              <a:gd name="connsiteY15-2226" fmla="*/ 19030 h 2522044"/>
              <a:gd name="connsiteX16-2227" fmla="*/ 1437727 w 2673895"/>
              <a:gd name="connsiteY16-2228" fmla="*/ 48430 h 2522044"/>
              <a:gd name="connsiteX17-2229" fmla="*/ 1548679 w 2673895"/>
              <a:gd name="connsiteY17-2230" fmla="*/ 97432 h 2522044"/>
              <a:gd name="connsiteX18-2231" fmla="*/ 1347677 w 2673895"/>
              <a:gd name="connsiteY18-2232" fmla="*/ 1142921 h 2522044"/>
              <a:gd name="connsiteX19-2233" fmla="*/ 2123259 w 2673895"/>
              <a:gd name="connsiteY19-2234" fmla="*/ 184646 h 2522044"/>
              <a:gd name="connsiteX20-2235" fmla="*/ 2204304 w 2673895"/>
              <a:gd name="connsiteY20-2236" fmla="*/ 273835 h 2522044"/>
              <a:gd name="connsiteX21-2237" fmla="*/ 2274910 w 2673895"/>
              <a:gd name="connsiteY21-2238" fmla="*/ 313037 h 2522044"/>
              <a:gd name="connsiteX22-2239" fmla="*/ 2305169 w 2673895"/>
              <a:gd name="connsiteY22-2240" fmla="*/ 381640 h 2522044"/>
              <a:gd name="connsiteX23-2241" fmla="*/ 2355602 w 2673895"/>
              <a:gd name="connsiteY23-2242" fmla="*/ 528642 h 2522044"/>
              <a:gd name="connsiteX24-2243" fmla="*/ 1419412 w 2673895"/>
              <a:gd name="connsiteY24-2244" fmla="*/ 1212620 h 2522044"/>
              <a:gd name="connsiteX25-2245" fmla="*/ 2593906 w 2673895"/>
              <a:gd name="connsiteY25-2246" fmla="*/ 1088795 h 2522044"/>
              <a:gd name="connsiteX26-2247" fmla="*/ 2568802 w 2673895"/>
              <a:gd name="connsiteY26-2248" fmla="*/ 1172772 h 2522044"/>
              <a:gd name="connsiteX27-2249" fmla="*/ 2588745 w 2673895"/>
              <a:gd name="connsiteY27-2250" fmla="*/ 1436992 h 2522044"/>
              <a:gd name="connsiteX28-2251" fmla="*/ 1419412 w 2673895"/>
              <a:gd name="connsiteY28-2252" fmla="*/ 1311188 h 2522044"/>
              <a:gd name="connsiteX29-2253" fmla="*/ 2214037 w 2673895"/>
              <a:gd name="connsiteY29-2254" fmla="*/ 2152958 h 2522044"/>
              <a:gd name="connsiteX30-2255" fmla="*/ 1347677 w 2673895"/>
              <a:gd name="connsiteY30-2256" fmla="*/ 1380887 h 2522044"/>
              <a:gd name="connsiteX31-2257" fmla="*/ 1296953 w 2673895"/>
              <a:gd name="connsiteY31-2258" fmla="*/ 2522044 h 2522044"/>
              <a:gd name="connsiteX32-2259" fmla="*/ 1246229 w 2673895"/>
              <a:gd name="connsiteY32-2260" fmla="*/ 1380887 h 2522044"/>
              <a:gd name="connsiteX33-2261" fmla="*/ 379869 w 2673895"/>
              <a:gd name="connsiteY33-2262" fmla="*/ 2152958 h 2522044"/>
              <a:gd name="connsiteX34-2263" fmla="*/ 1174494 w 2673895"/>
              <a:gd name="connsiteY34-2264" fmla="*/ 1311188 h 2522044"/>
              <a:gd name="connsiteX35" fmla="*/ 0 w 2673895"/>
              <a:gd name="connsiteY35" fmla="*/ 1261904 h 2522044"/>
              <a:gd name="connsiteX0-2265" fmla="*/ 0 w 2669569"/>
              <a:gd name="connsiteY0-2266" fmla="*/ 1261904 h 2522044"/>
              <a:gd name="connsiteX1-2267" fmla="*/ 1174494 w 2669569"/>
              <a:gd name="connsiteY1-2268" fmla="*/ 1212620 h 2522044"/>
              <a:gd name="connsiteX2-2269" fmla="*/ 249371 w 2669569"/>
              <a:gd name="connsiteY2-2270" fmla="*/ 606878 h 2522044"/>
              <a:gd name="connsiteX3-2271" fmla="*/ 318122 w 2669569"/>
              <a:gd name="connsiteY3-2272" fmla="*/ 538442 h 2522044"/>
              <a:gd name="connsiteX4-2273" fmla="*/ 364282 w 2669569"/>
              <a:gd name="connsiteY4-2274" fmla="*/ 453001 h 2522044"/>
              <a:gd name="connsiteX5-2275" fmla="*/ 415797 w 2669569"/>
              <a:gd name="connsiteY5-2276" fmla="*/ 362849 h 2522044"/>
              <a:gd name="connsiteX6-2277" fmla="*/ 415797 w 2669569"/>
              <a:gd name="connsiteY6-2278" fmla="*/ 362849 h 2522044"/>
              <a:gd name="connsiteX7-2279" fmla="*/ 441555 w 2669569"/>
              <a:gd name="connsiteY7-2280" fmla="*/ 311334 h 2522044"/>
              <a:gd name="connsiteX8-2281" fmla="*/ 540026 w 2669569"/>
              <a:gd name="connsiteY8-2282" fmla="*/ 293436 h 2522044"/>
              <a:gd name="connsiteX9-2283" fmla="*/ 648244 w 2669569"/>
              <a:gd name="connsiteY9-2284" fmla="*/ 285576 h 2522044"/>
              <a:gd name="connsiteX10-2285" fmla="*/ 1246229 w 2669569"/>
              <a:gd name="connsiteY10-2286" fmla="*/ 1142921 h 2522044"/>
              <a:gd name="connsiteX11-2287" fmla="*/ 1024179 w 2669569"/>
              <a:gd name="connsiteY11-2288" fmla="*/ 58231 h 2522044"/>
              <a:gd name="connsiteX12-2289" fmla="*/ 1104872 w 2669569"/>
              <a:gd name="connsiteY12-2290" fmla="*/ 38631 h 2522044"/>
              <a:gd name="connsiteX13-2291" fmla="*/ 1195650 w 2669569"/>
              <a:gd name="connsiteY13-2292" fmla="*/ 9230 h 2522044"/>
              <a:gd name="connsiteX14-2293" fmla="*/ 1296953 w 2669569"/>
              <a:gd name="connsiteY14-2294" fmla="*/ 1764 h 2522044"/>
              <a:gd name="connsiteX15-2295" fmla="*/ 1377208 w 2669569"/>
              <a:gd name="connsiteY15-2296" fmla="*/ 19030 h 2522044"/>
              <a:gd name="connsiteX16-2297" fmla="*/ 1437727 w 2669569"/>
              <a:gd name="connsiteY16-2298" fmla="*/ 48430 h 2522044"/>
              <a:gd name="connsiteX17-2299" fmla="*/ 1548679 w 2669569"/>
              <a:gd name="connsiteY17-2300" fmla="*/ 97432 h 2522044"/>
              <a:gd name="connsiteX18-2301" fmla="*/ 1347677 w 2669569"/>
              <a:gd name="connsiteY18-2302" fmla="*/ 1142921 h 2522044"/>
              <a:gd name="connsiteX19-2303" fmla="*/ 2123259 w 2669569"/>
              <a:gd name="connsiteY19-2304" fmla="*/ 184646 h 2522044"/>
              <a:gd name="connsiteX20-2305" fmla="*/ 2204304 w 2669569"/>
              <a:gd name="connsiteY20-2306" fmla="*/ 273835 h 2522044"/>
              <a:gd name="connsiteX21-2307" fmla="*/ 2274910 w 2669569"/>
              <a:gd name="connsiteY21-2308" fmla="*/ 313037 h 2522044"/>
              <a:gd name="connsiteX22-2309" fmla="*/ 2305169 w 2669569"/>
              <a:gd name="connsiteY22-2310" fmla="*/ 381640 h 2522044"/>
              <a:gd name="connsiteX23-2311" fmla="*/ 2355602 w 2669569"/>
              <a:gd name="connsiteY23-2312" fmla="*/ 528642 h 2522044"/>
              <a:gd name="connsiteX24-2313" fmla="*/ 1419412 w 2669569"/>
              <a:gd name="connsiteY24-2314" fmla="*/ 1212620 h 2522044"/>
              <a:gd name="connsiteX25-2315" fmla="*/ 2593906 w 2669569"/>
              <a:gd name="connsiteY25-2316" fmla="*/ 1088795 h 2522044"/>
              <a:gd name="connsiteX26-2317" fmla="*/ 2568802 w 2669569"/>
              <a:gd name="connsiteY26-2318" fmla="*/ 1172772 h 2522044"/>
              <a:gd name="connsiteX27-2319" fmla="*/ 2588745 w 2669569"/>
              <a:gd name="connsiteY27-2320" fmla="*/ 1436992 h 2522044"/>
              <a:gd name="connsiteX28-2321" fmla="*/ 1419412 w 2669569"/>
              <a:gd name="connsiteY28-2322" fmla="*/ 1311188 h 2522044"/>
              <a:gd name="connsiteX29-2323" fmla="*/ 2214037 w 2669569"/>
              <a:gd name="connsiteY29-2324" fmla="*/ 2152958 h 2522044"/>
              <a:gd name="connsiteX30-2325" fmla="*/ 1347677 w 2669569"/>
              <a:gd name="connsiteY30-2326" fmla="*/ 1380887 h 2522044"/>
              <a:gd name="connsiteX31-2327" fmla="*/ 1296953 w 2669569"/>
              <a:gd name="connsiteY31-2328" fmla="*/ 2522044 h 2522044"/>
              <a:gd name="connsiteX32-2329" fmla="*/ 1246229 w 2669569"/>
              <a:gd name="connsiteY32-2330" fmla="*/ 1380887 h 2522044"/>
              <a:gd name="connsiteX33-2331" fmla="*/ 379869 w 2669569"/>
              <a:gd name="connsiteY33-2332" fmla="*/ 2152958 h 2522044"/>
              <a:gd name="connsiteX34-2333" fmla="*/ 1174494 w 2669569"/>
              <a:gd name="connsiteY34-2334" fmla="*/ 1311188 h 2522044"/>
              <a:gd name="connsiteX35-2335" fmla="*/ 0 w 2669569"/>
              <a:gd name="connsiteY35-2336" fmla="*/ 1261904 h 2522044"/>
              <a:gd name="connsiteX0-2337" fmla="*/ 0 w 2668911"/>
              <a:gd name="connsiteY0-2338" fmla="*/ 1261904 h 2522044"/>
              <a:gd name="connsiteX1-2339" fmla="*/ 1174494 w 2668911"/>
              <a:gd name="connsiteY1-2340" fmla="*/ 1212620 h 2522044"/>
              <a:gd name="connsiteX2-2341" fmla="*/ 249371 w 2668911"/>
              <a:gd name="connsiteY2-2342" fmla="*/ 606878 h 2522044"/>
              <a:gd name="connsiteX3-2343" fmla="*/ 318122 w 2668911"/>
              <a:gd name="connsiteY3-2344" fmla="*/ 538442 h 2522044"/>
              <a:gd name="connsiteX4-2345" fmla="*/ 364282 w 2668911"/>
              <a:gd name="connsiteY4-2346" fmla="*/ 453001 h 2522044"/>
              <a:gd name="connsiteX5-2347" fmla="*/ 415797 w 2668911"/>
              <a:gd name="connsiteY5-2348" fmla="*/ 362849 h 2522044"/>
              <a:gd name="connsiteX6-2349" fmla="*/ 415797 w 2668911"/>
              <a:gd name="connsiteY6-2350" fmla="*/ 362849 h 2522044"/>
              <a:gd name="connsiteX7-2351" fmla="*/ 441555 w 2668911"/>
              <a:gd name="connsiteY7-2352" fmla="*/ 311334 h 2522044"/>
              <a:gd name="connsiteX8-2353" fmla="*/ 540026 w 2668911"/>
              <a:gd name="connsiteY8-2354" fmla="*/ 293436 h 2522044"/>
              <a:gd name="connsiteX9-2355" fmla="*/ 648244 w 2668911"/>
              <a:gd name="connsiteY9-2356" fmla="*/ 285576 h 2522044"/>
              <a:gd name="connsiteX10-2357" fmla="*/ 1246229 w 2668911"/>
              <a:gd name="connsiteY10-2358" fmla="*/ 1142921 h 2522044"/>
              <a:gd name="connsiteX11-2359" fmla="*/ 1024179 w 2668911"/>
              <a:gd name="connsiteY11-2360" fmla="*/ 58231 h 2522044"/>
              <a:gd name="connsiteX12-2361" fmla="*/ 1104872 w 2668911"/>
              <a:gd name="connsiteY12-2362" fmla="*/ 38631 h 2522044"/>
              <a:gd name="connsiteX13-2363" fmla="*/ 1195650 w 2668911"/>
              <a:gd name="connsiteY13-2364" fmla="*/ 9230 h 2522044"/>
              <a:gd name="connsiteX14-2365" fmla="*/ 1296953 w 2668911"/>
              <a:gd name="connsiteY14-2366" fmla="*/ 1764 h 2522044"/>
              <a:gd name="connsiteX15-2367" fmla="*/ 1377208 w 2668911"/>
              <a:gd name="connsiteY15-2368" fmla="*/ 19030 h 2522044"/>
              <a:gd name="connsiteX16-2369" fmla="*/ 1437727 w 2668911"/>
              <a:gd name="connsiteY16-2370" fmla="*/ 48430 h 2522044"/>
              <a:gd name="connsiteX17-2371" fmla="*/ 1548679 w 2668911"/>
              <a:gd name="connsiteY17-2372" fmla="*/ 97432 h 2522044"/>
              <a:gd name="connsiteX18-2373" fmla="*/ 1347677 w 2668911"/>
              <a:gd name="connsiteY18-2374" fmla="*/ 1142921 h 2522044"/>
              <a:gd name="connsiteX19-2375" fmla="*/ 2123259 w 2668911"/>
              <a:gd name="connsiteY19-2376" fmla="*/ 184646 h 2522044"/>
              <a:gd name="connsiteX20-2377" fmla="*/ 2204304 w 2668911"/>
              <a:gd name="connsiteY20-2378" fmla="*/ 273835 h 2522044"/>
              <a:gd name="connsiteX21-2379" fmla="*/ 2274910 w 2668911"/>
              <a:gd name="connsiteY21-2380" fmla="*/ 313037 h 2522044"/>
              <a:gd name="connsiteX22-2381" fmla="*/ 2305169 w 2668911"/>
              <a:gd name="connsiteY22-2382" fmla="*/ 381640 h 2522044"/>
              <a:gd name="connsiteX23-2383" fmla="*/ 2355602 w 2668911"/>
              <a:gd name="connsiteY23-2384" fmla="*/ 528642 h 2522044"/>
              <a:gd name="connsiteX24-2385" fmla="*/ 1419412 w 2668911"/>
              <a:gd name="connsiteY24-2386" fmla="*/ 1212620 h 2522044"/>
              <a:gd name="connsiteX25-2387" fmla="*/ 2593906 w 2668911"/>
              <a:gd name="connsiteY25-2388" fmla="*/ 1088795 h 2522044"/>
              <a:gd name="connsiteX26-2389" fmla="*/ 2568802 w 2668911"/>
              <a:gd name="connsiteY26-2390" fmla="*/ 1172772 h 2522044"/>
              <a:gd name="connsiteX27-2391" fmla="*/ 2548859 w 2668911"/>
              <a:gd name="connsiteY27-2392" fmla="*/ 1282104 h 2522044"/>
              <a:gd name="connsiteX28-2393" fmla="*/ 2588745 w 2668911"/>
              <a:gd name="connsiteY28-2394" fmla="*/ 1436992 h 2522044"/>
              <a:gd name="connsiteX29-2395" fmla="*/ 1419412 w 2668911"/>
              <a:gd name="connsiteY29-2396" fmla="*/ 1311188 h 2522044"/>
              <a:gd name="connsiteX30-2397" fmla="*/ 2214037 w 2668911"/>
              <a:gd name="connsiteY30-2398" fmla="*/ 2152958 h 2522044"/>
              <a:gd name="connsiteX31-2399" fmla="*/ 1347677 w 2668911"/>
              <a:gd name="connsiteY31-2400" fmla="*/ 1380887 h 2522044"/>
              <a:gd name="connsiteX32-2401" fmla="*/ 1296953 w 2668911"/>
              <a:gd name="connsiteY32-2402" fmla="*/ 2522044 h 2522044"/>
              <a:gd name="connsiteX33-2403" fmla="*/ 1246229 w 2668911"/>
              <a:gd name="connsiteY33-2404" fmla="*/ 1380887 h 2522044"/>
              <a:gd name="connsiteX34-2405" fmla="*/ 379869 w 2668911"/>
              <a:gd name="connsiteY34-2406" fmla="*/ 2152958 h 2522044"/>
              <a:gd name="connsiteX35-2407" fmla="*/ 1174494 w 2668911"/>
              <a:gd name="connsiteY35-2408" fmla="*/ 1311188 h 2522044"/>
              <a:gd name="connsiteX36" fmla="*/ 0 w 2668911"/>
              <a:gd name="connsiteY36" fmla="*/ 1261904 h 2522044"/>
              <a:gd name="connsiteX0-2409" fmla="*/ 0 w 2683982"/>
              <a:gd name="connsiteY0-2410" fmla="*/ 1261904 h 2522044"/>
              <a:gd name="connsiteX1-2411" fmla="*/ 1174494 w 2683982"/>
              <a:gd name="connsiteY1-2412" fmla="*/ 1212620 h 2522044"/>
              <a:gd name="connsiteX2-2413" fmla="*/ 249371 w 2683982"/>
              <a:gd name="connsiteY2-2414" fmla="*/ 606878 h 2522044"/>
              <a:gd name="connsiteX3-2415" fmla="*/ 318122 w 2683982"/>
              <a:gd name="connsiteY3-2416" fmla="*/ 538442 h 2522044"/>
              <a:gd name="connsiteX4-2417" fmla="*/ 364282 w 2683982"/>
              <a:gd name="connsiteY4-2418" fmla="*/ 453001 h 2522044"/>
              <a:gd name="connsiteX5-2419" fmla="*/ 415797 w 2683982"/>
              <a:gd name="connsiteY5-2420" fmla="*/ 362849 h 2522044"/>
              <a:gd name="connsiteX6-2421" fmla="*/ 415797 w 2683982"/>
              <a:gd name="connsiteY6-2422" fmla="*/ 362849 h 2522044"/>
              <a:gd name="connsiteX7-2423" fmla="*/ 441555 w 2683982"/>
              <a:gd name="connsiteY7-2424" fmla="*/ 311334 h 2522044"/>
              <a:gd name="connsiteX8-2425" fmla="*/ 540026 w 2683982"/>
              <a:gd name="connsiteY8-2426" fmla="*/ 293436 h 2522044"/>
              <a:gd name="connsiteX9-2427" fmla="*/ 648244 w 2683982"/>
              <a:gd name="connsiteY9-2428" fmla="*/ 285576 h 2522044"/>
              <a:gd name="connsiteX10-2429" fmla="*/ 1246229 w 2683982"/>
              <a:gd name="connsiteY10-2430" fmla="*/ 1142921 h 2522044"/>
              <a:gd name="connsiteX11-2431" fmla="*/ 1024179 w 2683982"/>
              <a:gd name="connsiteY11-2432" fmla="*/ 58231 h 2522044"/>
              <a:gd name="connsiteX12-2433" fmla="*/ 1104872 w 2683982"/>
              <a:gd name="connsiteY12-2434" fmla="*/ 38631 h 2522044"/>
              <a:gd name="connsiteX13-2435" fmla="*/ 1195650 w 2683982"/>
              <a:gd name="connsiteY13-2436" fmla="*/ 9230 h 2522044"/>
              <a:gd name="connsiteX14-2437" fmla="*/ 1296953 w 2683982"/>
              <a:gd name="connsiteY14-2438" fmla="*/ 1764 h 2522044"/>
              <a:gd name="connsiteX15-2439" fmla="*/ 1377208 w 2683982"/>
              <a:gd name="connsiteY15-2440" fmla="*/ 19030 h 2522044"/>
              <a:gd name="connsiteX16-2441" fmla="*/ 1437727 w 2683982"/>
              <a:gd name="connsiteY16-2442" fmla="*/ 48430 h 2522044"/>
              <a:gd name="connsiteX17-2443" fmla="*/ 1548679 w 2683982"/>
              <a:gd name="connsiteY17-2444" fmla="*/ 97432 h 2522044"/>
              <a:gd name="connsiteX18-2445" fmla="*/ 1347677 w 2683982"/>
              <a:gd name="connsiteY18-2446" fmla="*/ 1142921 h 2522044"/>
              <a:gd name="connsiteX19-2447" fmla="*/ 2123259 w 2683982"/>
              <a:gd name="connsiteY19-2448" fmla="*/ 184646 h 2522044"/>
              <a:gd name="connsiteX20-2449" fmla="*/ 2204304 w 2683982"/>
              <a:gd name="connsiteY20-2450" fmla="*/ 273835 h 2522044"/>
              <a:gd name="connsiteX21-2451" fmla="*/ 2274910 w 2683982"/>
              <a:gd name="connsiteY21-2452" fmla="*/ 313037 h 2522044"/>
              <a:gd name="connsiteX22-2453" fmla="*/ 2305169 w 2683982"/>
              <a:gd name="connsiteY22-2454" fmla="*/ 381640 h 2522044"/>
              <a:gd name="connsiteX23-2455" fmla="*/ 2355602 w 2683982"/>
              <a:gd name="connsiteY23-2456" fmla="*/ 528642 h 2522044"/>
              <a:gd name="connsiteX24-2457" fmla="*/ 1419412 w 2683982"/>
              <a:gd name="connsiteY24-2458" fmla="*/ 1212620 h 2522044"/>
              <a:gd name="connsiteX25-2459" fmla="*/ 2593906 w 2683982"/>
              <a:gd name="connsiteY25-2460" fmla="*/ 1088795 h 2522044"/>
              <a:gd name="connsiteX26-2461" fmla="*/ 2568802 w 2683982"/>
              <a:gd name="connsiteY26-2462" fmla="*/ 1172772 h 2522044"/>
              <a:gd name="connsiteX27-2463" fmla="*/ 2548859 w 2683982"/>
              <a:gd name="connsiteY27-2464" fmla="*/ 1282104 h 2522044"/>
              <a:gd name="connsiteX28-2465" fmla="*/ 2608689 w 2683982"/>
              <a:gd name="connsiteY28-2466" fmla="*/ 1309437 h 2522044"/>
              <a:gd name="connsiteX29-2467" fmla="*/ 2588745 w 2683982"/>
              <a:gd name="connsiteY29-2468" fmla="*/ 1436992 h 2522044"/>
              <a:gd name="connsiteX30-2469" fmla="*/ 1419412 w 2683982"/>
              <a:gd name="connsiteY30-2470" fmla="*/ 1311188 h 2522044"/>
              <a:gd name="connsiteX31-2471" fmla="*/ 2214037 w 2683982"/>
              <a:gd name="connsiteY31-2472" fmla="*/ 2152958 h 2522044"/>
              <a:gd name="connsiteX32-2473" fmla="*/ 1347677 w 2683982"/>
              <a:gd name="connsiteY32-2474" fmla="*/ 1380887 h 2522044"/>
              <a:gd name="connsiteX33-2475" fmla="*/ 1296953 w 2683982"/>
              <a:gd name="connsiteY33-2476" fmla="*/ 2522044 h 2522044"/>
              <a:gd name="connsiteX34-2477" fmla="*/ 1246229 w 2683982"/>
              <a:gd name="connsiteY34-2478" fmla="*/ 1380887 h 2522044"/>
              <a:gd name="connsiteX35-2479" fmla="*/ 379869 w 2683982"/>
              <a:gd name="connsiteY35-2480" fmla="*/ 2152958 h 2522044"/>
              <a:gd name="connsiteX36-2481" fmla="*/ 1174494 w 2683982"/>
              <a:gd name="connsiteY36-2482" fmla="*/ 1311188 h 2522044"/>
              <a:gd name="connsiteX37" fmla="*/ 0 w 2683982"/>
              <a:gd name="connsiteY37" fmla="*/ 1261904 h 2522044"/>
              <a:gd name="connsiteX0-2483" fmla="*/ 0 w 2679059"/>
              <a:gd name="connsiteY0-2484" fmla="*/ 1261904 h 2522044"/>
              <a:gd name="connsiteX1-2485" fmla="*/ 1174494 w 2679059"/>
              <a:gd name="connsiteY1-2486" fmla="*/ 1212620 h 2522044"/>
              <a:gd name="connsiteX2-2487" fmla="*/ 249371 w 2679059"/>
              <a:gd name="connsiteY2-2488" fmla="*/ 606878 h 2522044"/>
              <a:gd name="connsiteX3-2489" fmla="*/ 318122 w 2679059"/>
              <a:gd name="connsiteY3-2490" fmla="*/ 538442 h 2522044"/>
              <a:gd name="connsiteX4-2491" fmla="*/ 364282 w 2679059"/>
              <a:gd name="connsiteY4-2492" fmla="*/ 453001 h 2522044"/>
              <a:gd name="connsiteX5-2493" fmla="*/ 415797 w 2679059"/>
              <a:gd name="connsiteY5-2494" fmla="*/ 362849 h 2522044"/>
              <a:gd name="connsiteX6-2495" fmla="*/ 415797 w 2679059"/>
              <a:gd name="connsiteY6-2496" fmla="*/ 362849 h 2522044"/>
              <a:gd name="connsiteX7-2497" fmla="*/ 441555 w 2679059"/>
              <a:gd name="connsiteY7-2498" fmla="*/ 311334 h 2522044"/>
              <a:gd name="connsiteX8-2499" fmla="*/ 540026 w 2679059"/>
              <a:gd name="connsiteY8-2500" fmla="*/ 293436 h 2522044"/>
              <a:gd name="connsiteX9-2501" fmla="*/ 648244 w 2679059"/>
              <a:gd name="connsiteY9-2502" fmla="*/ 285576 h 2522044"/>
              <a:gd name="connsiteX10-2503" fmla="*/ 1246229 w 2679059"/>
              <a:gd name="connsiteY10-2504" fmla="*/ 1142921 h 2522044"/>
              <a:gd name="connsiteX11-2505" fmla="*/ 1024179 w 2679059"/>
              <a:gd name="connsiteY11-2506" fmla="*/ 58231 h 2522044"/>
              <a:gd name="connsiteX12-2507" fmla="*/ 1104872 w 2679059"/>
              <a:gd name="connsiteY12-2508" fmla="*/ 38631 h 2522044"/>
              <a:gd name="connsiteX13-2509" fmla="*/ 1195650 w 2679059"/>
              <a:gd name="connsiteY13-2510" fmla="*/ 9230 h 2522044"/>
              <a:gd name="connsiteX14-2511" fmla="*/ 1296953 w 2679059"/>
              <a:gd name="connsiteY14-2512" fmla="*/ 1764 h 2522044"/>
              <a:gd name="connsiteX15-2513" fmla="*/ 1377208 w 2679059"/>
              <a:gd name="connsiteY15-2514" fmla="*/ 19030 h 2522044"/>
              <a:gd name="connsiteX16-2515" fmla="*/ 1437727 w 2679059"/>
              <a:gd name="connsiteY16-2516" fmla="*/ 48430 h 2522044"/>
              <a:gd name="connsiteX17-2517" fmla="*/ 1548679 w 2679059"/>
              <a:gd name="connsiteY17-2518" fmla="*/ 97432 h 2522044"/>
              <a:gd name="connsiteX18-2519" fmla="*/ 1347677 w 2679059"/>
              <a:gd name="connsiteY18-2520" fmla="*/ 1142921 h 2522044"/>
              <a:gd name="connsiteX19-2521" fmla="*/ 2123259 w 2679059"/>
              <a:gd name="connsiteY19-2522" fmla="*/ 184646 h 2522044"/>
              <a:gd name="connsiteX20-2523" fmla="*/ 2204304 w 2679059"/>
              <a:gd name="connsiteY20-2524" fmla="*/ 273835 h 2522044"/>
              <a:gd name="connsiteX21-2525" fmla="*/ 2274910 w 2679059"/>
              <a:gd name="connsiteY21-2526" fmla="*/ 313037 h 2522044"/>
              <a:gd name="connsiteX22-2527" fmla="*/ 2305169 w 2679059"/>
              <a:gd name="connsiteY22-2528" fmla="*/ 381640 h 2522044"/>
              <a:gd name="connsiteX23-2529" fmla="*/ 2355602 w 2679059"/>
              <a:gd name="connsiteY23-2530" fmla="*/ 528642 h 2522044"/>
              <a:gd name="connsiteX24-2531" fmla="*/ 1419412 w 2679059"/>
              <a:gd name="connsiteY24-2532" fmla="*/ 1212620 h 2522044"/>
              <a:gd name="connsiteX25-2533" fmla="*/ 2593906 w 2679059"/>
              <a:gd name="connsiteY25-2534" fmla="*/ 1088795 h 2522044"/>
              <a:gd name="connsiteX26-2535" fmla="*/ 2568802 w 2679059"/>
              <a:gd name="connsiteY26-2536" fmla="*/ 1172772 h 2522044"/>
              <a:gd name="connsiteX27-2537" fmla="*/ 2548859 w 2679059"/>
              <a:gd name="connsiteY27-2538" fmla="*/ 1282104 h 2522044"/>
              <a:gd name="connsiteX28-2539" fmla="*/ 2608689 w 2679059"/>
              <a:gd name="connsiteY28-2540" fmla="*/ 1309437 h 2522044"/>
              <a:gd name="connsiteX29-2541" fmla="*/ 2588745 w 2679059"/>
              <a:gd name="connsiteY29-2542" fmla="*/ 1373214 h 2522044"/>
              <a:gd name="connsiteX30-2543" fmla="*/ 2588745 w 2679059"/>
              <a:gd name="connsiteY30-2544" fmla="*/ 1436992 h 2522044"/>
              <a:gd name="connsiteX31-2545" fmla="*/ 1419412 w 2679059"/>
              <a:gd name="connsiteY31-2546" fmla="*/ 1311188 h 2522044"/>
              <a:gd name="connsiteX32-2547" fmla="*/ 2214037 w 2679059"/>
              <a:gd name="connsiteY32-2548" fmla="*/ 2152958 h 2522044"/>
              <a:gd name="connsiteX33-2549" fmla="*/ 1347677 w 2679059"/>
              <a:gd name="connsiteY33-2550" fmla="*/ 1380887 h 2522044"/>
              <a:gd name="connsiteX34-2551" fmla="*/ 1296953 w 2679059"/>
              <a:gd name="connsiteY34-2552" fmla="*/ 2522044 h 2522044"/>
              <a:gd name="connsiteX35-2553" fmla="*/ 1246229 w 2679059"/>
              <a:gd name="connsiteY35-2554" fmla="*/ 1380887 h 2522044"/>
              <a:gd name="connsiteX36-2555" fmla="*/ 379869 w 2679059"/>
              <a:gd name="connsiteY36-2556" fmla="*/ 2152958 h 2522044"/>
              <a:gd name="connsiteX37-2557" fmla="*/ 1174494 w 2679059"/>
              <a:gd name="connsiteY37-2558" fmla="*/ 1311188 h 2522044"/>
              <a:gd name="connsiteX38" fmla="*/ 0 w 2679059"/>
              <a:gd name="connsiteY38" fmla="*/ 1261904 h 2522044"/>
              <a:gd name="connsiteX0-2559" fmla="*/ 0 w 2613316"/>
              <a:gd name="connsiteY0-2560" fmla="*/ 1261904 h 2522044"/>
              <a:gd name="connsiteX1-2561" fmla="*/ 1174494 w 2613316"/>
              <a:gd name="connsiteY1-2562" fmla="*/ 1212620 h 2522044"/>
              <a:gd name="connsiteX2-2563" fmla="*/ 249371 w 2613316"/>
              <a:gd name="connsiteY2-2564" fmla="*/ 606878 h 2522044"/>
              <a:gd name="connsiteX3-2565" fmla="*/ 318122 w 2613316"/>
              <a:gd name="connsiteY3-2566" fmla="*/ 538442 h 2522044"/>
              <a:gd name="connsiteX4-2567" fmla="*/ 364282 w 2613316"/>
              <a:gd name="connsiteY4-2568" fmla="*/ 453001 h 2522044"/>
              <a:gd name="connsiteX5-2569" fmla="*/ 415797 w 2613316"/>
              <a:gd name="connsiteY5-2570" fmla="*/ 362849 h 2522044"/>
              <a:gd name="connsiteX6-2571" fmla="*/ 415797 w 2613316"/>
              <a:gd name="connsiteY6-2572" fmla="*/ 362849 h 2522044"/>
              <a:gd name="connsiteX7-2573" fmla="*/ 441555 w 2613316"/>
              <a:gd name="connsiteY7-2574" fmla="*/ 311334 h 2522044"/>
              <a:gd name="connsiteX8-2575" fmla="*/ 540026 w 2613316"/>
              <a:gd name="connsiteY8-2576" fmla="*/ 293436 h 2522044"/>
              <a:gd name="connsiteX9-2577" fmla="*/ 648244 w 2613316"/>
              <a:gd name="connsiteY9-2578" fmla="*/ 285576 h 2522044"/>
              <a:gd name="connsiteX10-2579" fmla="*/ 1246229 w 2613316"/>
              <a:gd name="connsiteY10-2580" fmla="*/ 1142921 h 2522044"/>
              <a:gd name="connsiteX11-2581" fmla="*/ 1024179 w 2613316"/>
              <a:gd name="connsiteY11-2582" fmla="*/ 58231 h 2522044"/>
              <a:gd name="connsiteX12-2583" fmla="*/ 1104872 w 2613316"/>
              <a:gd name="connsiteY12-2584" fmla="*/ 38631 h 2522044"/>
              <a:gd name="connsiteX13-2585" fmla="*/ 1195650 w 2613316"/>
              <a:gd name="connsiteY13-2586" fmla="*/ 9230 h 2522044"/>
              <a:gd name="connsiteX14-2587" fmla="*/ 1296953 w 2613316"/>
              <a:gd name="connsiteY14-2588" fmla="*/ 1764 h 2522044"/>
              <a:gd name="connsiteX15-2589" fmla="*/ 1377208 w 2613316"/>
              <a:gd name="connsiteY15-2590" fmla="*/ 19030 h 2522044"/>
              <a:gd name="connsiteX16-2591" fmla="*/ 1437727 w 2613316"/>
              <a:gd name="connsiteY16-2592" fmla="*/ 48430 h 2522044"/>
              <a:gd name="connsiteX17-2593" fmla="*/ 1548679 w 2613316"/>
              <a:gd name="connsiteY17-2594" fmla="*/ 97432 h 2522044"/>
              <a:gd name="connsiteX18-2595" fmla="*/ 1347677 w 2613316"/>
              <a:gd name="connsiteY18-2596" fmla="*/ 1142921 h 2522044"/>
              <a:gd name="connsiteX19-2597" fmla="*/ 2123259 w 2613316"/>
              <a:gd name="connsiteY19-2598" fmla="*/ 184646 h 2522044"/>
              <a:gd name="connsiteX20-2599" fmla="*/ 2204304 w 2613316"/>
              <a:gd name="connsiteY20-2600" fmla="*/ 273835 h 2522044"/>
              <a:gd name="connsiteX21-2601" fmla="*/ 2274910 w 2613316"/>
              <a:gd name="connsiteY21-2602" fmla="*/ 313037 h 2522044"/>
              <a:gd name="connsiteX22-2603" fmla="*/ 2305169 w 2613316"/>
              <a:gd name="connsiteY22-2604" fmla="*/ 381640 h 2522044"/>
              <a:gd name="connsiteX23-2605" fmla="*/ 2355602 w 2613316"/>
              <a:gd name="connsiteY23-2606" fmla="*/ 528642 h 2522044"/>
              <a:gd name="connsiteX24-2607" fmla="*/ 1419412 w 2613316"/>
              <a:gd name="connsiteY24-2608" fmla="*/ 1212620 h 2522044"/>
              <a:gd name="connsiteX25-2609" fmla="*/ 2593906 w 2613316"/>
              <a:gd name="connsiteY25-2610" fmla="*/ 1088795 h 2522044"/>
              <a:gd name="connsiteX26-2611" fmla="*/ 2568802 w 2613316"/>
              <a:gd name="connsiteY26-2612" fmla="*/ 1172772 h 2522044"/>
              <a:gd name="connsiteX27-2613" fmla="*/ 2548859 w 2613316"/>
              <a:gd name="connsiteY27-2614" fmla="*/ 1282104 h 2522044"/>
              <a:gd name="connsiteX28-2615" fmla="*/ 2608689 w 2613316"/>
              <a:gd name="connsiteY28-2616" fmla="*/ 1309437 h 2522044"/>
              <a:gd name="connsiteX29-2617" fmla="*/ 2588745 w 2613316"/>
              <a:gd name="connsiteY29-2618" fmla="*/ 1373214 h 2522044"/>
              <a:gd name="connsiteX30-2619" fmla="*/ 2588745 w 2613316"/>
              <a:gd name="connsiteY30-2620" fmla="*/ 1436992 h 2522044"/>
              <a:gd name="connsiteX31-2621" fmla="*/ 1419412 w 2613316"/>
              <a:gd name="connsiteY31-2622" fmla="*/ 1311188 h 2522044"/>
              <a:gd name="connsiteX32-2623" fmla="*/ 2214037 w 2613316"/>
              <a:gd name="connsiteY32-2624" fmla="*/ 2152958 h 2522044"/>
              <a:gd name="connsiteX33-2625" fmla="*/ 1347677 w 2613316"/>
              <a:gd name="connsiteY33-2626" fmla="*/ 1380887 h 2522044"/>
              <a:gd name="connsiteX34-2627" fmla="*/ 1296953 w 2613316"/>
              <a:gd name="connsiteY34-2628" fmla="*/ 2522044 h 2522044"/>
              <a:gd name="connsiteX35-2629" fmla="*/ 1246229 w 2613316"/>
              <a:gd name="connsiteY35-2630" fmla="*/ 1380887 h 2522044"/>
              <a:gd name="connsiteX36-2631" fmla="*/ 379869 w 2613316"/>
              <a:gd name="connsiteY36-2632" fmla="*/ 2152958 h 2522044"/>
              <a:gd name="connsiteX37-2633" fmla="*/ 1174494 w 2613316"/>
              <a:gd name="connsiteY37-2634" fmla="*/ 1311188 h 2522044"/>
              <a:gd name="connsiteX38-2635" fmla="*/ 0 w 2613316"/>
              <a:gd name="connsiteY38-2636" fmla="*/ 1261904 h 2522044"/>
              <a:gd name="connsiteX0-2637" fmla="*/ 0 w 2613316"/>
              <a:gd name="connsiteY0-2638" fmla="*/ 1261904 h 2522044"/>
              <a:gd name="connsiteX1-2639" fmla="*/ 1174494 w 2613316"/>
              <a:gd name="connsiteY1-2640" fmla="*/ 1212620 h 2522044"/>
              <a:gd name="connsiteX2-2641" fmla="*/ 249371 w 2613316"/>
              <a:gd name="connsiteY2-2642" fmla="*/ 606878 h 2522044"/>
              <a:gd name="connsiteX3-2643" fmla="*/ 318122 w 2613316"/>
              <a:gd name="connsiteY3-2644" fmla="*/ 538442 h 2522044"/>
              <a:gd name="connsiteX4-2645" fmla="*/ 364282 w 2613316"/>
              <a:gd name="connsiteY4-2646" fmla="*/ 453001 h 2522044"/>
              <a:gd name="connsiteX5-2647" fmla="*/ 415797 w 2613316"/>
              <a:gd name="connsiteY5-2648" fmla="*/ 362849 h 2522044"/>
              <a:gd name="connsiteX6-2649" fmla="*/ 415797 w 2613316"/>
              <a:gd name="connsiteY6-2650" fmla="*/ 362849 h 2522044"/>
              <a:gd name="connsiteX7-2651" fmla="*/ 441555 w 2613316"/>
              <a:gd name="connsiteY7-2652" fmla="*/ 311334 h 2522044"/>
              <a:gd name="connsiteX8-2653" fmla="*/ 540026 w 2613316"/>
              <a:gd name="connsiteY8-2654" fmla="*/ 293436 h 2522044"/>
              <a:gd name="connsiteX9-2655" fmla="*/ 648244 w 2613316"/>
              <a:gd name="connsiteY9-2656" fmla="*/ 285576 h 2522044"/>
              <a:gd name="connsiteX10-2657" fmla="*/ 1246229 w 2613316"/>
              <a:gd name="connsiteY10-2658" fmla="*/ 1142921 h 2522044"/>
              <a:gd name="connsiteX11-2659" fmla="*/ 1024179 w 2613316"/>
              <a:gd name="connsiteY11-2660" fmla="*/ 58231 h 2522044"/>
              <a:gd name="connsiteX12-2661" fmla="*/ 1104872 w 2613316"/>
              <a:gd name="connsiteY12-2662" fmla="*/ 38631 h 2522044"/>
              <a:gd name="connsiteX13-2663" fmla="*/ 1195650 w 2613316"/>
              <a:gd name="connsiteY13-2664" fmla="*/ 9230 h 2522044"/>
              <a:gd name="connsiteX14-2665" fmla="*/ 1296953 w 2613316"/>
              <a:gd name="connsiteY14-2666" fmla="*/ 1764 h 2522044"/>
              <a:gd name="connsiteX15-2667" fmla="*/ 1377208 w 2613316"/>
              <a:gd name="connsiteY15-2668" fmla="*/ 19030 h 2522044"/>
              <a:gd name="connsiteX16-2669" fmla="*/ 1437727 w 2613316"/>
              <a:gd name="connsiteY16-2670" fmla="*/ 48430 h 2522044"/>
              <a:gd name="connsiteX17-2671" fmla="*/ 1548679 w 2613316"/>
              <a:gd name="connsiteY17-2672" fmla="*/ 97432 h 2522044"/>
              <a:gd name="connsiteX18-2673" fmla="*/ 1347677 w 2613316"/>
              <a:gd name="connsiteY18-2674" fmla="*/ 1142921 h 2522044"/>
              <a:gd name="connsiteX19-2675" fmla="*/ 2123259 w 2613316"/>
              <a:gd name="connsiteY19-2676" fmla="*/ 184646 h 2522044"/>
              <a:gd name="connsiteX20-2677" fmla="*/ 2204304 w 2613316"/>
              <a:gd name="connsiteY20-2678" fmla="*/ 273835 h 2522044"/>
              <a:gd name="connsiteX21-2679" fmla="*/ 2274910 w 2613316"/>
              <a:gd name="connsiteY21-2680" fmla="*/ 313037 h 2522044"/>
              <a:gd name="connsiteX22-2681" fmla="*/ 2305169 w 2613316"/>
              <a:gd name="connsiteY22-2682" fmla="*/ 381640 h 2522044"/>
              <a:gd name="connsiteX23-2683" fmla="*/ 2355602 w 2613316"/>
              <a:gd name="connsiteY23-2684" fmla="*/ 528642 h 2522044"/>
              <a:gd name="connsiteX24-2685" fmla="*/ 1419412 w 2613316"/>
              <a:gd name="connsiteY24-2686" fmla="*/ 1212620 h 2522044"/>
              <a:gd name="connsiteX25-2687" fmla="*/ 2593906 w 2613316"/>
              <a:gd name="connsiteY25-2688" fmla="*/ 1088795 h 2522044"/>
              <a:gd name="connsiteX26-2689" fmla="*/ 2568802 w 2613316"/>
              <a:gd name="connsiteY26-2690" fmla="*/ 1172772 h 2522044"/>
              <a:gd name="connsiteX27-2691" fmla="*/ 2578774 w 2613316"/>
              <a:gd name="connsiteY27-2692" fmla="*/ 1254771 h 2522044"/>
              <a:gd name="connsiteX28-2693" fmla="*/ 2608689 w 2613316"/>
              <a:gd name="connsiteY28-2694" fmla="*/ 1309437 h 2522044"/>
              <a:gd name="connsiteX29-2695" fmla="*/ 2588745 w 2613316"/>
              <a:gd name="connsiteY29-2696" fmla="*/ 1373214 h 2522044"/>
              <a:gd name="connsiteX30-2697" fmla="*/ 2588745 w 2613316"/>
              <a:gd name="connsiteY30-2698" fmla="*/ 1436992 h 2522044"/>
              <a:gd name="connsiteX31-2699" fmla="*/ 1419412 w 2613316"/>
              <a:gd name="connsiteY31-2700" fmla="*/ 1311188 h 2522044"/>
              <a:gd name="connsiteX32-2701" fmla="*/ 2214037 w 2613316"/>
              <a:gd name="connsiteY32-2702" fmla="*/ 2152958 h 2522044"/>
              <a:gd name="connsiteX33-2703" fmla="*/ 1347677 w 2613316"/>
              <a:gd name="connsiteY33-2704" fmla="*/ 1380887 h 2522044"/>
              <a:gd name="connsiteX34-2705" fmla="*/ 1296953 w 2613316"/>
              <a:gd name="connsiteY34-2706" fmla="*/ 2522044 h 2522044"/>
              <a:gd name="connsiteX35-2707" fmla="*/ 1246229 w 2613316"/>
              <a:gd name="connsiteY35-2708" fmla="*/ 1380887 h 2522044"/>
              <a:gd name="connsiteX36-2709" fmla="*/ 379869 w 2613316"/>
              <a:gd name="connsiteY36-2710" fmla="*/ 2152958 h 2522044"/>
              <a:gd name="connsiteX37-2711" fmla="*/ 1174494 w 2613316"/>
              <a:gd name="connsiteY37-2712" fmla="*/ 1311188 h 2522044"/>
              <a:gd name="connsiteX38-2713" fmla="*/ 0 w 2613316"/>
              <a:gd name="connsiteY38-2714" fmla="*/ 1261904 h 2522044"/>
              <a:gd name="connsiteX0-2715" fmla="*/ 0 w 2613316"/>
              <a:gd name="connsiteY0-2716" fmla="*/ 1261904 h 2522044"/>
              <a:gd name="connsiteX1-2717" fmla="*/ 1174494 w 2613316"/>
              <a:gd name="connsiteY1-2718" fmla="*/ 1212620 h 2522044"/>
              <a:gd name="connsiteX2-2719" fmla="*/ 249371 w 2613316"/>
              <a:gd name="connsiteY2-2720" fmla="*/ 606878 h 2522044"/>
              <a:gd name="connsiteX3-2721" fmla="*/ 318122 w 2613316"/>
              <a:gd name="connsiteY3-2722" fmla="*/ 538442 h 2522044"/>
              <a:gd name="connsiteX4-2723" fmla="*/ 364282 w 2613316"/>
              <a:gd name="connsiteY4-2724" fmla="*/ 453001 h 2522044"/>
              <a:gd name="connsiteX5-2725" fmla="*/ 415797 w 2613316"/>
              <a:gd name="connsiteY5-2726" fmla="*/ 362849 h 2522044"/>
              <a:gd name="connsiteX6-2727" fmla="*/ 415797 w 2613316"/>
              <a:gd name="connsiteY6-2728" fmla="*/ 362849 h 2522044"/>
              <a:gd name="connsiteX7-2729" fmla="*/ 441555 w 2613316"/>
              <a:gd name="connsiteY7-2730" fmla="*/ 311334 h 2522044"/>
              <a:gd name="connsiteX8-2731" fmla="*/ 540026 w 2613316"/>
              <a:gd name="connsiteY8-2732" fmla="*/ 293436 h 2522044"/>
              <a:gd name="connsiteX9-2733" fmla="*/ 648244 w 2613316"/>
              <a:gd name="connsiteY9-2734" fmla="*/ 285576 h 2522044"/>
              <a:gd name="connsiteX10-2735" fmla="*/ 1246229 w 2613316"/>
              <a:gd name="connsiteY10-2736" fmla="*/ 1142921 h 2522044"/>
              <a:gd name="connsiteX11-2737" fmla="*/ 1024179 w 2613316"/>
              <a:gd name="connsiteY11-2738" fmla="*/ 58231 h 2522044"/>
              <a:gd name="connsiteX12-2739" fmla="*/ 1104872 w 2613316"/>
              <a:gd name="connsiteY12-2740" fmla="*/ 38631 h 2522044"/>
              <a:gd name="connsiteX13-2741" fmla="*/ 1195650 w 2613316"/>
              <a:gd name="connsiteY13-2742" fmla="*/ 9230 h 2522044"/>
              <a:gd name="connsiteX14-2743" fmla="*/ 1296953 w 2613316"/>
              <a:gd name="connsiteY14-2744" fmla="*/ 1764 h 2522044"/>
              <a:gd name="connsiteX15-2745" fmla="*/ 1377208 w 2613316"/>
              <a:gd name="connsiteY15-2746" fmla="*/ 19030 h 2522044"/>
              <a:gd name="connsiteX16-2747" fmla="*/ 1437727 w 2613316"/>
              <a:gd name="connsiteY16-2748" fmla="*/ 48430 h 2522044"/>
              <a:gd name="connsiteX17-2749" fmla="*/ 1548679 w 2613316"/>
              <a:gd name="connsiteY17-2750" fmla="*/ 97432 h 2522044"/>
              <a:gd name="connsiteX18-2751" fmla="*/ 1347677 w 2613316"/>
              <a:gd name="connsiteY18-2752" fmla="*/ 1142921 h 2522044"/>
              <a:gd name="connsiteX19-2753" fmla="*/ 2123259 w 2613316"/>
              <a:gd name="connsiteY19-2754" fmla="*/ 184646 h 2522044"/>
              <a:gd name="connsiteX20-2755" fmla="*/ 2204304 w 2613316"/>
              <a:gd name="connsiteY20-2756" fmla="*/ 273835 h 2522044"/>
              <a:gd name="connsiteX21-2757" fmla="*/ 2274910 w 2613316"/>
              <a:gd name="connsiteY21-2758" fmla="*/ 313037 h 2522044"/>
              <a:gd name="connsiteX22-2759" fmla="*/ 2305169 w 2613316"/>
              <a:gd name="connsiteY22-2760" fmla="*/ 381640 h 2522044"/>
              <a:gd name="connsiteX23-2761" fmla="*/ 2355602 w 2613316"/>
              <a:gd name="connsiteY23-2762" fmla="*/ 528642 h 2522044"/>
              <a:gd name="connsiteX24-2763" fmla="*/ 1419412 w 2613316"/>
              <a:gd name="connsiteY24-2764" fmla="*/ 1212620 h 2522044"/>
              <a:gd name="connsiteX25-2765" fmla="*/ 2593906 w 2613316"/>
              <a:gd name="connsiteY25-2766" fmla="*/ 1088795 h 2522044"/>
              <a:gd name="connsiteX26-2767" fmla="*/ 2568802 w 2613316"/>
              <a:gd name="connsiteY26-2768" fmla="*/ 1172772 h 2522044"/>
              <a:gd name="connsiteX27-2769" fmla="*/ 2578774 w 2613316"/>
              <a:gd name="connsiteY27-2770" fmla="*/ 1254771 h 2522044"/>
              <a:gd name="connsiteX28-2771" fmla="*/ 2608689 w 2613316"/>
              <a:gd name="connsiteY28-2772" fmla="*/ 1309437 h 2522044"/>
              <a:gd name="connsiteX29-2773" fmla="*/ 2588745 w 2613316"/>
              <a:gd name="connsiteY29-2774" fmla="*/ 1373214 h 2522044"/>
              <a:gd name="connsiteX30-2775" fmla="*/ 2588745 w 2613316"/>
              <a:gd name="connsiteY30-2776" fmla="*/ 1436992 h 2522044"/>
              <a:gd name="connsiteX31-2777" fmla="*/ 1419412 w 2613316"/>
              <a:gd name="connsiteY31-2778" fmla="*/ 1311188 h 2522044"/>
              <a:gd name="connsiteX32-2779" fmla="*/ 2528916 w 2613316"/>
              <a:gd name="connsiteY32-2780" fmla="*/ 1810541 h 2522044"/>
              <a:gd name="connsiteX33-2781" fmla="*/ 2214037 w 2613316"/>
              <a:gd name="connsiteY33-2782" fmla="*/ 2152958 h 2522044"/>
              <a:gd name="connsiteX34-2783" fmla="*/ 1347677 w 2613316"/>
              <a:gd name="connsiteY34-2784" fmla="*/ 1380887 h 2522044"/>
              <a:gd name="connsiteX35-2785" fmla="*/ 1296953 w 2613316"/>
              <a:gd name="connsiteY35-2786" fmla="*/ 2522044 h 2522044"/>
              <a:gd name="connsiteX36-2787" fmla="*/ 1246229 w 2613316"/>
              <a:gd name="connsiteY36-2788" fmla="*/ 1380887 h 2522044"/>
              <a:gd name="connsiteX37-2789" fmla="*/ 379869 w 2613316"/>
              <a:gd name="connsiteY37-2790" fmla="*/ 2152958 h 2522044"/>
              <a:gd name="connsiteX38-2791" fmla="*/ 1174494 w 2613316"/>
              <a:gd name="connsiteY38-2792" fmla="*/ 1311188 h 2522044"/>
              <a:gd name="connsiteX39" fmla="*/ 0 w 2613316"/>
              <a:gd name="connsiteY39" fmla="*/ 1261904 h 2522044"/>
              <a:gd name="connsiteX0-2793" fmla="*/ 0 w 2613316"/>
              <a:gd name="connsiteY0-2794" fmla="*/ 1261904 h 2522044"/>
              <a:gd name="connsiteX1-2795" fmla="*/ 1174494 w 2613316"/>
              <a:gd name="connsiteY1-2796" fmla="*/ 1212620 h 2522044"/>
              <a:gd name="connsiteX2-2797" fmla="*/ 249371 w 2613316"/>
              <a:gd name="connsiteY2-2798" fmla="*/ 606878 h 2522044"/>
              <a:gd name="connsiteX3-2799" fmla="*/ 318122 w 2613316"/>
              <a:gd name="connsiteY3-2800" fmla="*/ 538442 h 2522044"/>
              <a:gd name="connsiteX4-2801" fmla="*/ 364282 w 2613316"/>
              <a:gd name="connsiteY4-2802" fmla="*/ 453001 h 2522044"/>
              <a:gd name="connsiteX5-2803" fmla="*/ 415797 w 2613316"/>
              <a:gd name="connsiteY5-2804" fmla="*/ 362849 h 2522044"/>
              <a:gd name="connsiteX6-2805" fmla="*/ 415797 w 2613316"/>
              <a:gd name="connsiteY6-2806" fmla="*/ 362849 h 2522044"/>
              <a:gd name="connsiteX7-2807" fmla="*/ 441555 w 2613316"/>
              <a:gd name="connsiteY7-2808" fmla="*/ 311334 h 2522044"/>
              <a:gd name="connsiteX8-2809" fmla="*/ 540026 w 2613316"/>
              <a:gd name="connsiteY8-2810" fmla="*/ 293436 h 2522044"/>
              <a:gd name="connsiteX9-2811" fmla="*/ 648244 w 2613316"/>
              <a:gd name="connsiteY9-2812" fmla="*/ 285576 h 2522044"/>
              <a:gd name="connsiteX10-2813" fmla="*/ 1246229 w 2613316"/>
              <a:gd name="connsiteY10-2814" fmla="*/ 1142921 h 2522044"/>
              <a:gd name="connsiteX11-2815" fmla="*/ 1024179 w 2613316"/>
              <a:gd name="connsiteY11-2816" fmla="*/ 58231 h 2522044"/>
              <a:gd name="connsiteX12-2817" fmla="*/ 1104872 w 2613316"/>
              <a:gd name="connsiteY12-2818" fmla="*/ 38631 h 2522044"/>
              <a:gd name="connsiteX13-2819" fmla="*/ 1195650 w 2613316"/>
              <a:gd name="connsiteY13-2820" fmla="*/ 9230 h 2522044"/>
              <a:gd name="connsiteX14-2821" fmla="*/ 1296953 w 2613316"/>
              <a:gd name="connsiteY14-2822" fmla="*/ 1764 h 2522044"/>
              <a:gd name="connsiteX15-2823" fmla="*/ 1377208 w 2613316"/>
              <a:gd name="connsiteY15-2824" fmla="*/ 19030 h 2522044"/>
              <a:gd name="connsiteX16-2825" fmla="*/ 1437727 w 2613316"/>
              <a:gd name="connsiteY16-2826" fmla="*/ 48430 h 2522044"/>
              <a:gd name="connsiteX17-2827" fmla="*/ 1548679 w 2613316"/>
              <a:gd name="connsiteY17-2828" fmla="*/ 97432 h 2522044"/>
              <a:gd name="connsiteX18-2829" fmla="*/ 1347677 w 2613316"/>
              <a:gd name="connsiteY18-2830" fmla="*/ 1142921 h 2522044"/>
              <a:gd name="connsiteX19-2831" fmla="*/ 2123259 w 2613316"/>
              <a:gd name="connsiteY19-2832" fmla="*/ 184646 h 2522044"/>
              <a:gd name="connsiteX20-2833" fmla="*/ 2204304 w 2613316"/>
              <a:gd name="connsiteY20-2834" fmla="*/ 273835 h 2522044"/>
              <a:gd name="connsiteX21-2835" fmla="*/ 2274910 w 2613316"/>
              <a:gd name="connsiteY21-2836" fmla="*/ 313037 h 2522044"/>
              <a:gd name="connsiteX22-2837" fmla="*/ 2305169 w 2613316"/>
              <a:gd name="connsiteY22-2838" fmla="*/ 381640 h 2522044"/>
              <a:gd name="connsiteX23-2839" fmla="*/ 2355602 w 2613316"/>
              <a:gd name="connsiteY23-2840" fmla="*/ 528642 h 2522044"/>
              <a:gd name="connsiteX24-2841" fmla="*/ 1419412 w 2613316"/>
              <a:gd name="connsiteY24-2842" fmla="*/ 1212620 h 2522044"/>
              <a:gd name="connsiteX25-2843" fmla="*/ 2593906 w 2613316"/>
              <a:gd name="connsiteY25-2844" fmla="*/ 1088795 h 2522044"/>
              <a:gd name="connsiteX26-2845" fmla="*/ 2568802 w 2613316"/>
              <a:gd name="connsiteY26-2846" fmla="*/ 1172772 h 2522044"/>
              <a:gd name="connsiteX27-2847" fmla="*/ 2578774 w 2613316"/>
              <a:gd name="connsiteY27-2848" fmla="*/ 1254771 h 2522044"/>
              <a:gd name="connsiteX28-2849" fmla="*/ 2608689 w 2613316"/>
              <a:gd name="connsiteY28-2850" fmla="*/ 1309437 h 2522044"/>
              <a:gd name="connsiteX29-2851" fmla="*/ 2588745 w 2613316"/>
              <a:gd name="connsiteY29-2852" fmla="*/ 1373214 h 2522044"/>
              <a:gd name="connsiteX30-2853" fmla="*/ 2588745 w 2613316"/>
              <a:gd name="connsiteY30-2854" fmla="*/ 1436992 h 2522044"/>
              <a:gd name="connsiteX31-2855" fmla="*/ 1419412 w 2613316"/>
              <a:gd name="connsiteY31-2856" fmla="*/ 1311188 h 2522044"/>
              <a:gd name="connsiteX32-2857" fmla="*/ 2528916 w 2613316"/>
              <a:gd name="connsiteY32-2858" fmla="*/ 1810541 h 2522044"/>
              <a:gd name="connsiteX33-2859" fmla="*/ 2319514 w 2613316"/>
              <a:gd name="connsiteY33-2860" fmla="*/ 1965429 h 2522044"/>
              <a:gd name="connsiteX34-2861" fmla="*/ 2214037 w 2613316"/>
              <a:gd name="connsiteY34-2862" fmla="*/ 2152958 h 2522044"/>
              <a:gd name="connsiteX35-2863" fmla="*/ 1347677 w 2613316"/>
              <a:gd name="connsiteY35-2864" fmla="*/ 1380887 h 2522044"/>
              <a:gd name="connsiteX36-2865" fmla="*/ 1296953 w 2613316"/>
              <a:gd name="connsiteY36-2866" fmla="*/ 2522044 h 2522044"/>
              <a:gd name="connsiteX37-2867" fmla="*/ 1246229 w 2613316"/>
              <a:gd name="connsiteY37-2868" fmla="*/ 1380887 h 2522044"/>
              <a:gd name="connsiteX38-2869" fmla="*/ 379869 w 2613316"/>
              <a:gd name="connsiteY38-2870" fmla="*/ 2152958 h 2522044"/>
              <a:gd name="connsiteX39-2871" fmla="*/ 1174494 w 2613316"/>
              <a:gd name="connsiteY39-2872" fmla="*/ 1311188 h 2522044"/>
              <a:gd name="connsiteX40" fmla="*/ 0 w 2613316"/>
              <a:gd name="connsiteY40" fmla="*/ 1261904 h 2522044"/>
              <a:gd name="connsiteX0-2873" fmla="*/ 0 w 2613316"/>
              <a:gd name="connsiteY0-2874" fmla="*/ 1261904 h 2522044"/>
              <a:gd name="connsiteX1-2875" fmla="*/ 1174494 w 2613316"/>
              <a:gd name="connsiteY1-2876" fmla="*/ 1212620 h 2522044"/>
              <a:gd name="connsiteX2-2877" fmla="*/ 249371 w 2613316"/>
              <a:gd name="connsiteY2-2878" fmla="*/ 606878 h 2522044"/>
              <a:gd name="connsiteX3-2879" fmla="*/ 318122 w 2613316"/>
              <a:gd name="connsiteY3-2880" fmla="*/ 538442 h 2522044"/>
              <a:gd name="connsiteX4-2881" fmla="*/ 364282 w 2613316"/>
              <a:gd name="connsiteY4-2882" fmla="*/ 453001 h 2522044"/>
              <a:gd name="connsiteX5-2883" fmla="*/ 415797 w 2613316"/>
              <a:gd name="connsiteY5-2884" fmla="*/ 362849 h 2522044"/>
              <a:gd name="connsiteX6-2885" fmla="*/ 415797 w 2613316"/>
              <a:gd name="connsiteY6-2886" fmla="*/ 362849 h 2522044"/>
              <a:gd name="connsiteX7-2887" fmla="*/ 441555 w 2613316"/>
              <a:gd name="connsiteY7-2888" fmla="*/ 311334 h 2522044"/>
              <a:gd name="connsiteX8-2889" fmla="*/ 540026 w 2613316"/>
              <a:gd name="connsiteY8-2890" fmla="*/ 293436 h 2522044"/>
              <a:gd name="connsiteX9-2891" fmla="*/ 648244 w 2613316"/>
              <a:gd name="connsiteY9-2892" fmla="*/ 285576 h 2522044"/>
              <a:gd name="connsiteX10-2893" fmla="*/ 1246229 w 2613316"/>
              <a:gd name="connsiteY10-2894" fmla="*/ 1142921 h 2522044"/>
              <a:gd name="connsiteX11-2895" fmla="*/ 1024179 w 2613316"/>
              <a:gd name="connsiteY11-2896" fmla="*/ 58231 h 2522044"/>
              <a:gd name="connsiteX12-2897" fmla="*/ 1104872 w 2613316"/>
              <a:gd name="connsiteY12-2898" fmla="*/ 38631 h 2522044"/>
              <a:gd name="connsiteX13-2899" fmla="*/ 1195650 w 2613316"/>
              <a:gd name="connsiteY13-2900" fmla="*/ 9230 h 2522044"/>
              <a:gd name="connsiteX14-2901" fmla="*/ 1296953 w 2613316"/>
              <a:gd name="connsiteY14-2902" fmla="*/ 1764 h 2522044"/>
              <a:gd name="connsiteX15-2903" fmla="*/ 1377208 w 2613316"/>
              <a:gd name="connsiteY15-2904" fmla="*/ 19030 h 2522044"/>
              <a:gd name="connsiteX16-2905" fmla="*/ 1437727 w 2613316"/>
              <a:gd name="connsiteY16-2906" fmla="*/ 48430 h 2522044"/>
              <a:gd name="connsiteX17-2907" fmla="*/ 1548679 w 2613316"/>
              <a:gd name="connsiteY17-2908" fmla="*/ 97432 h 2522044"/>
              <a:gd name="connsiteX18-2909" fmla="*/ 1347677 w 2613316"/>
              <a:gd name="connsiteY18-2910" fmla="*/ 1142921 h 2522044"/>
              <a:gd name="connsiteX19-2911" fmla="*/ 2123259 w 2613316"/>
              <a:gd name="connsiteY19-2912" fmla="*/ 184646 h 2522044"/>
              <a:gd name="connsiteX20-2913" fmla="*/ 2204304 w 2613316"/>
              <a:gd name="connsiteY20-2914" fmla="*/ 273835 h 2522044"/>
              <a:gd name="connsiteX21-2915" fmla="*/ 2274910 w 2613316"/>
              <a:gd name="connsiteY21-2916" fmla="*/ 313037 h 2522044"/>
              <a:gd name="connsiteX22-2917" fmla="*/ 2305169 w 2613316"/>
              <a:gd name="connsiteY22-2918" fmla="*/ 381640 h 2522044"/>
              <a:gd name="connsiteX23-2919" fmla="*/ 2355602 w 2613316"/>
              <a:gd name="connsiteY23-2920" fmla="*/ 528642 h 2522044"/>
              <a:gd name="connsiteX24-2921" fmla="*/ 1419412 w 2613316"/>
              <a:gd name="connsiteY24-2922" fmla="*/ 1212620 h 2522044"/>
              <a:gd name="connsiteX25-2923" fmla="*/ 2593906 w 2613316"/>
              <a:gd name="connsiteY25-2924" fmla="*/ 1088795 h 2522044"/>
              <a:gd name="connsiteX26-2925" fmla="*/ 2568802 w 2613316"/>
              <a:gd name="connsiteY26-2926" fmla="*/ 1172772 h 2522044"/>
              <a:gd name="connsiteX27-2927" fmla="*/ 2578774 w 2613316"/>
              <a:gd name="connsiteY27-2928" fmla="*/ 1254771 h 2522044"/>
              <a:gd name="connsiteX28-2929" fmla="*/ 2608689 w 2613316"/>
              <a:gd name="connsiteY28-2930" fmla="*/ 1309437 h 2522044"/>
              <a:gd name="connsiteX29-2931" fmla="*/ 2588745 w 2613316"/>
              <a:gd name="connsiteY29-2932" fmla="*/ 1373214 h 2522044"/>
              <a:gd name="connsiteX30-2933" fmla="*/ 2588745 w 2613316"/>
              <a:gd name="connsiteY30-2934" fmla="*/ 1436992 h 2522044"/>
              <a:gd name="connsiteX31-2935" fmla="*/ 1419412 w 2613316"/>
              <a:gd name="connsiteY31-2936" fmla="*/ 1311188 h 2522044"/>
              <a:gd name="connsiteX32-2937" fmla="*/ 2528916 w 2613316"/>
              <a:gd name="connsiteY32-2938" fmla="*/ 1810541 h 2522044"/>
              <a:gd name="connsiteX33-2939" fmla="*/ 2319514 w 2613316"/>
              <a:gd name="connsiteY33-2940" fmla="*/ 1965429 h 2522044"/>
              <a:gd name="connsiteX34-2941" fmla="*/ 2219798 w 2613316"/>
              <a:gd name="connsiteY34-2942" fmla="*/ 2056539 h 2522044"/>
              <a:gd name="connsiteX35-2943" fmla="*/ 2214037 w 2613316"/>
              <a:gd name="connsiteY35-2944" fmla="*/ 2152958 h 2522044"/>
              <a:gd name="connsiteX36-2945" fmla="*/ 1347677 w 2613316"/>
              <a:gd name="connsiteY36-2946" fmla="*/ 1380887 h 2522044"/>
              <a:gd name="connsiteX37-2947" fmla="*/ 1296953 w 2613316"/>
              <a:gd name="connsiteY37-2948" fmla="*/ 2522044 h 2522044"/>
              <a:gd name="connsiteX38-2949" fmla="*/ 1246229 w 2613316"/>
              <a:gd name="connsiteY38-2950" fmla="*/ 1380887 h 2522044"/>
              <a:gd name="connsiteX39-2951" fmla="*/ 379869 w 2613316"/>
              <a:gd name="connsiteY39-2952" fmla="*/ 2152958 h 2522044"/>
              <a:gd name="connsiteX40-2953" fmla="*/ 1174494 w 2613316"/>
              <a:gd name="connsiteY40-2954" fmla="*/ 1311188 h 2522044"/>
              <a:gd name="connsiteX41" fmla="*/ 0 w 2613316"/>
              <a:gd name="connsiteY41" fmla="*/ 1261904 h 2522044"/>
              <a:gd name="connsiteX0-2955" fmla="*/ 0 w 2613316"/>
              <a:gd name="connsiteY0-2956" fmla="*/ 1261904 h 2522044"/>
              <a:gd name="connsiteX1-2957" fmla="*/ 1174494 w 2613316"/>
              <a:gd name="connsiteY1-2958" fmla="*/ 1212620 h 2522044"/>
              <a:gd name="connsiteX2-2959" fmla="*/ 249371 w 2613316"/>
              <a:gd name="connsiteY2-2960" fmla="*/ 606878 h 2522044"/>
              <a:gd name="connsiteX3-2961" fmla="*/ 318122 w 2613316"/>
              <a:gd name="connsiteY3-2962" fmla="*/ 538442 h 2522044"/>
              <a:gd name="connsiteX4-2963" fmla="*/ 364282 w 2613316"/>
              <a:gd name="connsiteY4-2964" fmla="*/ 453001 h 2522044"/>
              <a:gd name="connsiteX5-2965" fmla="*/ 415797 w 2613316"/>
              <a:gd name="connsiteY5-2966" fmla="*/ 362849 h 2522044"/>
              <a:gd name="connsiteX6-2967" fmla="*/ 415797 w 2613316"/>
              <a:gd name="connsiteY6-2968" fmla="*/ 362849 h 2522044"/>
              <a:gd name="connsiteX7-2969" fmla="*/ 441555 w 2613316"/>
              <a:gd name="connsiteY7-2970" fmla="*/ 311334 h 2522044"/>
              <a:gd name="connsiteX8-2971" fmla="*/ 540026 w 2613316"/>
              <a:gd name="connsiteY8-2972" fmla="*/ 293436 h 2522044"/>
              <a:gd name="connsiteX9-2973" fmla="*/ 648244 w 2613316"/>
              <a:gd name="connsiteY9-2974" fmla="*/ 285576 h 2522044"/>
              <a:gd name="connsiteX10-2975" fmla="*/ 1246229 w 2613316"/>
              <a:gd name="connsiteY10-2976" fmla="*/ 1142921 h 2522044"/>
              <a:gd name="connsiteX11-2977" fmla="*/ 1024179 w 2613316"/>
              <a:gd name="connsiteY11-2978" fmla="*/ 58231 h 2522044"/>
              <a:gd name="connsiteX12-2979" fmla="*/ 1104872 w 2613316"/>
              <a:gd name="connsiteY12-2980" fmla="*/ 38631 h 2522044"/>
              <a:gd name="connsiteX13-2981" fmla="*/ 1195650 w 2613316"/>
              <a:gd name="connsiteY13-2982" fmla="*/ 9230 h 2522044"/>
              <a:gd name="connsiteX14-2983" fmla="*/ 1296953 w 2613316"/>
              <a:gd name="connsiteY14-2984" fmla="*/ 1764 h 2522044"/>
              <a:gd name="connsiteX15-2985" fmla="*/ 1377208 w 2613316"/>
              <a:gd name="connsiteY15-2986" fmla="*/ 19030 h 2522044"/>
              <a:gd name="connsiteX16-2987" fmla="*/ 1437727 w 2613316"/>
              <a:gd name="connsiteY16-2988" fmla="*/ 48430 h 2522044"/>
              <a:gd name="connsiteX17-2989" fmla="*/ 1548679 w 2613316"/>
              <a:gd name="connsiteY17-2990" fmla="*/ 97432 h 2522044"/>
              <a:gd name="connsiteX18-2991" fmla="*/ 1347677 w 2613316"/>
              <a:gd name="connsiteY18-2992" fmla="*/ 1142921 h 2522044"/>
              <a:gd name="connsiteX19-2993" fmla="*/ 2123259 w 2613316"/>
              <a:gd name="connsiteY19-2994" fmla="*/ 184646 h 2522044"/>
              <a:gd name="connsiteX20-2995" fmla="*/ 2204304 w 2613316"/>
              <a:gd name="connsiteY20-2996" fmla="*/ 273835 h 2522044"/>
              <a:gd name="connsiteX21-2997" fmla="*/ 2274910 w 2613316"/>
              <a:gd name="connsiteY21-2998" fmla="*/ 313037 h 2522044"/>
              <a:gd name="connsiteX22-2999" fmla="*/ 2305169 w 2613316"/>
              <a:gd name="connsiteY22-3000" fmla="*/ 381640 h 2522044"/>
              <a:gd name="connsiteX23-3001" fmla="*/ 2355602 w 2613316"/>
              <a:gd name="connsiteY23-3002" fmla="*/ 528642 h 2522044"/>
              <a:gd name="connsiteX24-3003" fmla="*/ 1419412 w 2613316"/>
              <a:gd name="connsiteY24-3004" fmla="*/ 1212620 h 2522044"/>
              <a:gd name="connsiteX25-3005" fmla="*/ 2593906 w 2613316"/>
              <a:gd name="connsiteY25-3006" fmla="*/ 1088795 h 2522044"/>
              <a:gd name="connsiteX26-3007" fmla="*/ 2568802 w 2613316"/>
              <a:gd name="connsiteY26-3008" fmla="*/ 1172772 h 2522044"/>
              <a:gd name="connsiteX27-3009" fmla="*/ 2578774 w 2613316"/>
              <a:gd name="connsiteY27-3010" fmla="*/ 1254771 h 2522044"/>
              <a:gd name="connsiteX28-3011" fmla="*/ 2608689 w 2613316"/>
              <a:gd name="connsiteY28-3012" fmla="*/ 1309437 h 2522044"/>
              <a:gd name="connsiteX29-3013" fmla="*/ 2588745 w 2613316"/>
              <a:gd name="connsiteY29-3014" fmla="*/ 1373214 h 2522044"/>
              <a:gd name="connsiteX30-3015" fmla="*/ 2588745 w 2613316"/>
              <a:gd name="connsiteY30-3016" fmla="*/ 1436992 h 2522044"/>
              <a:gd name="connsiteX31-3017" fmla="*/ 1419412 w 2613316"/>
              <a:gd name="connsiteY31-3018" fmla="*/ 1311188 h 2522044"/>
              <a:gd name="connsiteX32-3019" fmla="*/ 2528916 w 2613316"/>
              <a:gd name="connsiteY32-3020" fmla="*/ 1810541 h 2522044"/>
              <a:gd name="connsiteX33-3021" fmla="*/ 2439172 w 2613316"/>
              <a:gd name="connsiteY33-3022" fmla="*/ 1874319 h 2522044"/>
              <a:gd name="connsiteX34-3023" fmla="*/ 2319514 w 2613316"/>
              <a:gd name="connsiteY34-3024" fmla="*/ 1965429 h 2522044"/>
              <a:gd name="connsiteX35-3025" fmla="*/ 2219798 w 2613316"/>
              <a:gd name="connsiteY35-3026" fmla="*/ 2056539 h 2522044"/>
              <a:gd name="connsiteX36-3027" fmla="*/ 2214037 w 2613316"/>
              <a:gd name="connsiteY36-3028" fmla="*/ 2152958 h 2522044"/>
              <a:gd name="connsiteX37-3029" fmla="*/ 1347677 w 2613316"/>
              <a:gd name="connsiteY37-3030" fmla="*/ 1380887 h 2522044"/>
              <a:gd name="connsiteX38-3031" fmla="*/ 1296953 w 2613316"/>
              <a:gd name="connsiteY38-3032" fmla="*/ 2522044 h 2522044"/>
              <a:gd name="connsiteX39-3033" fmla="*/ 1246229 w 2613316"/>
              <a:gd name="connsiteY39-3034" fmla="*/ 1380887 h 2522044"/>
              <a:gd name="connsiteX40-3035" fmla="*/ 379869 w 2613316"/>
              <a:gd name="connsiteY40-3036" fmla="*/ 2152958 h 2522044"/>
              <a:gd name="connsiteX41-3037" fmla="*/ 1174494 w 2613316"/>
              <a:gd name="connsiteY41-3038" fmla="*/ 1311188 h 2522044"/>
              <a:gd name="connsiteX42" fmla="*/ 0 w 2613316"/>
              <a:gd name="connsiteY42" fmla="*/ 1261904 h 2522044"/>
              <a:gd name="connsiteX0-3039" fmla="*/ 0 w 2613316"/>
              <a:gd name="connsiteY0-3040" fmla="*/ 1261904 h 2522044"/>
              <a:gd name="connsiteX1-3041" fmla="*/ 1174494 w 2613316"/>
              <a:gd name="connsiteY1-3042" fmla="*/ 1212620 h 2522044"/>
              <a:gd name="connsiteX2-3043" fmla="*/ 249371 w 2613316"/>
              <a:gd name="connsiteY2-3044" fmla="*/ 606878 h 2522044"/>
              <a:gd name="connsiteX3-3045" fmla="*/ 318122 w 2613316"/>
              <a:gd name="connsiteY3-3046" fmla="*/ 538442 h 2522044"/>
              <a:gd name="connsiteX4-3047" fmla="*/ 364282 w 2613316"/>
              <a:gd name="connsiteY4-3048" fmla="*/ 453001 h 2522044"/>
              <a:gd name="connsiteX5-3049" fmla="*/ 415797 w 2613316"/>
              <a:gd name="connsiteY5-3050" fmla="*/ 362849 h 2522044"/>
              <a:gd name="connsiteX6-3051" fmla="*/ 415797 w 2613316"/>
              <a:gd name="connsiteY6-3052" fmla="*/ 362849 h 2522044"/>
              <a:gd name="connsiteX7-3053" fmla="*/ 441555 w 2613316"/>
              <a:gd name="connsiteY7-3054" fmla="*/ 311334 h 2522044"/>
              <a:gd name="connsiteX8-3055" fmla="*/ 540026 w 2613316"/>
              <a:gd name="connsiteY8-3056" fmla="*/ 293436 h 2522044"/>
              <a:gd name="connsiteX9-3057" fmla="*/ 648244 w 2613316"/>
              <a:gd name="connsiteY9-3058" fmla="*/ 285576 h 2522044"/>
              <a:gd name="connsiteX10-3059" fmla="*/ 1246229 w 2613316"/>
              <a:gd name="connsiteY10-3060" fmla="*/ 1142921 h 2522044"/>
              <a:gd name="connsiteX11-3061" fmla="*/ 1024179 w 2613316"/>
              <a:gd name="connsiteY11-3062" fmla="*/ 58231 h 2522044"/>
              <a:gd name="connsiteX12-3063" fmla="*/ 1104872 w 2613316"/>
              <a:gd name="connsiteY12-3064" fmla="*/ 38631 h 2522044"/>
              <a:gd name="connsiteX13-3065" fmla="*/ 1195650 w 2613316"/>
              <a:gd name="connsiteY13-3066" fmla="*/ 9230 h 2522044"/>
              <a:gd name="connsiteX14-3067" fmla="*/ 1296953 w 2613316"/>
              <a:gd name="connsiteY14-3068" fmla="*/ 1764 h 2522044"/>
              <a:gd name="connsiteX15-3069" fmla="*/ 1377208 w 2613316"/>
              <a:gd name="connsiteY15-3070" fmla="*/ 19030 h 2522044"/>
              <a:gd name="connsiteX16-3071" fmla="*/ 1437727 w 2613316"/>
              <a:gd name="connsiteY16-3072" fmla="*/ 48430 h 2522044"/>
              <a:gd name="connsiteX17-3073" fmla="*/ 1548679 w 2613316"/>
              <a:gd name="connsiteY17-3074" fmla="*/ 97432 h 2522044"/>
              <a:gd name="connsiteX18-3075" fmla="*/ 1347677 w 2613316"/>
              <a:gd name="connsiteY18-3076" fmla="*/ 1142921 h 2522044"/>
              <a:gd name="connsiteX19-3077" fmla="*/ 2123259 w 2613316"/>
              <a:gd name="connsiteY19-3078" fmla="*/ 184646 h 2522044"/>
              <a:gd name="connsiteX20-3079" fmla="*/ 2204304 w 2613316"/>
              <a:gd name="connsiteY20-3080" fmla="*/ 273835 h 2522044"/>
              <a:gd name="connsiteX21-3081" fmla="*/ 2274910 w 2613316"/>
              <a:gd name="connsiteY21-3082" fmla="*/ 313037 h 2522044"/>
              <a:gd name="connsiteX22-3083" fmla="*/ 2305169 w 2613316"/>
              <a:gd name="connsiteY22-3084" fmla="*/ 381640 h 2522044"/>
              <a:gd name="connsiteX23-3085" fmla="*/ 2355602 w 2613316"/>
              <a:gd name="connsiteY23-3086" fmla="*/ 528642 h 2522044"/>
              <a:gd name="connsiteX24-3087" fmla="*/ 1419412 w 2613316"/>
              <a:gd name="connsiteY24-3088" fmla="*/ 1212620 h 2522044"/>
              <a:gd name="connsiteX25-3089" fmla="*/ 2593906 w 2613316"/>
              <a:gd name="connsiteY25-3090" fmla="*/ 1088795 h 2522044"/>
              <a:gd name="connsiteX26-3091" fmla="*/ 2568802 w 2613316"/>
              <a:gd name="connsiteY26-3092" fmla="*/ 1172772 h 2522044"/>
              <a:gd name="connsiteX27-3093" fmla="*/ 2578774 w 2613316"/>
              <a:gd name="connsiteY27-3094" fmla="*/ 1254771 h 2522044"/>
              <a:gd name="connsiteX28-3095" fmla="*/ 2608689 w 2613316"/>
              <a:gd name="connsiteY28-3096" fmla="*/ 1309437 h 2522044"/>
              <a:gd name="connsiteX29-3097" fmla="*/ 2588745 w 2613316"/>
              <a:gd name="connsiteY29-3098" fmla="*/ 1373214 h 2522044"/>
              <a:gd name="connsiteX30-3099" fmla="*/ 2588745 w 2613316"/>
              <a:gd name="connsiteY30-3100" fmla="*/ 1436992 h 2522044"/>
              <a:gd name="connsiteX31-3101" fmla="*/ 1419412 w 2613316"/>
              <a:gd name="connsiteY31-3102" fmla="*/ 1311188 h 2522044"/>
              <a:gd name="connsiteX32-3103" fmla="*/ 2528916 w 2613316"/>
              <a:gd name="connsiteY32-3104" fmla="*/ 1810541 h 2522044"/>
              <a:gd name="connsiteX33-3105" fmla="*/ 2439172 w 2613316"/>
              <a:gd name="connsiteY33-3106" fmla="*/ 1874319 h 2522044"/>
              <a:gd name="connsiteX34-3107" fmla="*/ 2319514 w 2613316"/>
              <a:gd name="connsiteY34-3108" fmla="*/ 1965429 h 2522044"/>
              <a:gd name="connsiteX35-3109" fmla="*/ 2219798 w 2613316"/>
              <a:gd name="connsiteY35-3110" fmla="*/ 2056539 h 2522044"/>
              <a:gd name="connsiteX36-3111" fmla="*/ 2214037 w 2613316"/>
              <a:gd name="connsiteY36-3112" fmla="*/ 2152958 h 2522044"/>
              <a:gd name="connsiteX37-3113" fmla="*/ 1347677 w 2613316"/>
              <a:gd name="connsiteY37-3114" fmla="*/ 1380887 h 2522044"/>
              <a:gd name="connsiteX38-3115" fmla="*/ 1296953 w 2613316"/>
              <a:gd name="connsiteY38-3116" fmla="*/ 2522044 h 2522044"/>
              <a:gd name="connsiteX39-3117" fmla="*/ 1246229 w 2613316"/>
              <a:gd name="connsiteY39-3118" fmla="*/ 1380887 h 2522044"/>
              <a:gd name="connsiteX40-3119" fmla="*/ 379869 w 2613316"/>
              <a:gd name="connsiteY40-3120" fmla="*/ 2152958 h 2522044"/>
              <a:gd name="connsiteX41-3121" fmla="*/ 1174494 w 2613316"/>
              <a:gd name="connsiteY41-3122" fmla="*/ 1311188 h 2522044"/>
              <a:gd name="connsiteX42-3123" fmla="*/ 0 w 2613316"/>
              <a:gd name="connsiteY42-3124" fmla="*/ 1261904 h 2522044"/>
              <a:gd name="connsiteX0-3125" fmla="*/ 0 w 2613316"/>
              <a:gd name="connsiteY0-3126" fmla="*/ 1261904 h 2522044"/>
              <a:gd name="connsiteX1-3127" fmla="*/ 1174494 w 2613316"/>
              <a:gd name="connsiteY1-3128" fmla="*/ 1212620 h 2522044"/>
              <a:gd name="connsiteX2-3129" fmla="*/ 249371 w 2613316"/>
              <a:gd name="connsiteY2-3130" fmla="*/ 606878 h 2522044"/>
              <a:gd name="connsiteX3-3131" fmla="*/ 318122 w 2613316"/>
              <a:gd name="connsiteY3-3132" fmla="*/ 538442 h 2522044"/>
              <a:gd name="connsiteX4-3133" fmla="*/ 364282 w 2613316"/>
              <a:gd name="connsiteY4-3134" fmla="*/ 453001 h 2522044"/>
              <a:gd name="connsiteX5-3135" fmla="*/ 415797 w 2613316"/>
              <a:gd name="connsiteY5-3136" fmla="*/ 362849 h 2522044"/>
              <a:gd name="connsiteX6-3137" fmla="*/ 415797 w 2613316"/>
              <a:gd name="connsiteY6-3138" fmla="*/ 362849 h 2522044"/>
              <a:gd name="connsiteX7-3139" fmla="*/ 441555 w 2613316"/>
              <a:gd name="connsiteY7-3140" fmla="*/ 311334 h 2522044"/>
              <a:gd name="connsiteX8-3141" fmla="*/ 540026 w 2613316"/>
              <a:gd name="connsiteY8-3142" fmla="*/ 293436 h 2522044"/>
              <a:gd name="connsiteX9-3143" fmla="*/ 648244 w 2613316"/>
              <a:gd name="connsiteY9-3144" fmla="*/ 285576 h 2522044"/>
              <a:gd name="connsiteX10-3145" fmla="*/ 1246229 w 2613316"/>
              <a:gd name="connsiteY10-3146" fmla="*/ 1142921 h 2522044"/>
              <a:gd name="connsiteX11-3147" fmla="*/ 1024179 w 2613316"/>
              <a:gd name="connsiteY11-3148" fmla="*/ 58231 h 2522044"/>
              <a:gd name="connsiteX12-3149" fmla="*/ 1104872 w 2613316"/>
              <a:gd name="connsiteY12-3150" fmla="*/ 38631 h 2522044"/>
              <a:gd name="connsiteX13-3151" fmla="*/ 1195650 w 2613316"/>
              <a:gd name="connsiteY13-3152" fmla="*/ 9230 h 2522044"/>
              <a:gd name="connsiteX14-3153" fmla="*/ 1296953 w 2613316"/>
              <a:gd name="connsiteY14-3154" fmla="*/ 1764 h 2522044"/>
              <a:gd name="connsiteX15-3155" fmla="*/ 1377208 w 2613316"/>
              <a:gd name="connsiteY15-3156" fmla="*/ 19030 h 2522044"/>
              <a:gd name="connsiteX16-3157" fmla="*/ 1437727 w 2613316"/>
              <a:gd name="connsiteY16-3158" fmla="*/ 48430 h 2522044"/>
              <a:gd name="connsiteX17-3159" fmla="*/ 1548679 w 2613316"/>
              <a:gd name="connsiteY17-3160" fmla="*/ 97432 h 2522044"/>
              <a:gd name="connsiteX18-3161" fmla="*/ 1347677 w 2613316"/>
              <a:gd name="connsiteY18-3162" fmla="*/ 1142921 h 2522044"/>
              <a:gd name="connsiteX19-3163" fmla="*/ 2123259 w 2613316"/>
              <a:gd name="connsiteY19-3164" fmla="*/ 184646 h 2522044"/>
              <a:gd name="connsiteX20-3165" fmla="*/ 2204304 w 2613316"/>
              <a:gd name="connsiteY20-3166" fmla="*/ 273835 h 2522044"/>
              <a:gd name="connsiteX21-3167" fmla="*/ 2274910 w 2613316"/>
              <a:gd name="connsiteY21-3168" fmla="*/ 313037 h 2522044"/>
              <a:gd name="connsiteX22-3169" fmla="*/ 2305169 w 2613316"/>
              <a:gd name="connsiteY22-3170" fmla="*/ 381640 h 2522044"/>
              <a:gd name="connsiteX23-3171" fmla="*/ 2355602 w 2613316"/>
              <a:gd name="connsiteY23-3172" fmla="*/ 528642 h 2522044"/>
              <a:gd name="connsiteX24-3173" fmla="*/ 1419412 w 2613316"/>
              <a:gd name="connsiteY24-3174" fmla="*/ 1212620 h 2522044"/>
              <a:gd name="connsiteX25-3175" fmla="*/ 2593906 w 2613316"/>
              <a:gd name="connsiteY25-3176" fmla="*/ 1088795 h 2522044"/>
              <a:gd name="connsiteX26-3177" fmla="*/ 2568802 w 2613316"/>
              <a:gd name="connsiteY26-3178" fmla="*/ 1172772 h 2522044"/>
              <a:gd name="connsiteX27-3179" fmla="*/ 2578774 w 2613316"/>
              <a:gd name="connsiteY27-3180" fmla="*/ 1254771 h 2522044"/>
              <a:gd name="connsiteX28-3181" fmla="*/ 2608689 w 2613316"/>
              <a:gd name="connsiteY28-3182" fmla="*/ 1309437 h 2522044"/>
              <a:gd name="connsiteX29-3183" fmla="*/ 2588745 w 2613316"/>
              <a:gd name="connsiteY29-3184" fmla="*/ 1373214 h 2522044"/>
              <a:gd name="connsiteX30-3185" fmla="*/ 2588745 w 2613316"/>
              <a:gd name="connsiteY30-3186" fmla="*/ 1436992 h 2522044"/>
              <a:gd name="connsiteX31-3187" fmla="*/ 1419412 w 2613316"/>
              <a:gd name="connsiteY31-3188" fmla="*/ 1311188 h 2522044"/>
              <a:gd name="connsiteX32-3189" fmla="*/ 2528916 w 2613316"/>
              <a:gd name="connsiteY32-3190" fmla="*/ 1810541 h 2522044"/>
              <a:gd name="connsiteX33-3191" fmla="*/ 2439172 w 2613316"/>
              <a:gd name="connsiteY33-3192" fmla="*/ 1874319 h 2522044"/>
              <a:gd name="connsiteX34-3193" fmla="*/ 2319514 w 2613316"/>
              <a:gd name="connsiteY34-3194" fmla="*/ 1965429 h 2522044"/>
              <a:gd name="connsiteX35-3195" fmla="*/ 2269656 w 2613316"/>
              <a:gd name="connsiteY35-3196" fmla="*/ 2056539 h 2522044"/>
              <a:gd name="connsiteX36-3197" fmla="*/ 2214037 w 2613316"/>
              <a:gd name="connsiteY36-3198" fmla="*/ 2152958 h 2522044"/>
              <a:gd name="connsiteX37-3199" fmla="*/ 1347677 w 2613316"/>
              <a:gd name="connsiteY37-3200" fmla="*/ 1380887 h 2522044"/>
              <a:gd name="connsiteX38-3201" fmla="*/ 1296953 w 2613316"/>
              <a:gd name="connsiteY38-3202" fmla="*/ 2522044 h 2522044"/>
              <a:gd name="connsiteX39-3203" fmla="*/ 1246229 w 2613316"/>
              <a:gd name="connsiteY39-3204" fmla="*/ 1380887 h 2522044"/>
              <a:gd name="connsiteX40-3205" fmla="*/ 379869 w 2613316"/>
              <a:gd name="connsiteY40-3206" fmla="*/ 2152958 h 2522044"/>
              <a:gd name="connsiteX41-3207" fmla="*/ 1174494 w 2613316"/>
              <a:gd name="connsiteY41-3208" fmla="*/ 1311188 h 2522044"/>
              <a:gd name="connsiteX42-3209" fmla="*/ 0 w 2613316"/>
              <a:gd name="connsiteY42-3210" fmla="*/ 1261904 h 2522044"/>
              <a:gd name="connsiteX0-3211" fmla="*/ 0 w 2613316"/>
              <a:gd name="connsiteY0-3212" fmla="*/ 1261904 h 2522044"/>
              <a:gd name="connsiteX1-3213" fmla="*/ 1174494 w 2613316"/>
              <a:gd name="connsiteY1-3214" fmla="*/ 1212620 h 2522044"/>
              <a:gd name="connsiteX2-3215" fmla="*/ 249371 w 2613316"/>
              <a:gd name="connsiteY2-3216" fmla="*/ 606878 h 2522044"/>
              <a:gd name="connsiteX3-3217" fmla="*/ 318122 w 2613316"/>
              <a:gd name="connsiteY3-3218" fmla="*/ 538442 h 2522044"/>
              <a:gd name="connsiteX4-3219" fmla="*/ 364282 w 2613316"/>
              <a:gd name="connsiteY4-3220" fmla="*/ 453001 h 2522044"/>
              <a:gd name="connsiteX5-3221" fmla="*/ 415797 w 2613316"/>
              <a:gd name="connsiteY5-3222" fmla="*/ 362849 h 2522044"/>
              <a:gd name="connsiteX6-3223" fmla="*/ 415797 w 2613316"/>
              <a:gd name="connsiteY6-3224" fmla="*/ 362849 h 2522044"/>
              <a:gd name="connsiteX7-3225" fmla="*/ 441555 w 2613316"/>
              <a:gd name="connsiteY7-3226" fmla="*/ 311334 h 2522044"/>
              <a:gd name="connsiteX8-3227" fmla="*/ 540026 w 2613316"/>
              <a:gd name="connsiteY8-3228" fmla="*/ 293436 h 2522044"/>
              <a:gd name="connsiteX9-3229" fmla="*/ 648244 w 2613316"/>
              <a:gd name="connsiteY9-3230" fmla="*/ 285576 h 2522044"/>
              <a:gd name="connsiteX10-3231" fmla="*/ 1246229 w 2613316"/>
              <a:gd name="connsiteY10-3232" fmla="*/ 1142921 h 2522044"/>
              <a:gd name="connsiteX11-3233" fmla="*/ 1024179 w 2613316"/>
              <a:gd name="connsiteY11-3234" fmla="*/ 58231 h 2522044"/>
              <a:gd name="connsiteX12-3235" fmla="*/ 1104872 w 2613316"/>
              <a:gd name="connsiteY12-3236" fmla="*/ 38631 h 2522044"/>
              <a:gd name="connsiteX13-3237" fmla="*/ 1195650 w 2613316"/>
              <a:gd name="connsiteY13-3238" fmla="*/ 9230 h 2522044"/>
              <a:gd name="connsiteX14-3239" fmla="*/ 1296953 w 2613316"/>
              <a:gd name="connsiteY14-3240" fmla="*/ 1764 h 2522044"/>
              <a:gd name="connsiteX15-3241" fmla="*/ 1377208 w 2613316"/>
              <a:gd name="connsiteY15-3242" fmla="*/ 19030 h 2522044"/>
              <a:gd name="connsiteX16-3243" fmla="*/ 1437727 w 2613316"/>
              <a:gd name="connsiteY16-3244" fmla="*/ 48430 h 2522044"/>
              <a:gd name="connsiteX17-3245" fmla="*/ 1548679 w 2613316"/>
              <a:gd name="connsiteY17-3246" fmla="*/ 97432 h 2522044"/>
              <a:gd name="connsiteX18-3247" fmla="*/ 1347677 w 2613316"/>
              <a:gd name="connsiteY18-3248" fmla="*/ 1142921 h 2522044"/>
              <a:gd name="connsiteX19-3249" fmla="*/ 2123259 w 2613316"/>
              <a:gd name="connsiteY19-3250" fmla="*/ 184646 h 2522044"/>
              <a:gd name="connsiteX20-3251" fmla="*/ 2204304 w 2613316"/>
              <a:gd name="connsiteY20-3252" fmla="*/ 273835 h 2522044"/>
              <a:gd name="connsiteX21-3253" fmla="*/ 2274910 w 2613316"/>
              <a:gd name="connsiteY21-3254" fmla="*/ 313037 h 2522044"/>
              <a:gd name="connsiteX22-3255" fmla="*/ 2305169 w 2613316"/>
              <a:gd name="connsiteY22-3256" fmla="*/ 381640 h 2522044"/>
              <a:gd name="connsiteX23-3257" fmla="*/ 2355602 w 2613316"/>
              <a:gd name="connsiteY23-3258" fmla="*/ 528642 h 2522044"/>
              <a:gd name="connsiteX24-3259" fmla="*/ 1419412 w 2613316"/>
              <a:gd name="connsiteY24-3260" fmla="*/ 1212620 h 2522044"/>
              <a:gd name="connsiteX25-3261" fmla="*/ 2593906 w 2613316"/>
              <a:gd name="connsiteY25-3262" fmla="*/ 1088795 h 2522044"/>
              <a:gd name="connsiteX26-3263" fmla="*/ 2568802 w 2613316"/>
              <a:gd name="connsiteY26-3264" fmla="*/ 1172772 h 2522044"/>
              <a:gd name="connsiteX27-3265" fmla="*/ 2578774 w 2613316"/>
              <a:gd name="connsiteY27-3266" fmla="*/ 1254771 h 2522044"/>
              <a:gd name="connsiteX28-3267" fmla="*/ 2608689 w 2613316"/>
              <a:gd name="connsiteY28-3268" fmla="*/ 1309437 h 2522044"/>
              <a:gd name="connsiteX29-3269" fmla="*/ 2588745 w 2613316"/>
              <a:gd name="connsiteY29-3270" fmla="*/ 1373214 h 2522044"/>
              <a:gd name="connsiteX30-3271" fmla="*/ 2588745 w 2613316"/>
              <a:gd name="connsiteY30-3272" fmla="*/ 1436992 h 2522044"/>
              <a:gd name="connsiteX31-3273" fmla="*/ 1419412 w 2613316"/>
              <a:gd name="connsiteY31-3274" fmla="*/ 1311188 h 2522044"/>
              <a:gd name="connsiteX32-3275" fmla="*/ 2528916 w 2613316"/>
              <a:gd name="connsiteY32-3276" fmla="*/ 1810541 h 2522044"/>
              <a:gd name="connsiteX33-3277" fmla="*/ 2439172 w 2613316"/>
              <a:gd name="connsiteY33-3278" fmla="*/ 1874319 h 2522044"/>
              <a:gd name="connsiteX34-3279" fmla="*/ 2319514 w 2613316"/>
              <a:gd name="connsiteY34-3280" fmla="*/ 1965429 h 2522044"/>
              <a:gd name="connsiteX35-3281" fmla="*/ 2269656 w 2613316"/>
              <a:gd name="connsiteY35-3282" fmla="*/ 2056539 h 2522044"/>
              <a:gd name="connsiteX36-3283" fmla="*/ 2214037 w 2613316"/>
              <a:gd name="connsiteY36-3284" fmla="*/ 2152958 h 2522044"/>
              <a:gd name="connsiteX37-3285" fmla="*/ 1347677 w 2613316"/>
              <a:gd name="connsiteY37-3286" fmla="*/ 1380887 h 2522044"/>
              <a:gd name="connsiteX38-3287" fmla="*/ 1671364 w 2613316"/>
              <a:gd name="connsiteY38-3288" fmla="*/ 2457422 h 2522044"/>
              <a:gd name="connsiteX39-3289" fmla="*/ 1296953 w 2613316"/>
              <a:gd name="connsiteY39-3290" fmla="*/ 2522044 h 2522044"/>
              <a:gd name="connsiteX40-3291" fmla="*/ 1246229 w 2613316"/>
              <a:gd name="connsiteY40-3292" fmla="*/ 1380887 h 2522044"/>
              <a:gd name="connsiteX41-3293" fmla="*/ 379869 w 2613316"/>
              <a:gd name="connsiteY41-3294" fmla="*/ 2152958 h 2522044"/>
              <a:gd name="connsiteX42-3295" fmla="*/ 1174494 w 2613316"/>
              <a:gd name="connsiteY42-3296" fmla="*/ 1311188 h 2522044"/>
              <a:gd name="connsiteX43" fmla="*/ 0 w 2613316"/>
              <a:gd name="connsiteY43" fmla="*/ 1261904 h 2522044"/>
              <a:gd name="connsiteX0-3297" fmla="*/ 0 w 2613316"/>
              <a:gd name="connsiteY0-3298" fmla="*/ 1261904 h 2457422"/>
              <a:gd name="connsiteX1-3299" fmla="*/ 1174494 w 2613316"/>
              <a:gd name="connsiteY1-3300" fmla="*/ 1212620 h 2457422"/>
              <a:gd name="connsiteX2-3301" fmla="*/ 249371 w 2613316"/>
              <a:gd name="connsiteY2-3302" fmla="*/ 606878 h 2457422"/>
              <a:gd name="connsiteX3-3303" fmla="*/ 318122 w 2613316"/>
              <a:gd name="connsiteY3-3304" fmla="*/ 538442 h 2457422"/>
              <a:gd name="connsiteX4-3305" fmla="*/ 364282 w 2613316"/>
              <a:gd name="connsiteY4-3306" fmla="*/ 453001 h 2457422"/>
              <a:gd name="connsiteX5-3307" fmla="*/ 415797 w 2613316"/>
              <a:gd name="connsiteY5-3308" fmla="*/ 362849 h 2457422"/>
              <a:gd name="connsiteX6-3309" fmla="*/ 415797 w 2613316"/>
              <a:gd name="connsiteY6-3310" fmla="*/ 362849 h 2457422"/>
              <a:gd name="connsiteX7-3311" fmla="*/ 441555 w 2613316"/>
              <a:gd name="connsiteY7-3312" fmla="*/ 311334 h 2457422"/>
              <a:gd name="connsiteX8-3313" fmla="*/ 540026 w 2613316"/>
              <a:gd name="connsiteY8-3314" fmla="*/ 293436 h 2457422"/>
              <a:gd name="connsiteX9-3315" fmla="*/ 648244 w 2613316"/>
              <a:gd name="connsiteY9-3316" fmla="*/ 285576 h 2457422"/>
              <a:gd name="connsiteX10-3317" fmla="*/ 1246229 w 2613316"/>
              <a:gd name="connsiteY10-3318" fmla="*/ 1142921 h 2457422"/>
              <a:gd name="connsiteX11-3319" fmla="*/ 1024179 w 2613316"/>
              <a:gd name="connsiteY11-3320" fmla="*/ 58231 h 2457422"/>
              <a:gd name="connsiteX12-3321" fmla="*/ 1104872 w 2613316"/>
              <a:gd name="connsiteY12-3322" fmla="*/ 38631 h 2457422"/>
              <a:gd name="connsiteX13-3323" fmla="*/ 1195650 w 2613316"/>
              <a:gd name="connsiteY13-3324" fmla="*/ 9230 h 2457422"/>
              <a:gd name="connsiteX14-3325" fmla="*/ 1296953 w 2613316"/>
              <a:gd name="connsiteY14-3326" fmla="*/ 1764 h 2457422"/>
              <a:gd name="connsiteX15-3327" fmla="*/ 1377208 w 2613316"/>
              <a:gd name="connsiteY15-3328" fmla="*/ 19030 h 2457422"/>
              <a:gd name="connsiteX16-3329" fmla="*/ 1437727 w 2613316"/>
              <a:gd name="connsiteY16-3330" fmla="*/ 48430 h 2457422"/>
              <a:gd name="connsiteX17-3331" fmla="*/ 1548679 w 2613316"/>
              <a:gd name="connsiteY17-3332" fmla="*/ 97432 h 2457422"/>
              <a:gd name="connsiteX18-3333" fmla="*/ 1347677 w 2613316"/>
              <a:gd name="connsiteY18-3334" fmla="*/ 1142921 h 2457422"/>
              <a:gd name="connsiteX19-3335" fmla="*/ 2123259 w 2613316"/>
              <a:gd name="connsiteY19-3336" fmla="*/ 184646 h 2457422"/>
              <a:gd name="connsiteX20-3337" fmla="*/ 2204304 w 2613316"/>
              <a:gd name="connsiteY20-3338" fmla="*/ 273835 h 2457422"/>
              <a:gd name="connsiteX21-3339" fmla="*/ 2274910 w 2613316"/>
              <a:gd name="connsiteY21-3340" fmla="*/ 313037 h 2457422"/>
              <a:gd name="connsiteX22-3341" fmla="*/ 2305169 w 2613316"/>
              <a:gd name="connsiteY22-3342" fmla="*/ 381640 h 2457422"/>
              <a:gd name="connsiteX23-3343" fmla="*/ 2355602 w 2613316"/>
              <a:gd name="connsiteY23-3344" fmla="*/ 528642 h 2457422"/>
              <a:gd name="connsiteX24-3345" fmla="*/ 1419412 w 2613316"/>
              <a:gd name="connsiteY24-3346" fmla="*/ 1212620 h 2457422"/>
              <a:gd name="connsiteX25-3347" fmla="*/ 2593906 w 2613316"/>
              <a:gd name="connsiteY25-3348" fmla="*/ 1088795 h 2457422"/>
              <a:gd name="connsiteX26-3349" fmla="*/ 2568802 w 2613316"/>
              <a:gd name="connsiteY26-3350" fmla="*/ 1172772 h 2457422"/>
              <a:gd name="connsiteX27-3351" fmla="*/ 2578774 w 2613316"/>
              <a:gd name="connsiteY27-3352" fmla="*/ 1254771 h 2457422"/>
              <a:gd name="connsiteX28-3353" fmla="*/ 2608689 w 2613316"/>
              <a:gd name="connsiteY28-3354" fmla="*/ 1309437 h 2457422"/>
              <a:gd name="connsiteX29-3355" fmla="*/ 2588745 w 2613316"/>
              <a:gd name="connsiteY29-3356" fmla="*/ 1373214 h 2457422"/>
              <a:gd name="connsiteX30-3357" fmla="*/ 2588745 w 2613316"/>
              <a:gd name="connsiteY30-3358" fmla="*/ 1436992 h 2457422"/>
              <a:gd name="connsiteX31-3359" fmla="*/ 1419412 w 2613316"/>
              <a:gd name="connsiteY31-3360" fmla="*/ 1311188 h 2457422"/>
              <a:gd name="connsiteX32-3361" fmla="*/ 2528916 w 2613316"/>
              <a:gd name="connsiteY32-3362" fmla="*/ 1810541 h 2457422"/>
              <a:gd name="connsiteX33-3363" fmla="*/ 2439172 w 2613316"/>
              <a:gd name="connsiteY33-3364" fmla="*/ 1874319 h 2457422"/>
              <a:gd name="connsiteX34-3365" fmla="*/ 2319514 w 2613316"/>
              <a:gd name="connsiteY34-3366" fmla="*/ 1965429 h 2457422"/>
              <a:gd name="connsiteX35-3367" fmla="*/ 2269656 w 2613316"/>
              <a:gd name="connsiteY35-3368" fmla="*/ 2056539 h 2457422"/>
              <a:gd name="connsiteX36-3369" fmla="*/ 2214037 w 2613316"/>
              <a:gd name="connsiteY36-3370" fmla="*/ 2152958 h 2457422"/>
              <a:gd name="connsiteX37-3371" fmla="*/ 1347677 w 2613316"/>
              <a:gd name="connsiteY37-3372" fmla="*/ 1380887 h 2457422"/>
              <a:gd name="connsiteX38-3373" fmla="*/ 1671364 w 2613316"/>
              <a:gd name="connsiteY38-3374" fmla="*/ 2457422 h 2457422"/>
              <a:gd name="connsiteX39-3375" fmla="*/ 1157351 w 2613316"/>
              <a:gd name="connsiteY39-3376" fmla="*/ 2403601 h 2457422"/>
              <a:gd name="connsiteX40-3377" fmla="*/ 1246229 w 2613316"/>
              <a:gd name="connsiteY40-3378" fmla="*/ 1380887 h 2457422"/>
              <a:gd name="connsiteX41-3379" fmla="*/ 379869 w 2613316"/>
              <a:gd name="connsiteY41-3380" fmla="*/ 2152958 h 2457422"/>
              <a:gd name="connsiteX42-3381" fmla="*/ 1174494 w 2613316"/>
              <a:gd name="connsiteY42-3382" fmla="*/ 1311188 h 2457422"/>
              <a:gd name="connsiteX43-3383" fmla="*/ 0 w 2613316"/>
              <a:gd name="connsiteY43-3384" fmla="*/ 1261904 h 2457422"/>
              <a:gd name="connsiteX0-3385" fmla="*/ 0 w 2613316"/>
              <a:gd name="connsiteY0-3386" fmla="*/ 1261904 h 2403601"/>
              <a:gd name="connsiteX1-3387" fmla="*/ 1174494 w 2613316"/>
              <a:gd name="connsiteY1-3388" fmla="*/ 1212620 h 2403601"/>
              <a:gd name="connsiteX2-3389" fmla="*/ 249371 w 2613316"/>
              <a:gd name="connsiteY2-3390" fmla="*/ 606878 h 2403601"/>
              <a:gd name="connsiteX3-3391" fmla="*/ 318122 w 2613316"/>
              <a:gd name="connsiteY3-3392" fmla="*/ 538442 h 2403601"/>
              <a:gd name="connsiteX4-3393" fmla="*/ 364282 w 2613316"/>
              <a:gd name="connsiteY4-3394" fmla="*/ 453001 h 2403601"/>
              <a:gd name="connsiteX5-3395" fmla="*/ 415797 w 2613316"/>
              <a:gd name="connsiteY5-3396" fmla="*/ 362849 h 2403601"/>
              <a:gd name="connsiteX6-3397" fmla="*/ 415797 w 2613316"/>
              <a:gd name="connsiteY6-3398" fmla="*/ 362849 h 2403601"/>
              <a:gd name="connsiteX7-3399" fmla="*/ 441555 w 2613316"/>
              <a:gd name="connsiteY7-3400" fmla="*/ 311334 h 2403601"/>
              <a:gd name="connsiteX8-3401" fmla="*/ 540026 w 2613316"/>
              <a:gd name="connsiteY8-3402" fmla="*/ 293436 h 2403601"/>
              <a:gd name="connsiteX9-3403" fmla="*/ 648244 w 2613316"/>
              <a:gd name="connsiteY9-3404" fmla="*/ 285576 h 2403601"/>
              <a:gd name="connsiteX10-3405" fmla="*/ 1246229 w 2613316"/>
              <a:gd name="connsiteY10-3406" fmla="*/ 1142921 h 2403601"/>
              <a:gd name="connsiteX11-3407" fmla="*/ 1024179 w 2613316"/>
              <a:gd name="connsiteY11-3408" fmla="*/ 58231 h 2403601"/>
              <a:gd name="connsiteX12-3409" fmla="*/ 1104872 w 2613316"/>
              <a:gd name="connsiteY12-3410" fmla="*/ 38631 h 2403601"/>
              <a:gd name="connsiteX13-3411" fmla="*/ 1195650 w 2613316"/>
              <a:gd name="connsiteY13-3412" fmla="*/ 9230 h 2403601"/>
              <a:gd name="connsiteX14-3413" fmla="*/ 1296953 w 2613316"/>
              <a:gd name="connsiteY14-3414" fmla="*/ 1764 h 2403601"/>
              <a:gd name="connsiteX15-3415" fmla="*/ 1377208 w 2613316"/>
              <a:gd name="connsiteY15-3416" fmla="*/ 19030 h 2403601"/>
              <a:gd name="connsiteX16-3417" fmla="*/ 1437727 w 2613316"/>
              <a:gd name="connsiteY16-3418" fmla="*/ 48430 h 2403601"/>
              <a:gd name="connsiteX17-3419" fmla="*/ 1548679 w 2613316"/>
              <a:gd name="connsiteY17-3420" fmla="*/ 97432 h 2403601"/>
              <a:gd name="connsiteX18-3421" fmla="*/ 1347677 w 2613316"/>
              <a:gd name="connsiteY18-3422" fmla="*/ 1142921 h 2403601"/>
              <a:gd name="connsiteX19-3423" fmla="*/ 2123259 w 2613316"/>
              <a:gd name="connsiteY19-3424" fmla="*/ 184646 h 2403601"/>
              <a:gd name="connsiteX20-3425" fmla="*/ 2204304 w 2613316"/>
              <a:gd name="connsiteY20-3426" fmla="*/ 273835 h 2403601"/>
              <a:gd name="connsiteX21-3427" fmla="*/ 2274910 w 2613316"/>
              <a:gd name="connsiteY21-3428" fmla="*/ 313037 h 2403601"/>
              <a:gd name="connsiteX22-3429" fmla="*/ 2305169 w 2613316"/>
              <a:gd name="connsiteY22-3430" fmla="*/ 381640 h 2403601"/>
              <a:gd name="connsiteX23-3431" fmla="*/ 2355602 w 2613316"/>
              <a:gd name="connsiteY23-3432" fmla="*/ 528642 h 2403601"/>
              <a:gd name="connsiteX24-3433" fmla="*/ 1419412 w 2613316"/>
              <a:gd name="connsiteY24-3434" fmla="*/ 1212620 h 2403601"/>
              <a:gd name="connsiteX25-3435" fmla="*/ 2593906 w 2613316"/>
              <a:gd name="connsiteY25-3436" fmla="*/ 1088795 h 2403601"/>
              <a:gd name="connsiteX26-3437" fmla="*/ 2568802 w 2613316"/>
              <a:gd name="connsiteY26-3438" fmla="*/ 1172772 h 2403601"/>
              <a:gd name="connsiteX27-3439" fmla="*/ 2578774 w 2613316"/>
              <a:gd name="connsiteY27-3440" fmla="*/ 1254771 h 2403601"/>
              <a:gd name="connsiteX28-3441" fmla="*/ 2608689 w 2613316"/>
              <a:gd name="connsiteY28-3442" fmla="*/ 1309437 h 2403601"/>
              <a:gd name="connsiteX29-3443" fmla="*/ 2588745 w 2613316"/>
              <a:gd name="connsiteY29-3444" fmla="*/ 1373214 h 2403601"/>
              <a:gd name="connsiteX30-3445" fmla="*/ 2588745 w 2613316"/>
              <a:gd name="connsiteY30-3446" fmla="*/ 1436992 h 2403601"/>
              <a:gd name="connsiteX31-3447" fmla="*/ 1419412 w 2613316"/>
              <a:gd name="connsiteY31-3448" fmla="*/ 1311188 h 2403601"/>
              <a:gd name="connsiteX32-3449" fmla="*/ 2528916 w 2613316"/>
              <a:gd name="connsiteY32-3450" fmla="*/ 1810541 h 2403601"/>
              <a:gd name="connsiteX33-3451" fmla="*/ 2439172 w 2613316"/>
              <a:gd name="connsiteY33-3452" fmla="*/ 1874319 h 2403601"/>
              <a:gd name="connsiteX34-3453" fmla="*/ 2319514 w 2613316"/>
              <a:gd name="connsiteY34-3454" fmla="*/ 1965429 h 2403601"/>
              <a:gd name="connsiteX35-3455" fmla="*/ 2269656 w 2613316"/>
              <a:gd name="connsiteY35-3456" fmla="*/ 2056539 h 2403601"/>
              <a:gd name="connsiteX36-3457" fmla="*/ 2214037 w 2613316"/>
              <a:gd name="connsiteY36-3458" fmla="*/ 2152958 h 2403601"/>
              <a:gd name="connsiteX37-3459" fmla="*/ 1347677 w 2613316"/>
              <a:gd name="connsiteY37-3460" fmla="*/ 1380887 h 2403601"/>
              <a:gd name="connsiteX38-3461" fmla="*/ 1601563 w 2613316"/>
              <a:gd name="connsiteY38-3462" fmla="*/ 2393645 h 2403601"/>
              <a:gd name="connsiteX39-3463" fmla="*/ 1157351 w 2613316"/>
              <a:gd name="connsiteY39-3464" fmla="*/ 2403601 h 2403601"/>
              <a:gd name="connsiteX40-3465" fmla="*/ 1246229 w 2613316"/>
              <a:gd name="connsiteY40-3466" fmla="*/ 1380887 h 2403601"/>
              <a:gd name="connsiteX41-3467" fmla="*/ 379869 w 2613316"/>
              <a:gd name="connsiteY41-3468" fmla="*/ 2152958 h 2403601"/>
              <a:gd name="connsiteX42-3469" fmla="*/ 1174494 w 2613316"/>
              <a:gd name="connsiteY42-3470" fmla="*/ 1311188 h 2403601"/>
              <a:gd name="connsiteX43-3471" fmla="*/ 0 w 2613316"/>
              <a:gd name="connsiteY43-3472" fmla="*/ 1261904 h 2403601"/>
              <a:gd name="connsiteX0-3473" fmla="*/ 0 w 2613316"/>
              <a:gd name="connsiteY0-3474" fmla="*/ 1261904 h 2403601"/>
              <a:gd name="connsiteX1-3475" fmla="*/ 1174494 w 2613316"/>
              <a:gd name="connsiteY1-3476" fmla="*/ 1212620 h 2403601"/>
              <a:gd name="connsiteX2-3477" fmla="*/ 249371 w 2613316"/>
              <a:gd name="connsiteY2-3478" fmla="*/ 606878 h 2403601"/>
              <a:gd name="connsiteX3-3479" fmla="*/ 318122 w 2613316"/>
              <a:gd name="connsiteY3-3480" fmla="*/ 538442 h 2403601"/>
              <a:gd name="connsiteX4-3481" fmla="*/ 364282 w 2613316"/>
              <a:gd name="connsiteY4-3482" fmla="*/ 453001 h 2403601"/>
              <a:gd name="connsiteX5-3483" fmla="*/ 415797 w 2613316"/>
              <a:gd name="connsiteY5-3484" fmla="*/ 362849 h 2403601"/>
              <a:gd name="connsiteX6-3485" fmla="*/ 415797 w 2613316"/>
              <a:gd name="connsiteY6-3486" fmla="*/ 362849 h 2403601"/>
              <a:gd name="connsiteX7-3487" fmla="*/ 441555 w 2613316"/>
              <a:gd name="connsiteY7-3488" fmla="*/ 311334 h 2403601"/>
              <a:gd name="connsiteX8-3489" fmla="*/ 540026 w 2613316"/>
              <a:gd name="connsiteY8-3490" fmla="*/ 293436 h 2403601"/>
              <a:gd name="connsiteX9-3491" fmla="*/ 648244 w 2613316"/>
              <a:gd name="connsiteY9-3492" fmla="*/ 285576 h 2403601"/>
              <a:gd name="connsiteX10-3493" fmla="*/ 1246229 w 2613316"/>
              <a:gd name="connsiteY10-3494" fmla="*/ 1142921 h 2403601"/>
              <a:gd name="connsiteX11-3495" fmla="*/ 1024179 w 2613316"/>
              <a:gd name="connsiteY11-3496" fmla="*/ 58231 h 2403601"/>
              <a:gd name="connsiteX12-3497" fmla="*/ 1104872 w 2613316"/>
              <a:gd name="connsiteY12-3498" fmla="*/ 38631 h 2403601"/>
              <a:gd name="connsiteX13-3499" fmla="*/ 1195650 w 2613316"/>
              <a:gd name="connsiteY13-3500" fmla="*/ 9230 h 2403601"/>
              <a:gd name="connsiteX14-3501" fmla="*/ 1296953 w 2613316"/>
              <a:gd name="connsiteY14-3502" fmla="*/ 1764 h 2403601"/>
              <a:gd name="connsiteX15-3503" fmla="*/ 1377208 w 2613316"/>
              <a:gd name="connsiteY15-3504" fmla="*/ 19030 h 2403601"/>
              <a:gd name="connsiteX16-3505" fmla="*/ 1437727 w 2613316"/>
              <a:gd name="connsiteY16-3506" fmla="*/ 48430 h 2403601"/>
              <a:gd name="connsiteX17-3507" fmla="*/ 1548679 w 2613316"/>
              <a:gd name="connsiteY17-3508" fmla="*/ 97432 h 2403601"/>
              <a:gd name="connsiteX18-3509" fmla="*/ 1347677 w 2613316"/>
              <a:gd name="connsiteY18-3510" fmla="*/ 1142921 h 2403601"/>
              <a:gd name="connsiteX19-3511" fmla="*/ 2123259 w 2613316"/>
              <a:gd name="connsiteY19-3512" fmla="*/ 184646 h 2403601"/>
              <a:gd name="connsiteX20-3513" fmla="*/ 2204304 w 2613316"/>
              <a:gd name="connsiteY20-3514" fmla="*/ 273835 h 2403601"/>
              <a:gd name="connsiteX21-3515" fmla="*/ 2274910 w 2613316"/>
              <a:gd name="connsiteY21-3516" fmla="*/ 313037 h 2403601"/>
              <a:gd name="connsiteX22-3517" fmla="*/ 2305169 w 2613316"/>
              <a:gd name="connsiteY22-3518" fmla="*/ 381640 h 2403601"/>
              <a:gd name="connsiteX23-3519" fmla="*/ 2355602 w 2613316"/>
              <a:gd name="connsiteY23-3520" fmla="*/ 528642 h 2403601"/>
              <a:gd name="connsiteX24-3521" fmla="*/ 1419412 w 2613316"/>
              <a:gd name="connsiteY24-3522" fmla="*/ 1212620 h 2403601"/>
              <a:gd name="connsiteX25-3523" fmla="*/ 2593906 w 2613316"/>
              <a:gd name="connsiteY25-3524" fmla="*/ 1088795 h 2403601"/>
              <a:gd name="connsiteX26-3525" fmla="*/ 2568802 w 2613316"/>
              <a:gd name="connsiteY26-3526" fmla="*/ 1172772 h 2403601"/>
              <a:gd name="connsiteX27-3527" fmla="*/ 2578774 w 2613316"/>
              <a:gd name="connsiteY27-3528" fmla="*/ 1254771 h 2403601"/>
              <a:gd name="connsiteX28-3529" fmla="*/ 2608689 w 2613316"/>
              <a:gd name="connsiteY28-3530" fmla="*/ 1309437 h 2403601"/>
              <a:gd name="connsiteX29-3531" fmla="*/ 2588745 w 2613316"/>
              <a:gd name="connsiteY29-3532" fmla="*/ 1373214 h 2403601"/>
              <a:gd name="connsiteX30-3533" fmla="*/ 2588745 w 2613316"/>
              <a:gd name="connsiteY30-3534" fmla="*/ 1436992 h 2403601"/>
              <a:gd name="connsiteX31-3535" fmla="*/ 1419412 w 2613316"/>
              <a:gd name="connsiteY31-3536" fmla="*/ 1311188 h 2403601"/>
              <a:gd name="connsiteX32-3537" fmla="*/ 2528916 w 2613316"/>
              <a:gd name="connsiteY32-3538" fmla="*/ 1810541 h 2403601"/>
              <a:gd name="connsiteX33-3539" fmla="*/ 2439172 w 2613316"/>
              <a:gd name="connsiteY33-3540" fmla="*/ 1874319 h 2403601"/>
              <a:gd name="connsiteX34-3541" fmla="*/ 2319514 w 2613316"/>
              <a:gd name="connsiteY34-3542" fmla="*/ 1965429 h 2403601"/>
              <a:gd name="connsiteX35-3543" fmla="*/ 2269656 w 2613316"/>
              <a:gd name="connsiteY35-3544" fmla="*/ 2056539 h 2403601"/>
              <a:gd name="connsiteX36-3545" fmla="*/ 2214037 w 2613316"/>
              <a:gd name="connsiteY36-3546" fmla="*/ 2152958 h 2403601"/>
              <a:gd name="connsiteX37-3547" fmla="*/ 1347677 w 2613316"/>
              <a:gd name="connsiteY37-3548" fmla="*/ 1380887 h 2403601"/>
              <a:gd name="connsiteX38-3549" fmla="*/ 1601563 w 2613316"/>
              <a:gd name="connsiteY38-3550" fmla="*/ 2393645 h 2403601"/>
              <a:gd name="connsiteX39-3551" fmla="*/ 1157351 w 2613316"/>
              <a:gd name="connsiteY39-3552" fmla="*/ 2403601 h 2403601"/>
              <a:gd name="connsiteX40-3553" fmla="*/ 1246229 w 2613316"/>
              <a:gd name="connsiteY40-3554" fmla="*/ 1380887 h 2403601"/>
              <a:gd name="connsiteX41-3555" fmla="*/ 379869 w 2613316"/>
              <a:gd name="connsiteY41-3556" fmla="*/ 2152958 h 2403601"/>
              <a:gd name="connsiteX42-3557" fmla="*/ 1174494 w 2613316"/>
              <a:gd name="connsiteY42-3558" fmla="*/ 1311188 h 2403601"/>
              <a:gd name="connsiteX43-3559" fmla="*/ 0 w 2613316"/>
              <a:gd name="connsiteY43-3560" fmla="*/ 1261904 h 2403601"/>
              <a:gd name="connsiteX0-3561" fmla="*/ 0 w 2613316"/>
              <a:gd name="connsiteY0-3562" fmla="*/ 1261904 h 2403601"/>
              <a:gd name="connsiteX1-3563" fmla="*/ 1174494 w 2613316"/>
              <a:gd name="connsiteY1-3564" fmla="*/ 1212620 h 2403601"/>
              <a:gd name="connsiteX2-3565" fmla="*/ 249371 w 2613316"/>
              <a:gd name="connsiteY2-3566" fmla="*/ 606878 h 2403601"/>
              <a:gd name="connsiteX3-3567" fmla="*/ 318122 w 2613316"/>
              <a:gd name="connsiteY3-3568" fmla="*/ 538442 h 2403601"/>
              <a:gd name="connsiteX4-3569" fmla="*/ 364282 w 2613316"/>
              <a:gd name="connsiteY4-3570" fmla="*/ 453001 h 2403601"/>
              <a:gd name="connsiteX5-3571" fmla="*/ 415797 w 2613316"/>
              <a:gd name="connsiteY5-3572" fmla="*/ 362849 h 2403601"/>
              <a:gd name="connsiteX6-3573" fmla="*/ 415797 w 2613316"/>
              <a:gd name="connsiteY6-3574" fmla="*/ 362849 h 2403601"/>
              <a:gd name="connsiteX7-3575" fmla="*/ 441555 w 2613316"/>
              <a:gd name="connsiteY7-3576" fmla="*/ 311334 h 2403601"/>
              <a:gd name="connsiteX8-3577" fmla="*/ 540026 w 2613316"/>
              <a:gd name="connsiteY8-3578" fmla="*/ 293436 h 2403601"/>
              <a:gd name="connsiteX9-3579" fmla="*/ 648244 w 2613316"/>
              <a:gd name="connsiteY9-3580" fmla="*/ 285576 h 2403601"/>
              <a:gd name="connsiteX10-3581" fmla="*/ 1246229 w 2613316"/>
              <a:gd name="connsiteY10-3582" fmla="*/ 1142921 h 2403601"/>
              <a:gd name="connsiteX11-3583" fmla="*/ 1024179 w 2613316"/>
              <a:gd name="connsiteY11-3584" fmla="*/ 58231 h 2403601"/>
              <a:gd name="connsiteX12-3585" fmla="*/ 1104872 w 2613316"/>
              <a:gd name="connsiteY12-3586" fmla="*/ 38631 h 2403601"/>
              <a:gd name="connsiteX13-3587" fmla="*/ 1195650 w 2613316"/>
              <a:gd name="connsiteY13-3588" fmla="*/ 9230 h 2403601"/>
              <a:gd name="connsiteX14-3589" fmla="*/ 1296953 w 2613316"/>
              <a:gd name="connsiteY14-3590" fmla="*/ 1764 h 2403601"/>
              <a:gd name="connsiteX15-3591" fmla="*/ 1377208 w 2613316"/>
              <a:gd name="connsiteY15-3592" fmla="*/ 19030 h 2403601"/>
              <a:gd name="connsiteX16-3593" fmla="*/ 1437727 w 2613316"/>
              <a:gd name="connsiteY16-3594" fmla="*/ 48430 h 2403601"/>
              <a:gd name="connsiteX17-3595" fmla="*/ 1548679 w 2613316"/>
              <a:gd name="connsiteY17-3596" fmla="*/ 97432 h 2403601"/>
              <a:gd name="connsiteX18-3597" fmla="*/ 1347677 w 2613316"/>
              <a:gd name="connsiteY18-3598" fmla="*/ 1142921 h 2403601"/>
              <a:gd name="connsiteX19-3599" fmla="*/ 2123259 w 2613316"/>
              <a:gd name="connsiteY19-3600" fmla="*/ 184646 h 2403601"/>
              <a:gd name="connsiteX20-3601" fmla="*/ 2204304 w 2613316"/>
              <a:gd name="connsiteY20-3602" fmla="*/ 273835 h 2403601"/>
              <a:gd name="connsiteX21-3603" fmla="*/ 2274910 w 2613316"/>
              <a:gd name="connsiteY21-3604" fmla="*/ 313037 h 2403601"/>
              <a:gd name="connsiteX22-3605" fmla="*/ 2305169 w 2613316"/>
              <a:gd name="connsiteY22-3606" fmla="*/ 381640 h 2403601"/>
              <a:gd name="connsiteX23-3607" fmla="*/ 2355602 w 2613316"/>
              <a:gd name="connsiteY23-3608" fmla="*/ 528642 h 2403601"/>
              <a:gd name="connsiteX24-3609" fmla="*/ 1419412 w 2613316"/>
              <a:gd name="connsiteY24-3610" fmla="*/ 1212620 h 2403601"/>
              <a:gd name="connsiteX25-3611" fmla="*/ 2593906 w 2613316"/>
              <a:gd name="connsiteY25-3612" fmla="*/ 1088795 h 2403601"/>
              <a:gd name="connsiteX26-3613" fmla="*/ 2568802 w 2613316"/>
              <a:gd name="connsiteY26-3614" fmla="*/ 1172772 h 2403601"/>
              <a:gd name="connsiteX27-3615" fmla="*/ 2578774 w 2613316"/>
              <a:gd name="connsiteY27-3616" fmla="*/ 1254771 h 2403601"/>
              <a:gd name="connsiteX28-3617" fmla="*/ 2608689 w 2613316"/>
              <a:gd name="connsiteY28-3618" fmla="*/ 1309437 h 2403601"/>
              <a:gd name="connsiteX29-3619" fmla="*/ 2588745 w 2613316"/>
              <a:gd name="connsiteY29-3620" fmla="*/ 1373214 h 2403601"/>
              <a:gd name="connsiteX30-3621" fmla="*/ 2588745 w 2613316"/>
              <a:gd name="connsiteY30-3622" fmla="*/ 1436992 h 2403601"/>
              <a:gd name="connsiteX31-3623" fmla="*/ 1419412 w 2613316"/>
              <a:gd name="connsiteY31-3624" fmla="*/ 1311188 h 2403601"/>
              <a:gd name="connsiteX32-3625" fmla="*/ 2528916 w 2613316"/>
              <a:gd name="connsiteY32-3626" fmla="*/ 1810541 h 2403601"/>
              <a:gd name="connsiteX33-3627" fmla="*/ 2439172 w 2613316"/>
              <a:gd name="connsiteY33-3628" fmla="*/ 1874319 h 2403601"/>
              <a:gd name="connsiteX34-3629" fmla="*/ 2319514 w 2613316"/>
              <a:gd name="connsiteY34-3630" fmla="*/ 1965429 h 2403601"/>
              <a:gd name="connsiteX35-3631" fmla="*/ 2269656 w 2613316"/>
              <a:gd name="connsiteY35-3632" fmla="*/ 2056539 h 2403601"/>
              <a:gd name="connsiteX36-3633" fmla="*/ 2214037 w 2613316"/>
              <a:gd name="connsiteY36-3634" fmla="*/ 2152958 h 2403601"/>
              <a:gd name="connsiteX37-3635" fmla="*/ 1347677 w 2613316"/>
              <a:gd name="connsiteY37-3636" fmla="*/ 1380887 h 2403601"/>
              <a:gd name="connsiteX38-3637" fmla="*/ 1601563 w 2613316"/>
              <a:gd name="connsiteY38-3638" fmla="*/ 2393645 h 2403601"/>
              <a:gd name="connsiteX39-3639" fmla="*/ 1157351 w 2613316"/>
              <a:gd name="connsiteY39-3640" fmla="*/ 2403601 h 2403601"/>
              <a:gd name="connsiteX40-3641" fmla="*/ 1246229 w 2613316"/>
              <a:gd name="connsiteY40-3642" fmla="*/ 1380887 h 2403601"/>
              <a:gd name="connsiteX41-3643" fmla="*/ 379869 w 2613316"/>
              <a:gd name="connsiteY41-3644" fmla="*/ 2152958 h 2403601"/>
              <a:gd name="connsiteX42-3645" fmla="*/ 1174494 w 2613316"/>
              <a:gd name="connsiteY42-3646" fmla="*/ 1311188 h 2403601"/>
              <a:gd name="connsiteX43-3647" fmla="*/ 0 w 2613316"/>
              <a:gd name="connsiteY43-3648" fmla="*/ 1261904 h 2403601"/>
              <a:gd name="connsiteX0-3649" fmla="*/ 0 w 2613316"/>
              <a:gd name="connsiteY0-3650" fmla="*/ 1261904 h 2403601"/>
              <a:gd name="connsiteX1-3651" fmla="*/ 1174494 w 2613316"/>
              <a:gd name="connsiteY1-3652" fmla="*/ 1212620 h 2403601"/>
              <a:gd name="connsiteX2-3653" fmla="*/ 249371 w 2613316"/>
              <a:gd name="connsiteY2-3654" fmla="*/ 606878 h 2403601"/>
              <a:gd name="connsiteX3-3655" fmla="*/ 318122 w 2613316"/>
              <a:gd name="connsiteY3-3656" fmla="*/ 538442 h 2403601"/>
              <a:gd name="connsiteX4-3657" fmla="*/ 364282 w 2613316"/>
              <a:gd name="connsiteY4-3658" fmla="*/ 453001 h 2403601"/>
              <a:gd name="connsiteX5-3659" fmla="*/ 415797 w 2613316"/>
              <a:gd name="connsiteY5-3660" fmla="*/ 362849 h 2403601"/>
              <a:gd name="connsiteX6-3661" fmla="*/ 415797 w 2613316"/>
              <a:gd name="connsiteY6-3662" fmla="*/ 362849 h 2403601"/>
              <a:gd name="connsiteX7-3663" fmla="*/ 441555 w 2613316"/>
              <a:gd name="connsiteY7-3664" fmla="*/ 311334 h 2403601"/>
              <a:gd name="connsiteX8-3665" fmla="*/ 540026 w 2613316"/>
              <a:gd name="connsiteY8-3666" fmla="*/ 293436 h 2403601"/>
              <a:gd name="connsiteX9-3667" fmla="*/ 648244 w 2613316"/>
              <a:gd name="connsiteY9-3668" fmla="*/ 285576 h 2403601"/>
              <a:gd name="connsiteX10-3669" fmla="*/ 1246229 w 2613316"/>
              <a:gd name="connsiteY10-3670" fmla="*/ 1142921 h 2403601"/>
              <a:gd name="connsiteX11-3671" fmla="*/ 1024179 w 2613316"/>
              <a:gd name="connsiteY11-3672" fmla="*/ 58231 h 2403601"/>
              <a:gd name="connsiteX12-3673" fmla="*/ 1104872 w 2613316"/>
              <a:gd name="connsiteY12-3674" fmla="*/ 38631 h 2403601"/>
              <a:gd name="connsiteX13-3675" fmla="*/ 1195650 w 2613316"/>
              <a:gd name="connsiteY13-3676" fmla="*/ 9230 h 2403601"/>
              <a:gd name="connsiteX14-3677" fmla="*/ 1296953 w 2613316"/>
              <a:gd name="connsiteY14-3678" fmla="*/ 1764 h 2403601"/>
              <a:gd name="connsiteX15-3679" fmla="*/ 1377208 w 2613316"/>
              <a:gd name="connsiteY15-3680" fmla="*/ 19030 h 2403601"/>
              <a:gd name="connsiteX16-3681" fmla="*/ 1437727 w 2613316"/>
              <a:gd name="connsiteY16-3682" fmla="*/ 48430 h 2403601"/>
              <a:gd name="connsiteX17-3683" fmla="*/ 1548679 w 2613316"/>
              <a:gd name="connsiteY17-3684" fmla="*/ 97432 h 2403601"/>
              <a:gd name="connsiteX18-3685" fmla="*/ 1347677 w 2613316"/>
              <a:gd name="connsiteY18-3686" fmla="*/ 1142921 h 2403601"/>
              <a:gd name="connsiteX19-3687" fmla="*/ 2123259 w 2613316"/>
              <a:gd name="connsiteY19-3688" fmla="*/ 184646 h 2403601"/>
              <a:gd name="connsiteX20-3689" fmla="*/ 2204304 w 2613316"/>
              <a:gd name="connsiteY20-3690" fmla="*/ 273835 h 2403601"/>
              <a:gd name="connsiteX21-3691" fmla="*/ 2274910 w 2613316"/>
              <a:gd name="connsiteY21-3692" fmla="*/ 313037 h 2403601"/>
              <a:gd name="connsiteX22-3693" fmla="*/ 2305169 w 2613316"/>
              <a:gd name="connsiteY22-3694" fmla="*/ 381640 h 2403601"/>
              <a:gd name="connsiteX23-3695" fmla="*/ 2355602 w 2613316"/>
              <a:gd name="connsiteY23-3696" fmla="*/ 528642 h 2403601"/>
              <a:gd name="connsiteX24-3697" fmla="*/ 1419412 w 2613316"/>
              <a:gd name="connsiteY24-3698" fmla="*/ 1212620 h 2403601"/>
              <a:gd name="connsiteX25-3699" fmla="*/ 2593906 w 2613316"/>
              <a:gd name="connsiteY25-3700" fmla="*/ 1088795 h 2403601"/>
              <a:gd name="connsiteX26-3701" fmla="*/ 2568802 w 2613316"/>
              <a:gd name="connsiteY26-3702" fmla="*/ 1172772 h 2403601"/>
              <a:gd name="connsiteX27-3703" fmla="*/ 2578774 w 2613316"/>
              <a:gd name="connsiteY27-3704" fmla="*/ 1254771 h 2403601"/>
              <a:gd name="connsiteX28-3705" fmla="*/ 2608689 w 2613316"/>
              <a:gd name="connsiteY28-3706" fmla="*/ 1309437 h 2403601"/>
              <a:gd name="connsiteX29-3707" fmla="*/ 2588745 w 2613316"/>
              <a:gd name="connsiteY29-3708" fmla="*/ 1373214 h 2403601"/>
              <a:gd name="connsiteX30-3709" fmla="*/ 2588745 w 2613316"/>
              <a:gd name="connsiteY30-3710" fmla="*/ 1436992 h 2403601"/>
              <a:gd name="connsiteX31-3711" fmla="*/ 1419412 w 2613316"/>
              <a:gd name="connsiteY31-3712" fmla="*/ 1311188 h 2403601"/>
              <a:gd name="connsiteX32-3713" fmla="*/ 2528916 w 2613316"/>
              <a:gd name="connsiteY32-3714" fmla="*/ 1810541 h 2403601"/>
              <a:gd name="connsiteX33-3715" fmla="*/ 2439172 w 2613316"/>
              <a:gd name="connsiteY33-3716" fmla="*/ 1874319 h 2403601"/>
              <a:gd name="connsiteX34-3717" fmla="*/ 2319514 w 2613316"/>
              <a:gd name="connsiteY34-3718" fmla="*/ 1965429 h 2403601"/>
              <a:gd name="connsiteX35-3719" fmla="*/ 2269656 w 2613316"/>
              <a:gd name="connsiteY35-3720" fmla="*/ 2056539 h 2403601"/>
              <a:gd name="connsiteX36-3721" fmla="*/ 2214037 w 2613316"/>
              <a:gd name="connsiteY36-3722" fmla="*/ 2152958 h 2403601"/>
              <a:gd name="connsiteX37-3723" fmla="*/ 1347677 w 2613316"/>
              <a:gd name="connsiteY37-3724" fmla="*/ 1380887 h 2403601"/>
              <a:gd name="connsiteX38-3725" fmla="*/ 1601563 w 2613316"/>
              <a:gd name="connsiteY38-3726" fmla="*/ 2393645 h 2403601"/>
              <a:gd name="connsiteX39-3727" fmla="*/ 1157351 w 2613316"/>
              <a:gd name="connsiteY39-3728" fmla="*/ 2403601 h 2403601"/>
              <a:gd name="connsiteX40-3729" fmla="*/ 1246229 w 2613316"/>
              <a:gd name="connsiteY40-3730" fmla="*/ 1380887 h 2403601"/>
              <a:gd name="connsiteX41-3731" fmla="*/ 379869 w 2613316"/>
              <a:gd name="connsiteY41-3732" fmla="*/ 2152958 h 2403601"/>
              <a:gd name="connsiteX42-3733" fmla="*/ 1174494 w 2613316"/>
              <a:gd name="connsiteY42-3734" fmla="*/ 1311188 h 2403601"/>
              <a:gd name="connsiteX43-3735" fmla="*/ 0 w 2613316"/>
              <a:gd name="connsiteY43-3736" fmla="*/ 1261904 h 2403601"/>
              <a:gd name="connsiteX0-3737" fmla="*/ 0 w 2613316"/>
              <a:gd name="connsiteY0-3738" fmla="*/ 1261904 h 2403601"/>
              <a:gd name="connsiteX1-3739" fmla="*/ 1174494 w 2613316"/>
              <a:gd name="connsiteY1-3740" fmla="*/ 1212620 h 2403601"/>
              <a:gd name="connsiteX2-3741" fmla="*/ 249371 w 2613316"/>
              <a:gd name="connsiteY2-3742" fmla="*/ 606878 h 2403601"/>
              <a:gd name="connsiteX3-3743" fmla="*/ 318122 w 2613316"/>
              <a:gd name="connsiteY3-3744" fmla="*/ 538442 h 2403601"/>
              <a:gd name="connsiteX4-3745" fmla="*/ 364282 w 2613316"/>
              <a:gd name="connsiteY4-3746" fmla="*/ 453001 h 2403601"/>
              <a:gd name="connsiteX5-3747" fmla="*/ 415797 w 2613316"/>
              <a:gd name="connsiteY5-3748" fmla="*/ 362849 h 2403601"/>
              <a:gd name="connsiteX6-3749" fmla="*/ 415797 w 2613316"/>
              <a:gd name="connsiteY6-3750" fmla="*/ 362849 h 2403601"/>
              <a:gd name="connsiteX7-3751" fmla="*/ 441555 w 2613316"/>
              <a:gd name="connsiteY7-3752" fmla="*/ 311334 h 2403601"/>
              <a:gd name="connsiteX8-3753" fmla="*/ 540026 w 2613316"/>
              <a:gd name="connsiteY8-3754" fmla="*/ 293436 h 2403601"/>
              <a:gd name="connsiteX9-3755" fmla="*/ 648244 w 2613316"/>
              <a:gd name="connsiteY9-3756" fmla="*/ 285576 h 2403601"/>
              <a:gd name="connsiteX10-3757" fmla="*/ 1246229 w 2613316"/>
              <a:gd name="connsiteY10-3758" fmla="*/ 1142921 h 2403601"/>
              <a:gd name="connsiteX11-3759" fmla="*/ 1024179 w 2613316"/>
              <a:gd name="connsiteY11-3760" fmla="*/ 58231 h 2403601"/>
              <a:gd name="connsiteX12-3761" fmla="*/ 1104872 w 2613316"/>
              <a:gd name="connsiteY12-3762" fmla="*/ 38631 h 2403601"/>
              <a:gd name="connsiteX13-3763" fmla="*/ 1195650 w 2613316"/>
              <a:gd name="connsiteY13-3764" fmla="*/ 9230 h 2403601"/>
              <a:gd name="connsiteX14-3765" fmla="*/ 1296953 w 2613316"/>
              <a:gd name="connsiteY14-3766" fmla="*/ 1764 h 2403601"/>
              <a:gd name="connsiteX15-3767" fmla="*/ 1377208 w 2613316"/>
              <a:gd name="connsiteY15-3768" fmla="*/ 19030 h 2403601"/>
              <a:gd name="connsiteX16-3769" fmla="*/ 1437727 w 2613316"/>
              <a:gd name="connsiteY16-3770" fmla="*/ 48430 h 2403601"/>
              <a:gd name="connsiteX17-3771" fmla="*/ 1548679 w 2613316"/>
              <a:gd name="connsiteY17-3772" fmla="*/ 97432 h 2403601"/>
              <a:gd name="connsiteX18-3773" fmla="*/ 1347677 w 2613316"/>
              <a:gd name="connsiteY18-3774" fmla="*/ 1142921 h 2403601"/>
              <a:gd name="connsiteX19-3775" fmla="*/ 2123259 w 2613316"/>
              <a:gd name="connsiteY19-3776" fmla="*/ 184646 h 2403601"/>
              <a:gd name="connsiteX20-3777" fmla="*/ 2204304 w 2613316"/>
              <a:gd name="connsiteY20-3778" fmla="*/ 273835 h 2403601"/>
              <a:gd name="connsiteX21-3779" fmla="*/ 2274910 w 2613316"/>
              <a:gd name="connsiteY21-3780" fmla="*/ 313037 h 2403601"/>
              <a:gd name="connsiteX22-3781" fmla="*/ 2305169 w 2613316"/>
              <a:gd name="connsiteY22-3782" fmla="*/ 381640 h 2403601"/>
              <a:gd name="connsiteX23-3783" fmla="*/ 2355602 w 2613316"/>
              <a:gd name="connsiteY23-3784" fmla="*/ 528642 h 2403601"/>
              <a:gd name="connsiteX24-3785" fmla="*/ 1419412 w 2613316"/>
              <a:gd name="connsiteY24-3786" fmla="*/ 1212620 h 2403601"/>
              <a:gd name="connsiteX25-3787" fmla="*/ 2593906 w 2613316"/>
              <a:gd name="connsiteY25-3788" fmla="*/ 1088795 h 2403601"/>
              <a:gd name="connsiteX26-3789" fmla="*/ 2568802 w 2613316"/>
              <a:gd name="connsiteY26-3790" fmla="*/ 1172772 h 2403601"/>
              <a:gd name="connsiteX27-3791" fmla="*/ 2578774 w 2613316"/>
              <a:gd name="connsiteY27-3792" fmla="*/ 1254771 h 2403601"/>
              <a:gd name="connsiteX28-3793" fmla="*/ 2608689 w 2613316"/>
              <a:gd name="connsiteY28-3794" fmla="*/ 1309437 h 2403601"/>
              <a:gd name="connsiteX29-3795" fmla="*/ 2588745 w 2613316"/>
              <a:gd name="connsiteY29-3796" fmla="*/ 1373214 h 2403601"/>
              <a:gd name="connsiteX30-3797" fmla="*/ 2588745 w 2613316"/>
              <a:gd name="connsiteY30-3798" fmla="*/ 1436992 h 2403601"/>
              <a:gd name="connsiteX31-3799" fmla="*/ 1419412 w 2613316"/>
              <a:gd name="connsiteY31-3800" fmla="*/ 1311188 h 2403601"/>
              <a:gd name="connsiteX32-3801" fmla="*/ 2528916 w 2613316"/>
              <a:gd name="connsiteY32-3802" fmla="*/ 1810541 h 2403601"/>
              <a:gd name="connsiteX33-3803" fmla="*/ 2439172 w 2613316"/>
              <a:gd name="connsiteY33-3804" fmla="*/ 1874319 h 2403601"/>
              <a:gd name="connsiteX34-3805" fmla="*/ 2319514 w 2613316"/>
              <a:gd name="connsiteY34-3806" fmla="*/ 1965429 h 2403601"/>
              <a:gd name="connsiteX35-3807" fmla="*/ 2269656 w 2613316"/>
              <a:gd name="connsiteY35-3808" fmla="*/ 2056539 h 2403601"/>
              <a:gd name="connsiteX36-3809" fmla="*/ 2214037 w 2613316"/>
              <a:gd name="connsiteY36-3810" fmla="*/ 2152958 h 2403601"/>
              <a:gd name="connsiteX37-3811" fmla="*/ 1347677 w 2613316"/>
              <a:gd name="connsiteY37-3812" fmla="*/ 1380887 h 2403601"/>
              <a:gd name="connsiteX38-3813" fmla="*/ 1601563 w 2613316"/>
              <a:gd name="connsiteY38-3814" fmla="*/ 2393645 h 2403601"/>
              <a:gd name="connsiteX39-3815" fmla="*/ 1461962 w 2613316"/>
              <a:gd name="connsiteY39-3816" fmla="*/ 2338981 h 2403601"/>
              <a:gd name="connsiteX40-3817" fmla="*/ 1157351 w 2613316"/>
              <a:gd name="connsiteY40-3818" fmla="*/ 2403601 h 2403601"/>
              <a:gd name="connsiteX41-3819" fmla="*/ 1246229 w 2613316"/>
              <a:gd name="connsiteY41-3820" fmla="*/ 1380887 h 2403601"/>
              <a:gd name="connsiteX42-3821" fmla="*/ 379869 w 2613316"/>
              <a:gd name="connsiteY42-3822" fmla="*/ 2152958 h 2403601"/>
              <a:gd name="connsiteX43-3823" fmla="*/ 1174494 w 2613316"/>
              <a:gd name="connsiteY43-3824" fmla="*/ 1311188 h 2403601"/>
              <a:gd name="connsiteX44" fmla="*/ 0 w 2613316"/>
              <a:gd name="connsiteY44" fmla="*/ 1261904 h 2403601"/>
              <a:gd name="connsiteX0-3825" fmla="*/ 0 w 2613316"/>
              <a:gd name="connsiteY0-3826" fmla="*/ 1261904 h 2403601"/>
              <a:gd name="connsiteX1-3827" fmla="*/ 1174494 w 2613316"/>
              <a:gd name="connsiteY1-3828" fmla="*/ 1212620 h 2403601"/>
              <a:gd name="connsiteX2-3829" fmla="*/ 249371 w 2613316"/>
              <a:gd name="connsiteY2-3830" fmla="*/ 606878 h 2403601"/>
              <a:gd name="connsiteX3-3831" fmla="*/ 318122 w 2613316"/>
              <a:gd name="connsiteY3-3832" fmla="*/ 538442 h 2403601"/>
              <a:gd name="connsiteX4-3833" fmla="*/ 364282 w 2613316"/>
              <a:gd name="connsiteY4-3834" fmla="*/ 453001 h 2403601"/>
              <a:gd name="connsiteX5-3835" fmla="*/ 415797 w 2613316"/>
              <a:gd name="connsiteY5-3836" fmla="*/ 362849 h 2403601"/>
              <a:gd name="connsiteX6-3837" fmla="*/ 415797 w 2613316"/>
              <a:gd name="connsiteY6-3838" fmla="*/ 362849 h 2403601"/>
              <a:gd name="connsiteX7-3839" fmla="*/ 441555 w 2613316"/>
              <a:gd name="connsiteY7-3840" fmla="*/ 311334 h 2403601"/>
              <a:gd name="connsiteX8-3841" fmla="*/ 540026 w 2613316"/>
              <a:gd name="connsiteY8-3842" fmla="*/ 293436 h 2403601"/>
              <a:gd name="connsiteX9-3843" fmla="*/ 648244 w 2613316"/>
              <a:gd name="connsiteY9-3844" fmla="*/ 285576 h 2403601"/>
              <a:gd name="connsiteX10-3845" fmla="*/ 1246229 w 2613316"/>
              <a:gd name="connsiteY10-3846" fmla="*/ 1142921 h 2403601"/>
              <a:gd name="connsiteX11-3847" fmla="*/ 1024179 w 2613316"/>
              <a:gd name="connsiteY11-3848" fmla="*/ 58231 h 2403601"/>
              <a:gd name="connsiteX12-3849" fmla="*/ 1104872 w 2613316"/>
              <a:gd name="connsiteY12-3850" fmla="*/ 38631 h 2403601"/>
              <a:gd name="connsiteX13-3851" fmla="*/ 1195650 w 2613316"/>
              <a:gd name="connsiteY13-3852" fmla="*/ 9230 h 2403601"/>
              <a:gd name="connsiteX14-3853" fmla="*/ 1296953 w 2613316"/>
              <a:gd name="connsiteY14-3854" fmla="*/ 1764 h 2403601"/>
              <a:gd name="connsiteX15-3855" fmla="*/ 1377208 w 2613316"/>
              <a:gd name="connsiteY15-3856" fmla="*/ 19030 h 2403601"/>
              <a:gd name="connsiteX16-3857" fmla="*/ 1437727 w 2613316"/>
              <a:gd name="connsiteY16-3858" fmla="*/ 48430 h 2403601"/>
              <a:gd name="connsiteX17-3859" fmla="*/ 1548679 w 2613316"/>
              <a:gd name="connsiteY17-3860" fmla="*/ 97432 h 2403601"/>
              <a:gd name="connsiteX18-3861" fmla="*/ 1347677 w 2613316"/>
              <a:gd name="connsiteY18-3862" fmla="*/ 1142921 h 2403601"/>
              <a:gd name="connsiteX19-3863" fmla="*/ 2123259 w 2613316"/>
              <a:gd name="connsiteY19-3864" fmla="*/ 184646 h 2403601"/>
              <a:gd name="connsiteX20-3865" fmla="*/ 2204304 w 2613316"/>
              <a:gd name="connsiteY20-3866" fmla="*/ 273835 h 2403601"/>
              <a:gd name="connsiteX21-3867" fmla="*/ 2274910 w 2613316"/>
              <a:gd name="connsiteY21-3868" fmla="*/ 313037 h 2403601"/>
              <a:gd name="connsiteX22-3869" fmla="*/ 2305169 w 2613316"/>
              <a:gd name="connsiteY22-3870" fmla="*/ 381640 h 2403601"/>
              <a:gd name="connsiteX23-3871" fmla="*/ 2355602 w 2613316"/>
              <a:gd name="connsiteY23-3872" fmla="*/ 528642 h 2403601"/>
              <a:gd name="connsiteX24-3873" fmla="*/ 1419412 w 2613316"/>
              <a:gd name="connsiteY24-3874" fmla="*/ 1212620 h 2403601"/>
              <a:gd name="connsiteX25-3875" fmla="*/ 2593906 w 2613316"/>
              <a:gd name="connsiteY25-3876" fmla="*/ 1088795 h 2403601"/>
              <a:gd name="connsiteX26-3877" fmla="*/ 2568802 w 2613316"/>
              <a:gd name="connsiteY26-3878" fmla="*/ 1172772 h 2403601"/>
              <a:gd name="connsiteX27-3879" fmla="*/ 2578774 w 2613316"/>
              <a:gd name="connsiteY27-3880" fmla="*/ 1254771 h 2403601"/>
              <a:gd name="connsiteX28-3881" fmla="*/ 2608689 w 2613316"/>
              <a:gd name="connsiteY28-3882" fmla="*/ 1309437 h 2403601"/>
              <a:gd name="connsiteX29-3883" fmla="*/ 2588745 w 2613316"/>
              <a:gd name="connsiteY29-3884" fmla="*/ 1373214 h 2403601"/>
              <a:gd name="connsiteX30-3885" fmla="*/ 2588745 w 2613316"/>
              <a:gd name="connsiteY30-3886" fmla="*/ 1436992 h 2403601"/>
              <a:gd name="connsiteX31-3887" fmla="*/ 1419412 w 2613316"/>
              <a:gd name="connsiteY31-3888" fmla="*/ 1311188 h 2403601"/>
              <a:gd name="connsiteX32-3889" fmla="*/ 2528916 w 2613316"/>
              <a:gd name="connsiteY32-3890" fmla="*/ 1810541 h 2403601"/>
              <a:gd name="connsiteX33-3891" fmla="*/ 2439172 w 2613316"/>
              <a:gd name="connsiteY33-3892" fmla="*/ 1874319 h 2403601"/>
              <a:gd name="connsiteX34-3893" fmla="*/ 2319514 w 2613316"/>
              <a:gd name="connsiteY34-3894" fmla="*/ 1965429 h 2403601"/>
              <a:gd name="connsiteX35-3895" fmla="*/ 2269656 w 2613316"/>
              <a:gd name="connsiteY35-3896" fmla="*/ 2056539 h 2403601"/>
              <a:gd name="connsiteX36-3897" fmla="*/ 2214037 w 2613316"/>
              <a:gd name="connsiteY36-3898" fmla="*/ 2152958 h 2403601"/>
              <a:gd name="connsiteX37-3899" fmla="*/ 1347677 w 2613316"/>
              <a:gd name="connsiteY37-3900" fmla="*/ 1380887 h 2403601"/>
              <a:gd name="connsiteX38-3901" fmla="*/ 1601563 w 2613316"/>
              <a:gd name="connsiteY38-3902" fmla="*/ 2393645 h 2403601"/>
              <a:gd name="connsiteX39-3903" fmla="*/ 1471933 w 2613316"/>
              <a:gd name="connsiteY39-3904" fmla="*/ 2375425 h 2403601"/>
              <a:gd name="connsiteX40-3905" fmla="*/ 1157351 w 2613316"/>
              <a:gd name="connsiteY40-3906" fmla="*/ 2403601 h 2403601"/>
              <a:gd name="connsiteX41-3907" fmla="*/ 1246229 w 2613316"/>
              <a:gd name="connsiteY41-3908" fmla="*/ 1380887 h 2403601"/>
              <a:gd name="connsiteX42-3909" fmla="*/ 379869 w 2613316"/>
              <a:gd name="connsiteY42-3910" fmla="*/ 2152958 h 2403601"/>
              <a:gd name="connsiteX43-3911" fmla="*/ 1174494 w 2613316"/>
              <a:gd name="connsiteY43-3912" fmla="*/ 1311188 h 2403601"/>
              <a:gd name="connsiteX44-3913" fmla="*/ 0 w 2613316"/>
              <a:gd name="connsiteY44-3914" fmla="*/ 1261904 h 2403601"/>
              <a:gd name="connsiteX0-3915" fmla="*/ 0 w 2613316"/>
              <a:gd name="connsiteY0-3916" fmla="*/ 1261904 h 2403601"/>
              <a:gd name="connsiteX1-3917" fmla="*/ 1174494 w 2613316"/>
              <a:gd name="connsiteY1-3918" fmla="*/ 1212620 h 2403601"/>
              <a:gd name="connsiteX2-3919" fmla="*/ 249371 w 2613316"/>
              <a:gd name="connsiteY2-3920" fmla="*/ 606878 h 2403601"/>
              <a:gd name="connsiteX3-3921" fmla="*/ 318122 w 2613316"/>
              <a:gd name="connsiteY3-3922" fmla="*/ 538442 h 2403601"/>
              <a:gd name="connsiteX4-3923" fmla="*/ 364282 w 2613316"/>
              <a:gd name="connsiteY4-3924" fmla="*/ 453001 h 2403601"/>
              <a:gd name="connsiteX5-3925" fmla="*/ 415797 w 2613316"/>
              <a:gd name="connsiteY5-3926" fmla="*/ 362849 h 2403601"/>
              <a:gd name="connsiteX6-3927" fmla="*/ 415797 w 2613316"/>
              <a:gd name="connsiteY6-3928" fmla="*/ 362849 h 2403601"/>
              <a:gd name="connsiteX7-3929" fmla="*/ 441555 w 2613316"/>
              <a:gd name="connsiteY7-3930" fmla="*/ 311334 h 2403601"/>
              <a:gd name="connsiteX8-3931" fmla="*/ 540026 w 2613316"/>
              <a:gd name="connsiteY8-3932" fmla="*/ 293436 h 2403601"/>
              <a:gd name="connsiteX9-3933" fmla="*/ 648244 w 2613316"/>
              <a:gd name="connsiteY9-3934" fmla="*/ 285576 h 2403601"/>
              <a:gd name="connsiteX10-3935" fmla="*/ 1246229 w 2613316"/>
              <a:gd name="connsiteY10-3936" fmla="*/ 1142921 h 2403601"/>
              <a:gd name="connsiteX11-3937" fmla="*/ 1024179 w 2613316"/>
              <a:gd name="connsiteY11-3938" fmla="*/ 58231 h 2403601"/>
              <a:gd name="connsiteX12-3939" fmla="*/ 1104872 w 2613316"/>
              <a:gd name="connsiteY12-3940" fmla="*/ 38631 h 2403601"/>
              <a:gd name="connsiteX13-3941" fmla="*/ 1195650 w 2613316"/>
              <a:gd name="connsiteY13-3942" fmla="*/ 9230 h 2403601"/>
              <a:gd name="connsiteX14-3943" fmla="*/ 1296953 w 2613316"/>
              <a:gd name="connsiteY14-3944" fmla="*/ 1764 h 2403601"/>
              <a:gd name="connsiteX15-3945" fmla="*/ 1377208 w 2613316"/>
              <a:gd name="connsiteY15-3946" fmla="*/ 19030 h 2403601"/>
              <a:gd name="connsiteX16-3947" fmla="*/ 1437727 w 2613316"/>
              <a:gd name="connsiteY16-3948" fmla="*/ 48430 h 2403601"/>
              <a:gd name="connsiteX17-3949" fmla="*/ 1548679 w 2613316"/>
              <a:gd name="connsiteY17-3950" fmla="*/ 97432 h 2403601"/>
              <a:gd name="connsiteX18-3951" fmla="*/ 1347677 w 2613316"/>
              <a:gd name="connsiteY18-3952" fmla="*/ 1142921 h 2403601"/>
              <a:gd name="connsiteX19-3953" fmla="*/ 2123259 w 2613316"/>
              <a:gd name="connsiteY19-3954" fmla="*/ 184646 h 2403601"/>
              <a:gd name="connsiteX20-3955" fmla="*/ 2204304 w 2613316"/>
              <a:gd name="connsiteY20-3956" fmla="*/ 273835 h 2403601"/>
              <a:gd name="connsiteX21-3957" fmla="*/ 2274910 w 2613316"/>
              <a:gd name="connsiteY21-3958" fmla="*/ 313037 h 2403601"/>
              <a:gd name="connsiteX22-3959" fmla="*/ 2305169 w 2613316"/>
              <a:gd name="connsiteY22-3960" fmla="*/ 381640 h 2403601"/>
              <a:gd name="connsiteX23-3961" fmla="*/ 2355602 w 2613316"/>
              <a:gd name="connsiteY23-3962" fmla="*/ 528642 h 2403601"/>
              <a:gd name="connsiteX24-3963" fmla="*/ 1419412 w 2613316"/>
              <a:gd name="connsiteY24-3964" fmla="*/ 1212620 h 2403601"/>
              <a:gd name="connsiteX25-3965" fmla="*/ 2593906 w 2613316"/>
              <a:gd name="connsiteY25-3966" fmla="*/ 1088795 h 2403601"/>
              <a:gd name="connsiteX26-3967" fmla="*/ 2568802 w 2613316"/>
              <a:gd name="connsiteY26-3968" fmla="*/ 1172772 h 2403601"/>
              <a:gd name="connsiteX27-3969" fmla="*/ 2578774 w 2613316"/>
              <a:gd name="connsiteY27-3970" fmla="*/ 1254771 h 2403601"/>
              <a:gd name="connsiteX28-3971" fmla="*/ 2608689 w 2613316"/>
              <a:gd name="connsiteY28-3972" fmla="*/ 1309437 h 2403601"/>
              <a:gd name="connsiteX29-3973" fmla="*/ 2588745 w 2613316"/>
              <a:gd name="connsiteY29-3974" fmla="*/ 1373214 h 2403601"/>
              <a:gd name="connsiteX30-3975" fmla="*/ 2588745 w 2613316"/>
              <a:gd name="connsiteY30-3976" fmla="*/ 1436992 h 2403601"/>
              <a:gd name="connsiteX31-3977" fmla="*/ 1419412 w 2613316"/>
              <a:gd name="connsiteY31-3978" fmla="*/ 1311188 h 2403601"/>
              <a:gd name="connsiteX32-3979" fmla="*/ 2528916 w 2613316"/>
              <a:gd name="connsiteY32-3980" fmla="*/ 1810541 h 2403601"/>
              <a:gd name="connsiteX33-3981" fmla="*/ 2439172 w 2613316"/>
              <a:gd name="connsiteY33-3982" fmla="*/ 1874319 h 2403601"/>
              <a:gd name="connsiteX34-3983" fmla="*/ 2319514 w 2613316"/>
              <a:gd name="connsiteY34-3984" fmla="*/ 1965429 h 2403601"/>
              <a:gd name="connsiteX35-3985" fmla="*/ 2269656 w 2613316"/>
              <a:gd name="connsiteY35-3986" fmla="*/ 2056539 h 2403601"/>
              <a:gd name="connsiteX36-3987" fmla="*/ 2214037 w 2613316"/>
              <a:gd name="connsiteY36-3988" fmla="*/ 2152958 h 2403601"/>
              <a:gd name="connsiteX37-3989" fmla="*/ 1347677 w 2613316"/>
              <a:gd name="connsiteY37-3990" fmla="*/ 1380887 h 2403601"/>
              <a:gd name="connsiteX38-3991" fmla="*/ 1601563 w 2613316"/>
              <a:gd name="connsiteY38-3992" fmla="*/ 2393645 h 2403601"/>
              <a:gd name="connsiteX39-3993" fmla="*/ 1471933 w 2613316"/>
              <a:gd name="connsiteY39-3994" fmla="*/ 2375425 h 2403601"/>
              <a:gd name="connsiteX40-3995" fmla="*/ 1302417 w 2613316"/>
              <a:gd name="connsiteY40-3996" fmla="*/ 2384536 h 2403601"/>
              <a:gd name="connsiteX41-3997" fmla="*/ 1157351 w 2613316"/>
              <a:gd name="connsiteY41-3998" fmla="*/ 2403601 h 2403601"/>
              <a:gd name="connsiteX42-3999" fmla="*/ 1246229 w 2613316"/>
              <a:gd name="connsiteY42-4000" fmla="*/ 1380887 h 2403601"/>
              <a:gd name="connsiteX43-4001" fmla="*/ 379869 w 2613316"/>
              <a:gd name="connsiteY43-4002" fmla="*/ 2152958 h 2403601"/>
              <a:gd name="connsiteX44-4003" fmla="*/ 1174494 w 2613316"/>
              <a:gd name="connsiteY44-4004" fmla="*/ 1311188 h 2403601"/>
              <a:gd name="connsiteX45" fmla="*/ 0 w 2613316"/>
              <a:gd name="connsiteY45" fmla="*/ 1261904 h 2403601"/>
              <a:gd name="connsiteX0-4005" fmla="*/ 0 w 2613316"/>
              <a:gd name="connsiteY0-4006" fmla="*/ 1261904 h 2403601"/>
              <a:gd name="connsiteX1-4007" fmla="*/ 1174494 w 2613316"/>
              <a:gd name="connsiteY1-4008" fmla="*/ 1212620 h 2403601"/>
              <a:gd name="connsiteX2-4009" fmla="*/ 249371 w 2613316"/>
              <a:gd name="connsiteY2-4010" fmla="*/ 606878 h 2403601"/>
              <a:gd name="connsiteX3-4011" fmla="*/ 318122 w 2613316"/>
              <a:gd name="connsiteY3-4012" fmla="*/ 538442 h 2403601"/>
              <a:gd name="connsiteX4-4013" fmla="*/ 364282 w 2613316"/>
              <a:gd name="connsiteY4-4014" fmla="*/ 453001 h 2403601"/>
              <a:gd name="connsiteX5-4015" fmla="*/ 415797 w 2613316"/>
              <a:gd name="connsiteY5-4016" fmla="*/ 362849 h 2403601"/>
              <a:gd name="connsiteX6-4017" fmla="*/ 415797 w 2613316"/>
              <a:gd name="connsiteY6-4018" fmla="*/ 362849 h 2403601"/>
              <a:gd name="connsiteX7-4019" fmla="*/ 441555 w 2613316"/>
              <a:gd name="connsiteY7-4020" fmla="*/ 311334 h 2403601"/>
              <a:gd name="connsiteX8-4021" fmla="*/ 540026 w 2613316"/>
              <a:gd name="connsiteY8-4022" fmla="*/ 293436 h 2403601"/>
              <a:gd name="connsiteX9-4023" fmla="*/ 648244 w 2613316"/>
              <a:gd name="connsiteY9-4024" fmla="*/ 285576 h 2403601"/>
              <a:gd name="connsiteX10-4025" fmla="*/ 1246229 w 2613316"/>
              <a:gd name="connsiteY10-4026" fmla="*/ 1142921 h 2403601"/>
              <a:gd name="connsiteX11-4027" fmla="*/ 1024179 w 2613316"/>
              <a:gd name="connsiteY11-4028" fmla="*/ 58231 h 2403601"/>
              <a:gd name="connsiteX12-4029" fmla="*/ 1104872 w 2613316"/>
              <a:gd name="connsiteY12-4030" fmla="*/ 38631 h 2403601"/>
              <a:gd name="connsiteX13-4031" fmla="*/ 1195650 w 2613316"/>
              <a:gd name="connsiteY13-4032" fmla="*/ 9230 h 2403601"/>
              <a:gd name="connsiteX14-4033" fmla="*/ 1296953 w 2613316"/>
              <a:gd name="connsiteY14-4034" fmla="*/ 1764 h 2403601"/>
              <a:gd name="connsiteX15-4035" fmla="*/ 1377208 w 2613316"/>
              <a:gd name="connsiteY15-4036" fmla="*/ 19030 h 2403601"/>
              <a:gd name="connsiteX16-4037" fmla="*/ 1437727 w 2613316"/>
              <a:gd name="connsiteY16-4038" fmla="*/ 48430 h 2403601"/>
              <a:gd name="connsiteX17-4039" fmla="*/ 1548679 w 2613316"/>
              <a:gd name="connsiteY17-4040" fmla="*/ 97432 h 2403601"/>
              <a:gd name="connsiteX18-4041" fmla="*/ 1347677 w 2613316"/>
              <a:gd name="connsiteY18-4042" fmla="*/ 1142921 h 2403601"/>
              <a:gd name="connsiteX19-4043" fmla="*/ 2123259 w 2613316"/>
              <a:gd name="connsiteY19-4044" fmla="*/ 184646 h 2403601"/>
              <a:gd name="connsiteX20-4045" fmla="*/ 2204304 w 2613316"/>
              <a:gd name="connsiteY20-4046" fmla="*/ 273835 h 2403601"/>
              <a:gd name="connsiteX21-4047" fmla="*/ 2274910 w 2613316"/>
              <a:gd name="connsiteY21-4048" fmla="*/ 313037 h 2403601"/>
              <a:gd name="connsiteX22-4049" fmla="*/ 2305169 w 2613316"/>
              <a:gd name="connsiteY22-4050" fmla="*/ 381640 h 2403601"/>
              <a:gd name="connsiteX23-4051" fmla="*/ 2355602 w 2613316"/>
              <a:gd name="connsiteY23-4052" fmla="*/ 528642 h 2403601"/>
              <a:gd name="connsiteX24-4053" fmla="*/ 1419412 w 2613316"/>
              <a:gd name="connsiteY24-4054" fmla="*/ 1212620 h 2403601"/>
              <a:gd name="connsiteX25-4055" fmla="*/ 2593906 w 2613316"/>
              <a:gd name="connsiteY25-4056" fmla="*/ 1088795 h 2403601"/>
              <a:gd name="connsiteX26-4057" fmla="*/ 2568802 w 2613316"/>
              <a:gd name="connsiteY26-4058" fmla="*/ 1172772 h 2403601"/>
              <a:gd name="connsiteX27-4059" fmla="*/ 2578774 w 2613316"/>
              <a:gd name="connsiteY27-4060" fmla="*/ 1254771 h 2403601"/>
              <a:gd name="connsiteX28-4061" fmla="*/ 2608689 w 2613316"/>
              <a:gd name="connsiteY28-4062" fmla="*/ 1309437 h 2403601"/>
              <a:gd name="connsiteX29-4063" fmla="*/ 2588745 w 2613316"/>
              <a:gd name="connsiteY29-4064" fmla="*/ 1373214 h 2403601"/>
              <a:gd name="connsiteX30-4065" fmla="*/ 2588745 w 2613316"/>
              <a:gd name="connsiteY30-4066" fmla="*/ 1436992 h 2403601"/>
              <a:gd name="connsiteX31-4067" fmla="*/ 1419412 w 2613316"/>
              <a:gd name="connsiteY31-4068" fmla="*/ 1311188 h 2403601"/>
              <a:gd name="connsiteX32-4069" fmla="*/ 2528916 w 2613316"/>
              <a:gd name="connsiteY32-4070" fmla="*/ 1810541 h 2403601"/>
              <a:gd name="connsiteX33-4071" fmla="*/ 2439172 w 2613316"/>
              <a:gd name="connsiteY33-4072" fmla="*/ 1874319 h 2403601"/>
              <a:gd name="connsiteX34-4073" fmla="*/ 2319514 w 2613316"/>
              <a:gd name="connsiteY34-4074" fmla="*/ 1965429 h 2403601"/>
              <a:gd name="connsiteX35-4075" fmla="*/ 2269656 w 2613316"/>
              <a:gd name="connsiteY35-4076" fmla="*/ 2056539 h 2403601"/>
              <a:gd name="connsiteX36-4077" fmla="*/ 2214037 w 2613316"/>
              <a:gd name="connsiteY36-4078" fmla="*/ 2152958 h 2403601"/>
              <a:gd name="connsiteX37-4079" fmla="*/ 1347677 w 2613316"/>
              <a:gd name="connsiteY37-4080" fmla="*/ 1380887 h 2403601"/>
              <a:gd name="connsiteX38-4081" fmla="*/ 1601563 w 2613316"/>
              <a:gd name="connsiteY38-4082" fmla="*/ 2393645 h 2403601"/>
              <a:gd name="connsiteX39-4083" fmla="*/ 1471933 w 2613316"/>
              <a:gd name="connsiteY39-4084" fmla="*/ 2375425 h 2403601"/>
              <a:gd name="connsiteX40-4085" fmla="*/ 1302417 w 2613316"/>
              <a:gd name="connsiteY40-4086" fmla="*/ 2384536 h 2403601"/>
              <a:gd name="connsiteX41-4087" fmla="*/ 1157351 w 2613316"/>
              <a:gd name="connsiteY41-4088" fmla="*/ 2403601 h 2403601"/>
              <a:gd name="connsiteX42-4089" fmla="*/ 1246229 w 2613316"/>
              <a:gd name="connsiteY42-4090" fmla="*/ 1380887 h 2403601"/>
              <a:gd name="connsiteX43-4091" fmla="*/ 379869 w 2613316"/>
              <a:gd name="connsiteY43-4092" fmla="*/ 2152958 h 2403601"/>
              <a:gd name="connsiteX44-4093" fmla="*/ 1174494 w 2613316"/>
              <a:gd name="connsiteY44-4094" fmla="*/ 1311188 h 2403601"/>
              <a:gd name="connsiteX45-4095" fmla="*/ 0 w 2613316"/>
              <a:gd name="connsiteY45-4096" fmla="*/ 1261904 h 2403601"/>
              <a:gd name="connsiteX0-4097" fmla="*/ 0 w 2613316"/>
              <a:gd name="connsiteY0-4098" fmla="*/ 1261904 h 2403601"/>
              <a:gd name="connsiteX1-4099" fmla="*/ 1174494 w 2613316"/>
              <a:gd name="connsiteY1-4100" fmla="*/ 1212620 h 2403601"/>
              <a:gd name="connsiteX2-4101" fmla="*/ 249371 w 2613316"/>
              <a:gd name="connsiteY2-4102" fmla="*/ 606878 h 2403601"/>
              <a:gd name="connsiteX3-4103" fmla="*/ 318122 w 2613316"/>
              <a:gd name="connsiteY3-4104" fmla="*/ 538442 h 2403601"/>
              <a:gd name="connsiteX4-4105" fmla="*/ 364282 w 2613316"/>
              <a:gd name="connsiteY4-4106" fmla="*/ 453001 h 2403601"/>
              <a:gd name="connsiteX5-4107" fmla="*/ 415797 w 2613316"/>
              <a:gd name="connsiteY5-4108" fmla="*/ 362849 h 2403601"/>
              <a:gd name="connsiteX6-4109" fmla="*/ 415797 w 2613316"/>
              <a:gd name="connsiteY6-4110" fmla="*/ 362849 h 2403601"/>
              <a:gd name="connsiteX7-4111" fmla="*/ 441555 w 2613316"/>
              <a:gd name="connsiteY7-4112" fmla="*/ 311334 h 2403601"/>
              <a:gd name="connsiteX8-4113" fmla="*/ 540026 w 2613316"/>
              <a:gd name="connsiteY8-4114" fmla="*/ 293436 h 2403601"/>
              <a:gd name="connsiteX9-4115" fmla="*/ 648244 w 2613316"/>
              <a:gd name="connsiteY9-4116" fmla="*/ 285576 h 2403601"/>
              <a:gd name="connsiteX10-4117" fmla="*/ 1246229 w 2613316"/>
              <a:gd name="connsiteY10-4118" fmla="*/ 1142921 h 2403601"/>
              <a:gd name="connsiteX11-4119" fmla="*/ 1024179 w 2613316"/>
              <a:gd name="connsiteY11-4120" fmla="*/ 58231 h 2403601"/>
              <a:gd name="connsiteX12-4121" fmla="*/ 1104872 w 2613316"/>
              <a:gd name="connsiteY12-4122" fmla="*/ 38631 h 2403601"/>
              <a:gd name="connsiteX13-4123" fmla="*/ 1195650 w 2613316"/>
              <a:gd name="connsiteY13-4124" fmla="*/ 9230 h 2403601"/>
              <a:gd name="connsiteX14-4125" fmla="*/ 1296953 w 2613316"/>
              <a:gd name="connsiteY14-4126" fmla="*/ 1764 h 2403601"/>
              <a:gd name="connsiteX15-4127" fmla="*/ 1377208 w 2613316"/>
              <a:gd name="connsiteY15-4128" fmla="*/ 19030 h 2403601"/>
              <a:gd name="connsiteX16-4129" fmla="*/ 1437727 w 2613316"/>
              <a:gd name="connsiteY16-4130" fmla="*/ 48430 h 2403601"/>
              <a:gd name="connsiteX17-4131" fmla="*/ 1548679 w 2613316"/>
              <a:gd name="connsiteY17-4132" fmla="*/ 97432 h 2403601"/>
              <a:gd name="connsiteX18-4133" fmla="*/ 1347677 w 2613316"/>
              <a:gd name="connsiteY18-4134" fmla="*/ 1142921 h 2403601"/>
              <a:gd name="connsiteX19-4135" fmla="*/ 2123259 w 2613316"/>
              <a:gd name="connsiteY19-4136" fmla="*/ 184646 h 2403601"/>
              <a:gd name="connsiteX20-4137" fmla="*/ 2204304 w 2613316"/>
              <a:gd name="connsiteY20-4138" fmla="*/ 273835 h 2403601"/>
              <a:gd name="connsiteX21-4139" fmla="*/ 2274910 w 2613316"/>
              <a:gd name="connsiteY21-4140" fmla="*/ 313037 h 2403601"/>
              <a:gd name="connsiteX22-4141" fmla="*/ 2305169 w 2613316"/>
              <a:gd name="connsiteY22-4142" fmla="*/ 381640 h 2403601"/>
              <a:gd name="connsiteX23-4143" fmla="*/ 2355602 w 2613316"/>
              <a:gd name="connsiteY23-4144" fmla="*/ 528642 h 2403601"/>
              <a:gd name="connsiteX24-4145" fmla="*/ 1419412 w 2613316"/>
              <a:gd name="connsiteY24-4146" fmla="*/ 1212620 h 2403601"/>
              <a:gd name="connsiteX25-4147" fmla="*/ 2593906 w 2613316"/>
              <a:gd name="connsiteY25-4148" fmla="*/ 1088795 h 2403601"/>
              <a:gd name="connsiteX26-4149" fmla="*/ 2568802 w 2613316"/>
              <a:gd name="connsiteY26-4150" fmla="*/ 1172772 h 2403601"/>
              <a:gd name="connsiteX27-4151" fmla="*/ 2578774 w 2613316"/>
              <a:gd name="connsiteY27-4152" fmla="*/ 1254771 h 2403601"/>
              <a:gd name="connsiteX28-4153" fmla="*/ 2608689 w 2613316"/>
              <a:gd name="connsiteY28-4154" fmla="*/ 1309437 h 2403601"/>
              <a:gd name="connsiteX29-4155" fmla="*/ 2588745 w 2613316"/>
              <a:gd name="connsiteY29-4156" fmla="*/ 1373214 h 2403601"/>
              <a:gd name="connsiteX30-4157" fmla="*/ 2588745 w 2613316"/>
              <a:gd name="connsiteY30-4158" fmla="*/ 1436992 h 2403601"/>
              <a:gd name="connsiteX31-4159" fmla="*/ 1419412 w 2613316"/>
              <a:gd name="connsiteY31-4160" fmla="*/ 1311188 h 2403601"/>
              <a:gd name="connsiteX32-4161" fmla="*/ 2528916 w 2613316"/>
              <a:gd name="connsiteY32-4162" fmla="*/ 1810541 h 2403601"/>
              <a:gd name="connsiteX33-4163" fmla="*/ 2439172 w 2613316"/>
              <a:gd name="connsiteY33-4164" fmla="*/ 1874319 h 2403601"/>
              <a:gd name="connsiteX34-4165" fmla="*/ 2319514 w 2613316"/>
              <a:gd name="connsiteY34-4166" fmla="*/ 1965429 h 2403601"/>
              <a:gd name="connsiteX35-4167" fmla="*/ 2269656 w 2613316"/>
              <a:gd name="connsiteY35-4168" fmla="*/ 2056539 h 2403601"/>
              <a:gd name="connsiteX36-4169" fmla="*/ 2214037 w 2613316"/>
              <a:gd name="connsiteY36-4170" fmla="*/ 2152958 h 2403601"/>
              <a:gd name="connsiteX37-4171" fmla="*/ 1347677 w 2613316"/>
              <a:gd name="connsiteY37-4172" fmla="*/ 1380887 h 2403601"/>
              <a:gd name="connsiteX38-4173" fmla="*/ 1601563 w 2613316"/>
              <a:gd name="connsiteY38-4174" fmla="*/ 2393645 h 2403601"/>
              <a:gd name="connsiteX39-4175" fmla="*/ 1471933 w 2613316"/>
              <a:gd name="connsiteY39-4176" fmla="*/ 2375425 h 2403601"/>
              <a:gd name="connsiteX40-4177" fmla="*/ 1302417 w 2613316"/>
              <a:gd name="connsiteY40-4178" fmla="*/ 2384536 h 2403601"/>
              <a:gd name="connsiteX41-4179" fmla="*/ 1157351 w 2613316"/>
              <a:gd name="connsiteY41-4180" fmla="*/ 2403601 h 2403601"/>
              <a:gd name="connsiteX42-4181" fmla="*/ 1246229 w 2613316"/>
              <a:gd name="connsiteY42-4182" fmla="*/ 1380887 h 2403601"/>
              <a:gd name="connsiteX43-4183" fmla="*/ 230296 w 2613316"/>
              <a:gd name="connsiteY43-4184" fmla="*/ 1870517 h 2403601"/>
              <a:gd name="connsiteX44-4185" fmla="*/ 1174494 w 2613316"/>
              <a:gd name="connsiteY44-4186" fmla="*/ 1311188 h 2403601"/>
              <a:gd name="connsiteX45-4187" fmla="*/ 0 w 2613316"/>
              <a:gd name="connsiteY45-4188" fmla="*/ 1261904 h 2403601"/>
              <a:gd name="connsiteX0-4189" fmla="*/ 0 w 2613316"/>
              <a:gd name="connsiteY0-4190" fmla="*/ 1261904 h 2403601"/>
              <a:gd name="connsiteX1-4191" fmla="*/ 1174494 w 2613316"/>
              <a:gd name="connsiteY1-4192" fmla="*/ 1212620 h 2403601"/>
              <a:gd name="connsiteX2-4193" fmla="*/ 249371 w 2613316"/>
              <a:gd name="connsiteY2-4194" fmla="*/ 606878 h 2403601"/>
              <a:gd name="connsiteX3-4195" fmla="*/ 318122 w 2613316"/>
              <a:gd name="connsiteY3-4196" fmla="*/ 538442 h 2403601"/>
              <a:gd name="connsiteX4-4197" fmla="*/ 364282 w 2613316"/>
              <a:gd name="connsiteY4-4198" fmla="*/ 453001 h 2403601"/>
              <a:gd name="connsiteX5-4199" fmla="*/ 415797 w 2613316"/>
              <a:gd name="connsiteY5-4200" fmla="*/ 362849 h 2403601"/>
              <a:gd name="connsiteX6-4201" fmla="*/ 415797 w 2613316"/>
              <a:gd name="connsiteY6-4202" fmla="*/ 362849 h 2403601"/>
              <a:gd name="connsiteX7-4203" fmla="*/ 441555 w 2613316"/>
              <a:gd name="connsiteY7-4204" fmla="*/ 311334 h 2403601"/>
              <a:gd name="connsiteX8-4205" fmla="*/ 540026 w 2613316"/>
              <a:gd name="connsiteY8-4206" fmla="*/ 293436 h 2403601"/>
              <a:gd name="connsiteX9-4207" fmla="*/ 648244 w 2613316"/>
              <a:gd name="connsiteY9-4208" fmla="*/ 285576 h 2403601"/>
              <a:gd name="connsiteX10-4209" fmla="*/ 1246229 w 2613316"/>
              <a:gd name="connsiteY10-4210" fmla="*/ 1142921 h 2403601"/>
              <a:gd name="connsiteX11-4211" fmla="*/ 1024179 w 2613316"/>
              <a:gd name="connsiteY11-4212" fmla="*/ 58231 h 2403601"/>
              <a:gd name="connsiteX12-4213" fmla="*/ 1104872 w 2613316"/>
              <a:gd name="connsiteY12-4214" fmla="*/ 38631 h 2403601"/>
              <a:gd name="connsiteX13-4215" fmla="*/ 1195650 w 2613316"/>
              <a:gd name="connsiteY13-4216" fmla="*/ 9230 h 2403601"/>
              <a:gd name="connsiteX14-4217" fmla="*/ 1296953 w 2613316"/>
              <a:gd name="connsiteY14-4218" fmla="*/ 1764 h 2403601"/>
              <a:gd name="connsiteX15-4219" fmla="*/ 1377208 w 2613316"/>
              <a:gd name="connsiteY15-4220" fmla="*/ 19030 h 2403601"/>
              <a:gd name="connsiteX16-4221" fmla="*/ 1437727 w 2613316"/>
              <a:gd name="connsiteY16-4222" fmla="*/ 48430 h 2403601"/>
              <a:gd name="connsiteX17-4223" fmla="*/ 1548679 w 2613316"/>
              <a:gd name="connsiteY17-4224" fmla="*/ 97432 h 2403601"/>
              <a:gd name="connsiteX18-4225" fmla="*/ 1347677 w 2613316"/>
              <a:gd name="connsiteY18-4226" fmla="*/ 1142921 h 2403601"/>
              <a:gd name="connsiteX19-4227" fmla="*/ 2123259 w 2613316"/>
              <a:gd name="connsiteY19-4228" fmla="*/ 184646 h 2403601"/>
              <a:gd name="connsiteX20-4229" fmla="*/ 2204304 w 2613316"/>
              <a:gd name="connsiteY20-4230" fmla="*/ 273835 h 2403601"/>
              <a:gd name="connsiteX21-4231" fmla="*/ 2274910 w 2613316"/>
              <a:gd name="connsiteY21-4232" fmla="*/ 313037 h 2403601"/>
              <a:gd name="connsiteX22-4233" fmla="*/ 2305169 w 2613316"/>
              <a:gd name="connsiteY22-4234" fmla="*/ 381640 h 2403601"/>
              <a:gd name="connsiteX23-4235" fmla="*/ 2355602 w 2613316"/>
              <a:gd name="connsiteY23-4236" fmla="*/ 528642 h 2403601"/>
              <a:gd name="connsiteX24-4237" fmla="*/ 1419412 w 2613316"/>
              <a:gd name="connsiteY24-4238" fmla="*/ 1212620 h 2403601"/>
              <a:gd name="connsiteX25-4239" fmla="*/ 2593906 w 2613316"/>
              <a:gd name="connsiteY25-4240" fmla="*/ 1088795 h 2403601"/>
              <a:gd name="connsiteX26-4241" fmla="*/ 2568802 w 2613316"/>
              <a:gd name="connsiteY26-4242" fmla="*/ 1172772 h 2403601"/>
              <a:gd name="connsiteX27-4243" fmla="*/ 2578774 w 2613316"/>
              <a:gd name="connsiteY27-4244" fmla="*/ 1254771 h 2403601"/>
              <a:gd name="connsiteX28-4245" fmla="*/ 2608689 w 2613316"/>
              <a:gd name="connsiteY28-4246" fmla="*/ 1309437 h 2403601"/>
              <a:gd name="connsiteX29-4247" fmla="*/ 2588745 w 2613316"/>
              <a:gd name="connsiteY29-4248" fmla="*/ 1373214 h 2403601"/>
              <a:gd name="connsiteX30-4249" fmla="*/ 2588745 w 2613316"/>
              <a:gd name="connsiteY30-4250" fmla="*/ 1436992 h 2403601"/>
              <a:gd name="connsiteX31-4251" fmla="*/ 1419412 w 2613316"/>
              <a:gd name="connsiteY31-4252" fmla="*/ 1311188 h 2403601"/>
              <a:gd name="connsiteX32-4253" fmla="*/ 2528916 w 2613316"/>
              <a:gd name="connsiteY32-4254" fmla="*/ 1810541 h 2403601"/>
              <a:gd name="connsiteX33-4255" fmla="*/ 2439172 w 2613316"/>
              <a:gd name="connsiteY33-4256" fmla="*/ 1874319 h 2403601"/>
              <a:gd name="connsiteX34-4257" fmla="*/ 2319514 w 2613316"/>
              <a:gd name="connsiteY34-4258" fmla="*/ 1965429 h 2403601"/>
              <a:gd name="connsiteX35-4259" fmla="*/ 2269656 w 2613316"/>
              <a:gd name="connsiteY35-4260" fmla="*/ 2056539 h 2403601"/>
              <a:gd name="connsiteX36-4261" fmla="*/ 2214037 w 2613316"/>
              <a:gd name="connsiteY36-4262" fmla="*/ 2152958 h 2403601"/>
              <a:gd name="connsiteX37-4263" fmla="*/ 1347677 w 2613316"/>
              <a:gd name="connsiteY37-4264" fmla="*/ 1380887 h 2403601"/>
              <a:gd name="connsiteX38-4265" fmla="*/ 1601563 w 2613316"/>
              <a:gd name="connsiteY38-4266" fmla="*/ 2393645 h 2403601"/>
              <a:gd name="connsiteX39-4267" fmla="*/ 1471933 w 2613316"/>
              <a:gd name="connsiteY39-4268" fmla="*/ 2375425 h 2403601"/>
              <a:gd name="connsiteX40-4269" fmla="*/ 1302417 w 2613316"/>
              <a:gd name="connsiteY40-4270" fmla="*/ 2384536 h 2403601"/>
              <a:gd name="connsiteX41-4271" fmla="*/ 1157351 w 2613316"/>
              <a:gd name="connsiteY41-4272" fmla="*/ 2403601 h 2403601"/>
              <a:gd name="connsiteX42-4273" fmla="*/ 1246229 w 2613316"/>
              <a:gd name="connsiteY42-4274" fmla="*/ 1380887 h 2403601"/>
              <a:gd name="connsiteX43-4275" fmla="*/ 664238 w 2613316"/>
              <a:gd name="connsiteY43-4276" fmla="*/ 2065651 h 2403601"/>
              <a:gd name="connsiteX44-4277" fmla="*/ 230296 w 2613316"/>
              <a:gd name="connsiteY44-4278" fmla="*/ 1870517 h 2403601"/>
              <a:gd name="connsiteX45-4279" fmla="*/ 1174494 w 2613316"/>
              <a:gd name="connsiteY45-4280" fmla="*/ 1311188 h 2403601"/>
              <a:gd name="connsiteX46" fmla="*/ 0 w 2613316"/>
              <a:gd name="connsiteY46" fmla="*/ 1261904 h 2403601"/>
              <a:gd name="connsiteX0-4281" fmla="*/ 0 w 2613316"/>
              <a:gd name="connsiteY0-4282" fmla="*/ 1261904 h 2403601"/>
              <a:gd name="connsiteX1-4283" fmla="*/ 1174494 w 2613316"/>
              <a:gd name="connsiteY1-4284" fmla="*/ 1212620 h 2403601"/>
              <a:gd name="connsiteX2-4285" fmla="*/ 249371 w 2613316"/>
              <a:gd name="connsiteY2-4286" fmla="*/ 606878 h 2403601"/>
              <a:gd name="connsiteX3-4287" fmla="*/ 318122 w 2613316"/>
              <a:gd name="connsiteY3-4288" fmla="*/ 538442 h 2403601"/>
              <a:gd name="connsiteX4-4289" fmla="*/ 364282 w 2613316"/>
              <a:gd name="connsiteY4-4290" fmla="*/ 453001 h 2403601"/>
              <a:gd name="connsiteX5-4291" fmla="*/ 415797 w 2613316"/>
              <a:gd name="connsiteY5-4292" fmla="*/ 362849 h 2403601"/>
              <a:gd name="connsiteX6-4293" fmla="*/ 415797 w 2613316"/>
              <a:gd name="connsiteY6-4294" fmla="*/ 362849 h 2403601"/>
              <a:gd name="connsiteX7-4295" fmla="*/ 441555 w 2613316"/>
              <a:gd name="connsiteY7-4296" fmla="*/ 311334 h 2403601"/>
              <a:gd name="connsiteX8-4297" fmla="*/ 540026 w 2613316"/>
              <a:gd name="connsiteY8-4298" fmla="*/ 293436 h 2403601"/>
              <a:gd name="connsiteX9-4299" fmla="*/ 648244 w 2613316"/>
              <a:gd name="connsiteY9-4300" fmla="*/ 285576 h 2403601"/>
              <a:gd name="connsiteX10-4301" fmla="*/ 1246229 w 2613316"/>
              <a:gd name="connsiteY10-4302" fmla="*/ 1142921 h 2403601"/>
              <a:gd name="connsiteX11-4303" fmla="*/ 1024179 w 2613316"/>
              <a:gd name="connsiteY11-4304" fmla="*/ 58231 h 2403601"/>
              <a:gd name="connsiteX12-4305" fmla="*/ 1104872 w 2613316"/>
              <a:gd name="connsiteY12-4306" fmla="*/ 38631 h 2403601"/>
              <a:gd name="connsiteX13-4307" fmla="*/ 1195650 w 2613316"/>
              <a:gd name="connsiteY13-4308" fmla="*/ 9230 h 2403601"/>
              <a:gd name="connsiteX14-4309" fmla="*/ 1296953 w 2613316"/>
              <a:gd name="connsiteY14-4310" fmla="*/ 1764 h 2403601"/>
              <a:gd name="connsiteX15-4311" fmla="*/ 1377208 w 2613316"/>
              <a:gd name="connsiteY15-4312" fmla="*/ 19030 h 2403601"/>
              <a:gd name="connsiteX16-4313" fmla="*/ 1437727 w 2613316"/>
              <a:gd name="connsiteY16-4314" fmla="*/ 48430 h 2403601"/>
              <a:gd name="connsiteX17-4315" fmla="*/ 1548679 w 2613316"/>
              <a:gd name="connsiteY17-4316" fmla="*/ 97432 h 2403601"/>
              <a:gd name="connsiteX18-4317" fmla="*/ 1347677 w 2613316"/>
              <a:gd name="connsiteY18-4318" fmla="*/ 1142921 h 2403601"/>
              <a:gd name="connsiteX19-4319" fmla="*/ 2123259 w 2613316"/>
              <a:gd name="connsiteY19-4320" fmla="*/ 184646 h 2403601"/>
              <a:gd name="connsiteX20-4321" fmla="*/ 2204304 w 2613316"/>
              <a:gd name="connsiteY20-4322" fmla="*/ 273835 h 2403601"/>
              <a:gd name="connsiteX21-4323" fmla="*/ 2274910 w 2613316"/>
              <a:gd name="connsiteY21-4324" fmla="*/ 313037 h 2403601"/>
              <a:gd name="connsiteX22-4325" fmla="*/ 2305169 w 2613316"/>
              <a:gd name="connsiteY22-4326" fmla="*/ 381640 h 2403601"/>
              <a:gd name="connsiteX23-4327" fmla="*/ 2355602 w 2613316"/>
              <a:gd name="connsiteY23-4328" fmla="*/ 528642 h 2403601"/>
              <a:gd name="connsiteX24-4329" fmla="*/ 1419412 w 2613316"/>
              <a:gd name="connsiteY24-4330" fmla="*/ 1212620 h 2403601"/>
              <a:gd name="connsiteX25-4331" fmla="*/ 2593906 w 2613316"/>
              <a:gd name="connsiteY25-4332" fmla="*/ 1088795 h 2403601"/>
              <a:gd name="connsiteX26-4333" fmla="*/ 2568802 w 2613316"/>
              <a:gd name="connsiteY26-4334" fmla="*/ 1172772 h 2403601"/>
              <a:gd name="connsiteX27-4335" fmla="*/ 2578774 w 2613316"/>
              <a:gd name="connsiteY27-4336" fmla="*/ 1254771 h 2403601"/>
              <a:gd name="connsiteX28-4337" fmla="*/ 2608689 w 2613316"/>
              <a:gd name="connsiteY28-4338" fmla="*/ 1309437 h 2403601"/>
              <a:gd name="connsiteX29-4339" fmla="*/ 2588745 w 2613316"/>
              <a:gd name="connsiteY29-4340" fmla="*/ 1373214 h 2403601"/>
              <a:gd name="connsiteX30-4341" fmla="*/ 2588745 w 2613316"/>
              <a:gd name="connsiteY30-4342" fmla="*/ 1436992 h 2403601"/>
              <a:gd name="connsiteX31-4343" fmla="*/ 1419412 w 2613316"/>
              <a:gd name="connsiteY31-4344" fmla="*/ 1311188 h 2403601"/>
              <a:gd name="connsiteX32-4345" fmla="*/ 2528916 w 2613316"/>
              <a:gd name="connsiteY32-4346" fmla="*/ 1810541 h 2403601"/>
              <a:gd name="connsiteX33-4347" fmla="*/ 2439172 w 2613316"/>
              <a:gd name="connsiteY33-4348" fmla="*/ 1874319 h 2403601"/>
              <a:gd name="connsiteX34-4349" fmla="*/ 2319514 w 2613316"/>
              <a:gd name="connsiteY34-4350" fmla="*/ 1965429 h 2403601"/>
              <a:gd name="connsiteX35-4351" fmla="*/ 2269656 w 2613316"/>
              <a:gd name="connsiteY35-4352" fmla="*/ 2056539 h 2403601"/>
              <a:gd name="connsiteX36-4353" fmla="*/ 2214037 w 2613316"/>
              <a:gd name="connsiteY36-4354" fmla="*/ 2152958 h 2403601"/>
              <a:gd name="connsiteX37-4355" fmla="*/ 1347677 w 2613316"/>
              <a:gd name="connsiteY37-4356" fmla="*/ 1380887 h 2403601"/>
              <a:gd name="connsiteX38-4357" fmla="*/ 1601563 w 2613316"/>
              <a:gd name="connsiteY38-4358" fmla="*/ 2393645 h 2403601"/>
              <a:gd name="connsiteX39-4359" fmla="*/ 1471933 w 2613316"/>
              <a:gd name="connsiteY39-4360" fmla="*/ 2375425 h 2403601"/>
              <a:gd name="connsiteX40-4361" fmla="*/ 1302417 w 2613316"/>
              <a:gd name="connsiteY40-4362" fmla="*/ 2384536 h 2403601"/>
              <a:gd name="connsiteX41-4363" fmla="*/ 1157351 w 2613316"/>
              <a:gd name="connsiteY41-4364" fmla="*/ 2403601 h 2403601"/>
              <a:gd name="connsiteX42-4365" fmla="*/ 1246229 w 2613316"/>
              <a:gd name="connsiteY42-4366" fmla="*/ 1380887 h 2403601"/>
              <a:gd name="connsiteX43-4367" fmla="*/ 664238 w 2613316"/>
              <a:gd name="connsiteY43-4368" fmla="*/ 2065651 h 2403601"/>
              <a:gd name="connsiteX44-4369" fmla="*/ 230296 w 2613316"/>
              <a:gd name="connsiteY44-4370" fmla="*/ 1870517 h 2403601"/>
              <a:gd name="connsiteX45-4371" fmla="*/ 1174494 w 2613316"/>
              <a:gd name="connsiteY45-4372" fmla="*/ 1311188 h 2403601"/>
              <a:gd name="connsiteX46-4373" fmla="*/ 0 w 2613316"/>
              <a:gd name="connsiteY46-4374" fmla="*/ 1261904 h 2403601"/>
              <a:gd name="connsiteX0-4375" fmla="*/ 0 w 2613316"/>
              <a:gd name="connsiteY0-4376" fmla="*/ 1261904 h 2403601"/>
              <a:gd name="connsiteX1-4377" fmla="*/ 1174494 w 2613316"/>
              <a:gd name="connsiteY1-4378" fmla="*/ 1212620 h 2403601"/>
              <a:gd name="connsiteX2-4379" fmla="*/ 249371 w 2613316"/>
              <a:gd name="connsiteY2-4380" fmla="*/ 606878 h 2403601"/>
              <a:gd name="connsiteX3-4381" fmla="*/ 318122 w 2613316"/>
              <a:gd name="connsiteY3-4382" fmla="*/ 538442 h 2403601"/>
              <a:gd name="connsiteX4-4383" fmla="*/ 364282 w 2613316"/>
              <a:gd name="connsiteY4-4384" fmla="*/ 453001 h 2403601"/>
              <a:gd name="connsiteX5-4385" fmla="*/ 415797 w 2613316"/>
              <a:gd name="connsiteY5-4386" fmla="*/ 362849 h 2403601"/>
              <a:gd name="connsiteX6-4387" fmla="*/ 415797 w 2613316"/>
              <a:gd name="connsiteY6-4388" fmla="*/ 362849 h 2403601"/>
              <a:gd name="connsiteX7-4389" fmla="*/ 441555 w 2613316"/>
              <a:gd name="connsiteY7-4390" fmla="*/ 311334 h 2403601"/>
              <a:gd name="connsiteX8-4391" fmla="*/ 540026 w 2613316"/>
              <a:gd name="connsiteY8-4392" fmla="*/ 293436 h 2403601"/>
              <a:gd name="connsiteX9-4393" fmla="*/ 648244 w 2613316"/>
              <a:gd name="connsiteY9-4394" fmla="*/ 285576 h 2403601"/>
              <a:gd name="connsiteX10-4395" fmla="*/ 1246229 w 2613316"/>
              <a:gd name="connsiteY10-4396" fmla="*/ 1142921 h 2403601"/>
              <a:gd name="connsiteX11-4397" fmla="*/ 1024179 w 2613316"/>
              <a:gd name="connsiteY11-4398" fmla="*/ 58231 h 2403601"/>
              <a:gd name="connsiteX12-4399" fmla="*/ 1104872 w 2613316"/>
              <a:gd name="connsiteY12-4400" fmla="*/ 38631 h 2403601"/>
              <a:gd name="connsiteX13-4401" fmla="*/ 1195650 w 2613316"/>
              <a:gd name="connsiteY13-4402" fmla="*/ 9230 h 2403601"/>
              <a:gd name="connsiteX14-4403" fmla="*/ 1296953 w 2613316"/>
              <a:gd name="connsiteY14-4404" fmla="*/ 1764 h 2403601"/>
              <a:gd name="connsiteX15-4405" fmla="*/ 1377208 w 2613316"/>
              <a:gd name="connsiteY15-4406" fmla="*/ 19030 h 2403601"/>
              <a:gd name="connsiteX16-4407" fmla="*/ 1437727 w 2613316"/>
              <a:gd name="connsiteY16-4408" fmla="*/ 48430 h 2403601"/>
              <a:gd name="connsiteX17-4409" fmla="*/ 1548679 w 2613316"/>
              <a:gd name="connsiteY17-4410" fmla="*/ 97432 h 2403601"/>
              <a:gd name="connsiteX18-4411" fmla="*/ 1347677 w 2613316"/>
              <a:gd name="connsiteY18-4412" fmla="*/ 1142921 h 2403601"/>
              <a:gd name="connsiteX19-4413" fmla="*/ 2123259 w 2613316"/>
              <a:gd name="connsiteY19-4414" fmla="*/ 184646 h 2403601"/>
              <a:gd name="connsiteX20-4415" fmla="*/ 2204304 w 2613316"/>
              <a:gd name="connsiteY20-4416" fmla="*/ 273835 h 2403601"/>
              <a:gd name="connsiteX21-4417" fmla="*/ 2274910 w 2613316"/>
              <a:gd name="connsiteY21-4418" fmla="*/ 313037 h 2403601"/>
              <a:gd name="connsiteX22-4419" fmla="*/ 2305169 w 2613316"/>
              <a:gd name="connsiteY22-4420" fmla="*/ 381640 h 2403601"/>
              <a:gd name="connsiteX23-4421" fmla="*/ 2355602 w 2613316"/>
              <a:gd name="connsiteY23-4422" fmla="*/ 528642 h 2403601"/>
              <a:gd name="connsiteX24-4423" fmla="*/ 1419412 w 2613316"/>
              <a:gd name="connsiteY24-4424" fmla="*/ 1212620 h 2403601"/>
              <a:gd name="connsiteX25-4425" fmla="*/ 2593906 w 2613316"/>
              <a:gd name="connsiteY25-4426" fmla="*/ 1088795 h 2403601"/>
              <a:gd name="connsiteX26-4427" fmla="*/ 2568802 w 2613316"/>
              <a:gd name="connsiteY26-4428" fmla="*/ 1172772 h 2403601"/>
              <a:gd name="connsiteX27-4429" fmla="*/ 2578774 w 2613316"/>
              <a:gd name="connsiteY27-4430" fmla="*/ 1254771 h 2403601"/>
              <a:gd name="connsiteX28-4431" fmla="*/ 2608689 w 2613316"/>
              <a:gd name="connsiteY28-4432" fmla="*/ 1309437 h 2403601"/>
              <a:gd name="connsiteX29-4433" fmla="*/ 2588745 w 2613316"/>
              <a:gd name="connsiteY29-4434" fmla="*/ 1373214 h 2403601"/>
              <a:gd name="connsiteX30-4435" fmla="*/ 2588745 w 2613316"/>
              <a:gd name="connsiteY30-4436" fmla="*/ 1436992 h 2403601"/>
              <a:gd name="connsiteX31-4437" fmla="*/ 1419412 w 2613316"/>
              <a:gd name="connsiteY31-4438" fmla="*/ 1311188 h 2403601"/>
              <a:gd name="connsiteX32-4439" fmla="*/ 2528916 w 2613316"/>
              <a:gd name="connsiteY32-4440" fmla="*/ 1810541 h 2403601"/>
              <a:gd name="connsiteX33-4441" fmla="*/ 2439172 w 2613316"/>
              <a:gd name="connsiteY33-4442" fmla="*/ 1874319 h 2403601"/>
              <a:gd name="connsiteX34-4443" fmla="*/ 2319514 w 2613316"/>
              <a:gd name="connsiteY34-4444" fmla="*/ 1965429 h 2403601"/>
              <a:gd name="connsiteX35-4445" fmla="*/ 2269656 w 2613316"/>
              <a:gd name="connsiteY35-4446" fmla="*/ 2056539 h 2403601"/>
              <a:gd name="connsiteX36-4447" fmla="*/ 2214037 w 2613316"/>
              <a:gd name="connsiteY36-4448" fmla="*/ 2152958 h 2403601"/>
              <a:gd name="connsiteX37-4449" fmla="*/ 1347677 w 2613316"/>
              <a:gd name="connsiteY37-4450" fmla="*/ 1380887 h 2403601"/>
              <a:gd name="connsiteX38-4451" fmla="*/ 1601563 w 2613316"/>
              <a:gd name="connsiteY38-4452" fmla="*/ 2393645 h 2403601"/>
              <a:gd name="connsiteX39-4453" fmla="*/ 1471933 w 2613316"/>
              <a:gd name="connsiteY39-4454" fmla="*/ 2375425 h 2403601"/>
              <a:gd name="connsiteX40-4455" fmla="*/ 1302417 w 2613316"/>
              <a:gd name="connsiteY40-4456" fmla="*/ 2384536 h 2403601"/>
              <a:gd name="connsiteX41-4457" fmla="*/ 1157351 w 2613316"/>
              <a:gd name="connsiteY41-4458" fmla="*/ 2403601 h 2403601"/>
              <a:gd name="connsiteX42-4459" fmla="*/ 1246229 w 2613316"/>
              <a:gd name="connsiteY42-4460" fmla="*/ 1380887 h 2403601"/>
              <a:gd name="connsiteX43-4461" fmla="*/ 664238 w 2613316"/>
              <a:gd name="connsiteY43-4462" fmla="*/ 2065651 h 2403601"/>
              <a:gd name="connsiteX44-4463" fmla="*/ 230296 w 2613316"/>
              <a:gd name="connsiteY44-4464" fmla="*/ 1870517 h 2403601"/>
              <a:gd name="connsiteX45-4465" fmla="*/ 1174494 w 2613316"/>
              <a:gd name="connsiteY45-4466" fmla="*/ 1311188 h 2403601"/>
              <a:gd name="connsiteX46-4467" fmla="*/ 0 w 2613316"/>
              <a:gd name="connsiteY46-4468" fmla="*/ 1261904 h 2403601"/>
              <a:gd name="connsiteX0-4469" fmla="*/ 0 w 2613316"/>
              <a:gd name="connsiteY0-4470" fmla="*/ 1261904 h 2403601"/>
              <a:gd name="connsiteX1-4471" fmla="*/ 1174494 w 2613316"/>
              <a:gd name="connsiteY1-4472" fmla="*/ 1212620 h 2403601"/>
              <a:gd name="connsiteX2-4473" fmla="*/ 249371 w 2613316"/>
              <a:gd name="connsiteY2-4474" fmla="*/ 606878 h 2403601"/>
              <a:gd name="connsiteX3-4475" fmla="*/ 318122 w 2613316"/>
              <a:gd name="connsiteY3-4476" fmla="*/ 538442 h 2403601"/>
              <a:gd name="connsiteX4-4477" fmla="*/ 364282 w 2613316"/>
              <a:gd name="connsiteY4-4478" fmla="*/ 453001 h 2403601"/>
              <a:gd name="connsiteX5-4479" fmla="*/ 415797 w 2613316"/>
              <a:gd name="connsiteY5-4480" fmla="*/ 362849 h 2403601"/>
              <a:gd name="connsiteX6-4481" fmla="*/ 415797 w 2613316"/>
              <a:gd name="connsiteY6-4482" fmla="*/ 362849 h 2403601"/>
              <a:gd name="connsiteX7-4483" fmla="*/ 441555 w 2613316"/>
              <a:gd name="connsiteY7-4484" fmla="*/ 311334 h 2403601"/>
              <a:gd name="connsiteX8-4485" fmla="*/ 540026 w 2613316"/>
              <a:gd name="connsiteY8-4486" fmla="*/ 293436 h 2403601"/>
              <a:gd name="connsiteX9-4487" fmla="*/ 648244 w 2613316"/>
              <a:gd name="connsiteY9-4488" fmla="*/ 285576 h 2403601"/>
              <a:gd name="connsiteX10-4489" fmla="*/ 1246229 w 2613316"/>
              <a:gd name="connsiteY10-4490" fmla="*/ 1142921 h 2403601"/>
              <a:gd name="connsiteX11-4491" fmla="*/ 1024179 w 2613316"/>
              <a:gd name="connsiteY11-4492" fmla="*/ 58231 h 2403601"/>
              <a:gd name="connsiteX12-4493" fmla="*/ 1104872 w 2613316"/>
              <a:gd name="connsiteY12-4494" fmla="*/ 38631 h 2403601"/>
              <a:gd name="connsiteX13-4495" fmla="*/ 1195650 w 2613316"/>
              <a:gd name="connsiteY13-4496" fmla="*/ 9230 h 2403601"/>
              <a:gd name="connsiteX14-4497" fmla="*/ 1296953 w 2613316"/>
              <a:gd name="connsiteY14-4498" fmla="*/ 1764 h 2403601"/>
              <a:gd name="connsiteX15-4499" fmla="*/ 1377208 w 2613316"/>
              <a:gd name="connsiteY15-4500" fmla="*/ 19030 h 2403601"/>
              <a:gd name="connsiteX16-4501" fmla="*/ 1437727 w 2613316"/>
              <a:gd name="connsiteY16-4502" fmla="*/ 48430 h 2403601"/>
              <a:gd name="connsiteX17-4503" fmla="*/ 1548679 w 2613316"/>
              <a:gd name="connsiteY17-4504" fmla="*/ 97432 h 2403601"/>
              <a:gd name="connsiteX18-4505" fmla="*/ 1347677 w 2613316"/>
              <a:gd name="connsiteY18-4506" fmla="*/ 1142921 h 2403601"/>
              <a:gd name="connsiteX19-4507" fmla="*/ 2123259 w 2613316"/>
              <a:gd name="connsiteY19-4508" fmla="*/ 184646 h 2403601"/>
              <a:gd name="connsiteX20-4509" fmla="*/ 2204304 w 2613316"/>
              <a:gd name="connsiteY20-4510" fmla="*/ 273835 h 2403601"/>
              <a:gd name="connsiteX21-4511" fmla="*/ 2274910 w 2613316"/>
              <a:gd name="connsiteY21-4512" fmla="*/ 313037 h 2403601"/>
              <a:gd name="connsiteX22-4513" fmla="*/ 2305169 w 2613316"/>
              <a:gd name="connsiteY22-4514" fmla="*/ 381640 h 2403601"/>
              <a:gd name="connsiteX23-4515" fmla="*/ 2355602 w 2613316"/>
              <a:gd name="connsiteY23-4516" fmla="*/ 528642 h 2403601"/>
              <a:gd name="connsiteX24-4517" fmla="*/ 1419412 w 2613316"/>
              <a:gd name="connsiteY24-4518" fmla="*/ 1212620 h 2403601"/>
              <a:gd name="connsiteX25-4519" fmla="*/ 2593906 w 2613316"/>
              <a:gd name="connsiteY25-4520" fmla="*/ 1088795 h 2403601"/>
              <a:gd name="connsiteX26-4521" fmla="*/ 2568802 w 2613316"/>
              <a:gd name="connsiteY26-4522" fmla="*/ 1172772 h 2403601"/>
              <a:gd name="connsiteX27-4523" fmla="*/ 2578774 w 2613316"/>
              <a:gd name="connsiteY27-4524" fmla="*/ 1254771 h 2403601"/>
              <a:gd name="connsiteX28-4525" fmla="*/ 2608689 w 2613316"/>
              <a:gd name="connsiteY28-4526" fmla="*/ 1309437 h 2403601"/>
              <a:gd name="connsiteX29-4527" fmla="*/ 2588745 w 2613316"/>
              <a:gd name="connsiteY29-4528" fmla="*/ 1373214 h 2403601"/>
              <a:gd name="connsiteX30-4529" fmla="*/ 2588745 w 2613316"/>
              <a:gd name="connsiteY30-4530" fmla="*/ 1436992 h 2403601"/>
              <a:gd name="connsiteX31-4531" fmla="*/ 1419412 w 2613316"/>
              <a:gd name="connsiteY31-4532" fmla="*/ 1311188 h 2403601"/>
              <a:gd name="connsiteX32-4533" fmla="*/ 2528916 w 2613316"/>
              <a:gd name="connsiteY32-4534" fmla="*/ 1810541 h 2403601"/>
              <a:gd name="connsiteX33-4535" fmla="*/ 2439172 w 2613316"/>
              <a:gd name="connsiteY33-4536" fmla="*/ 1874319 h 2403601"/>
              <a:gd name="connsiteX34-4537" fmla="*/ 2319514 w 2613316"/>
              <a:gd name="connsiteY34-4538" fmla="*/ 1965429 h 2403601"/>
              <a:gd name="connsiteX35-4539" fmla="*/ 2269656 w 2613316"/>
              <a:gd name="connsiteY35-4540" fmla="*/ 2056539 h 2403601"/>
              <a:gd name="connsiteX36-4541" fmla="*/ 2214037 w 2613316"/>
              <a:gd name="connsiteY36-4542" fmla="*/ 2152958 h 2403601"/>
              <a:gd name="connsiteX37-4543" fmla="*/ 1347677 w 2613316"/>
              <a:gd name="connsiteY37-4544" fmla="*/ 1380887 h 2403601"/>
              <a:gd name="connsiteX38-4545" fmla="*/ 1601563 w 2613316"/>
              <a:gd name="connsiteY38-4546" fmla="*/ 2393645 h 2403601"/>
              <a:gd name="connsiteX39-4547" fmla="*/ 1471933 w 2613316"/>
              <a:gd name="connsiteY39-4548" fmla="*/ 2375425 h 2403601"/>
              <a:gd name="connsiteX40-4549" fmla="*/ 1302417 w 2613316"/>
              <a:gd name="connsiteY40-4550" fmla="*/ 2384536 h 2403601"/>
              <a:gd name="connsiteX41-4551" fmla="*/ 1157351 w 2613316"/>
              <a:gd name="connsiteY41-4552" fmla="*/ 2403601 h 2403601"/>
              <a:gd name="connsiteX42-4553" fmla="*/ 1246229 w 2613316"/>
              <a:gd name="connsiteY42-4554" fmla="*/ 1380887 h 2403601"/>
              <a:gd name="connsiteX43-4555" fmla="*/ 664238 w 2613316"/>
              <a:gd name="connsiteY43-4556" fmla="*/ 2065651 h 2403601"/>
              <a:gd name="connsiteX44-4557" fmla="*/ 230296 w 2613316"/>
              <a:gd name="connsiteY44-4558" fmla="*/ 1870517 h 2403601"/>
              <a:gd name="connsiteX45-4559" fmla="*/ 1174494 w 2613316"/>
              <a:gd name="connsiteY45-4560" fmla="*/ 1311188 h 2403601"/>
              <a:gd name="connsiteX46-4561" fmla="*/ 0 w 2613316"/>
              <a:gd name="connsiteY46-4562" fmla="*/ 1261904 h 2403601"/>
              <a:gd name="connsiteX0-4563" fmla="*/ 0 w 2613316"/>
              <a:gd name="connsiteY0-4564" fmla="*/ 1261904 h 2403601"/>
              <a:gd name="connsiteX1-4565" fmla="*/ 1174494 w 2613316"/>
              <a:gd name="connsiteY1-4566" fmla="*/ 1212620 h 2403601"/>
              <a:gd name="connsiteX2-4567" fmla="*/ 249371 w 2613316"/>
              <a:gd name="connsiteY2-4568" fmla="*/ 606878 h 2403601"/>
              <a:gd name="connsiteX3-4569" fmla="*/ 318122 w 2613316"/>
              <a:gd name="connsiteY3-4570" fmla="*/ 538442 h 2403601"/>
              <a:gd name="connsiteX4-4571" fmla="*/ 364282 w 2613316"/>
              <a:gd name="connsiteY4-4572" fmla="*/ 453001 h 2403601"/>
              <a:gd name="connsiteX5-4573" fmla="*/ 415797 w 2613316"/>
              <a:gd name="connsiteY5-4574" fmla="*/ 362849 h 2403601"/>
              <a:gd name="connsiteX6-4575" fmla="*/ 415797 w 2613316"/>
              <a:gd name="connsiteY6-4576" fmla="*/ 362849 h 2403601"/>
              <a:gd name="connsiteX7-4577" fmla="*/ 441555 w 2613316"/>
              <a:gd name="connsiteY7-4578" fmla="*/ 311334 h 2403601"/>
              <a:gd name="connsiteX8-4579" fmla="*/ 540026 w 2613316"/>
              <a:gd name="connsiteY8-4580" fmla="*/ 293436 h 2403601"/>
              <a:gd name="connsiteX9-4581" fmla="*/ 648244 w 2613316"/>
              <a:gd name="connsiteY9-4582" fmla="*/ 285576 h 2403601"/>
              <a:gd name="connsiteX10-4583" fmla="*/ 1246229 w 2613316"/>
              <a:gd name="connsiteY10-4584" fmla="*/ 1142921 h 2403601"/>
              <a:gd name="connsiteX11-4585" fmla="*/ 1024179 w 2613316"/>
              <a:gd name="connsiteY11-4586" fmla="*/ 58231 h 2403601"/>
              <a:gd name="connsiteX12-4587" fmla="*/ 1104872 w 2613316"/>
              <a:gd name="connsiteY12-4588" fmla="*/ 38631 h 2403601"/>
              <a:gd name="connsiteX13-4589" fmla="*/ 1195650 w 2613316"/>
              <a:gd name="connsiteY13-4590" fmla="*/ 9230 h 2403601"/>
              <a:gd name="connsiteX14-4591" fmla="*/ 1296953 w 2613316"/>
              <a:gd name="connsiteY14-4592" fmla="*/ 1764 h 2403601"/>
              <a:gd name="connsiteX15-4593" fmla="*/ 1377208 w 2613316"/>
              <a:gd name="connsiteY15-4594" fmla="*/ 19030 h 2403601"/>
              <a:gd name="connsiteX16-4595" fmla="*/ 1437727 w 2613316"/>
              <a:gd name="connsiteY16-4596" fmla="*/ 48430 h 2403601"/>
              <a:gd name="connsiteX17-4597" fmla="*/ 1548679 w 2613316"/>
              <a:gd name="connsiteY17-4598" fmla="*/ 97432 h 2403601"/>
              <a:gd name="connsiteX18-4599" fmla="*/ 1347677 w 2613316"/>
              <a:gd name="connsiteY18-4600" fmla="*/ 1142921 h 2403601"/>
              <a:gd name="connsiteX19-4601" fmla="*/ 2123259 w 2613316"/>
              <a:gd name="connsiteY19-4602" fmla="*/ 184646 h 2403601"/>
              <a:gd name="connsiteX20-4603" fmla="*/ 2204304 w 2613316"/>
              <a:gd name="connsiteY20-4604" fmla="*/ 273835 h 2403601"/>
              <a:gd name="connsiteX21-4605" fmla="*/ 2274910 w 2613316"/>
              <a:gd name="connsiteY21-4606" fmla="*/ 313037 h 2403601"/>
              <a:gd name="connsiteX22-4607" fmla="*/ 2305169 w 2613316"/>
              <a:gd name="connsiteY22-4608" fmla="*/ 381640 h 2403601"/>
              <a:gd name="connsiteX23-4609" fmla="*/ 2355602 w 2613316"/>
              <a:gd name="connsiteY23-4610" fmla="*/ 528642 h 2403601"/>
              <a:gd name="connsiteX24-4611" fmla="*/ 1419412 w 2613316"/>
              <a:gd name="connsiteY24-4612" fmla="*/ 1212620 h 2403601"/>
              <a:gd name="connsiteX25-4613" fmla="*/ 2593906 w 2613316"/>
              <a:gd name="connsiteY25-4614" fmla="*/ 1088795 h 2403601"/>
              <a:gd name="connsiteX26-4615" fmla="*/ 2568802 w 2613316"/>
              <a:gd name="connsiteY26-4616" fmla="*/ 1172772 h 2403601"/>
              <a:gd name="connsiteX27-4617" fmla="*/ 2578774 w 2613316"/>
              <a:gd name="connsiteY27-4618" fmla="*/ 1254771 h 2403601"/>
              <a:gd name="connsiteX28-4619" fmla="*/ 2608689 w 2613316"/>
              <a:gd name="connsiteY28-4620" fmla="*/ 1309437 h 2403601"/>
              <a:gd name="connsiteX29-4621" fmla="*/ 2588745 w 2613316"/>
              <a:gd name="connsiteY29-4622" fmla="*/ 1373214 h 2403601"/>
              <a:gd name="connsiteX30-4623" fmla="*/ 2588745 w 2613316"/>
              <a:gd name="connsiteY30-4624" fmla="*/ 1436992 h 2403601"/>
              <a:gd name="connsiteX31-4625" fmla="*/ 1419412 w 2613316"/>
              <a:gd name="connsiteY31-4626" fmla="*/ 1311188 h 2403601"/>
              <a:gd name="connsiteX32-4627" fmla="*/ 2528916 w 2613316"/>
              <a:gd name="connsiteY32-4628" fmla="*/ 1810541 h 2403601"/>
              <a:gd name="connsiteX33-4629" fmla="*/ 2439172 w 2613316"/>
              <a:gd name="connsiteY33-4630" fmla="*/ 1874319 h 2403601"/>
              <a:gd name="connsiteX34-4631" fmla="*/ 2319514 w 2613316"/>
              <a:gd name="connsiteY34-4632" fmla="*/ 1965429 h 2403601"/>
              <a:gd name="connsiteX35-4633" fmla="*/ 2269656 w 2613316"/>
              <a:gd name="connsiteY35-4634" fmla="*/ 2056539 h 2403601"/>
              <a:gd name="connsiteX36-4635" fmla="*/ 2214037 w 2613316"/>
              <a:gd name="connsiteY36-4636" fmla="*/ 2152958 h 2403601"/>
              <a:gd name="connsiteX37-4637" fmla="*/ 1347677 w 2613316"/>
              <a:gd name="connsiteY37-4638" fmla="*/ 1380887 h 2403601"/>
              <a:gd name="connsiteX38-4639" fmla="*/ 1601563 w 2613316"/>
              <a:gd name="connsiteY38-4640" fmla="*/ 2393645 h 2403601"/>
              <a:gd name="connsiteX39-4641" fmla="*/ 1471933 w 2613316"/>
              <a:gd name="connsiteY39-4642" fmla="*/ 2375425 h 2403601"/>
              <a:gd name="connsiteX40-4643" fmla="*/ 1302417 w 2613316"/>
              <a:gd name="connsiteY40-4644" fmla="*/ 2384536 h 2403601"/>
              <a:gd name="connsiteX41-4645" fmla="*/ 1157351 w 2613316"/>
              <a:gd name="connsiteY41-4646" fmla="*/ 2403601 h 2403601"/>
              <a:gd name="connsiteX42-4647" fmla="*/ 1246229 w 2613316"/>
              <a:gd name="connsiteY42-4648" fmla="*/ 1380887 h 2403601"/>
              <a:gd name="connsiteX43-4649" fmla="*/ 614379 w 2613316"/>
              <a:gd name="connsiteY43-4650" fmla="*/ 2111206 h 2403601"/>
              <a:gd name="connsiteX44-4651" fmla="*/ 230296 w 2613316"/>
              <a:gd name="connsiteY44-4652" fmla="*/ 1870517 h 2403601"/>
              <a:gd name="connsiteX45-4653" fmla="*/ 1174494 w 2613316"/>
              <a:gd name="connsiteY45-4654" fmla="*/ 1311188 h 2403601"/>
              <a:gd name="connsiteX46-4655" fmla="*/ 0 w 2613316"/>
              <a:gd name="connsiteY46-4656" fmla="*/ 1261904 h 2403601"/>
              <a:gd name="connsiteX0-4657" fmla="*/ 0 w 2613316"/>
              <a:gd name="connsiteY0-4658" fmla="*/ 1261904 h 2403601"/>
              <a:gd name="connsiteX1-4659" fmla="*/ 1174494 w 2613316"/>
              <a:gd name="connsiteY1-4660" fmla="*/ 1212620 h 2403601"/>
              <a:gd name="connsiteX2-4661" fmla="*/ 249371 w 2613316"/>
              <a:gd name="connsiteY2-4662" fmla="*/ 606878 h 2403601"/>
              <a:gd name="connsiteX3-4663" fmla="*/ 318122 w 2613316"/>
              <a:gd name="connsiteY3-4664" fmla="*/ 538442 h 2403601"/>
              <a:gd name="connsiteX4-4665" fmla="*/ 364282 w 2613316"/>
              <a:gd name="connsiteY4-4666" fmla="*/ 453001 h 2403601"/>
              <a:gd name="connsiteX5-4667" fmla="*/ 415797 w 2613316"/>
              <a:gd name="connsiteY5-4668" fmla="*/ 362849 h 2403601"/>
              <a:gd name="connsiteX6-4669" fmla="*/ 415797 w 2613316"/>
              <a:gd name="connsiteY6-4670" fmla="*/ 362849 h 2403601"/>
              <a:gd name="connsiteX7-4671" fmla="*/ 441555 w 2613316"/>
              <a:gd name="connsiteY7-4672" fmla="*/ 311334 h 2403601"/>
              <a:gd name="connsiteX8-4673" fmla="*/ 540026 w 2613316"/>
              <a:gd name="connsiteY8-4674" fmla="*/ 293436 h 2403601"/>
              <a:gd name="connsiteX9-4675" fmla="*/ 648244 w 2613316"/>
              <a:gd name="connsiteY9-4676" fmla="*/ 285576 h 2403601"/>
              <a:gd name="connsiteX10-4677" fmla="*/ 1246229 w 2613316"/>
              <a:gd name="connsiteY10-4678" fmla="*/ 1142921 h 2403601"/>
              <a:gd name="connsiteX11-4679" fmla="*/ 1024179 w 2613316"/>
              <a:gd name="connsiteY11-4680" fmla="*/ 58231 h 2403601"/>
              <a:gd name="connsiteX12-4681" fmla="*/ 1104872 w 2613316"/>
              <a:gd name="connsiteY12-4682" fmla="*/ 38631 h 2403601"/>
              <a:gd name="connsiteX13-4683" fmla="*/ 1195650 w 2613316"/>
              <a:gd name="connsiteY13-4684" fmla="*/ 9230 h 2403601"/>
              <a:gd name="connsiteX14-4685" fmla="*/ 1296953 w 2613316"/>
              <a:gd name="connsiteY14-4686" fmla="*/ 1764 h 2403601"/>
              <a:gd name="connsiteX15-4687" fmla="*/ 1377208 w 2613316"/>
              <a:gd name="connsiteY15-4688" fmla="*/ 19030 h 2403601"/>
              <a:gd name="connsiteX16-4689" fmla="*/ 1437727 w 2613316"/>
              <a:gd name="connsiteY16-4690" fmla="*/ 48430 h 2403601"/>
              <a:gd name="connsiteX17-4691" fmla="*/ 1548679 w 2613316"/>
              <a:gd name="connsiteY17-4692" fmla="*/ 97432 h 2403601"/>
              <a:gd name="connsiteX18-4693" fmla="*/ 1347677 w 2613316"/>
              <a:gd name="connsiteY18-4694" fmla="*/ 1142921 h 2403601"/>
              <a:gd name="connsiteX19-4695" fmla="*/ 2123259 w 2613316"/>
              <a:gd name="connsiteY19-4696" fmla="*/ 184646 h 2403601"/>
              <a:gd name="connsiteX20-4697" fmla="*/ 2204304 w 2613316"/>
              <a:gd name="connsiteY20-4698" fmla="*/ 273835 h 2403601"/>
              <a:gd name="connsiteX21-4699" fmla="*/ 2274910 w 2613316"/>
              <a:gd name="connsiteY21-4700" fmla="*/ 313037 h 2403601"/>
              <a:gd name="connsiteX22-4701" fmla="*/ 2305169 w 2613316"/>
              <a:gd name="connsiteY22-4702" fmla="*/ 381640 h 2403601"/>
              <a:gd name="connsiteX23-4703" fmla="*/ 2355602 w 2613316"/>
              <a:gd name="connsiteY23-4704" fmla="*/ 528642 h 2403601"/>
              <a:gd name="connsiteX24-4705" fmla="*/ 1419412 w 2613316"/>
              <a:gd name="connsiteY24-4706" fmla="*/ 1212620 h 2403601"/>
              <a:gd name="connsiteX25-4707" fmla="*/ 2593906 w 2613316"/>
              <a:gd name="connsiteY25-4708" fmla="*/ 1088795 h 2403601"/>
              <a:gd name="connsiteX26-4709" fmla="*/ 2568802 w 2613316"/>
              <a:gd name="connsiteY26-4710" fmla="*/ 1172772 h 2403601"/>
              <a:gd name="connsiteX27-4711" fmla="*/ 2578774 w 2613316"/>
              <a:gd name="connsiteY27-4712" fmla="*/ 1254771 h 2403601"/>
              <a:gd name="connsiteX28-4713" fmla="*/ 2608689 w 2613316"/>
              <a:gd name="connsiteY28-4714" fmla="*/ 1309437 h 2403601"/>
              <a:gd name="connsiteX29-4715" fmla="*/ 2588745 w 2613316"/>
              <a:gd name="connsiteY29-4716" fmla="*/ 1373214 h 2403601"/>
              <a:gd name="connsiteX30-4717" fmla="*/ 2588745 w 2613316"/>
              <a:gd name="connsiteY30-4718" fmla="*/ 1436992 h 2403601"/>
              <a:gd name="connsiteX31-4719" fmla="*/ 1419412 w 2613316"/>
              <a:gd name="connsiteY31-4720" fmla="*/ 1311188 h 2403601"/>
              <a:gd name="connsiteX32-4721" fmla="*/ 2528916 w 2613316"/>
              <a:gd name="connsiteY32-4722" fmla="*/ 1810541 h 2403601"/>
              <a:gd name="connsiteX33-4723" fmla="*/ 2439172 w 2613316"/>
              <a:gd name="connsiteY33-4724" fmla="*/ 1874319 h 2403601"/>
              <a:gd name="connsiteX34-4725" fmla="*/ 2319514 w 2613316"/>
              <a:gd name="connsiteY34-4726" fmla="*/ 1965429 h 2403601"/>
              <a:gd name="connsiteX35-4727" fmla="*/ 2269656 w 2613316"/>
              <a:gd name="connsiteY35-4728" fmla="*/ 2056539 h 2403601"/>
              <a:gd name="connsiteX36-4729" fmla="*/ 2214037 w 2613316"/>
              <a:gd name="connsiteY36-4730" fmla="*/ 2152958 h 2403601"/>
              <a:gd name="connsiteX37-4731" fmla="*/ 1347677 w 2613316"/>
              <a:gd name="connsiteY37-4732" fmla="*/ 1380887 h 2403601"/>
              <a:gd name="connsiteX38-4733" fmla="*/ 1601563 w 2613316"/>
              <a:gd name="connsiteY38-4734" fmla="*/ 2393645 h 2403601"/>
              <a:gd name="connsiteX39-4735" fmla="*/ 1471933 w 2613316"/>
              <a:gd name="connsiteY39-4736" fmla="*/ 2375425 h 2403601"/>
              <a:gd name="connsiteX40-4737" fmla="*/ 1302417 w 2613316"/>
              <a:gd name="connsiteY40-4738" fmla="*/ 2384536 h 2403601"/>
              <a:gd name="connsiteX41-4739" fmla="*/ 1157351 w 2613316"/>
              <a:gd name="connsiteY41-4740" fmla="*/ 2403601 h 2403601"/>
              <a:gd name="connsiteX42-4741" fmla="*/ 1246229 w 2613316"/>
              <a:gd name="connsiteY42-4742" fmla="*/ 1380887 h 2403601"/>
              <a:gd name="connsiteX43-4743" fmla="*/ 614379 w 2613316"/>
              <a:gd name="connsiteY43-4744" fmla="*/ 2111206 h 2403601"/>
              <a:gd name="connsiteX44-4745" fmla="*/ 315234 w 2613316"/>
              <a:gd name="connsiteY44-4746" fmla="*/ 1910764 h 2403601"/>
              <a:gd name="connsiteX45-4747" fmla="*/ 230296 w 2613316"/>
              <a:gd name="connsiteY45-4748" fmla="*/ 1870517 h 2403601"/>
              <a:gd name="connsiteX46-4749" fmla="*/ 1174494 w 2613316"/>
              <a:gd name="connsiteY46-4750" fmla="*/ 1311188 h 2403601"/>
              <a:gd name="connsiteX47" fmla="*/ 0 w 2613316"/>
              <a:gd name="connsiteY47" fmla="*/ 1261904 h 2403601"/>
              <a:gd name="connsiteX0-4751" fmla="*/ 0 w 2613316"/>
              <a:gd name="connsiteY0-4752" fmla="*/ 1261904 h 2403601"/>
              <a:gd name="connsiteX1-4753" fmla="*/ 1174494 w 2613316"/>
              <a:gd name="connsiteY1-4754" fmla="*/ 1212620 h 2403601"/>
              <a:gd name="connsiteX2-4755" fmla="*/ 249371 w 2613316"/>
              <a:gd name="connsiteY2-4756" fmla="*/ 606878 h 2403601"/>
              <a:gd name="connsiteX3-4757" fmla="*/ 318122 w 2613316"/>
              <a:gd name="connsiteY3-4758" fmla="*/ 538442 h 2403601"/>
              <a:gd name="connsiteX4-4759" fmla="*/ 364282 w 2613316"/>
              <a:gd name="connsiteY4-4760" fmla="*/ 453001 h 2403601"/>
              <a:gd name="connsiteX5-4761" fmla="*/ 415797 w 2613316"/>
              <a:gd name="connsiteY5-4762" fmla="*/ 362849 h 2403601"/>
              <a:gd name="connsiteX6-4763" fmla="*/ 415797 w 2613316"/>
              <a:gd name="connsiteY6-4764" fmla="*/ 362849 h 2403601"/>
              <a:gd name="connsiteX7-4765" fmla="*/ 441555 w 2613316"/>
              <a:gd name="connsiteY7-4766" fmla="*/ 311334 h 2403601"/>
              <a:gd name="connsiteX8-4767" fmla="*/ 540026 w 2613316"/>
              <a:gd name="connsiteY8-4768" fmla="*/ 293436 h 2403601"/>
              <a:gd name="connsiteX9-4769" fmla="*/ 648244 w 2613316"/>
              <a:gd name="connsiteY9-4770" fmla="*/ 285576 h 2403601"/>
              <a:gd name="connsiteX10-4771" fmla="*/ 1246229 w 2613316"/>
              <a:gd name="connsiteY10-4772" fmla="*/ 1142921 h 2403601"/>
              <a:gd name="connsiteX11-4773" fmla="*/ 1024179 w 2613316"/>
              <a:gd name="connsiteY11-4774" fmla="*/ 58231 h 2403601"/>
              <a:gd name="connsiteX12-4775" fmla="*/ 1104872 w 2613316"/>
              <a:gd name="connsiteY12-4776" fmla="*/ 38631 h 2403601"/>
              <a:gd name="connsiteX13-4777" fmla="*/ 1195650 w 2613316"/>
              <a:gd name="connsiteY13-4778" fmla="*/ 9230 h 2403601"/>
              <a:gd name="connsiteX14-4779" fmla="*/ 1296953 w 2613316"/>
              <a:gd name="connsiteY14-4780" fmla="*/ 1764 h 2403601"/>
              <a:gd name="connsiteX15-4781" fmla="*/ 1377208 w 2613316"/>
              <a:gd name="connsiteY15-4782" fmla="*/ 19030 h 2403601"/>
              <a:gd name="connsiteX16-4783" fmla="*/ 1437727 w 2613316"/>
              <a:gd name="connsiteY16-4784" fmla="*/ 48430 h 2403601"/>
              <a:gd name="connsiteX17-4785" fmla="*/ 1548679 w 2613316"/>
              <a:gd name="connsiteY17-4786" fmla="*/ 97432 h 2403601"/>
              <a:gd name="connsiteX18-4787" fmla="*/ 1347677 w 2613316"/>
              <a:gd name="connsiteY18-4788" fmla="*/ 1142921 h 2403601"/>
              <a:gd name="connsiteX19-4789" fmla="*/ 2123259 w 2613316"/>
              <a:gd name="connsiteY19-4790" fmla="*/ 184646 h 2403601"/>
              <a:gd name="connsiteX20-4791" fmla="*/ 2204304 w 2613316"/>
              <a:gd name="connsiteY20-4792" fmla="*/ 273835 h 2403601"/>
              <a:gd name="connsiteX21-4793" fmla="*/ 2274910 w 2613316"/>
              <a:gd name="connsiteY21-4794" fmla="*/ 313037 h 2403601"/>
              <a:gd name="connsiteX22-4795" fmla="*/ 2305169 w 2613316"/>
              <a:gd name="connsiteY22-4796" fmla="*/ 381640 h 2403601"/>
              <a:gd name="connsiteX23-4797" fmla="*/ 2355602 w 2613316"/>
              <a:gd name="connsiteY23-4798" fmla="*/ 528642 h 2403601"/>
              <a:gd name="connsiteX24-4799" fmla="*/ 1419412 w 2613316"/>
              <a:gd name="connsiteY24-4800" fmla="*/ 1212620 h 2403601"/>
              <a:gd name="connsiteX25-4801" fmla="*/ 2593906 w 2613316"/>
              <a:gd name="connsiteY25-4802" fmla="*/ 1088795 h 2403601"/>
              <a:gd name="connsiteX26-4803" fmla="*/ 2568802 w 2613316"/>
              <a:gd name="connsiteY26-4804" fmla="*/ 1172772 h 2403601"/>
              <a:gd name="connsiteX27-4805" fmla="*/ 2578774 w 2613316"/>
              <a:gd name="connsiteY27-4806" fmla="*/ 1254771 h 2403601"/>
              <a:gd name="connsiteX28-4807" fmla="*/ 2608689 w 2613316"/>
              <a:gd name="connsiteY28-4808" fmla="*/ 1309437 h 2403601"/>
              <a:gd name="connsiteX29-4809" fmla="*/ 2588745 w 2613316"/>
              <a:gd name="connsiteY29-4810" fmla="*/ 1373214 h 2403601"/>
              <a:gd name="connsiteX30-4811" fmla="*/ 2588745 w 2613316"/>
              <a:gd name="connsiteY30-4812" fmla="*/ 1436992 h 2403601"/>
              <a:gd name="connsiteX31-4813" fmla="*/ 1419412 w 2613316"/>
              <a:gd name="connsiteY31-4814" fmla="*/ 1311188 h 2403601"/>
              <a:gd name="connsiteX32-4815" fmla="*/ 2528916 w 2613316"/>
              <a:gd name="connsiteY32-4816" fmla="*/ 1810541 h 2403601"/>
              <a:gd name="connsiteX33-4817" fmla="*/ 2439172 w 2613316"/>
              <a:gd name="connsiteY33-4818" fmla="*/ 1874319 h 2403601"/>
              <a:gd name="connsiteX34-4819" fmla="*/ 2319514 w 2613316"/>
              <a:gd name="connsiteY34-4820" fmla="*/ 1965429 h 2403601"/>
              <a:gd name="connsiteX35-4821" fmla="*/ 2269656 w 2613316"/>
              <a:gd name="connsiteY35-4822" fmla="*/ 2056539 h 2403601"/>
              <a:gd name="connsiteX36-4823" fmla="*/ 2214037 w 2613316"/>
              <a:gd name="connsiteY36-4824" fmla="*/ 2152958 h 2403601"/>
              <a:gd name="connsiteX37-4825" fmla="*/ 1347677 w 2613316"/>
              <a:gd name="connsiteY37-4826" fmla="*/ 1380887 h 2403601"/>
              <a:gd name="connsiteX38-4827" fmla="*/ 1601563 w 2613316"/>
              <a:gd name="connsiteY38-4828" fmla="*/ 2393645 h 2403601"/>
              <a:gd name="connsiteX39-4829" fmla="*/ 1471933 w 2613316"/>
              <a:gd name="connsiteY39-4830" fmla="*/ 2375425 h 2403601"/>
              <a:gd name="connsiteX40-4831" fmla="*/ 1302417 w 2613316"/>
              <a:gd name="connsiteY40-4832" fmla="*/ 2384536 h 2403601"/>
              <a:gd name="connsiteX41-4833" fmla="*/ 1157351 w 2613316"/>
              <a:gd name="connsiteY41-4834" fmla="*/ 2403601 h 2403601"/>
              <a:gd name="connsiteX42-4835" fmla="*/ 1246229 w 2613316"/>
              <a:gd name="connsiteY42-4836" fmla="*/ 1380887 h 2403601"/>
              <a:gd name="connsiteX43-4837" fmla="*/ 614379 w 2613316"/>
              <a:gd name="connsiteY43-4838" fmla="*/ 2111206 h 2403601"/>
              <a:gd name="connsiteX44-4839" fmla="*/ 464807 w 2613316"/>
              <a:gd name="connsiteY44-4840" fmla="*/ 2010985 h 2403601"/>
              <a:gd name="connsiteX45-4841" fmla="*/ 315234 w 2613316"/>
              <a:gd name="connsiteY45-4842" fmla="*/ 1910764 h 2403601"/>
              <a:gd name="connsiteX46-4843" fmla="*/ 230296 w 2613316"/>
              <a:gd name="connsiteY46-4844" fmla="*/ 1870517 h 2403601"/>
              <a:gd name="connsiteX47-4845" fmla="*/ 1174494 w 2613316"/>
              <a:gd name="connsiteY47-4846" fmla="*/ 1311188 h 2403601"/>
              <a:gd name="connsiteX48" fmla="*/ 0 w 2613316"/>
              <a:gd name="connsiteY48" fmla="*/ 1261904 h 2403601"/>
              <a:gd name="connsiteX0-4847" fmla="*/ 0 w 2613316"/>
              <a:gd name="connsiteY0-4848" fmla="*/ 1261904 h 2403601"/>
              <a:gd name="connsiteX1-4849" fmla="*/ 1174494 w 2613316"/>
              <a:gd name="connsiteY1-4850" fmla="*/ 1212620 h 2403601"/>
              <a:gd name="connsiteX2-4851" fmla="*/ 249371 w 2613316"/>
              <a:gd name="connsiteY2-4852" fmla="*/ 606878 h 2403601"/>
              <a:gd name="connsiteX3-4853" fmla="*/ 318122 w 2613316"/>
              <a:gd name="connsiteY3-4854" fmla="*/ 538442 h 2403601"/>
              <a:gd name="connsiteX4-4855" fmla="*/ 364282 w 2613316"/>
              <a:gd name="connsiteY4-4856" fmla="*/ 453001 h 2403601"/>
              <a:gd name="connsiteX5-4857" fmla="*/ 415797 w 2613316"/>
              <a:gd name="connsiteY5-4858" fmla="*/ 362849 h 2403601"/>
              <a:gd name="connsiteX6-4859" fmla="*/ 415797 w 2613316"/>
              <a:gd name="connsiteY6-4860" fmla="*/ 362849 h 2403601"/>
              <a:gd name="connsiteX7-4861" fmla="*/ 441555 w 2613316"/>
              <a:gd name="connsiteY7-4862" fmla="*/ 311334 h 2403601"/>
              <a:gd name="connsiteX8-4863" fmla="*/ 540026 w 2613316"/>
              <a:gd name="connsiteY8-4864" fmla="*/ 293436 h 2403601"/>
              <a:gd name="connsiteX9-4865" fmla="*/ 648244 w 2613316"/>
              <a:gd name="connsiteY9-4866" fmla="*/ 285576 h 2403601"/>
              <a:gd name="connsiteX10-4867" fmla="*/ 1246229 w 2613316"/>
              <a:gd name="connsiteY10-4868" fmla="*/ 1142921 h 2403601"/>
              <a:gd name="connsiteX11-4869" fmla="*/ 1024179 w 2613316"/>
              <a:gd name="connsiteY11-4870" fmla="*/ 58231 h 2403601"/>
              <a:gd name="connsiteX12-4871" fmla="*/ 1104872 w 2613316"/>
              <a:gd name="connsiteY12-4872" fmla="*/ 38631 h 2403601"/>
              <a:gd name="connsiteX13-4873" fmla="*/ 1195650 w 2613316"/>
              <a:gd name="connsiteY13-4874" fmla="*/ 9230 h 2403601"/>
              <a:gd name="connsiteX14-4875" fmla="*/ 1296953 w 2613316"/>
              <a:gd name="connsiteY14-4876" fmla="*/ 1764 h 2403601"/>
              <a:gd name="connsiteX15-4877" fmla="*/ 1377208 w 2613316"/>
              <a:gd name="connsiteY15-4878" fmla="*/ 19030 h 2403601"/>
              <a:gd name="connsiteX16-4879" fmla="*/ 1437727 w 2613316"/>
              <a:gd name="connsiteY16-4880" fmla="*/ 48430 h 2403601"/>
              <a:gd name="connsiteX17-4881" fmla="*/ 1548679 w 2613316"/>
              <a:gd name="connsiteY17-4882" fmla="*/ 97432 h 2403601"/>
              <a:gd name="connsiteX18-4883" fmla="*/ 1347677 w 2613316"/>
              <a:gd name="connsiteY18-4884" fmla="*/ 1142921 h 2403601"/>
              <a:gd name="connsiteX19-4885" fmla="*/ 2123259 w 2613316"/>
              <a:gd name="connsiteY19-4886" fmla="*/ 184646 h 2403601"/>
              <a:gd name="connsiteX20-4887" fmla="*/ 2204304 w 2613316"/>
              <a:gd name="connsiteY20-4888" fmla="*/ 273835 h 2403601"/>
              <a:gd name="connsiteX21-4889" fmla="*/ 2274910 w 2613316"/>
              <a:gd name="connsiteY21-4890" fmla="*/ 313037 h 2403601"/>
              <a:gd name="connsiteX22-4891" fmla="*/ 2305169 w 2613316"/>
              <a:gd name="connsiteY22-4892" fmla="*/ 381640 h 2403601"/>
              <a:gd name="connsiteX23-4893" fmla="*/ 2355602 w 2613316"/>
              <a:gd name="connsiteY23-4894" fmla="*/ 528642 h 2403601"/>
              <a:gd name="connsiteX24-4895" fmla="*/ 1419412 w 2613316"/>
              <a:gd name="connsiteY24-4896" fmla="*/ 1212620 h 2403601"/>
              <a:gd name="connsiteX25-4897" fmla="*/ 2593906 w 2613316"/>
              <a:gd name="connsiteY25-4898" fmla="*/ 1088795 h 2403601"/>
              <a:gd name="connsiteX26-4899" fmla="*/ 2568802 w 2613316"/>
              <a:gd name="connsiteY26-4900" fmla="*/ 1172772 h 2403601"/>
              <a:gd name="connsiteX27-4901" fmla="*/ 2578774 w 2613316"/>
              <a:gd name="connsiteY27-4902" fmla="*/ 1254771 h 2403601"/>
              <a:gd name="connsiteX28-4903" fmla="*/ 2608689 w 2613316"/>
              <a:gd name="connsiteY28-4904" fmla="*/ 1309437 h 2403601"/>
              <a:gd name="connsiteX29-4905" fmla="*/ 2588745 w 2613316"/>
              <a:gd name="connsiteY29-4906" fmla="*/ 1373214 h 2403601"/>
              <a:gd name="connsiteX30-4907" fmla="*/ 2588745 w 2613316"/>
              <a:gd name="connsiteY30-4908" fmla="*/ 1436992 h 2403601"/>
              <a:gd name="connsiteX31-4909" fmla="*/ 1419412 w 2613316"/>
              <a:gd name="connsiteY31-4910" fmla="*/ 1311188 h 2403601"/>
              <a:gd name="connsiteX32-4911" fmla="*/ 2528916 w 2613316"/>
              <a:gd name="connsiteY32-4912" fmla="*/ 1810541 h 2403601"/>
              <a:gd name="connsiteX33-4913" fmla="*/ 2439172 w 2613316"/>
              <a:gd name="connsiteY33-4914" fmla="*/ 1874319 h 2403601"/>
              <a:gd name="connsiteX34-4915" fmla="*/ 2319514 w 2613316"/>
              <a:gd name="connsiteY34-4916" fmla="*/ 1965429 h 2403601"/>
              <a:gd name="connsiteX35-4917" fmla="*/ 2269656 w 2613316"/>
              <a:gd name="connsiteY35-4918" fmla="*/ 2056539 h 2403601"/>
              <a:gd name="connsiteX36-4919" fmla="*/ 2214037 w 2613316"/>
              <a:gd name="connsiteY36-4920" fmla="*/ 2152958 h 2403601"/>
              <a:gd name="connsiteX37-4921" fmla="*/ 1347677 w 2613316"/>
              <a:gd name="connsiteY37-4922" fmla="*/ 1380887 h 2403601"/>
              <a:gd name="connsiteX38-4923" fmla="*/ 1601563 w 2613316"/>
              <a:gd name="connsiteY38-4924" fmla="*/ 2393645 h 2403601"/>
              <a:gd name="connsiteX39-4925" fmla="*/ 1471933 w 2613316"/>
              <a:gd name="connsiteY39-4926" fmla="*/ 2375425 h 2403601"/>
              <a:gd name="connsiteX40-4927" fmla="*/ 1302417 w 2613316"/>
              <a:gd name="connsiteY40-4928" fmla="*/ 2384536 h 2403601"/>
              <a:gd name="connsiteX41-4929" fmla="*/ 1157351 w 2613316"/>
              <a:gd name="connsiteY41-4930" fmla="*/ 2403601 h 2403601"/>
              <a:gd name="connsiteX42-4931" fmla="*/ 1246229 w 2613316"/>
              <a:gd name="connsiteY42-4932" fmla="*/ 1380887 h 2403601"/>
              <a:gd name="connsiteX43-4933" fmla="*/ 614379 w 2613316"/>
              <a:gd name="connsiteY43-4934" fmla="*/ 2111206 h 2403601"/>
              <a:gd name="connsiteX44-4935" fmla="*/ 464807 w 2613316"/>
              <a:gd name="connsiteY44-4936" fmla="*/ 2010985 h 2403601"/>
              <a:gd name="connsiteX45-4937" fmla="*/ 315234 w 2613316"/>
              <a:gd name="connsiteY45-4938" fmla="*/ 1910764 h 2403601"/>
              <a:gd name="connsiteX46-4939" fmla="*/ 230296 w 2613316"/>
              <a:gd name="connsiteY46-4940" fmla="*/ 1870517 h 2403601"/>
              <a:gd name="connsiteX47-4941" fmla="*/ 1174494 w 2613316"/>
              <a:gd name="connsiteY47-4942" fmla="*/ 1311188 h 2403601"/>
              <a:gd name="connsiteX48-4943" fmla="*/ 0 w 2613316"/>
              <a:gd name="connsiteY48-4944" fmla="*/ 1261904 h 2403601"/>
              <a:gd name="connsiteX0-4945" fmla="*/ 0 w 2613316"/>
              <a:gd name="connsiteY0-4946" fmla="*/ 1261904 h 2403601"/>
              <a:gd name="connsiteX1-4947" fmla="*/ 1174494 w 2613316"/>
              <a:gd name="connsiteY1-4948" fmla="*/ 1212620 h 2403601"/>
              <a:gd name="connsiteX2-4949" fmla="*/ 249371 w 2613316"/>
              <a:gd name="connsiteY2-4950" fmla="*/ 606878 h 2403601"/>
              <a:gd name="connsiteX3-4951" fmla="*/ 318122 w 2613316"/>
              <a:gd name="connsiteY3-4952" fmla="*/ 538442 h 2403601"/>
              <a:gd name="connsiteX4-4953" fmla="*/ 364282 w 2613316"/>
              <a:gd name="connsiteY4-4954" fmla="*/ 453001 h 2403601"/>
              <a:gd name="connsiteX5-4955" fmla="*/ 415797 w 2613316"/>
              <a:gd name="connsiteY5-4956" fmla="*/ 362849 h 2403601"/>
              <a:gd name="connsiteX6-4957" fmla="*/ 415797 w 2613316"/>
              <a:gd name="connsiteY6-4958" fmla="*/ 362849 h 2403601"/>
              <a:gd name="connsiteX7-4959" fmla="*/ 441555 w 2613316"/>
              <a:gd name="connsiteY7-4960" fmla="*/ 311334 h 2403601"/>
              <a:gd name="connsiteX8-4961" fmla="*/ 540026 w 2613316"/>
              <a:gd name="connsiteY8-4962" fmla="*/ 293436 h 2403601"/>
              <a:gd name="connsiteX9-4963" fmla="*/ 648244 w 2613316"/>
              <a:gd name="connsiteY9-4964" fmla="*/ 285576 h 2403601"/>
              <a:gd name="connsiteX10-4965" fmla="*/ 1246229 w 2613316"/>
              <a:gd name="connsiteY10-4966" fmla="*/ 1142921 h 2403601"/>
              <a:gd name="connsiteX11-4967" fmla="*/ 1024179 w 2613316"/>
              <a:gd name="connsiteY11-4968" fmla="*/ 58231 h 2403601"/>
              <a:gd name="connsiteX12-4969" fmla="*/ 1104872 w 2613316"/>
              <a:gd name="connsiteY12-4970" fmla="*/ 38631 h 2403601"/>
              <a:gd name="connsiteX13-4971" fmla="*/ 1195650 w 2613316"/>
              <a:gd name="connsiteY13-4972" fmla="*/ 9230 h 2403601"/>
              <a:gd name="connsiteX14-4973" fmla="*/ 1296953 w 2613316"/>
              <a:gd name="connsiteY14-4974" fmla="*/ 1764 h 2403601"/>
              <a:gd name="connsiteX15-4975" fmla="*/ 1377208 w 2613316"/>
              <a:gd name="connsiteY15-4976" fmla="*/ 19030 h 2403601"/>
              <a:gd name="connsiteX16-4977" fmla="*/ 1437727 w 2613316"/>
              <a:gd name="connsiteY16-4978" fmla="*/ 48430 h 2403601"/>
              <a:gd name="connsiteX17-4979" fmla="*/ 1548679 w 2613316"/>
              <a:gd name="connsiteY17-4980" fmla="*/ 97432 h 2403601"/>
              <a:gd name="connsiteX18-4981" fmla="*/ 1347677 w 2613316"/>
              <a:gd name="connsiteY18-4982" fmla="*/ 1142921 h 2403601"/>
              <a:gd name="connsiteX19-4983" fmla="*/ 2123259 w 2613316"/>
              <a:gd name="connsiteY19-4984" fmla="*/ 184646 h 2403601"/>
              <a:gd name="connsiteX20-4985" fmla="*/ 2204304 w 2613316"/>
              <a:gd name="connsiteY20-4986" fmla="*/ 273835 h 2403601"/>
              <a:gd name="connsiteX21-4987" fmla="*/ 2274910 w 2613316"/>
              <a:gd name="connsiteY21-4988" fmla="*/ 313037 h 2403601"/>
              <a:gd name="connsiteX22-4989" fmla="*/ 2305169 w 2613316"/>
              <a:gd name="connsiteY22-4990" fmla="*/ 381640 h 2403601"/>
              <a:gd name="connsiteX23-4991" fmla="*/ 2355602 w 2613316"/>
              <a:gd name="connsiteY23-4992" fmla="*/ 528642 h 2403601"/>
              <a:gd name="connsiteX24-4993" fmla="*/ 1419412 w 2613316"/>
              <a:gd name="connsiteY24-4994" fmla="*/ 1212620 h 2403601"/>
              <a:gd name="connsiteX25-4995" fmla="*/ 2593906 w 2613316"/>
              <a:gd name="connsiteY25-4996" fmla="*/ 1088795 h 2403601"/>
              <a:gd name="connsiteX26-4997" fmla="*/ 2568802 w 2613316"/>
              <a:gd name="connsiteY26-4998" fmla="*/ 1172772 h 2403601"/>
              <a:gd name="connsiteX27-4999" fmla="*/ 2578774 w 2613316"/>
              <a:gd name="connsiteY27-5000" fmla="*/ 1254771 h 2403601"/>
              <a:gd name="connsiteX28-5001" fmla="*/ 2608689 w 2613316"/>
              <a:gd name="connsiteY28-5002" fmla="*/ 1309437 h 2403601"/>
              <a:gd name="connsiteX29-5003" fmla="*/ 2588745 w 2613316"/>
              <a:gd name="connsiteY29-5004" fmla="*/ 1373214 h 2403601"/>
              <a:gd name="connsiteX30-5005" fmla="*/ 2588745 w 2613316"/>
              <a:gd name="connsiteY30-5006" fmla="*/ 1436992 h 2403601"/>
              <a:gd name="connsiteX31-5007" fmla="*/ 1419412 w 2613316"/>
              <a:gd name="connsiteY31-5008" fmla="*/ 1311188 h 2403601"/>
              <a:gd name="connsiteX32-5009" fmla="*/ 2528916 w 2613316"/>
              <a:gd name="connsiteY32-5010" fmla="*/ 1810541 h 2403601"/>
              <a:gd name="connsiteX33-5011" fmla="*/ 2439172 w 2613316"/>
              <a:gd name="connsiteY33-5012" fmla="*/ 1874319 h 2403601"/>
              <a:gd name="connsiteX34-5013" fmla="*/ 2319514 w 2613316"/>
              <a:gd name="connsiteY34-5014" fmla="*/ 1965429 h 2403601"/>
              <a:gd name="connsiteX35-5015" fmla="*/ 2269656 w 2613316"/>
              <a:gd name="connsiteY35-5016" fmla="*/ 2056539 h 2403601"/>
              <a:gd name="connsiteX36-5017" fmla="*/ 2214037 w 2613316"/>
              <a:gd name="connsiteY36-5018" fmla="*/ 2152958 h 2403601"/>
              <a:gd name="connsiteX37-5019" fmla="*/ 1347677 w 2613316"/>
              <a:gd name="connsiteY37-5020" fmla="*/ 1380887 h 2403601"/>
              <a:gd name="connsiteX38-5021" fmla="*/ 1601563 w 2613316"/>
              <a:gd name="connsiteY38-5022" fmla="*/ 2393645 h 2403601"/>
              <a:gd name="connsiteX39-5023" fmla="*/ 1471933 w 2613316"/>
              <a:gd name="connsiteY39-5024" fmla="*/ 2375425 h 2403601"/>
              <a:gd name="connsiteX40-5025" fmla="*/ 1302417 w 2613316"/>
              <a:gd name="connsiteY40-5026" fmla="*/ 2384536 h 2403601"/>
              <a:gd name="connsiteX41-5027" fmla="*/ 1157351 w 2613316"/>
              <a:gd name="connsiteY41-5028" fmla="*/ 2403601 h 2403601"/>
              <a:gd name="connsiteX42-5029" fmla="*/ 1246229 w 2613316"/>
              <a:gd name="connsiteY42-5030" fmla="*/ 1380887 h 2403601"/>
              <a:gd name="connsiteX43-5031" fmla="*/ 614379 w 2613316"/>
              <a:gd name="connsiteY43-5032" fmla="*/ 2111206 h 2403601"/>
              <a:gd name="connsiteX44-5033" fmla="*/ 494722 w 2613316"/>
              <a:gd name="connsiteY44-5034" fmla="*/ 2056540 h 2403601"/>
              <a:gd name="connsiteX45-5035" fmla="*/ 315234 w 2613316"/>
              <a:gd name="connsiteY45-5036" fmla="*/ 1910764 h 2403601"/>
              <a:gd name="connsiteX46-5037" fmla="*/ 230296 w 2613316"/>
              <a:gd name="connsiteY46-5038" fmla="*/ 1870517 h 2403601"/>
              <a:gd name="connsiteX47-5039" fmla="*/ 1174494 w 2613316"/>
              <a:gd name="connsiteY47-5040" fmla="*/ 1311188 h 2403601"/>
              <a:gd name="connsiteX48-5041" fmla="*/ 0 w 2613316"/>
              <a:gd name="connsiteY48-5042" fmla="*/ 1261904 h 2403601"/>
              <a:gd name="connsiteX0-5043" fmla="*/ 0 w 2613316"/>
              <a:gd name="connsiteY0-5044" fmla="*/ 1261904 h 2403601"/>
              <a:gd name="connsiteX1-5045" fmla="*/ 1174494 w 2613316"/>
              <a:gd name="connsiteY1-5046" fmla="*/ 1212620 h 2403601"/>
              <a:gd name="connsiteX2-5047" fmla="*/ 249371 w 2613316"/>
              <a:gd name="connsiteY2-5048" fmla="*/ 606878 h 2403601"/>
              <a:gd name="connsiteX3-5049" fmla="*/ 318122 w 2613316"/>
              <a:gd name="connsiteY3-5050" fmla="*/ 538442 h 2403601"/>
              <a:gd name="connsiteX4-5051" fmla="*/ 364282 w 2613316"/>
              <a:gd name="connsiteY4-5052" fmla="*/ 453001 h 2403601"/>
              <a:gd name="connsiteX5-5053" fmla="*/ 415797 w 2613316"/>
              <a:gd name="connsiteY5-5054" fmla="*/ 362849 h 2403601"/>
              <a:gd name="connsiteX6-5055" fmla="*/ 415797 w 2613316"/>
              <a:gd name="connsiteY6-5056" fmla="*/ 362849 h 2403601"/>
              <a:gd name="connsiteX7-5057" fmla="*/ 441555 w 2613316"/>
              <a:gd name="connsiteY7-5058" fmla="*/ 311334 h 2403601"/>
              <a:gd name="connsiteX8-5059" fmla="*/ 540026 w 2613316"/>
              <a:gd name="connsiteY8-5060" fmla="*/ 293436 h 2403601"/>
              <a:gd name="connsiteX9-5061" fmla="*/ 648244 w 2613316"/>
              <a:gd name="connsiteY9-5062" fmla="*/ 285576 h 2403601"/>
              <a:gd name="connsiteX10-5063" fmla="*/ 1246229 w 2613316"/>
              <a:gd name="connsiteY10-5064" fmla="*/ 1142921 h 2403601"/>
              <a:gd name="connsiteX11-5065" fmla="*/ 1024179 w 2613316"/>
              <a:gd name="connsiteY11-5066" fmla="*/ 58231 h 2403601"/>
              <a:gd name="connsiteX12-5067" fmla="*/ 1104872 w 2613316"/>
              <a:gd name="connsiteY12-5068" fmla="*/ 38631 h 2403601"/>
              <a:gd name="connsiteX13-5069" fmla="*/ 1195650 w 2613316"/>
              <a:gd name="connsiteY13-5070" fmla="*/ 9230 h 2403601"/>
              <a:gd name="connsiteX14-5071" fmla="*/ 1296953 w 2613316"/>
              <a:gd name="connsiteY14-5072" fmla="*/ 1764 h 2403601"/>
              <a:gd name="connsiteX15-5073" fmla="*/ 1377208 w 2613316"/>
              <a:gd name="connsiteY15-5074" fmla="*/ 19030 h 2403601"/>
              <a:gd name="connsiteX16-5075" fmla="*/ 1437727 w 2613316"/>
              <a:gd name="connsiteY16-5076" fmla="*/ 48430 h 2403601"/>
              <a:gd name="connsiteX17-5077" fmla="*/ 1548679 w 2613316"/>
              <a:gd name="connsiteY17-5078" fmla="*/ 97432 h 2403601"/>
              <a:gd name="connsiteX18-5079" fmla="*/ 1347677 w 2613316"/>
              <a:gd name="connsiteY18-5080" fmla="*/ 1142921 h 2403601"/>
              <a:gd name="connsiteX19-5081" fmla="*/ 2123259 w 2613316"/>
              <a:gd name="connsiteY19-5082" fmla="*/ 184646 h 2403601"/>
              <a:gd name="connsiteX20-5083" fmla="*/ 2204304 w 2613316"/>
              <a:gd name="connsiteY20-5084" fmla="*/ 273835 h 2403601"/>
              <a:gd name="connsiteX21-5085" fmla="*/ 2274910 w 2613316"/>
              <a:gd name="connsiteY21-5086" fmla="*/ 313037 h 2403601"/>
              <a:gd name="connsiteX22-5087" fmla="*/ 2305169 w 2613316"/>
              <a:gd name="connsiteY22-5088" fmla="*/ 381640 h 2403601"/>
              <a:gd name="connsiteX23-5089" fmla="*/ 2355602 w 2613316"/>
              <a:gd name="connsiteY23-5090" fmla="*/ 528642 h 2403601"/>
              <a:gd name="connsiteX24-5091" fmla="*/ 1419412 w 2613316"/>
              <a:gd name="connsiteY24-5092" fmla="*/ 1212620 h 2403601"/>
              <a:gd name="connsiteX25-5093" fmla="*/ 2593906 w 2613316"/>
              <a:gd name="connsiteY25-5094" fmla="*/ 1088795 h 2403601"/>
              <a:gd name="connsiteX26-5095" fmla="*/ 2568802 w 2613316"/>
              <a:gd name="connsiteY26-5096" fmla="*/ 1172772 h 2403601"/>
              <a:gd name="connsiteX27-5097" fmla="*/ 2578774 w 2613316"/>
              <a:gd name="connsiteY27-5098" fmla="*/ 1254771 h 2403601"/>
              <a:gd name="connsiteX28-5099" fmla="*/ 2608689 w 2613316"/>
              <a:gd name="connsiteY28-5100" fmla="*/ 1309437 h 2403601"/>
              <a:gd name="connsiteX29-5101" fmla="*/ 2588745 w 2613316"/>
              <a:gd name="connsiteY29-5102" fmla="*/ 1373214 h 2403601"/>
              <a:gd name="connsiteX30-5103" fmla="*/ 2588745 w 2613316"/>
              <a:gd name="connsiteY30-5104" fmla="*/ 1436992 h 2403601"/>
              <a:gd name="connsiteX31-5105" fmla="*/ 1419412 w 2613316"/>
              <a:gd name="connsiteY31-5106" fmla="*/ 1311188 h 2403601"/>
              <a:gd name="connsiteX32-5107" fmla="*/ 2528916 w 2613316"/>
              <a:gd name="connsiteY32-5108" fmla="*/ 1810541 h 2403601"/>
              <a:gd name="connsiteX33-5109" fmla="*/ 2439172 w 2613316"/>
              <a:gd name="connsiteY33-5110" fmla="*/ 1874319 h 2403601"/>
              <a:gd name="connsiteX34-5111" fmla="*/ 2319514 w 2613316"/>
              <a:gd name="connsiteY34-5112" fmla="*/ 1965429 h 2403601"/>
              <a:gd name="connsiteX35-5113" fmla="*/ 2269656 w 2613316"/>
              <a:gd name="connsiteY35-5114" fmla="*/ 2056539 h 2403601"/>
              <a:gd name="connsiteX36-5115" fmla="*/ 2214037 w 2613316"/>
              <a:gd name="connsiteY36-5116" fmla="*/ 2152958 h 2403601"/>
              <a:gd name="connsiteX37-5117" fmla="*/ 1347677 w 2613316"/>
              <a:gd name="connsiteY37-5118" fmla="*/ 1380887 h 2403601"/>
              <a:gd name="connsiteX38-5119" fmla="*/ 1601563 w 2613316"/>
              <a:gd name="connsiteY38-5120" fmla="*/ 2393645 h 2403601"/>
              <a:gd name="connsiteX39-5121" fmla="*/ 1471933 w 2613316"/>
              <a:gd name="connsiteY39-5122" fmla="*/ 2375425 h 2403601"/>
              <a:gd name="connsiteX40-5123" fmla="*/ 1302417 w 2613316"/>
              <a:gd name="connsiteY40-5124" fmla="*/ 2384536 h 2403601"/>
              <a:gd name="connsiteX41-5125" fmla="*/ 1157351 w 2613316"/>
              <a:gd name="connsiteY41-5126" fmla="*/ 2403601 h 2403601"/>
              <a:gd name="connsiteX42-5127" fmla="*/ 1246229 w 2613316"/>
              <a:gd name="connsiteY42-5128" fmla="*/ 1380887 h 2403601"/>
              <a:gd name="connsiteX43-5129" fmla="*/ 614379 w 2613316"/>
              <a:gd name="connsiteY43-5130" fmla="*/ 2111206 h 2403601"/>
              <a:gd name="connsiteX44-5131" fmla="*/ 494722 w 2613316"/>
              <a:gd name="connsiteY44-5132" fmla="*/ 2056540 h 2403601"/>
              <a:gd name="connsiteX45-5133" fmla="*/ 345149 w 2613316"/>
              <a:gd name="connsiteY45-5134" fmla="*/ 1965430 h 2403601"/>
              <a:gd name="connsiteX46-5135" fmla="*/ 315234 w 2613316"/>
              <a:gd name="connsiteY46-5136" fmla="*/ 1910764 h 2403601"/>
              <a:gd name="connsiteX47-5137" fmla="*/ 230296 w 2613316"/>
              <a:gd name="connsiteY47-5138" fmla="*/ 1870517 h 2403601"/>
              <a:gd name="connsiteX48-5139" fmla="*/ 1174494 w 2613316"/>
              <a:gd name="connsiteY48-5140" fmla="*/ 1311188 h 2403601"/>
              <a:gd name="connsiteX49" fmla="*/ 0 w 2613316"/>
              <a:gd name="connsiteY49" fmla="*/ 1261904 h 2403601"/>
              <a:gd name="connsiteX0-5141" fmla="*/ 0 w 2613316"/>
              <a:gd name="connsiteY0-5142" fmla="*/ 1261904 h 2403601"/>
              <a:gd name="connsiteX1-5143" fmla="*/ 1174494 w 2613316"/>
              <a:gd name="connsiteY1-5144" fmla="*/ 1212620 h 2403601"/>
              <a:gd name="connsiteX2-5145" fmla="*/ 249371 w 2613316"/>
              <a:gd name="connsiteY2-5146" fmla="*/ 606878 h 2403601"/>
              <a:gd name="connsiteX3-5147" fmla="*/ 318122 w 2613316"/>
              <a:gd name="connsiteY3-5148" fmla="*/ 538442 h 2403601"/>
              <a:gd name="connsiteX4-5149" fmla="*/ 364282 w 2613316"/>
              <a:gd name="connsiteY4-5150" fmla="*/ 453001 h 2403601"/>
              <a:gd name="connsiteX5-5151" fmla="*/ 415797 w 2613316"/>
              <a:gd name="connsiteY5-5152" fmla="*/ 362849 h 2403601"/>
              <a:gd name="connsiteX6-5153" fmla="*/ 415797 w 2613316"/>
              <a:gd name="connsiteY6-5154" fmla="*/ 362849 h 2403601"/>
              <a:gd name="connsiteX7-5155" fmla="*/ 441555 w 2613316"/>
              <a:gd name="connsiteY7-5156" fmla="*/ 311334 h 2403601"/>
              <a:gd name="connsiteX8-5157" fmla="*/ 540026 w 2613316"/>
              <a:gd name="connsiteY8-5158" fmla="*/ 293436 h 2403601"/>
              <a:gd name="connsiteX9-5159" fmla="*/ 648244 w 2613316"/>
              <a:gd name="connsiteY9-5160" fmla="*/ 285576 h 2403601"/>
              <a:gd name="connsiteX10-5161" fmla="*/ 1246229 w 2613316"/>
              <a:gd name="connsiteY10-5162" fmla="*/ 1142921 h 2403601"/>
              <a:gd name="connsiteX11-5163" fmla="*/ 1024179 w 2613316"/>
              <a:gd name="connsiteY11-5164" fmla="*/ 58231 h 2403601"/>
              <a:gd name="connsiteX12-5165" fmla="*/ 1104872 w 2613316"/>
              <a:gd name="connsiteY12-5166" fmla="*/ 38631 h 2403601"/>
              <a:gd name="connsiteX13-5167" fmla="*/ 1195650 w 2613316"/>
              <a:gd name="connsiteY13-5168" fmla="*/ 9230 h 2403601"/>
              <a:gd name="connsiteX14-5169" fmla="*/ 1296953 w 2613316"/>
              <a:gd name="connsiteY14-5170" fmla="*/ 1764 h 2403601"/>
              <a:gd name="connsiteX15-5171" fmla="*/ 1377208 w 2613316"/>
              <a:gd name="connsiteY15-5172" fmla="*/ 19030 h 2403601"/>
              <a:gd name="connsiteX16-5173" fmla="*/ 1437727 w 2613316"/>
              <a:gd name="connsiteY16-5174" fmla="*/ 48430 h 2403601"/>
              <a:gd name="connsiteX17-5175" fmla="*/ 1548679 w 2613316"/>
              <a:gd name="connsiteY17-5176" fmla="*/ 97432 h 2403601"/>
              <a:gd name="connsiteX18-5177" fmla="*/ 1347677 w 2613316"/>
              <a:gd name="connsiteY18-5178" fmla="*/ 1142921 h 2403601"/>
              <a:gd name="connsiteX19-5179" fmla="*/ 2123259 w 2613316"/>
              <a:gd name="connsiteY19-5180" fmla="*/ 184646 h 2403601"/>
              <a:gd name="connsiteX20-5181" fmla="*/ 2204304 w 2613316"/>
              <a:gd name="connsiteY20-5182" fmla="*/ 273835 h 2403601"/>
              <a:gd name="connsiteX21-5183" fmla="*/ 2274910 w 2613316"/>
              <a:gd name="connsiteY21-5184" fmla="*/ 313037 h 2403601"/>
              <a:gd name="connsiteX22-5185" fmla="*/ 2305169 w 2613316"/>
              <a:gd name="connsiteY22-5186" fmla="*/ 381640 h 2403601"/>
              <a:gd name="connsiteX23-5187" fmla="*/ 2355602 w 2613316"/>
              <a:gd name="connsiteY23-5188" fmla="*/ 528642 h 2403601"/>
              <a:gd name="connsiteX24-5189" fmla="*/ 1419412 w 2613316"/>
              <a:gd name="connsiteY24-5190" fmla="*/ 1212620 h 2403601"/>
              <a:gd name="connsiteX25-5191" fmla="*/ 2593906 w 2613316"/>
              <a:gd name="connsiteY25-5192" fmla="*/ 1088795 h 2403601"/>
              <a:gd name="connsiteX26-5193" fmla="*/ 2568802 w 2613316"/>
              <a:gd name="connsiteY26-5194" fmla="*/ 1172772 h 2403601"/>
              <a:gd name="connsiteX27-5195" fmla="*/ 2578774 w 2613316"/>
              <a:gd name="connsiteY27-5196" fmla="*/ 1254771 h 2403601"/>
              <a:gd name="connsiteX28-5197" fmla="*/ 2608689 w 2613316"/>
              <a:gd name="connsiteY28-5198" fmla="*/ 1309437 h 2403601"/>
              <a:gd name="connsiteX29-5199" fmla="*/ 2588745 w 2613316"/>
              <a:gd name="connsiteY29-5200" fmla="*/ 1373214 h 2403601"/>
              <a:gd name="connsiteX30-5201" fmla="*/ 2588745 w 2613316"/>
              <a:gd name="connsiteY30-5202" fmla="*/ 1436992 h 2403601"/>
              <a:gd name="connsiteX31-5203" fmla="*/ 1419412 w 2613316"/>
              <a:gd name="connsiteY31-5204" fmla="*/ 1311188 h 2403601"/>
              <a:gd name="connsiteX32-5205" fmla="*/ 2528916 w 2613316"/>
              <a:gd name="connsiteY32-5206" fmla="*/ 1810541 h 2403601"/>
              <a:gd name="connsiteX33-5207" fmla="*/ 2439172 w 2613316"/>
              <a:gd name="connsiteY33-5208" fmla="*/ 1874319 h 2403601"/>
              <a:gd name="connsiteX34-5209" fmla="*/ 2319514 w 2613316"/>
              <a:gd name="connsiteY34-5210" fmla="*/ 1965429 h 2403601"/>
              <a:gd name="connsiteX35-5211" fmla="*/ 2269656 w 2613316"/>
              <a:gd name="connsiteY35-5212" fmla="*/ 2056539 h 2403601"/>
              <a:gd name="connsiteX36-5213" fmla="*/ 2214037 w 2613316"/>
              <a:gd name="connsiteY36-5214" fmla="*/ 2152958 h 2403601"/>
              <a:gd name="connsiteX37-5215" fmla="*/ 1347677 w 2613316"/>
              <a:gd name="connsiteY37-5216" fmla="*/ 1380887 h 2403601"/>
              <a:gd name="connsiteX38-5217" fmla="*/ 1601563 w 2613316"/>
              <a:gd name="connsiteY38-5218" fmla="*/ 2393645 h 2403601"/>
              <a:gd name="connsiteX39-5219" fmla="*/ 1471933 w 2613316"/>
              <a:gd name="connsiteY39-5220" fmla="*/ 2375425 h 2403601"/>
              <a:gd name="connsiteX40-5221" fmla="*/ 1302417 w 2613316"/>
              <a:gd name="connsiteY40-5222" fmla="*/ 2384536 h 2403601"/>
              <a:gd name="connsiteX41-5223" fmla="*/ 1157351 w 2613316"/>
              <a:gd name="connsiteY41-5224" fmla="*/ 2403601 h 2403601"/>
              <a:gd name="connsiteX42-5225" fmla="*/ 1246229 w 2613316"/>
              <a:gd name="connsiteY42-5226" fmla="*/ 1380887 h 2403601"/>
              <a:gd name="connsiteX43-5227" fmla="*/ 614379 w 2613316"/>
              <a:gd name="connsiteY43-5228" fmla="*/ 2111206 h 2403601"/>
              <a:gd name="connsiteX44-5229" fmla="*/ 494722 w 2613316"/>
              <a:gd name="connsiteY44-5230" fmla="*/ 2056540 h 2403601"/>
              <a:gd name="connsiteX45-5231" fmla="*/ 404978 w 2613316"/>
              <a:gd name="connsiteY45-5232" fmla="*/ 2038318 h 2403601"/>
              <a:gd name="connsiteX46-5233" fmla="*/ 345149 w 2613316"/>
              <a:gd name="connsiteY46-5234" fmla="*/ 1965430 h 2403601"/>
              <a:gd name="connsiteX47-5235" fmla="*/ 315234 w 2613316"/>
              <a:gd name="connsiteY47-5236" fmla="*/ 1910764 h 2403601"/>
              <a:gd name="connsiteX48-5237" fmla="*/ 230296 w 2613316"/>
              <a:gd name="connsiteY48-5238" fmla="*/ 1870517 h 2403601"/>
              <a:gd name="connsiteX49-5239" fmla="*/ 1174494 w 2613316"/>
              <a:gd name="connsiteY49-5240" fmla="*/ 1311188 h 2403601"/>
              <a:gd name="connsiteX50" fmla="*/ 0 w 2613316"/>
              <a:gd name="connsiteY50" fmla="*/ 1261904 h 2403601"/>
              <a:gd name="connsiteX0-5241" fmla="*/ 0 w 2583401"/>
              <a:gd name="connsiteY0-5242" fmla="*/ 970352 h 2403601"/>
              <a:gd name="connsiteX1-5243" fmla="*/ 1144579 w 2583401"/>
              <a:gd name="connsiteY1-5244" fmla="*/ 1212620 h 2403601"/>
              <a:gd name="connsiteX2-5245" fmla="*/ 219456 w 2583401"/>
              <a:gd name="connsiteY2-5246" fmla="*/ 606878 h 2403601"/>
              <a:gd name="connsiteX3-5247" fmla="*/ 288207 w 2583401"/>
              <a:gd name="connsiteY3-5248" fmla="*/ 538442 h 2403601"/>
              <a:gd name="connsiteX4-5249" fmla="*/ 334367 w 2583401"/>
              <a:gd name="connsiteY4-5250" fmla="*/ 453001 h 2403601"/>
              <a:gd name="connsiteX5-5251" fmla="*/ 385882 w 2583401"/>
              <a:gd name="connsiteY5-5252" fmla="*/ 362849 h 2403601"/>
              <a:gd name="connsiteX6-5253" fmla="*/ 385882 w 2583401"/>
              <a:gd name="connsiteY6-5254" fmla="*/ 362849 h 2403601"/>
              <a:gd name="connsiteX7-5255" fmla="*/ 411640 w 2583401"/>
              <a:gd name="connsiteY7-5256" fmla="*/ 311334 h 2403601"/>
              <a:gd name="connsiteX8-5257" fmla="*/ 510111 w 2583401"/>
              <a:gd name="connsiteY8-5258" fmla="*/ 293436 h 2403601"/>
              <a:gd name="connsiteX9-5259" fmla="*/ 618329 w 2583401"/>
              <a:gd name="connsiteY9-5260" fmla="*/ 285576 h 2403601"/>
              <a:gd name="connsiteX10-5261" fmla="*/ 1216314 w 2583401"/>
              <a:gd name="connsiteY10-5262" fmla="*/ 1142921 h 2403601"/>
              <a:gd name="connsiteX11-5263" fmla="*/ 994264 w 2583401"/>
              <a:gd name="connsiteY11-5264" fmla="*/ 58231 h 2403601"/>
              <a:gd name="connsiteX12-5265" fmla="*/ 1074957 w 2583401"/>
              <a:gd name="connsiteY12-5266" fmla="*/ 38631 h 2403601"/>
              <a:gd name="connsiteX13-5267" fmla="*/ 1165735 w 2583401"/>
              <a:gd name="connsiteY13-5268" fmla="*/ 9230 h 2403601"/>
              <a:gd name="connsiteX14-5269" fmla="*/ 1267038 w 2583401"/>
              <a:gd name="connsiteY14-5270" fmla="*/ 1764 h 2403601"/>
              <a:gd name="connsiteX15-5271" fmla="*/ 1347293 w 2583401"/>
              <a:gd name="connsiteY15-5272" fmla="*/ 19030 h 2403601"/>
              <a:gd name="connsiteX16-5273" fmla="*/ 1407812 w 2583401"/>
              <a:gd name="connsiteY16-5274" fmla="*/ 48430 h 2403601"/>
              <a:gd name="connsiteX17-5275" fmla="*/ 1518764 w 2583401"/>
              <a:gd name="connsiteY17-5276" fmla="*/ 97432 h 2403601"/>
              <a:gd name="connsiteX18-5277" fmla="*/ 1317762 w 2583401"/>
              <a:gd name="connsiteY18-5278" fmla="*/ 1142921 h 2403601"/>
              <a:gd name="connsiteX19-5279" fmla="*/ 2093344 w 2583401"/>
              <a:gd name="connsiteY19-5280" fmla="*/ 184646 h 2403601"/>
              <a:gd name="connsiteX20-5281" fmla="*/ 2174389 w 2583401"/>
              <a:gd name="connsiteY20-5282" fmla="*/ 273835 h 2403601"/>
              <a:gd name="connsiteX21-5283" fmla="*/ 2244995 w 2583401"/>
              <a:gd name="connsiteY21-5284" fmla="*/ 313037 h 2403601"/>
              <a:gd name="connsiteX22-5285" fmla="*/ 2275254 w 2583401"/>
              <a:gd name="connsiteY22-5286" fmla="*/ 381640 h 2403601"/>
              <a:gd name="connsiteX23-5287" fmla="*/ 2325687 w 2583401"/>
              <a:gd name="connsiteY23-5288" fmla="*/ 528642 h 2403601"/>
              <a:gd name="connsiteX24-5289" fmla="*/ 1389497 w 2583401"/>
              <a:gd name="connsiteY24-5290" fmla="*/ 1212620 h 2403601"/>
              <a:gd name="connsiteX25-5291" fmla="*/ 2563991 w 2583401"/>
              <a:gd name="connsiteY25-5292" fmla="*/ 1088795 h 2403601"/>
              <a:gd name="connsiteX26-5293" fmla="*/ 2538887 w 2583401"/>
              <a:gd name="connsiteY26-5294" fmla="*/ 1172772 h 2403601"/>
              <a:gd name="connsiteX27-5295" fmla="*/ 2548859 w 2583401"/>
              <a:gd name="connsiteY27-5296" fmla="*/ 1254771 h 2403601"/>
              <a:gd name="connsiteX28-5297" fmla="*/ 2578774 w 2583401"/>
              <a:gd name="connsiteY28-5298" fmla="*/ 1309437 h 2403601"/>
              <a:gd name="connsiteX29-5299" fmla="*/ 2558830 w 2583401"/>
              <a:gd name="connsiteY29-5300" fmla="*/ 1373214 h 2403601"/>
              <a:gd name="connsiteX30-5301" fmla="*/ 2558830 w 2583401"/>
              <a:gd name="connsiteY30-5302" fmla="*/ 1436992 h 2403601"/>
              <a:gd name="connsiteX31-5303" fmla="*/ 1389497 w 2583401"/>
              <a:gd name="connsiteY31-5304" fmla="*/ 1311188 h 2403601"/>
              <a:gd name="connsiteX32-5305" fmla="*/ 2499001 w 2583401"/>
              <a:gd name="connsiteY32-5306" fmla="*/ 1810541 h 2403601"/>
              <a:gd name="connsiteX33-5307" fmla="*/ 2409257 w 2583401"/>
              <a:gd name="connsiteY33-5308" fmla="*/ 1874319 h 2403601"/>
              <a:gd name="connsiteX34-5309" fmla="*/ 2289599 w 2583401"/>
              <a:gd name="connsiteY34-5310" fmla="*/ 1965429 h 2403601"/>
              <a:gd name="connsiteX35-5311" fmla="*/ 2239741 w 2583401"/>
              <a:gd name="connsiteY35-5312" fmla="*/ 2056539 h 2403601"/>
              <a:gd name="connsiteX36-5313" fmla="*/ 2184122 w 2583401"/>
              <a:gd name="connsiteY36-5314" fmla="*/ 2152958 h 2403601"/>
              <a:gd name="connsiteX37-5315" fmla="*/ 1317762 w 2583401"/>
              <a:gd name="connsiteY37-5316" fmla="*/ 1380887 h 2403601"/>
              <a:gd name="connsiteX38-5317" fmla="*/ 1571648 w 2583401"/>
              <a:gd name="connsiteY38-5318" fmla="*/ 2393645 h 2403601"/>
              <a:gd name="connsiteX39-5319" fmla="*/ 1442018 w 2583401"/>
              <a:gd name="connsiteY39-5320" fmla="*/ 2375425 h 2403601"/>
              <a:gd name="connsiteX40-5321" fmla="*/ 1272502 w 2583401"/>
              <a:gd name="connsiteY40-5322" fmla="*/ 2384536 h 2403601"/>
              <a:gd name="connsiteX41-5323" fmla="*/ 1127436 w 2583401"/>
              <a:gd name="connsiteY41-5324" fmla="*/ 2403601 h 2403601"/>
              <a:gd name="connsiteX42-5325" fmla="*/ 1216314 w 2583401"/>
              <a:gd name="connsiteY42-5326" fmla="*/ 1380887 h 2403601"/>
              <a:gd name="connsiteX43-5327" fmla="*/ 584464 w 2583401"/>
              <a:gd name="connsiteY43-5328" fmla="*/ 2111206 h 2403601"/>
              <a:gd name="connsiteX44-5329" fmla="*/ 464807 w 2583401"/>
              <a:gd name="connsiteY44-5330" fmla="*/ 2056540 h 2403601"/>
              <a:gd name="connsiteX45-5331" fmla="*/ 375063 w 2583401"/>
              <a:gd name="connsiteY45-5332" fmla="*/ 2038318 h 2403601"/>
              <a:gd name="connsiteX46-5333" fmla="*/ 315234 w 2583401"/>
              <a:gd name="connsiteY46-5334" fmla="*/ 1965430 h 2403601"/>
              <a:gd name="connsiteX47-5335" fmla="*/ 285319 w 2583401"/>
              <a:gd name="connsiteY47-5336" fmla="*/ 1910764 h 2403601"/>
              <a:gd name="connsiteX48-5337" fmla="*/ 200381 w 2583401"/>
              <a:gd name="connsiteY48-5338" fmla="*/ 1870517 h 2403601"/>
              <a:gd name="connsiteX49-5339" fmla="*/ 1144579 w 2583401"/>
              <a:gd name="connsiteY49-5340" fmla="*/ 1311188 h 2403601"/>
              <a:gd name="connsiteX50-5341" fmla="*/ 0 w 2583401"/>
              <a:gd name="connsiteY50-5342" fmla="*/ 970352 h 2403601"/>
              <a:gd name="connsiteX0-5343" fmla="*/ 0 w 2583401"/>
              <a:gd name="connsiteY0-5344" fmla="*/ 970352 h 2403601"/>
              <a:gd name="connsiteX1-5345" fmla="*/ 1144579 w 2583401"/>
              <a:gd name="connsiteY1-5346" fmla="*/ 1212620 h 2403601"/>
              <a:gd name="connsiteX2-5347" fmla="*/ 219456 w 2583401"/>
              <a:gd name="connsiteY2-5348" fmla="*/ 606878 h 2403601"/>
              <a:gd name="connsiteX3-5349" fmla="*/ 288207 w 2583401"/>
              <a:gd name="connsiteY3-5350" fmla="*/ 538442 h 2403601"/>
              <a:gd name="connsiteX4-5351" fmla="*/ 334367 w 2583401"/>
              <a:gd name="connsiteY4-5352" fmla="*/ 453001 h 2403601"/>
              <a:gd name="connsiteX5-5353" fmla="*/ 385882 w 2583401"/>
              <a:gd name="connsiteY5-5354" fmla="*/ 362849 h 2403601"/>
              <a:gd name="connsiteX6-5355" fmla="*/ 385882 w 2583401"/>
              <a:gd name="connsiteY6-5356" fmla="*/ 362849 h 2403601"/>
              <a:gd name="connsiteX7-5357" fmla="*/ 411640 w 2583401"/>
              <a:gd name="connsiteY7-5358" fmla="*/ 311334 h 2403601"/>
              <a:gd name="connsiteX8-5359" fmla="*/ 510111 w 2583401"/>
              <a:gd name="connsiteY8-5360" fmla="*/ 293436 h 2403601"/>
              <a:gd name="connsiteX9-5361" fmla="*/ 618329 w 2583401"/>
              <a:gd name="connsiteY9-5362" fmla="*/ 285576 h 2403601"/>
              <a:gd name="connsiteX10-5363" fmla="*/ 1216314 w 2583401"/>
              <a:gd name="connsiteY10-5364" fmla="*/ 1142921 h 2403601"/>
              <a:gd name="connsiteX11-5365" fmla="*/ 994264 w 2583401"/>
              <a:gd name="connsiteY11-5366" fmla="*/ 58231 h 2403601"/>
              <a:gd name="connsiteX12-5367" fmla="*/ 1074957 w 2583401"/>
              <a:gd name="connsiteY12-5368" fmla="*/ 38631 h 2403601"/>
              <a:gd name="connsiteX13-5369" fmla="*/ 1165735 w 2583401"/>
              <a:gd name="connsiteY13-5370" fmla="*/ 9230 h 2403601"/>
              <a:gd name="connsiteX14-5371" fmla="*/ 1267038 w 2583401"/>
              <a:gd name="connsiteY14-5372" fmla="*/ 1764 h 2403601"/>
              <a:gd name="connsiteX15-5373" fmla="*/ 1347293 w 2583401"/>
              <a:gd name="connsiteY15-5374" fmla="*/ 19030 h 2403601"/>
              <a:gd name="connsiteX16-5375" fmla="*/ 1407812 w 2583401"/>
              <a:gd name="connsiteY16-5376" fmla="*/ 48430 h 2403601"/>
              <a:gd name="connsiteX17-5377" fmla="*/ 1518764 w 2583401"/>
              <a:gd name="connsiteY17-5378" fmla="*/ 97432 h 2403601"/>
              <a:gd name="connsiteX18-5379" fmla="*/ 1317762 w 2583401"/>
              <a:gd name="connsiteY18-5380" fmla="*/ 1142921 h 2403601"/>
              <a:gd name="connsiteX19-5381" fmla="*/ 2093344 w 2583401"/>
              <a:gd name="connsiteY19-5382" fmla="*/ 184646 h 2403601"/>
              <a:gd name="connsiteX20-5383" fmla="*/ 2174389 w 2583401"/>
              <a:gd name="connsiteY20-5384" fmla="*/ 273835 h 2403601"/>
              <a:gd name="connsiteX21-5385" fmla="*/ 2244995 w 2583401"/>
              <a:gd name="connsiteY21-5386" fmla="*/ 313037 h 2403601"/>
              <a:gd name="connsiteX22-5387" fmla="*/ 2275254 w 2583401"/>
              <a:gd name="connsiteY22-5388" fmla="*/ 381640 h 2403601"/>
              <a:gd name="connsiteX23-5389" fmla="*/ 2325687 w 2583401"/>
              <a:gd name="connsiteY23-5390" fmla="*/ 528642 h 2403601"/>
              <a:gd name="connsiteX24-5391" fmla="*/ 1389497 w 2583401"/>
              <a:gd name="connsiteY24-5392" fmla="*/ 1212620 h 2403601"/>
              <a:gd name="connsiteX25-5393" fmla="*/ 2563991 w 2583401"/>
              <a:gd name="connsiteY25-5394" fmla="*/ 1088795 h 2403601"/>
              <a:gd name="connsiteX26-5395" fmla="*/ 2538887 w 2583401"/>
              <a:gd name="connsiteY26-5396" fmla="*/ 1172772 h 2403601"/>
              <a:gd name="connsiteX27-5397" fmla="*/ 2548859 w 2583401"/>
              <a:gd name="connsiteY27-5398" fmla="*/ 1254771 h 2403601"/>
              <a:gd name="connsiteX28-5399" fmla="*/ 2578774 w 2583401"/>
              <a:gd name="connsiteY28-5400" fmla="*/ 1309437 h 2403601"/>
              <a:gd name="connsiteX29-5401" fmla="*/ 2558830 w 2583401"/>
              <a:gd name="connsiteY29-5402" fmla="*/ 1373214 h 2403601"/>
              <a:gd name="connsiteX30-5403" fmla="*/ 2558830 w 2583401"/>
              <a:gd name="connsiteY30-5404" fmla="*/ 1436992 h 2403601"/>
              <a:gd name="connsiteX31-5405" fmla="*/ 1389497 w 2583401"/>
              <a:gd name="connsiteY31-5406" fmla="*/ 1311188 h 2403601"/>
              <a:gd name="connsiteX32-5407" fmla="*/ 2499001 w 2583401"/>
              <a:gd name="connsiteY32-5408" fmla="*/ 1810541 h 2403601"/>
              <a:gd name="connsiteX33-5409" fmla="*/ 2409257 w 2583401"/>
              <a:gd name="connsiteY33-5410" fmla="*/ 1874319 h 2403601"/>
              <a:gd name="connsiteX34-5411" fmla="*/ 2289599 w 2583401"/>
              <a:gd name="connsiteY34-5412" fmla="*/ 1965429 h 2403601"/>
              <a:gd name="connsiteX35-5413" fmla="*/ 2239741 w 2583401"/>
              <a:gd name="connsiteY35-5414" fmla="*/ 2056539 h 2403601"/>
              <a:gd name="connsiteX36-5415" fmla="*/ 2184122 w 2583401"/>
              <a:gd name="connsiteY36-5416" fmla="*/ 2152958 h 2403601"/>
              <a:gd name="connsiteX37-5417" fmla="*/ 1317762 w 2583401"/>
              <a:gd name="connsiteY37-5418" fmla="*/ 1380887 h 2403601"/>
              <a:gd name="connsiteX38-5419" fmla="*/ 1571648 w 2583401"/>
              <a:gd name="connsiteY38-5420" fmla="*/ 2393645 h 2403601"/>
              <a:gd name="connsiteX39-5421" fmla="*/ 1442018 w 2583401"/>
              <a:gd name="connsiteY39-5422" fmla="*/ 2375425 h 2403601"/>
              <a:gd name="connsiteX40-5423" fmla="*/ 1272502 w 2583401"/>
              <a:gd name="connsiteY40-5424" fmla="*/ 2384536 h 2403601"/>
              <a:gd name="connsiteX41-5425" fmla="*/ 1127436 w 2583401"/>
              <a:gd name="connsiteY41-5426" fmla="*/ 2403601 h 2403601"/>
              <a:gd name="connsiteX42-5427" fmla="*/ 1216314 w 2583401"/>
              <a:gd name="connsiteY42-5428" fmla="*/ 1380887 h 2403601"/>
              <a:gd name="connsiteX43-5429" fmla="*/ 584464 w 2583401"/>
              <a:gd name="connsiteY43-5430" fmla="*/ 2111206 h 2403601"/>
              <a:gd name="connsiteX44-5431" fmla="*/ 464807 w 2583401"/>
              <a:gd name="connsiteY44-5432" fmla="*/ 2056540 h 2403601"/>
              <a:gd name="connsiteX45-5433" fmla="*/ 375063 w 2583401"/>
              <a:gd name="connsiteY45-5434" fmla="*/ 2038318 h 2403601"/>
              <a:gd name="connsiteX46-5435" fmla="*/ 315234 w 2583401"/>
              <a:gd name="connsiteY46-5436" fmla="*/ 1965430 h 2403601"/>
              <a:gd name="connsiteX47-5437" fmla="*/ 285319 w 2583401"/>
              <a:gd name="connsiteY47-5438" fmla="*/ 1910764 h 2403601"/>
              <a:gd name="connsiteX48-5439" fmla="*/ 200381 w 2583401"/>
              <a:gd name="connsiteY48-5440" fmla="*/ 1870517 h 2403601"/>
              <a:gd name="connsiteX49-5441" fmla="*/ 1144579 w 2583401"/>
              <a:gd name="connsiteY49-5442" fmla="*/ 1311188 h 2403601"/>
              <a:gd name="connsiteX50-5443" fmla="*/ 145717 w 2583401"/>
              <a:gd name="connsiteY50-5444" fmla="*/ 1400548 h 2403601"/>
              <a:gd name="connsiteX51" fmla="*/ 0 w 2583401"/>
              <a:gd name="connsiteY51" fmla="*/ 970352 h 2403601"/>
              <a:gd name="connsiteX0-5445" fmla="*/ 0 w 2583401"/>
              <a:gd name="connsiteY0-5446" fmla="*/ 970352 h 2403601"/>
              <a:gd name="connsiteX1-5447" fmla="*/ 1144579 w 2583401"/>
              <a:gd name="connsiteY1-5448" fmla="*/ 1212620 h 2403601"/>
              <a:gd name="connsiteX2-5449" fmla="*/ 219456 w 2583401"/>
              <a:gd name="connsiteY2-5450" fmla="*/ 606878 h 2403601"/>
              <a:gd name="connsiteX3-5451" fmla="*/ 288207 w 2583401"/>
              <a:gd name="connsiteY3-5452" fmla="*/ 538442 h 2403601"/>
              <a:gd name="connsiteX4-5453" fmla="*/ 334367 w 2583401"/>
              <a:gd name="connsiteY4-5454" fmla="*/ 453001 h 2403601"/>
              <a:gd name="connsiteX5-5455" fmla="*/ 385882 w 2583401"/>
              <a:gd name="connsiteY5-5456" fmla="*/ 362849 h 2403601"/>
              <a:gd name="connsiteX6-5457" fmla="*/ 385882 w 2583401"/>
              <a:gd name="connsiteY6-5458" fmla="*/ 362849 h 2403601"/>
              <a:gd name="connsiteX7-5459" fmla="*/ 411640 w 2583401"/>
              <a:gd name="connsiteY7-5460" fmla="*/ 311334 h 2403601"/>
              <a:gd name="connsiteX8-5461" fmla="*/ 510111 w 2583401"/>
              <a:gd name="connsiteY8-5462" fmla="*/ 293436 h 2403601"/>
              <a:gd name="connsiteX9-5463" fmla="*/ 618329 w 2583401"/>
              <a:gd name="connsiteY9-5464" fmla="*/ 285576 h 2403601"/>
              <a:gd name="connsiteX10-5465" fmla="*/ 1216314 w 2583401"/>
              <a:gd name="connsiteY10-5466" fmla="*/ 1142921 h 2403601"/>
              <a:gd name="connsiteX11-5467" fmla="*/ 994264 w 2583401"/>
              <a:gd name="connsiteY11-5468" fmla="*/ 58231 h 2403601"/>
              <a:gd name="connsiteX12-5469" fmla="*/ 1074957 w 2583401"/>
              <a:gd name="connsiteY12-5470" fmla="*/ 38631 h 2403601"/>
              <a:gd name="connsiteX13-5471" fmla="*/ 1165735 w 2583401"/>
              <a:gd name="connsiteY13-5472" fmla="*/ 9230 h 2403601"/>
              <a:gd name="connsiteX14-5473" fmla="*/ 1267038 w 2583401"/>
              <a:gd name="connsiteY14-5474" fmla="*/ 1764 h 2403601"/>
              <a:gd name="connsiteX15-5475" fmla="*/ 1347293 w 2583401"/>
              <a:gd name="connsiteY15-5476" fmla="*/ 19030 h 2403601"/>
              <a:gd name="connsiteX16-5477" fmla="*/ 1407812 w 2583401"/>
              <a:gd name="connsiteY16-5478" fmla="*/ 48430 h 2403601"/>
              <a:gd name="connsiteX17-5479" fmla="*/ 1518764 w 2583401"/>
              <a:gd name="connsiteY17-5480" fmla="*/ 97432 h 2403601"/>
              <a:gd name="connsiteX18-5481" fmla="*/ 1317762 w 2583401"/>
              <a:gd name="connsiteY18-5482" fmla="*/ 1142921 h 2403601"/>
              <a:gd name="connsiteX19-5483" fmla="*/ 2093344 w 2583401"/>
              <a:gd name="connsiteY19-5484" fmla="*/ 184646 h 2403601"/>
              <a:gd name="connsiteX20-5485" fmla="*/ 2174389 w 2583401"/>
              <a:gd name="connsiteY20-5486" fmla="*/ 273835 h 2403601"/>
              <a:gd name="connsiteX21-5487" fmla="*/ 2244995 w 2583401"/>
              <a:gd name="connsiteY21-5488" fmla="*/ 313037 h 2403601"/>
              <a:gd name="connsiteX22-5489" fmla="*/ 2275254 w 2583401"/>
              <a:gd name="connsiteY22-5490" fmla="*/ 381640 h 2403601"/>
              <a:gd name="connsiteX23-5491" fmla="*/ 2325687 w 2583401"/>
              <a:gd name="connsiteY23-5492" fmla="*/ 528642 h 2403601"/>
              <a:gd name="connsiteX24-5493" fmla="*/ 1389497 w 2583401"/>
              <a:gd name="connsiteY24-5494" fmla="*/ 1212620 h 2403601"/>
              <a:gd name="connsiteX25-5495" fmla="*/ 2563991 w 2583401"/>
              <a:gd name="connsiteY25-5496" fmla="*/ 1088795 h 2403601"/>
              <a:gd name="connsiteX26-5497" fmla="*/ 2538887 w 2583401"/>
              <a:gd name="connsiteY26-5498" fmla="*/ 1172772 h 2403601"/>
              <a:gd name="connsiteX27-5499" fmla="*/ 2548859 w 2583401"/>
              <a:gd name="connsiteY27-5500" fmla="*/ 1254771 h 2403601"/>
              <a:gd name="connsiteX28-5501" fmla="*/ 2578774 w 2583401"/>
              <a:gd name="connsiteY28-5502" fmla="*/ 1309437 h 2403601"/>
              <a:gd name="connsiteX29-5503" fmla="*/ 2558830 w 2583401"/>
              <a:gd name="connsiteY29-5504" fmla="*/ 1373214 h 2403601"/>
              <a:gd name="connsiteX30-5505" fmla="*/ 2558830 w 2583401"/>
              <a:gd name="connsiteY30-5506" fmla="*/ 1436992 h 2403601"/>
              <a:gd name="connsiteX31-5507" fmla="*/ 1389497 w 2583401"/>
              <a:gd name="connsiteY31-5508" fmla="*/ 1311188 h 2403601"/>
              <a:gd name="connsiteX32-5509" fmla="*/ 2499001 w 2583401"/>
              <a:gd name="connsiteY32-5510" fmla="*/ 1810541 h 2403601"/>
              <a:gd name="connsiteX33-5511" fmla="*/ 2409257 w 2583401"/>
              <a:gd name="connsiteY33-5512" fmla="*/ 1874319 h 2403601"/>
              <a:gd name="connsiteX34-5513" fmla="*/ 2289599 w 2583401"/>
              <a:gd name="connsiteY34-5514" fmla="*/ 1965429 h 2403601"/>
              <a:gd name="connsiteX35-5515" fmla="*/ 2239741 w 2583401"/>
              <a:gd name="connsiteY35-5516" fmla="*/ 2056539 h 2403601"/>
              <a:gd name="connsiteX36-5517" fmla="*/ 2184122 w 2583401"/>
              <a:gd name="connsiteY36-5518" fmla="*/ 2152958 h 2403601"/>
              <a:gd name="connsiteX37-5519" fmla="*/ 1317762 w 2583401"/>
              <a:gd name="connsiteY37-5520" fmla="*/ 1380887 h 2403601"/>
              <a:gd name="connsiteX38-5521" fmla="*/ 1571648 w 2583401"/>
              <a:gd name="connsiteY38-5522" fmla="*/ 2393645 h 2403601"/>
              <a:gd name="connsiteX39-5523" fmla="*/ 1442018 w 2583401"/>
              <a:gd name="connsiteY39-5524" fmla="*/ 2375425 h 2403601"/>
              <a:gd name="connsiteX40-5525" fmla="*/ 1272502 w 2583401"/>
              <a:gd name="connsiteY40-5526" fmla="*/ 2384536 h 2403601"/>
              <a:gd name="connsiteX41-5527" fmla="*/ 1127436 w 2583401"/>
              <a:gd name="connsiteY41-5528" fmla="*/ 2403601 h 2403601"/>
              <a:gd name="connsiteX42-5529" fmla="*/ 1216314 w 2583401"/>
              <a:gd name="connsiteY42-5530" fmla="*/ 1380887 h 2403601"/>
              <a:gd name="connsiteX43-5531" fmla="*/ 584464 w 2583401"/>
              <a:gd name="connsiteY43-5532" fmla="*/ 2111206 h 2403601"/>
              <a:gd name="connsiteX44-5533" fmla="*/ 464807 w 2583401"/>
              <a:gd name="connsiteY44-5534" fmla="*/ 2056540 h 2403601"/>
              <a:gd name="connsiteX45-5535" fmla="*/ 375063 w 2583401"/>
              <a:gd name="connsiteY45-5536" fmla="*/ 2038318 h 2403601"/>
              <a:gd name="connsiteX46-5537" fmla="*/ 315234 w 2583401"/>
              <a:gd name="connsiteY46-5538" fmla="*/ 1965430 h 2403601"/>
              <a:gd name="connsiteX47-5539" fmla="*/ 285319 w 2583401"/>
              <a:gd name="connsiteY47-5540" fmla="*/ 1910764 h 2403601"/>
              <a:gd name="connsiteX48-5541" fmla="*/ 200381 w 2583401"/>
              <a:gd name="connsiteY48-5542" fmla="*/ 1870517 h 2403601"/>
              <a:gd name="connsiteX49-5543" fmla="*/ 1144579 w 2583401"/>
              <a:gd name="connsiteY49-5544" fmla="*/ 1311188 h 2403601"/>
              <a:gd name="connsiteX50-5545" fmla="*/ 145717 w 2583401"/>
              <a:gd name="connsiteY50-5546" fmla="*/ 1400548 h 2403601"/>
              <a:gd name="connsiteX51-5547" fmla="*/ 0 w 2583401"/>
              <a:gd name="connsiteY51-5548" fmla="*/ 970352 h 2403601"/>
              <a:gd name="connsiteX0-5549" fmla="*/ 0 w 2583401"/>
              <a:gd name="connsiteY0-5550" fmla="*/ 970352 h 2403601"/>
              <a:gd name="connsiteX1-5551" fmla="*/ 1144579 w 2583401"/>
              <a:gd name="connsiteY1-5552" fmla="*/ 1212620 h 2403601"/>
              <a:gd name="connsiteX2-5553" fmla="*/ 219456 w 2583401"/>
              <a:gd name="connsiteY2-5554" fmla="*/ 606878 h 2403601"/>
              <a:gd name="connsiteX3-5555" fmla="*/ 288207 w 2583401"/>
              <a:gd name="connsiteY3-5556" fmla="*/ 538442 h 2403601"/>
              <a:gd name="connsiteX4-5557" fmla="*/ 334367 w 2583401"/>
              <a:gd name="connsiteY4-5558" fmla="*/ 453001 h 2403601"/>
              <a:gd name="connsiteX5-5559" fmla="*/ 385882 w 2583401"/>
              <a:gd name="connsiteY5-5560" fmla="*/ 362849 h 2403601"/>
              <a:gd name="connsiteX6-5561" fmla="*/ 385882 w 2583401"/>
              <a:gd name="connsiteY6-5562" fmla="*/ 362849 h 2403601"/>
              <a:gd name="connsiteX7-5563" fmla="*/ 411640 w 2583401"/>
              <a:gd name="connsiteY7-5564" fmla="*/ 311334 h 2403601"/>
              <a:gd name="connsiteX8-5565" fmla="*/ 510111 w 2583401"/>
              <a:gd name="connsiteY8-5566" fmla="*/ 293436 h 2403601"/>
              <a:gd name="connsiteX9-5567" fmla="*/ 618329 w 2583401"/>
              <a:gd name="connsiteY9-5568" fmla="*/ 285576 h 2403601"/>
              <a:gd name="connsiteX10-5569" fmla="*/ 1216314 w 2583401"/>
              <a:gd name="connsiteY10-5570" fmla="*/ 1142921 h 2403601"/>
              <a:gd name="connsiteX11-5571" fmla="*/ 994264 w 2583401"/>
              <a:gd name="connsiteY11-5572" fmla="*/ 58231 h 2403601"/>
              <a:gd name="connsiteX12-5573" fmla="*/ 1074957 w 2583401"/>
              <a:gd name="connsiteY12-5574" fmla="*/ 38631 h 2403601"/>
              <a:gd name="connsiteX13-5575" fmla="*/ 1165735 w 2583401"/>
              <a:gd name="connsiteY13-5576" fmla="*/ 9230 h 2403601"/>
              <a:gd name="connsiteX14-5577" fmla="*/ 1267038 w 2583401"/>
              <a:gd name="connsiteY14-5578" fmla="*/ 1764 h 2403601"/>
              <a:gd name="connsiteX15-5579" fmla="*/ 1347293 w 2583401"/>
              <a:gd name="connsiteY15-5580" fmla="*/ 19030 h 2403601"/>
              <a:gd name="connsiteX16-5581" fmla="*/ 1407812 w 2583401"/>
              <a:gd name="connsiteY16-5582" fmla="*/ 48430 h 2403601"/>
              <a:gd name="connsiteX17-5583" fmla="*/ 1518764 w 2583401"/>
              <a:gd name="connsiteY17-5584" fmla="*/ 97432 h 2403601"/>
              <a:gd name="connsiteX18-5585" fmla="*/ 1317762 w 2583401"/>
              <a:gd name="connsiteY18-5586" fmla="*/ 1142921 h 2403601"/>
              <a:gd name="connsiteX19-5587" fmla="*/ 2093344 w 2583401"/>
              <a:gd name="connsiteY19-5588" fmla="*/ 184646 h 2403601"/>
              <a:gd name="connsiteX20-5589" fmla="*/ 2174389 w 2583401"/>
              <a:gd name="connsiteY20-5590" fmla="*/ 273835 h 2403601"/>
              <a:gd name="connsiteX21-5591" fmla="*/ 2244995 w 2583401"/>
              <a:gd name="connsiteY21-5592" fmla="*/ 313037 h 2403601"/>
              <a:gd name="connsiteX22-5593" fmla="*/ 2275254 w 2583401"/>
              <a:gd name="connsiteY22-5594" fmla="*/ 381640 h 2403601"/>
              <a:gd name="connsiteX23-5595" fmla="*/ 2325687 w 2583401"/>
              <a:gd name="connsiteY23-5596" fmla="*/ 528642 h 2403601"/>
              <a:gd name="connsiteX24-5597" fmla="*/ 1389497 w 2583401"/>
              <a:gd name="connsiteY24-5598" fmla="*/ 1212620 h 2403601"/>
              <a:gd name="connsiteX25-5599" fmla="*/ 2563991 w 2583401"/>
              <a:gd name="connsiteY25-5600" fmla="*/ 1088795 h 2403601"/>
              <a:gd name="connsiteX26-5601" fmla="*/ 2538887 w 2583401"/>
              <a:gd name="connsiteY26-5602" fmla="*/ 1172772 h 2403601"/>
              <a:gd name="connsiteX27-5603" fmla="*/ 2548859 w 2583401"/>
              <a:gd name="connsiteY27-5604" fmla="*/ 1254771 h 2403601"/>
              <a:gd name="connsiteX28-5605" fmla="*/ 2578774 w 2583401"/>
              <a:gd name="connsiteY28-5606" fmla="*/ 1309437 h 2403601"/>
              <a:gd name="connsiteX29-5607" fmla="*/ 2558830 w 2583401"/>
              <a:gd name="connsiteY29-5608" fmla="*/ 1373214 h 2403601"/>
              <a:gd name="connsiteX30-5609" fmla="*/ 2558830 w 2583401"/>
              <a:gd name="connsiteY30-5610" fmla="*/ 1436992 h 2403601"/>
              <a:gd name="connsiteX31-5611" fmla="*/ 1389497 w 2583401"/>
              <a:gd name="connsiteY31-5612" fmla="*/ 1311188 h 2403601"/>
              <a:gd name="connsiteX32-5613" fmla="*/ 2499001 w 2583401"/>
              <a:gd name="connsiteY32-5614" fmla="*/ 1810541 h 2403601"/>
              <a:gd name="connsiteX33-5615" fmla="*/ 2409257 w 2583401"/>
              <a:gd name="connsiteY33-5616" fmla="*/ 1874319 h 2403601"/>
              <a:gd name="connsiteX34-5617" fmla="*/ 2289599 w 2583401"/>
              <a:gd name="connsiteY34-5618" fmla="*/ 1965429 h 2403601"/>
              <a:gd name="connsiteX35-5619" fmla="*/ 2239741 w 2583401"/>
              <a:gd name="connsiteY35-5620" fmla="*/ 2056539 h 2403601"/>
              <a:gd name="connsiteX36-5621" fmla="*/ 2184122 w 2583401"/>
              <a:gd name="connsiteY36-5622" fmla="*/ 2152958 h 2403601"/>
              <a:gd name="connsiteX37-5623" fmla="*/ 1317762 w 2583401"/>
              <a:gd name="connsiteY37-5624" fmla="*/ 1380887 h 2403601"/>
              <a:gd name="connsiteX38-5625" fmla="*/ 1571648 w 2583401"/>
              <a:gd name="connsiteY38-5626" fmla="*/ 2393645 h 2403601"/>
              <a:gd name="connsiteX39-5627" fmla="*/ 1442018 w 2583401"/>
              <a:gd name="connsiteY39-5628" fmla="*/ 2375425 h 2403601"/>
              <a:gd name="connsiteX40-5629" fmla="*/ 1272502 w 2583401"/>
              <a:gd name="connsiteY40-5630" fmla="*/ 2384536 h 2403601"/>
              <a:gd name="connsiteX41-5631" fmla="*/ 1127436 w 2583401"/>
              <a:gd name="connsiteY41-5632" fmla="*/ 2403601 h 2403601"/>
              <a:gd name="connsiteX42-5633" fmla="*/ 1216314 w 2583401"/>
              <a:gd name="connsiteY42-5634" fmla="*/ 1380887 h 2403601"/>
              <a:gd name="connsiteX43-5635" fmla="*/ 584464 w 2583401"/>
              <a:gd name="connsiteY43-5636" fmla="*/ 2111206 h 2403601"/>
              <a:gd name="connsiteX44-5637" fmla="*/ 464807 w 2583401"/>
              <a:gd name="connsiteY44-5638" fmla="*/ 2056540 h 2403601"/>
              <a:gd name="connsiteX45-5639" fmla="*/ 375063 w 2583401"/>
              <a:gd name="connsiteY45-5640" fmla="*/ 2038318 h 2403601"/>
              <a:gd name="connsiteX46-5641" fmla="*/ 315234 w 2583401"/>
              <a:gd name="connsiteY46-5642" fmla="*/ 1965430 h 2403601"/>
              <a:gd name="connsiteX47-5643" fmla="*/ 285319 w 2583401"/>
              <a:gd name="connsiteY47-5644" fmla="*/ 1910764 h 2403601"/>
              <a:gd name="connsiteX48-5645" fmla="*/ 200381 w 2583401"/>
              <a:gd name="connsiteY48-5646" fmla="*/ 1870517 h 2403601"/>
              <a:gd name="connsiteX49-5647" fmla="*/ 1144579 w 2583401"/>
              <a:gd name="connsiteY49-5648" fmla="*/ 1311188 h 2403601"/>
              <a:gd name="connsiteX50-5649" fmla="*/ 55973 w 2583401"/>
              <a:gd name="connsiteY50-5650" fmla="*/ 1382327 h 2403601"/>
              <a:gd name="connsiteX51-5651" fmla="*/ 0 w 2583401"/>
              <a:gd name="connsiteY51-5652" fmla="*/ 970352 h 2403601"/>
              <a:gd name="connsiteX0-5653" fmla="*/ 0 w 2583401"/>
              <a:gd name="connsiteY0-5654" fmla="*/ 970352 h 2403601"/>
              <a:gd name="connsiteX1-5655" fmla="*/ 1144579 w 2583401"/>
              <a:gd name="connsiteY1-5656" fmla="*/ 1212620 h 2403601"/>
              <a:gd name="connsiteX2-5657" fmla="*/ 219456 w 2583401"/>
              <a:gd name="connsiteY2-5658" fmla="*/ 606878 h 2403601"/>
              <a:gd name="connsiteX3-5659" fmla="*/ 288207 w 2583401"/>
              <a:gd name="connsiteY3-5660" fmla="*/ 538442 h 2403601"/>
              <a:gd name="connsiteX4-5661" fmla="*/ 334367 w 2583401"/>
              <a:gd name="connsiteY4-5662" fmla="*/ 453001 h 2403601"/>
              <a:gd name="connsiteX5-5663" fmla="*/ 385882 w 2583401"/>
              <a:gd name="connsiteY5-5664" fmla="*/ 362849 h 2403601"/>
              <a:gd name="connsiteX6-5665" fmla="*/ 385882 w 2583401"/>
              <a:gd name="connsiteY6-5666" fmla="*/ 362849 h 2403601"/>
              <a:gd name="connsiteX7-5667" fmla="*/ 411640 w 2583401"/>
              <a:gd name="connsiteY7-5668" fmla="*/ 311334 h 2403601"/>
              <a:gd name="connsiteX8-5669" fmla="*/ 510111 w 2583401"/>
              <a:gd name="connsiteY8-5670" fmla="*/ 293436 h 2403601"/>
              <a:gd name="connsiteX9-5671" fmla="*/ 618329 w 2583401"/>
              <a:gd name="connsiteY9-5672" fmla="*/ 285576 h 2403601"/>
              <a:gd name="connsiteX10-5673" fmla="*/ 1216314 w 2583401"/>
              <a:gd name="connsiteY10-5674" fmla="*/ 1142921 h 2403601"/>
              <a:gd name="connsiteX11-5675" fmla="*/ 994264 w 2583401"/>
              <a:gd name="connsiteY11-5676" fmla="*/ 58231 h 2403601"/>
              <a:gd name="connsiteX12-5677" fmla="*/ 1074957 w 2583401"/>
              <a:gd name="connsiteY12-5678" fmla="*/ 38631 h 2403601"/>
              <a:gd name="connsiteX13-5679" fmla="*/ 1165735 w 2583401"/>
              <a:gd name="connsiteY13-5680" fmla="*/ 9230 h 2403601"/>
              <a:gd name="connsiteX14-5681" fmla="*/ 1267038 w 2583401"/>
              <a:gd name="connsiteY14-5682" fmla="*/ 1764 h 2403601"/>
              <a:gd name="connsiteX15-5683" fmla="*/ 1347293 w 2583401"/>
              <a:gd name="connsiteY15-5684" fmla="*/ 19030 h 2403601"/>
              <a:gd name="connsiteX16-5685" fmla="*/ 1407812 w 2583401"/>
              <a:gd name="connsiteY16-5686" fmla="*/ 48430 h 2403601"/>
              <a:gd name="connsiteX17-5687" fmla="*/ 1518764 w 2583401"/>
              <a:gd name="connsiteY17-5688" fmla="*/ 97432 h 2403601"/>
              <a:gd name="connsiteX18-5689" fmla="*/ 1317762 w 2583401"/>
              <a:gd name="connsiteY18-5690" fmla="*/ 1142921 h 2403601"/>
              <a:gd name="connsiteX19-5691" fmla="*/ 2093344 w 2583401"/>
              <a:gd name="connsiteY19-5692" fmla="*/ 184646 h 2403601"/>
              <a:gd name="connsiteX20-5693" fmla="*/ 2174389 w 2583401"/>
              <a:gd name="connsiteY20-5694" fmla="*/ 273835 h 2403601"/>
              <a:gd name="connsiteX21-5695" fmla="*/ 2244995 w 2583401"/>
              <a:gd name="connsiteY21-5696" fmla="*/ 313037 h 2403601"/>
              <a:gd name="connsiteX22-5697" fmla="*/ 2275254 w 2583401"/>
              <a:gd name="connsiteY22-5698" fmla="*/ 381640 h 2403601"/>
              <a:gd name="connsiteX23-5699" fmla="*/ 2325687 w 2583401"/>
              <a:gd name="connsiteY23-5700" fmla="*/ 528642 h 2403601"/>
              <a:gd name="connsiteX24-5701" fmla="*/ 1389497 w 2583401"/>
              <a:gd name="connsiteY24-5702" fmla="*/ 1212620 h 2403601"/>
              <a:gd name="connsiteX25-5703" fmla="*/ 2563991 w 2583401"/>
              <a:gd name="connsiteY25-5704" fmla="*/ 1088795 h 2403601"/>
              <a:gd name="connsiteX26-5705" fmla="*/ 2538887 w 2583401"/>
              <a:gd name="connsiteY26-5706" fmla="*/ 1172772 h 2403601"/>
              <a:gd name="connsiteX27-5707" fmla="*/ 2548859 w 2583401"/>
              <a:gd name="connsiteY27-5708" fmla="*/ 1254771 h 2403601"/>
              <a:gd name="connsiteX28-5709" fmla="*/ 2578774 w 2583401"/>
              <a:gd name="connsiteY28-5710" fmla="*/ 1309437 h 2403601"/>
              <a:gd name="connsiteX29-5711" fmla="*/ 2558830 w 2583401"/>
              <a:gd name="connsiteY29-5712" fmla="*/ 1373214 h 2403601"/>
              <a:gd name="connsiteX30-5713" fmla="*/ 2558830 w 2583401"/>
              <a:gd name="connsiteY30-5714" fmla="*/ 1436992 h 2403601"/>
              <a:gd name="connsiteX31-5715" fmla="*/ 1389497 w 2583401"/>
              <a:gd name="connsiteY31-5716" fmla="*/ 1311188 h 2403601"/>
              <a:gd name="connsiteX32-5717" fmla="*/ 2499001 w 2583401"/>
              <a:gd name="connsiteY32-5718" fmla="*/ 1810541 h 2403601"/>
              <a:gd name="connsiteX33-5719" fmla="*/ 2409257 w 2583401"/>
              <a:gd name="connsiteY33-5720" fmla="*/ 1874319 h 2403601"/>
              <a:gd name="connsiteX34-5721" fmla="*/ 2289599 w 2583401"/>
              <a:gd name="connsiteY34-5722" fmla="*/ 1965429 h 2403601"/>
              <a:gd name="connsiteX35-5723" fmla="*/ 2239741 w 2583401"/>
              <a:gd name="connsiteY35-5724" fmla="*/ 2056539 h 2403601"/>
              <a:gd name="connsiteX36-5725" fmla="*/ 2184122 w 2583401"/>
              <a:gd name="connsiteY36-5726" fmla="*/ 2152958 h 2403601"/>
              <a:gd name="connsiteX37-5727" fmla="*/ 1317762 w 2583401"/>
              <a:gd name="connsiteY37-5728" fmla="*/ 1380887 h 2403601"/>
              <a:gd name="connsiteX38-5729" fmla="*/ 1571648 w 2583401"/>
              <a:gd name="connsiteY38-5730" fmla="*/ 2393645 h 2403601"/>
              <a:gd name="connsiteX39-5731" fmla="*/ 1442018 w 2583401"/>
              <a:gd name="connsiteY39-5732" fmla="*/ 2375425 h 2403601"/>
              <a:gd name="connsiteX40-5733" fmla="*/ 1272502 w 2583401"/>
              <a:gd name="connsiteY40-5734" fmla="*/ 2384536 h 2403601"/>
              <a:gd name="connsiteX41-5735" fmla="*/ 1127436 w 2583401"/>
              <a:gd name="connsiteY41-5736" fmla="*/ 2403601 h 2403601"/>
              <a:gd name="connsiteX42-5737" fmla="*/ 1216314 w 2583401"/>
              <a:gd name="connsiteY42-5738" fmla="*/ 1380887 h 2403601"/>
              <a:gd name="connsiteX43-5739" fmla="*/ 584464 w 2583401"/>
              <a:gd name="connsiteY43-5740" fmla="*/ 2111206 h 2403601"/>
              <a:gd name="connsiteX44-5741" fmla="*/ 464807 w 2583401"/>
              <a:gd name="connsiteY44-5742" fmla="*/ 2056540 h 2403601"/>
              <a:gd name="connsiteX45-5743" fmla="*/ 375063 w 2583401"/>
              <a:gd name="connsiteY45-5744" fmla="*/ 2038318 h 2403601"/>
              <a:gd name="connsiteX46-5745" fmla="*/ 315234 w 2583401"/>
              <a:gd name="connsiteY46-5746" fmla="*/ 1965430 h 2403601"/>
              <a:gd name="connsiteX47-5747" fmla="*/ 285319 w 2583401"/>
              <a:gd name="connsiteY47-5748" fmla="*/ 1910764 h 2403601"/>
              <a:gd name="connsiteX48-5749" fmla="*/ 200381 w 2583401"/>
              <a:gd name="connsiteY48-5750" fmla="*/ 1870517 h 2403601"/>
              <a:gd name="connsiteX49-5751" fmla="*/ 1144579 w 2583401"/>
              <a:gd name="connsiteY49-5752" fmla="*/ 1311188 h 2403601"/>
              <a:gd name="connsiteX50-5753" fmla="*/ 55973 w 2583401"/>
              <a:gd name="connsiteY50-5754" fmla="*/ 1382327 h 2403601"/>
              <a:gd name="connsiteX51-5755" fmla="*/ 16087 w 2583401"/>
              <a:gd name="connsiteY51-5756" fmla="*/ 1081663 h 2403601"/>
              <a:gd name="connsiteX52" fmla="*/ 0 w 2583401"/>
              <a:gd name="connsiteY52" fmla="*/ 970352 h 2403601"/>
              <a:gd name="connsiteX0-5757" fmla="*/ 33697 w 2617098"/>
              <a:gd name="connsiteY0-5758" fmla="*/ 970352 h 2403601"/>
              <a:gd name="connsiteX1-5759" fmla="*/ 1178276 w 2617098"/>
              <a:gd name="connsiteY1-5760" fmla="*/ 1212620 h 2403601"/>
              <a:gd name="connsiteX2-5761" fmla="*/ 253153 w 2617098"/>
              <a:gd name="connsiteY2-5762" fmla="*/ 606878 h 2403601"/>
              <a:gd name="connsiteX3-5763" fmla="*/ 321904 w 2617098"/>
              <a:gd name="connsiteY3-5764" fmla="*/ 538442 h 2403601"/>
              <a:gd name="connsiteX4-5765" fmla="*/ 368064 w 2617098"/>
              <a:gd name="connsiteY4-5766" fmla="*/ 453001 h 2403601"/>
              <a:gd name="connsiteX5-5767" fmla="*/ 419579 w 2617098"/>
              <a:gd name="connsiteY5-5768" fmla="*/ 362849 h 2403601"/>
              <a:gd name="connsiteX6-5769" fmla="*/ 419579 w 2617098"/>
              <a:gd name="connsiteY6-5770" fmla="*/ 362849 h 2403601"/>
              <a:gd name="connsiteX7-5771" fmla="*/ 445337 w 2617098"/>
              <a:gd name="connsiteY7-5772" fmla="*/ 311334 h 2403601"/>
              <a:gd name="connsiteX8-5773" fmla="*/ 543808 w 2617098"/>
              <a:gd name="connsiteY8-5774" fmla="*/ 293436 h 2403601"/>
              <a:gd name="connsiteX9-5775" fmla="*/ 652026 w 2617098"/>
              <a:gd name="connsiteY9-5776" fmla="*/ 285576 h 2403601"/>
              <a:gd name="connsiteX10-5777" fmla="*/ 1250011 w 2617098"/>
              <a:gd name="connsiteY10-5778" fmla="*/ 1142921 h 2403601"/>
              <a:gd name="connsiteX11-5779" fmla="*/ 1027961 w 2617098"/>
              <a:gd name="connsiteY11-5780" fmla="*/ 58231 h 2403601"/>
              <a:gd name="connsiteX12-5781" fmla="*/ 1108654 w 2617098"/>
              <a:gd name="connsiteY12-5782" fmla="*/ 38631 h 2403601"/>
              <a:gd name="connsiteX13-5783" fmla="*/ 1199432 w 2617098"/>
              <a:gd name="connsiteY13-5784" fmla="*/ 9230 h 2403601"/>
              <a:gd name="connsiteX14-5785" fmla="*/ 1300735 w 2617098"/>
              <a:gd name="connsiteY14-5786" fmla="*/ 1764 h 2403601"/>
              <a:gd name="connsiteX15-5787" fmla="*/ 1380990 w 2617098"/>
              <a:gd name="connsiteY15-5788" fmla="*/ 19030 h 2403601"/>
              <a:gd name="connsiteX16-5789" fmla="*/ 1441509 w 2617098"/>
              <a:gd name="connsiteY16-5790" fmla="*/ 48430 h 2403601"/>
              <a:gd name="connsiteX17-5791" fmla="*/ 1552461 w 2617098"/>
              <a:gd name="connsiteY17-5792" fmla="*/ 97432 h 2403601"/>
              <a:gd name="connsiteX18-5793" fmla="*/ 1351459 w 2617098"/>
              <a:gd name="connsiteY18-5794" fmla="*/ 1142921 h 2403601"/>
              <a:gd name="connsiteX19-5795" fmla="*/ 2127041 w 2617098"/>
              <a:gd name="connsiteY19-5796" fmla="*/ 184646 h 2403601"/>
              <a:gd name="connsiteX20-5797" fmla="*/ 2208086 w 2617098"/>
              <a:gd name="connsiteY20-5798" fmla="*/ 273835 h 2403601"/>
              <a:gd name="connsiteX21-5799" fmla="*/ 2278692 w 2617098"/>
              <a:gd name="connsiteY21-5800" fmla="*/ 313037 h 2403601"/>
              <a:gd name="connsiteX22-5801" fmla="*/ 2308951 w 2617098"/>
              <a:gd name="connsiteY22-5802" fmla="*/ 381640 h 2403601"/>
              <a:gd name="connsiteX23-5803" fmla="*/ 2359384 w 2617098"/>
              <a:gd name="connsiteY23-5804" fmla="*/ 528642 h 2403601"/>
              <a:gd name="connsiteX24-5805" fmla="*/ 1423194 w 2617098"/>
              <a:gd name="connsiteY24-5806" fmla="*/ 1212620 h 2403601"/>
              <a:gd name="connsiteX25-5807" fmla="*/ 2597688 w 2617098"/>
              <a:gd name="connsiteY25-5808" fmla="*/ 1088795 h 2403601"/>
              <a:gd name="connsiteX26-5809" fmla="*/ 2572584 w 2617098"/>
              <a:gd name="connsiteY26-5810" fmla="*/ 1172772 h 2403601"/>
              <a:gd name="connsiteX27-5811" fmla="*/ 2582556 w 2617098"/>
              <a:gd name="connsiteY27-5812" fmla="*/ 1254771 h 2403601"/>
              <a:gd name="connsiteX28-5813" fmla="*/ 2612471 w 2617098"/>
              <a:gd name="connsiteY28-5814" fmla="*/ 1309437 h 2403601"/>
              <a:gd name="connsiteX29-5815" fmla="*/ 2592527 w 2617098"/>
              <a:gd name="connsiteY29-5816" fmla="*/ 1373214 h 2403601"/>
              <a:gd name="connsiteX30-5817" fmla="*/ 2592527 w 2617098"/>
              <a:gd name="connsiteY30-5818" fmla="*/ 1436992 h 2403601"/>
              <a:gd name="connsiteX31-5819" fmla="*/ 1423194 w 2617098"/>
              <a:gd name="connsiteY31-5820" fmla="*/ 1311188 h 2403601"/>
              <a:gd name="connsiteX32-5821" fmla="*/ 2532698 w 2617098"/>
              <a:gd name="connsiteY32-5822" fmla="*/ 1810541 h 2403601"/>
              <a:gd name="connsiteX33-5823" fmla="*/ 2442954 w 2617098"/>
              <a:gd name="connsiteY33-5824" fmla="*/ 1874319 h 2403601"/>
              <a:gd name="connsiteX34-5825" fmla="*/ 2323296 w 2617098"/>
              <a:gd name="connsiteY34-5826" fmla="*/ 1965429 h 2403601"/>
              <a:gd name="connsiteX35-5827" fmla="*/ 2273438 w 2617098"/>
              <a:gd name="connsiteY35-5828" fmla="*/ 2056539 h 2403601"/>
              <a:gd name="connsiteX36-5829" fmla="*/ 2217819 w 2617098"/>
              <a:gd name="connsiteY36-5830" fmla="*/ 2152958 h 2403601"/>
              <a:gd name="connsiteX37-5831" fmla="*/ 1351459 w 2617098"/>
              <a:gd name="connsiteY37-5832" fmla="*/ 1380887 h 2403601"/>
              <a:gd name="connsiteX38-5833" fmla="*/ 1605345 w 2617098"/>
              <a:gd name="connsiteY38-5834" fmla="*/ 2393645 h 2403601"/>
              <a:gd name="connsiteX39-5835" fmla="*/ 1475715 w 2617098"/>
              <a:gd name="connsiteY39-5836" fmla="*/ 2375425 h 2403601"/>
              <a:gd name="connsiteX40-5837" fmla="*/ 1306199 w 2617098"/>
              <a:gd name="connsiteY40-5838" fmla="*/ 2384536 h 2403601"/>
              <a:gd name="connsiteX41-5839" fmla="*/ 1161133 w 2617098"/>
              <a:gd name="connsiteY41-5840" fmla="*/ 2403601 h 2403601"/>
              <a:gd name="connsiteX42-5841" fmla="*/ 1250011 w 2617098"/>
              <a:gd name="connsiteY42-5842" fmla="*/ 1380887 h 2403601"/>
              <a:gd name="connsiteX43-5843" fmla="*/ 618161 w 2617098"/>
              <a:gd name="connsiteY43-5844" fmla="*/ 2111206 h 2403601"/>
              <a:gd name="connsiteX44-5845" fmla="*/ 498504 w 2617098"/>
              <a:gd name="connsiteY44-5846" fmla="*/ 2056540 h 2403601"/>
              <a:gd name="connsiteX45-5847" fmla="*/ 408760 w 2617098"/>
              <a:gd name="connsiteY45-5848" fmla="*/ 2038318 h 2403601"/>
              <a:gd name="connsiteX46-5849" fmla="*/ 348931 w 2617098"/>
              <a:gd name="connsiteY46-5850" fmla="*/ 1965430 h 2403601"/>
              <a:gd name="connsiteX47-5851" fmla="*/ 319016 w 2617098"/>
              <a:gd name="connsiteY47-5852" fmla="*/ 1910764 h 2403601"/>
              <a:gd name="connsiteX48-5853" fmla="*/ 234078 w 2617098"/>
              <a:gd name="connsiteY48-5854" fmla="*/ 1870517 h 2403601"/>
              <a:gd name="connsiteX49-5855" fmla="*/ 1178276 w 2617098"/>
              <a:gd name="connsiteY49-5856" fmla="*/ 1311188 h 2403601"/>
              <a:gd name="connsiteX50-5857" fmla="*/ 89670 w 2617098"/>
              <a:gd name="connsiteY50-5858" fmla="*/ 1382327 h 2403601"/>
              <a:gd name="connsiteX51-5859" fmla="*/ 59756 w 2617098"/>
              <a:gd name="connsiteY51-5860" fmla="*/ 1154551 h 2403601"/>
              <a:gd name="connsiteX52-5861" fmla="*/ 49784 w 2617098"/>
              <a:gd name="connsiteY52-5862" fmla="*/ 1081663 h 2403601"/>
              <a:gd name="connsiteX53" fmla="*/ 33697 w 2617098"/>
              <a:gd name="connsiteY53" fmla="*/ 970352 h 2403601"/>
              <a:gd name="connsiteX0-5863" fmla="*/ 55808 w 2639209"/>
              <a:gd name="connsiteY0-5864" fmla="*/ 970352 h 2403601"/>
              <a:gd name="connsiteX1-5865" fmla="*/ 1200387 w 2639209"/>
              <a:gd name="connsiteY1-5866" fmla="*/ 1212620 h 2403601"/>
              <a:gd name="connsiteX2-5867" fmla="*/ 275264 w 2639209"/>
              <a:gd name="connsiteY2-5868" fmla="*/ 606878 h 2403601"/>
              <a:gd name="connsiteX3-5869" fmla="*/ 344015 w 2639209"/>
              <a:gd name="connsiteY3-5870" fmla="*/ 538442 h 2403601"/>
              <a:gd name="connsiteX4-5871" fmla="*/ 390175 w 2639209"/>
              <a:gd name="connsiteY4-5872" fmla="*/ 453001 h 2403601"/>
              <a:gd name="connsiteX5-5873" fmla="*/ 441690 w 2639209"/>
              <a:gd name="connsiteY5-5874" fmla="*/ 362849 h 2403601"/>
              <a:gd name="connsiteX6-5875" fmla="*/ 441690 w 2639209"/>
              <a:gd name="connsiteY6-5876" fmla="*/ 362849 h 2403601"/>
              <a:gd name="connsiteX7-5877" fmla="*/ 467448 w 2639209"/>
              <a:gd name="connsiteY7-5878" fmla="*/ 311334 h 2403601"/>
              <a:gd name="connsiteX8-5879" fmla="*/ 565919 w 2639209"/>
              <a:gd name="connsiteY8-5880" fmla="*/ 293436 h 2403601"/>
              <a:gd name="connsiteX9-5881" fmla="*/ 674137 w 2639209"/>
              <a:gd name="connsiteY9-5882" fmla="*/ 285576 h 2403601"/>
              <a:gd name="connsiteX10-5883" fmla="*/ 1272122 w 2639209"/>
              <a:gd name="connsiteY10-5884" fmla="*/ 1142921 h 2403601"/>
              <a:gd name="connsiteX11-5885" fmla="*/ 1050072 w 2639209"/>
              <a:gd name="connsiteY11-5886" fmla="*/ 58231 h 2403601"/>
              <a:gd name="connsiteX12-5887" fmla="*/ 1130765 w 2639209"/>
              <a:gd name="connsiteY12-5888" fmla="*/ 38631 h 2403601"/>
              <a:gd name="connsiteX13-5889" fmla="*/ 1221543 w 2639209"/>
              <a:gd name="connsiteY13-5890" fmla="*/ 9230 h 2403601"/>
              <a:gd name="connsiteX14-5891" fmla="*/ 1322846 w 2639209"/>
              <a:gd name="connsiteY14-5892" fmla="*/ 1764 h 2403601"/>
              <a:gd name="connsiteX15-5893" fmla="*/ 1403101 w 2639209"/>
              <a:gd name="connsiteY15-5894" fmla="*/ 19030 h 2403601"/>
              <a:gd name="connsiteX16-5895" fmla="*/ 1463620 w 2639209"/>
              <a:gd name="connsiteY16-5896" fmla="*/ 48430 h 2403601"/>
              <a:gd name="connsiteX17-5897" fmla="*/ 1574572 w 2639209"/>
              <a:gd name="connsiteY17-5898" fmla="*/ 97432 h 2403601"/>
              <a:gd name="connsiteX18-5899" fmla="*/ 1373570 w 2639209"/>
              <a:gd name="connsiteY18-5900" fmla="*/ 1142921 h 2403601"/>
              <a:gd name="connsiteX19-5901" fmla="*/ 2149152 w 2639209"/>
              <a:gd name="connsiteY19-5902" fmla="*/ 184646 h 2403601"/>
              <a:gd name="connsiteX20-5903" fmla="*/ 2230197 w 2639209"/>
              <a:gd name="connsiteY20-5904" fmla="*/ 273835 h 2403601"/>
              <a:gd name="connsiteX21-5905" fmla="*/ 2300803 w 2639209"/>
              <a:gd name="connsiteY21-5906" fmla="*/ 313037 h 2403601"/>
              <a:gd name="connsiteX22-5907" fmla="*/ 2331062 w 2639209"/>
              <a:gd name="connsiteY22-5908" fmla="*/ 381640 h 2403601"/>
              <a:gd name="connsiteX23-5909" fmla="*/ 2381495 w 2639209"/>
              <a:gd name="connsiteY23-5910" fmla="*/ 528642 h 2403601"/>
              <a:gd name="connsiteX24-5911" fmla="*/ 1445305 w 2639209"/>
              <a:gd name="connsiteY24-5912" fmla="*/ 1212620 h 2403601"/>
              <a:gd name="connsiteX25-5913" fmla="*/ 2619799 w 2639209"/>
              <a:gd name="connsiteY25-5914" fmla="*/ 1088795 h 2403601"/>
              <a:gd name="connsiteX26-5915" fmla="*/ 2594695 w 2639209"/>
              <a:gd name="connsiteY26-5916" fmla="*/ 1172772 h 2403601"/>
              <a:gd name="connsiteX27-5917" fmla="*/ 2604667 w 2639209"/>
              <a:gd name="connsiteY27-5918" fmla="*/ 1254771 h 2403601"/>
              <a:gd name="connsiteX28-5919" fmla="*/ 2634582 w 2639209"/>
              <a:gd name="connsiteY28-5920" fmla="*/ 1309437 h 2403601"/>
              <a:gd name="connsiteX29-5921" fmla="*/ 2614638 w 2639209"/>
              <a:gd name="connsiteY29-5922" fmla="*/ 1373214 h 2403601"/>
              <a:gd name="connsiteX30-5923" fmla="*/ 2614638 w 2639209"/>
              <a:gd name="connsiteY30-5924" fmla="*/ 1436992 h 2403601"/>
              <a:gd name="connsiteX31-5925" fmla="*/ 1445305 w 2639209"/>
              <a:gd name="connsiteY31-5926" fmla="*/ 1311188 h 2403601"/>
              <a:gd name="connsiteX32-5927" fmla="*/ 2554809 w 2639209"/>
              <a:gd name="connsiteY32-5928" fmla="*/ 1810541 h 2403601"/>
              <a:gd name="connsiteX33-5929" fmla="*/ 2465065 w 2639209"/>
              <a:gd name="connsiteY33-5930" fmla="*/ 1874319 h 2403601"/>
              <a:gd name="connsiteX34-5931" fmla="*/ 2345407 w 2639209"/>
              <a:gd name="connsiteY34-5932" fmla="*/ 1965429 h 2403601"/>
              <a:gd name="connsiteX35-5933" fmla="*/ 2295549 w 2639209"/>
              <a:gd name="connsiteY35-5934" fmla="*/ 2056539 h 2403601"/>
              <a:gd name="connsiteX36-5935" fmla="*/ 2239930 w 2639209"/>
              <a:gd name="connsiteY36-5936" fmla="*/ 2152958 h 2403601"/>
              <a:gd name="connsiteX37-5937" fmla="*/ 1373570 w 2639209"/>
              <a:gd name="connsiteY37-5938" fmla="*/ 1380887 h 2403601"/>
              <a:gd name="connsiteX38-5939" fmla="*/ 1627456 w 2639209"/>
              <a:gd name="connsiteY38-5940" fmla="*/ 2393645 h 2403601"/>
              <a:gd name="connsiteX39-5941" fmla="*/ 1497826 w 2639209"/>
              <a:gd name="connsiteY39-5942" fmla="*/ 2375425 h 2403601"/>
              <a:gd name="connsiteX40-5943" fmla="*/ 1328310 w 2639209"/>
              <a:gd name="connsiteY40-5944" fmla="*/ 2384536 h 2403601"/>
              <a:gd name="connsiteX41-5945" fmla="*/ 1183244 w 2639209"/>
              <a:gd name="connsiteY41-5946" fmla="*/ 2403601 h 2403601"/>
              <a:gd name="connsiteX42-5947" fmla="*/ 1272122 w 2639209"/>
              <a:gd name="connsiteY42-5948" fmla="*/ 1380887 h 2403601"/>
              <a:gd name="connsiteX43-5949" fmla="*/ 640272 w 2639209"/>
              <a:gd name="connsiteY43-5950" fmla="*/ 2111206 h 2403601"/>
              <a:gd name="connsiteX44-5951" fmla="*/ 520615 w 2639209"/>
              <a:gd name="connsiteY44-5952" fmla="*/ 2056540 h 2403601"/>
              <a:gd name="connsiteX45-5953" fmla="*/ 430871 w 2639209"/>
              <a:gd name="connsiteY45-5954" fmla="*/ 2038318 h 2403601"/>
              <a:gd name="connsiteX46-5955" fmla="*/ 371042 w 2639209"/>
              <a:gd name="connsiteY46-5956" fmla="*/ 1965430 h 2403601"/>
              <a:gd name="connsiteX47-5957" fmla="*/ 341127 w 2639209"/>
              <a:gd name="connsiteY47-5958" fmla="*/ 1910764 h 2403601"/>
              <a:gd name="connsiteX48-5959" fmla="*/ 256189 w 2639209"/>
              <a:gd name="connsiteY48-5960" fmla="*/ 1870517 h 2403601"/>
              <a:gd name="connsiteX49-5961" fmla="*/ 1200387 w 2639209"/>
              <a:gd name="connsiteY49-5962" fmla="*/ 1311188 h 2403601"/>
              <a:gd name="connsiteX50-5963" fmla="*/ 111781 w 2639209"/>
              <a:gd name="connsiteY50-5964" fmla="*/ 1382327 h 2403601"/>
              <a:gd name="connsiteX51-5965" fmla="*/ 32009 w 2639209"/>
              <a:gd name="connsiteY51-5966" fmla="*/ 1245661 h 2403601"/>
              <a:gd name="connsiteX52-5967" fmla="*/ 81867 w 2639209"/>
              <a:gd name="connsiteY52-5968" fmla="*/ 1154551 h 2403601"/>
              <a:gd name="connsiteX53-5969" fmla="*/ 71895 w 2639209"/>
              <a:gd name="connsiteY53-5970" fmla="*/ 1081663 h 2403601"/>
              <a:gd name="connsiteX54" fmla="*/ 55808 w 2639209"/>
              <a:gd name="connsiteY54" fmla="*/ 970352 h 2403601"/>
              <a:gd name="connsiteX0-5971" fmla="*/ 38720 w 2622121"/>
              <a:gd name="connsiteY0-5972" fmla="*/ 970352 h 2403601"/>
              <a:gd name="connsiteX1-5973" fmla="*/ 1183299 w 2622121"/>
              <a:gd name="connsiteY1-5974" fmla="*/ 1212620 h 2403601"/>
              <a:gd name="connsiteX2-5975" fmla="*/ 258176 w 2622121"/>
              <a:gd name="connsiteY2-5976" fmla="*/ 606878 h 2403601"/>
              <a:gd name="connsiteX3-5977" fmla="*/ 326927 w 2622121"/>
              <a:gd name="connsiteY3-5978" fmla="*/ 538442 h 2403601"/>
              <a:gd name="connsiteX4-5979" fmla="*/ 373087 w 2622121"/>
              <a:gd name="connsiteY4-5980" fmla="*/ 453001 h 2403601"/>
              <a:gd name="connsiteX5-5981" fmla="*/ 424602 w 2622121"/>
              <a:gd name="connsiteY5-5982" fmla="*/ 362849 h 2403601"/>
              <a:gd name="connsiteX6-5983" fmla="*/ 424602 w 2622121"/>
              <a:gd name="connsiteY6-5984" fmla="*/ 362849 h 2403601"/>
              <a:gd name="connsiteX7-5985" fmla="*/ 450360 w 2622121"/>
              <a:gd name="connsiteY7-5986" fmla="*/ 311334 h 2403601"/>
              <a:gd name="connsiteX8-5987" fmla="*/ 548831 w 2622121"/>
              <a:gd name="connsiteY8-5988" fmla="*/ 293436 h 2403601"/>
              <a:gd name="connsiteX9-5989" fmla="*/ 657049 w 2622121"/>
              <a:gd name="connsiteY9-5990" fmla="*/ 285576 h 2403601"/>
              <a:gd name="connsiteX10-5991" fmla="*/ 1255034 w 2622121"/>
              <a:gd name="connsiteY10-5992" fmla="*/ 1142921 h 2403601"/>
              <a:gd name="connsiteX11-5993" fmla="*/ 1032984 w 2622121"/>
              <a:gd name="connsiteY11-5994" fmla="*/ 58231 h 2403601"/>
              <a:gd name="connsiteX12-5995" fmla="*/ 1113677 w 2622121"/>
              <a:gd name="connsiteY12-5996" fmla="*/ 38631 h 2403601"/>
              <a:gd name="connsiteX13-5997" fmla="*/ 1204455 w 2622121"/>
              <a:gd name="connsiteY13-5998" fmla="*/ 9230 h 2403601"/>
              <a:gd name="connsiteX14-5999" fmla="*/ 1305758 w 2622121"/>
              <a:gd name="connsiteY14-6000" fmla="*/ 1764 h 2403601"/>
              <a:gd name="connsiteX15-6001" fmla="*/ 1386013 w 2622121"/>
              <a:gd name="connsiteY15-6002" fmla="*/ 19030 h 2403601"/>
              <a:gd name="connsiteX16-6003" fmla="*/ 1446532 w 2622121"/>
              <a:gd name="connsiteY16-6004" fmla="*/ 48430 h 2403601"/>
              <a:gd name="connsiteX17-6005" fmla="*/ 1557484 w 2622121"/>
              <a:gd name="connsiteY17-6006" fmla="*/ 97432 h 2403601"/>
              <a:gd name="connsiteX18-6007" fmla="*/ 1356482 w 2622121"/>
              <a:gd name="connsiteY18-6008" fmla="*/ 1142921 h 2403601"/>
              <a:gd name="connsiteX19-6009" fmla="*/ 2132064 w 2622121"/>
              <a:gd name="connsiteY19-6010" fmla="*/ 184646 h 2403601"/>
              <a:gd name="connsiteX20-6011" fmla="*/ 2213109 w 2622121"/>
              <a:gd name="connsiteY20-6012" fmla="*/ 273835 h 2403601"/>
              <a:gd name="connsiteX21-6013" fmla="*/ 2283715 w 2622121"/>
              <a:gd name="connsiteY21-6014" fmla="*/ 313037 h 2403601"/>
              <a:gd name="connsiteX22-6015" fmla="*/ 2313974 w 2622121"/>
              <a:gd name="connsiteY22-6016" fmla="*/ 381640 h 2403601"/>
              <a:gd name="connsiteX23-6017" fmla="*/ 2364407 w 2622121"/>
              <a:gd name="connsiteY23-6018" fmla="*/ 528642 h 2403601"/>
              <a:gd name="connsiteX24-6019" fmla="*/ 1428217 w 2622121"/>
              <a:gd name="connsiteY24-6020" fmla="*/ 1212620 h 2403601"/>
              <a:gd name="connsiteX25-6021" fmla="*/ 2602711 w 2622121"/>
              <a:gd name="connsiteY25-6022" fmla="*/ 1088795 h 2403601"/>
              <a:gd name="connsiteX26-6023" fmla="*/ 2577607 w 2622121"/>
              <a:gd name="connsiteY26-6024" fmla="*/ 1172772 h 2403601"/>
              <a:gd name="connsiteX27-6025" fmla="*/ 2587579 w 2622121"/>
              <a:gd name="connsiteY27-6026" fmla="*/ 1254771 h 2403601"/>
              <a:gd name="connsiteX28-6027" fmla="*/ 2617494 w 2622121"/>
              <a:gd name="connsiteY28-6028" fmla="*/ 1309437 h 2403601"/>
              <a:gd name="connsiteX29-6029" fmla="*/ 2597550 w 2622121"/>
              <a:gd name="connsiteY29-6030" fmla="*/ 1373214 h 2403601"/>
              <a:gd name="connsiteX30-6031" fmla="*/ 2597550 w 2622121"/>
              <a:gd name="connsiteY30-6032" fmla="*/ 1436992 h 2403601"/>
              <a:gd name="connsiteX31-6033" fmla="*/ 1428217 w 2622121"/>
              <a:gd name="connsiteY31-6034" fmla="*/ 1311188 h 2403601"/>
              <a:gd name="connsiteX32-6035" fmla="*/ 2537721 w 2622121"/>
              <a:gd name="connsiteY32-6036" fmla="*/ 1810541 h 2403601"/>
              <a:gd name="connsiteX33-6037" fmla="*/ 2447977 w 2622121"/>
              <a:gd name="connsiteY33-6038" fmla="*/ 1874319 h 2403601"/>
              <a:gd name="connsiteX34-6039" fmla="*/ 2328319 w 2622121"/>
              <a:gd name="connsiteY34-6040" fmla="*/ 1965429 h 2403601"/>
              <a:gd name="connsiteX35-6041" fmla="*/ 2278461 w 2622121"/>
              <a:gd name="connsiteY35-6042" fmla="*/ 2056539 h 2403601"/>
              <a:gd name="connsiteX36-6043" fmla="*/ 2222842 w 2622121"/>
              <a:gd name="connsiteY36-6044" fmla="*/ 2152958 h 2403601"/>
              <a:gd name="connsiteX37-6045" fmla="*/ 1356482 w 2622121"/>
              <a:gd name="connsiteY37-6046" fmla="*/ 1380887 h 2403601"/>
              <a:gd name="connsiteX38-6047" fmla="*/ 1610368 w 2622121"/>
              <a:gd name="connsiteY38-6048" fmla="*/ 2393645 h 2403601"/>
              <a:gd name="connsiteX39-6049" fmla="*/ 1480738 w 2622121"/>
              <a:gd name="connsiteY39-6050" fmla="*/ 2375425 h 2403601"/>
              <a:gd name="connsiteX40-6051" fmla="*/ 1311222 w 2622121"/>
              <a:gd name="connsiteY40-6052" fmla="*/ 2384536 h 2403601"/>
              <a:gd name="connsiteX41-6053" fmla="*/ 1166156 w 2622121"/>
              <a:gd name="connsiteY41-6054" fmla="*/ 2403601 h 2403601"/>
              <a:gd name="connsiteX42-6055" fmla="*/ 1255034 w 2622121"/>
              <a:gd name="connsiteY42-6056" fmla="*/ 1380887 h 2403601"/>
              <a:gd name="connsiteX43-6057" fmla="*/ 623184 w 2622121"/>
              <a:gd name="connsiteY43-6058" fmla="*/ 2111206 h 2403601"/>
              <a:gd name="connsiteX44-6059" fmla="*/ 503527 w 2622121"/>
              <a:gd name="connsiteY44-6060" fmla="*/ 2056540 h 2403601"/>
              <a:gd name="connsiteX45-6061" fmla="*/ 413783 w 2622121"/>
              <a:gd name="connsiteY45-6062" fmla="*/ 2038318 h 2403601"/>
              <a:gd name="connsiteX46-6063" fmla="*/ 353954 w 2622121"/>
              <a:gd name="connsiteY46-6064" fmla="*/ 1965430 h 2403601"/>
              <a:gd name="connsiteX47-6065" fmla="*/ 324039 w 2622121"/>
              <a:gd name="connsiteY47-6066" fmla="*/ 1910764 h 2403601"/>
              <a:gd name="connsiteX48-6067" fmla="*/ 239101 w 2622121"/>
              <a:gd name="connsiteY48-6068" fmla="*/ 1870517 h 2403601"/>
              <a:gd name="connsiteX49-6069" fmla="*/ 1183299 w 2622121"/>
              <a:gd name="connsiteY49-6070" fmla="*/ 1311188 h 2403601"/>
              <a:gd name="connsiteX50-6071" fmla="*/ 94693 w 2622121"/>
              <a:gd name="connsiteY50-6072" fmla="*/ 1382327 h 2403601"/>
              <a:gd name="connsiteX51-6073" fmla="*/ 54808 w 2622121"/>
              <a:gd name="connsiteY51-6074" fmla="*/ 1309438 h 2403601"/>
              <a:gd name="connsiteX52-6075" fmla="*/ 14921 w 2622121"/>
              <a:gd name="connsiteY52-6076" fmla="*/ 1245661 h 2403601"/>
              <a:gd name="connsiteX53-6077" fmla="*/ 64779 w 2622121"/>
              <a:gd name="connsiteY53-6078" fmla="*/ 1154551 h 2403601"/>
              <a:gd name="connsiteX54-6079" fmla="*/ 54807 w 2622121"/>
              <a:gd name="connsiteY54-6080" fmla="*/ 1081663 h 2403601"/>
              <a:gd name="connsiteX55" fmla="*/ 38720 w 2622121"/>
              <a:gd name="connsiteY55" fmla="*/ 970352 h 2403601"/>
              <a:gd name="connsiteX0-6081" fmla="*/ 25063 w 2608464"/>
              <a:gd name="connsiteY0-6082" fmla="*/ 970352 h 2403601"/>
              <a:gd name="connsiteX1-6083" fmla="*/ 1169642 w 2608464"/>
              <a:gd name="connsiteY1-6084" fmla="*/ 1212620 h 2403601"/>
              <a:gd name="connsiteX2-6085" fmla="*/ 244519 w 2608464"/>
              <a:gd name="connsiteY2-6086" fmla="*/ 606878 h 2403601"/>
              <a:gd name="connsiteX3-6087" fmla="*/ 313270 w 2608464"/>
              <a:gd name="connsiteY3-6088" fmla="*/ 538442 h 2403601"/>
              <a:gd name="connsiteX4-6089" fmla="*/ 359430 w 2608464"/>
              <a:gd name="connsiteY4-6090" fmla="*/ 453001 h 2403601"/>
              <a:gd name="connsiteX5-6091" fmla="*/ 410945 w 2608464"/>
              <a:gd name="connsiteY5-6092" fmla="*/ 362849 h 2403601"/>
              <a:gd name="connsiteX6-6093" fmla="*/ 410945 w 2608464"/>
              <a:gd name="connsiteY6-6094" fmla="*/ 362849 h 2403601"/>
              <a:gd name="connsiteX7-6095" fmla="*/ 436703 w 2608464"/>
              <a:gd name="connsiteY7-6096" fmla="*/ 311334 h 2403601"/>
              <a:gd name="connsiteX8-6097" fmla="*/ 535174 w 2608464"/>
              <a:gd name="connsiteY8-6098" fmla="*/ 293436 h 2403601"/>
              <a:gd name="connsiteX9-6099" fmla="*/ 643392 w 2608464"/>
              <a:gd name="connsiteY9-6100" fmla="*/ 285576 h 2403601"/>
              <a:gd name="connsiteX10-6101" fmla="*/ 1241377 w 2608464"/>
              <a:gd name="connsiteY10-6102" fmla="*/ 1142921 h 2403601"/>
              <a:gd name="connsiteX11-6103" fmla="*/ 1019327 w 2608464"/>
              <a:gd name="connsiteY11-6104" fmla="*/ 58231 h 2403601"/>
              <a:gd name="connsiteX12-6105" fmla="*/ 1100020 w 2608464"/>
              <a:gd name="connsiteY12-6106" fmla="*/ 38631 h 2403601"/>
              <a:gd name="connsiteX13-6107" fmla="*/ 1190798 w 2608464"/>
              <a:gd name="connsiteY13-6108" fmla="*/ 9230 h 2403601"/>
              <a:gd name="connsiteX14-6109" fmla="*/ 1292101 w 2608464"/>
              <a:gd name="connsiteY14-6110" fmla="*/ 1764 h 2403601"/>
              <a:gd name="connsiteX15-6111" fmla="*/ 1372356 w 2608464"/>
              <a:gd name="connsiteY15-6112" fmla="*/ 19030 h 2403601"/>
              <a:gd name="connsiteX16-6113" fmla="*/ 1432875 w 2608464"/>
              <a:gd name="connsiteY16-6114" fmla="*/ 48430 h 2403601"/>
              <a:gd name="connsiteX17-6115" fmla="*/ 1543827 w 2608464"/>
              <a:gd name="connsiteY17-6116" fmla="*/ 97432 h 2403601"/>
              <a:gd name="connsiteX18-6117" fmla="*/ 1342825 w 2608464"/>
              <a:gd name="connsiteY18-6118" fmla="*/ 1142921 h 2403601"/>
              <a:gd name="connsiteX19-6119" fmla="*/ 2118407 w 2608464"/>
              <a:gd name="connsiteY19-6120" fmla="*/ 184646 h 2403601"/>
              <a:gd name="connsiteX20-6121" fmla="*/ 2199452 w 2608464"/>
              <a:gd name="connsiteY20-6122" fmla="*/ 273835 h 2403601"/>
              <a:gd name="connsiteX21-6123" fmla="*/ 2270058 w 2608464"/>
              <a:gd name="connsiteY21-6124" fmla="*/ 313037 h 2403601"/>
              <a:gd name="connsiteX22-6125" fmla="*/ 2300317 w 2608464"/>
              <a:gd name="connsiteY22-6126" fmla="*/ 381640 h 2403601"/>
              <a:gd name="connsiteX23-6127" fmla="*/ 2350750 w 2608464"/>
              <a:gd name="connsiteY23-6128" fmla="*/ 528642 h 2403601"/>
              <a:gd name="connsiteX24-6129" fmla="*/ 1414560 w 2608464"/>
              <a:gd name="connsiteY24-6130" fmla="*/ 1212620 h 2403601"/>
              <a:gd name="connsiteX25-6131" fmla="*/ 2589054 w 2608464"/>
              <a:gd name="connsiteY25-6132" fmla="*/ 1088795 h 2403601"/>
              <a:gd name="connsiteX26-6133" fmla="*/ 2563950 w 2608464"/>
              <a:gd name="connsiteY26-6134" fmla="*/ 1172772 h 2403601"/>
              <a:gd name="connsiteX27-6135" fmla="*/ 2573922 w 2608464"/>
              <a:gd name="connsiteY27-6136" fmla="*/ 1254771 h 2403601"/>
              <a:gd name="connsiteX28-6137" fmla="*/ 2603837 w 2608464"/>
              <a:gd name="connsiteY28-6138" fmla="*/ 1309437 h 2403601"/>
              <a:gd name="connsiteX29-6139" fmla="*/ 2583893 w 2608464"/>
              <a:gd name="connsiteY29-6140" fmla="*/ 1373214 h 2403601"/>
              <a:gd name="connsiteX30-6141" fmla="*/ 2583893 w 2608464"/>
              <a:gd name="connsiteY30-6142" fmla="*/ 1436992 h 2403601"/>
              <a:gd name="connsiteX31-6143" fmla="*/ 1414560 w 2608464"/>
              <a:gd name="connsiteY31-6144" fmla="*/ 1311188 h 2403601"/>
              <a:gd name="connsiteX32-6145" fmla="*/ 2524064 w 2608464"/>
              <a:gd name="connsiteY32-6146" fmla="*/ 1810541 h 2403601"/>
              <a:gd name="connsiteX33-6147" fmla="*/ 2434320 w 2608464"/>
              <a:gd name="connsiteY33-6148" fmla="*/ 1874319 h 2403601"/>
              <a:gd name="connsiteX34-6149" fmla="*/ 2314662 w 2608464"/>
              <a:gd name="connsiteY34-6150" fmla="*/ 1965429 h 2403601"/>
              <a:gd name="connsiteX35-6151" fmla="*/ 2264804 w 2608464"/>
              <a:gd name="connsiteY35-6152" fmla="*/ 2056539 h 2403601"/>
              <a:gd name="connsiteX36-6153" fmla="*/ 2209185 w 2608464"/>
              <a:gd name="connsiteY36-6154" fmla="*/ 2152958 h 2403601"/>
              <a:gd name="connsiteX37-6155" fmla="*/ 1342825 w 2608464"/>
              <a:gd name="connsiteY37-6156" fmla="*/ 1380887 h 2403601"/>
              <a:gd name="connsiteX38-6157" fmla="*/ 1596711 w 2608464"/>
              <a:gd name="connsiteY38-6158" fmla="*/ 2393645 h 2403601"/>
              <a:gd name="connsiteX39-6159" fmla="*/ 1467081 w 2608464"/>
              <a:gd name="connsiteY39-6160" fmla="*/ 2375425 h 2403601"/>
              <a:gd name="connsiteX40-6161" fmla="*/ 1297565 w 2608464"/>
              <a:gd name="connsiteY40-6162" fmla="*/ 2384536 h 2403601"/>
              <a:gd name="connsiteX41-6163" fmla="*/ 1152499 w 2608464"/>
              <a:gd name="connsiteY41-6164" fmla="*/ 2403601 h 2403601"/>
              <a:gd name="connsiteX42-6165" fmla="*/ 1241377 w 2608464"/>
              <a:gd name="connsiteY42-6166" fmla="*/ 1380887 h 2403601"/>
              <a:gd name="connsiteX43-6167" fmla="*/ 609527 w 2608464"/>
              <a:gd name="connsiteY43-6168" fmla="*/ 2111206 h 2403601"/>
              <a:gd name="connsiteX44-6169" fmla="*/ 489870 w 2608464"/>
              <a:gd name="connsiteY44-6170" fmla="*/ 2056540 h 2403601"/>
              <a:gd name="connsiteX45-6171" fmla="*/ 400126 w 2608464"/>
              <a:gd name="connsiteY45-6172" fmla="*/ 2038318 h 2403601"/>
              <a:gd name="connsiteX46-6173" fmla="*/ 340297 w 2608464"/>
              <a:gd name="connsiteY46-6174" fmla="*/ 1965430 h 2403601"/>
              <a:gd name="connsiteX47-6175" fmla="*/ 310382 w 2608464"/>
              <a:gd name="connsiteY47-6176" fmla="*/ 1910764 h 2403601"/>
              <a:gd name="connsiteX48-6177" fmla="*/ 225444 w 2608464"/>
              <a:gd name="connsiteY48-6178" fmla="*/ 1870517 h 2403601"/>
              <a:gd name="connsiteX49-6179" fmla="*/ 1169642 w 2608464"/>
              <a:gd name="connsiteY49-6180" fmla="*/ 1311188 h 2403601"/>
              <a:gd name="connsiteX50-6181" fmla="*/ 81036 w 2608464"/>
              <a:gd name="connsiteY50-6182" fmla="*/ 1382327 h 2403601"/>
              <a:gd name="connsiteX51-6183" fmla="*/ 41151 w 2608464"/>
              <a:gd name="connsiteY51-6184" fmla="*/ 1309438 h 2403601"/>
              <a:gd name="connsiteX52-6185" fmla="*/ 1264 w 2608464"/>
              <a:gd name="connsiteY52-6186" fmla="*/ 1245661 h 2403601"/>
              <a:gd name="connsiteX53-6187" fmla="*/ 51122 w 2608464"/>
              <a:gd name="connsiteY53-6188" fmla="*/ 1154551 h 2403601"/>
              <a:gd name="connsiteX54-6189" fmla="*/ 41150 w 2608464"/>
              <a:gd name="connsiteY54-6190" fmla="*/ 1081663 h 2403601"/>
              <a:gd name="connsiteX55-6191" fmla="*/ 25063 w 2608464"/>
              <a:gd name="connsiteY55-6192" fmla="*/ 970352 h 2403601"/>
              <a:gd name="connsiteX0-6193" fmla="*/ 25063 w 2608464"/>
              <a:gd name="connsiteY0-6194" fmla="*/ 970352 h 2403601"/>
              <a:gd name="connsiteX1-6195" fmla="*/ 1036236 w 2608464"/>
              <a:gd name="connsiteY1-6196" fmla="*/ 1168169 h 2403601"/>
              <a:gd name="connsiteX2-6197" fmla="*/ 244519 w 2608464"/>
              <a:gd name="connsiteY2-6198" fmla="*/ 606878 h 2403601"/>
              <a:gd name="connsiteX3-6199" fmla="*/ 313270 w 2608464"/>
              <a:gd name="connsiteY3-6200" fmla="*/ 538442 h 2403601"/>
              <a:gd name="connsiteX4-6201" fmla="*/ 359430 w 2608464"/>
              <a:gd name="connsiteY4-6202" fmla="*/ 453001 h 2403601"/>
              <a:gd name="connsiteX5-6203" fmla="*/ 410945 w 2608464"/>
              <a:gd name="connsiteY5-6204" fmla="*/ 362849 h 2403601"/>
              <a:gd name="connsiteX6-6205" fmla="*/ 410945 w 2608464"/>
              <a:gd name="connsiteY6-6206" fmla="*/ 362849 h 2403601"/>
              <a:gd name="connsiteX7-6207" fmla="*/ 436703 w 2608464"/>
              <a:gd name="connsiteY7-6208" fmla="*/ 311334 h 2403601"/>
              <a:gd name="connsiteX8-6209" fmla="*/ 535174 w 2608464"/>
              <a:gd name="connsiteY8-6210" fmla="*/ 293436 h 2403601"/>
              <a:gd name="connsiteX9-6211" fmla="*/ 643392 w 2608464"/>
              <a:gd name="connsiteY9-6212" fmla="*/ 285576 h 2403601"/>
              <a:gd name="connsiteX10-6213" fmla="*/ 1241377 w 2608464"/>
              <a:gd name="connsiteY10-6214" fmla="*/ 1142921 h 2403601"/>
              <a:gd name="connsiteX11-6215" fmla="*/ 1019327 w 2608464"/>
              <a:gd name="connsiteY11-6216" fmla="*/ 58231 h 2403601"/>
              <a:gd name="connsiteX12-6217" fmla="*/ 1100020 w 2608464"/>
              <a:gd name="connsiteY12-6218" fmla="*/ 38631 h 2403601"/>
              <a:gd name="connsiteX13-6219" fmla="*/ 1190798 w 2608464"/>
              <a:gd name="connsiteY13-6220" fmla="*/ 9230 h 2403601"/>
              <a:gd name="connsiteX14-6221" fmla="*/ 1292101 w 2608464"/>
              <a:gd name="connsiteY14-6222" fmla="*/ 1764 h 2403601"/>
              <a:gd name="connsiteX15-6223" fmla="*/ 1372356 w 2608464"/>
              <a:gd name="connsiteY15-6224" fmla="*/ 19030 h 2403601"/>
              <a:gd name="connsiteX16-6225" fmla="*/ 1432875 w 2608464"/>
              <a:gd name="connsiteY16-6226" fmla="*/ 48430 h 2403601"/>
              <a:gd name="connsiteX17-6227" fmla="*/ 1543827 w 2608464"/>
              <a:gd name="connsiteY17-6228" fmla="*/ 97432 h 2403601"/>
              <a:gd name="connsiteX18-6229" fmla="*/ 1342825 w 2608464"/>
              <a:gd name="connsiteY18-6230" fmla="*/ 1142921 h 2403601"/>
              <a:gd name="connsiteX19-6231" fmla="*/ 2118407 w 2608464"/>
              <a:gd name="connsiteY19-6232" fmla="*/ 184646 h 2403601"/>
              <a:gd name="connsiteX20-6233" fmla="*/ 2199452 w 2608464"/>
              <a:gd name="connsiteY20-6234" fmla="*/ 273835 h 2403601"/>
              <a:gd name="connsiteX21-6235" fmla="*/ 2270058 w 2608464"/>
              <a:gd name="connsiteY21-6236" fmla="*/ 313037 h 2403601"/>
              <a:gd name="connsiteX22-6237" fmla="*/ 2300317 w 2608464"/>
              <a:gd name="connsiteY22-6238" fmla="*/ 381640 h 2403601"/>
              <a:gd name="connsiteX23-6239" fmla="*/ 2350750 w 2608464"/>
              <a:gd name="connsiteY23-6240" fmla="*/ 528642 h 2403601"/>
              <a:gd name="connsiteX24-6241" fmla="*/ 1414560 w 2608464"/>
              <a:gd name="connsiteY24-6242" fmla="*/ 1212620 h 2403601"/>
              <a:gd name="connsiteX25-6243" fmla="*/ 2589054 w 2608464"/>
              <a:gd name="connsiteY25-6244" fmla="*/ 1088795 h 2403601"/>
              <a:gd name="connsiteX26-6245" fmla="*/ 2563950 w 2608464"/>
              <a:gd name="connsiteY26-6246" fmla="*/ 1172772 h 2403601"/>
              <a:gd name="connsiteX27-6247" fmla="*/ 2573922 w 2608464"/>
              <a:gd name="connsiteY27-6248" fmla="*/ 1254771 h 2403601"/>
              <a:gd name="connsiteX28-6249" fmla="*/ 2603837 w 2608464"/>
              <a:gd name="connsiteY28-6250" fmla="*/ 1309437 h 2403601"/>
              <a:gd name="connsiteX29-6251" fmla="*/ 2583893 w 2608464"/>
              <a:gd name="connsiteY29-6252" fmla="*/ 1373214 h 2403601"/>
              <a:gd name="connsiteX30-6253" fmla="*/ 2583893 w 2608464"/>
              <a:gd name="connsiteY30-6254" fmla="*/ 1436992 h 2403601"/>
              <a:gd name="connsiteX31-6255" fmla="*/ 1414560 w 2608464"/>
              <a:gd name="connsiteY31-6256" fmla="*/ 1311188 h 2403601"/>
              <a:gd name="connsiteX32-6257" fmla="*/ 2524064 w 2608464"/>
              <a:gd name="connsiteY32-6258" fmla="*/ 1810541 h 2403601"/>
              <a:gd name="connsiteX33-6259" fmla="*/ 2434320 w 2608464"/>
              <a:gd name="connsiteY33-6260" fmla="*/ 1874319 h 2403601"/>
              <a:gd name="connsiteX34-6261" fmla="*/ 2314662 w 2608464"/>
              <a:gd name="connsiteY34-6262" fmla="*/ 1965429 h 2403601"/>
              <a:gd name="connsiteX35-6263" fmla="*/ 2264804 w 2608464"/>
              <a:gd name="connsiteY35-6264" fmla="*/ 2056539 h 2403601"/>
              <a:gd name="connsiteX36-6265" fmla="*/ 2209185 w 2608464"/>
              <a:gd name="connsiteY36-6266" fmla="*/ 2152958 h 2403601"/>
              <a:gd name="connsiteX37-6267" fmla="*/ 1342825 w 2608464"/>
              <a:gd name="connsiteY37-6268" fmla="*/ 1380887 h 2403601"/>
              <a:gd name="connsiteX38-6269" fmla="*/ 1596711 w 2608464"/>
              <a:gd name="connsiteY38-6270" fmla="*/ 2393645 h 2403601"/>
              <a:gd name="connsiteX39-6271" fmla="*/ 1467081 w 2608464"/>
              <a:gd name="connsiteY39-6272" fmla="*/ 2375425 h 2403601"/>
              <a:gd name="connsiteX40-6273" fmla="*/ 1297565 w 2608464"/>
              <a:gd name="connsiteY40-6274" fmla="*/ 2384536 h 2403601"/>
              <a:gd name="connsiteX41-6275" fmla="*/ 1152499 w 2608464"/>
              <a:gd name="connsiteY41-6276" fmla="*/ 2403601 h 2403601"/>
              <a:gd name="connsiteX42-6277" fmla="*/ 1241377 w 2608464"/>
              <a:gd name="connsiteY42-6278" fmla="*/ 1380887 h 2403601"/>
              <a:gd name="connsiteX43-6279" fmla="*/ 609527 w 2608464"/>
              <a:gd name="connsiteY43-6280" fmla="*/ 2111206 h 2403601"/>
              <a:gd name="connsiteX44-6281" fmla="*/ 489870 w 2608464"/>
              <a:gd name="connsiteY44-6282" fmla="*/ 2056540 h 2403601"/>
              <a:gd name="connsiteX45-6283" fmla="*/ 400126 w 2608464"/>
              <a:gd name="connsiteY45-6284" fmla="*/ 2038318 h 2403601"/>
              <a:gd name="connsiteX46-6285" fmla="*/ 340297 w 2608464"/>
              <a:gd name="connsiteY46-6286" fmla="*/ 1965430 h 2403601"/>
              <a:gd name="connsiteX47-6287" fmla="*/ 310382 w 2608464"/>
              <a:gd name="connsiteY47-6288" fmla="*/ 1910764 h 2403601"/>
              <a:gd name="connsiteX48-6289" fmla="*/ 225444 w 2608464"/>
              <a:gd name="connsiteY48-6290" fmla="*/ 1870517 h 2403601"/>
              <a:gd name="connsiteX49-6291" fmla="*/ 1169642 w 2608464"/>
              <a:gd name="connsiteY49-6292" fmla="*/ 1311188 h 2403601"/>
              <a:gd name="connsiteX50-6293" fmla="*/ 81036 w 2608464"/>
              <a:gd name="connsiteY50-6294" fmla="*/ 1382327 h 2403601"/>
              <a:gd name="connsiteX51-6295" fmla="*/ 41151 w 2608464"/>
              <a:gd name="connsiteY51-6296" fmla="*/ 1309438 h 2403601"/>
              <a:gd name="connsiteX52-6297" fmla="*/ 1264 w 2608464"/>
              <a:gd name="connsiteY52-6298" fmla="*/ 1245661 h 2403601"/>
              <a:gd name="connsiteX53-6299" fmla="*/ 51122 w 2608464"/>
              <a:gd name="connsiteY53-6300" fmla="*/ 1154551 h 2403601"/>
              <a:gd name="connsiteX54-6301" fmla="*/ 41150 w 2608464"/>
              <a:gd name="connsiteY54-6302" fmla="*/ 1081663 h 2403601"/>
              <a:gd name="connsiteX55-6303" fmla="*/ 25063 w 2608464"/>
              <a:gd name="connsiteY55-6304" fmla="*/ 970352 h 2403601"/>
              <a:gd name="connsiteX0-6305" fmla="*/ 25063 w 2608464"/>
              <a:gd name="connsiteY0-6306" fmla="*/ 970352 h 2403601"/>
              <a:gd name="connsiteX1-6307" fmla="*/ 1036236 w 2608464"/>
              <a:gd name="connsiteY1-6308" fmla="*/ 1168169 h 2403601"/>
              <a:gd name="connsiteX2-6309" fmla="*/ 244519 w 2608464"/>
              <a:gd name="connsiteY2-6310" fmla="*/ 606878 h 2403601"/>
              <a:gd name="connsiteX3-6311" fmla="*/ 313270 w 2608464"/>
              <a:gd name="connsiteY3-6312" fmla="*/ 538442 h 2403601"/>
              <a:gd name="connsiteX4-6313" fmla="*/ 359430 w 2608464"/>
              <a:gd name="connsiteY4-6314" fmla="*/ 453001 h 2403601"/>
              <a:gd name="connsiteX5-6315" fmla="*/ 410945 w 2608464"/>
              <a:gd name="connsiteY5-6316" fmla="*/ 362849 h 2403601"/>
              <a:gd name="connsiteX6-6317" fmla="*/ 410945 w 2608464"/>
              <a:gd name="connsiteY6-6318" fmla="*/ 362849 h 2403601"/>
              <a:gd name="connsiteX7-6319" fmla="*/ 436703 w 2608464"/>
              <a:gd name="connsiteY7-6320" fmla="*/ 311334 h 2403601"/>
              <a:gd name="connsiteX8-6321" fmla="*/ 535174 w 2608464"/>
              <a:gd name="connsiteY8-6322" fmla="*/ 293436 h 2403601"/>
              <a:gd name="connsiteX9-6323" fmla="*/ 643392 w 2608464"/>
              <a:gd name="connsiteY9-6324" fmla="*/ 285576 h 2403601"/>
              <a:gd name="connsiteX10-6325" fmla="*/ 1192865 w 2608464"/>
              <a:gd name="connsiteY10-6326" fmla="*/ 1020680 h 2403601"/>
              <a:gd name="connsiteX11-6327" fmla="*/ 1019327 w 2608464"/>
              <a:gd name="connsiteY11-6328" fmla="*/ 58231 h 2403601"/>
              <a:gd name="connsiteX12-6329" fmla="*/ 1100020 w 2608464"/>
              <a:gd name="connsiteY12-6330" fmla="*/ 38631 h 2403601"/>
              <a:gd name="connsiteX13-6331" fmla="*/ 1190798 w 2608464"/>
              <a:gd name="connsiteY13-6332" fmla="*/ 9230 h 2403601"/>
              <a:gd name="connsiteX14-6333" fmla="*/ 1292101 w 2608464"/>
              <a:gd name="connsiteY14-6334" fmla="*/ 1764 h 2403601"/>
              <a:gd name="connsiteX15-6335" fmla="*/ 1372356 w 2608464"/>
              <a:gd name="connsiteY15-6336" fmla="*/ 19030 h 2403601"/>
              <a:gd name="connsiteX16-6337" fmla="*/ 1432875 w 2608464"/>
              <a:gd name="connsiteY16-6338" fmla="*/ 48430 h 2403601"/>
              <a:gd name="connsiteX17-6339" fmla="*/ 1543827 w 2608464"/>
              <a:gd name="connsiteY17-6340" fmla="*/ 97432 h 2403601"/>
              <a:gd name="connsiteX18-6341" fmla="*/ 1342825 w 2608464"/>
              <a:gd name="connsiteY18-6342" fmla="*/ 1142921 h 2403601"/>
              <a:gd name="connsiteX19-6343" fmla="*/ 2118407 w 2608464"/>
              <a:gd name="connsiteY19-6344" fmla="*/ 184646 h 2403601"/>
              <a:gd name="connsiteX20-6345" fmla="*/ 2199452 w 2608464"/>
              <a:gd name="connsiteY20-6346" fmla="*/ 273835 h 2403601"/>
              <a:gd name="connsiteX21-6347" fmla="*/ 2270058 w 2608464"/>
              <a:gd name="connsiteY21-6348" fmla="*/ 313037 h 2403601"/>
              <a:gd name="connsiteX22-6349" fmla="*/ 2300317 w 2608464"/>
              <a:gd name="connsiteY22-6350" fmla="*/ 381640 h 2403601"/>
              <a:gd name="connsiteX23-6351" fmla="*/ 2350750 w 2608464"/>
              <a:gd name="connsiteY23-6352" fmla="*/ 528642 h 2403601"/>
              <a:gd name="connsiteX24-6353" fmla="*/ 1414560 w 2608464"/>
              <a:gd name="connsiteY24-6354" fmla="*/ 1212620 h 2403601"/>
              <a:gd name="connsiteX25-6355" fmla="*/ 2589054 w 2608464"/>
              <a:gd name="connsiteY25-6356" fmla="*/ 1088795 h 2403601"/>
              <a:gd name="connsiteX26-6357" fmla="*/ 2563950 w 2608464"/>
              <a:gd name="connsiteY26-6358" fmla="*/ 1172772 h 2403601"/>
              <a:gd name="connsiteX27-6359" fmla="*/ 2573922 w 2608464"/>
              <a:gd name="connsiteY27-6360" fmla="*/ 1254771 h 2403601"/>
              <a:gd name="connsiteX28-6361" fmla="*/ 2603837 w 2608464"/>
              <a:gd name="connsiteY28-6362" fmla="*/ 1309437 h 2403601"/>
              <a:gd name="connsiteX29-6363" fmla="*/ 2583893 w 2608464"/>
              <a:gd name="connsiteY29-6364" fmla="*/ 1373214 h 2403601"/>
              <a:gd name="connsiteX30-6365" fmla="*/ 2583893 w 2608464"/>
              <a:gd name="connsiteY30-6366" fmla="*/ 1436992 h 2403601"/>
              <a:gd name="connsiteX31-6367" fmla="*/ 1414560 w 2608464"/>
              <a:gd name="connsiteY31-6368" fmla="*/ 1311188 h 2403601"/>
              <a:gd name="connsiteX32-6369" fmla="*/ 2524064 w 2608464"/>
              <a:gd name="connsiteY32-6370" fmla="*/ 1810541 h 2403601"/>
              <a:gd name="connsiteX33-6371" fmla="*/ 2434320 w 2608464"/>
              <a:gd name="connsiteY33-6372" fmla="*/ 1874319 h 2403601"/>
              <a:gd name="connsiteX34-6373" fmla="*/ 2314662 w 2608464"/>
              <a:gd name="connsiteY34-6374" fmla="*/ 1965429 h 2403601"/>
              <a:gd name="connsiteX35-6375" fmla="*/ 2264804 w 2608464"/>
              <a:gd name="connsiteY35-6376" fmla="*/ 2056539 h 2403601"/>
              <a:gd name="connsiteX36-6377" fmla="*/ 2209185 w 2608464"/>
              <a:gd name="connsiteY36-6378" fmla="*/ 2152958 h 2403601"/>
              <a:gd name="connsiteX37-6379" fmla="*/ 1342825 w 2608464"/>
              <a:gd name="connsiteY37-6380" fmla="*/ 1380887 h 2403601"/>
              <a:gd name="connsiteX38-6381" fmla="*/ 1596711 w 2608464"/>
              <a:gd name="connsiteY38-6382" fmla="*/ 2393645 h 2403601"/>
              <a:gd name="connsiteX39-6383" fmla="*/ 1467081 w 2608464"/>
              <a:gd name="connsiteY39-6384" fmla="*/ 2375425 h 2403601"/>
              <a:gd name="connsiteX40-6385" fmla="*/ 1297565 w 2608464"/>
              <a:gd name="connsiteY40-6386" fmla="*/ 2384536 h 2403601"/>
              <a:gd name="connsiteX41-6387" fmla="*/ 1152499 w 2608464"/>
              <a:gd name="connsiteY41-6388" fmla="*/ 2403601 h 2403601"/>
              <a:gd name="connsiteX42-6389" fmla="*/ 1241377 w 2608464"/>
              <a:gd name="connsiteY42-6390" fmla="*/ 1380887 h 2403601"/>
              <a:gd name="connsiteX43-6391" fmla="*/ 609527 w 2608464"/>
              <a:gd name="connsiteY43-6392" fmla="*/ 2111206 h 2403601"/>
              <a:gd name="connsiteX44-6393" fmla="*/ 489870 w 2608464"/>
              <a:gd name="connsiteY44-6394" fmla="*/ 2056540 h 2403601"/>
              <a:gd name="connsiteX45-6395" fmla="*/ 400126 w 2608464"/>
              <a:gd name="connsiteY45-6396" fmla="*/ 2038318 h 2403601"/>
              <a:gd name="connsiteX46-6397" fmla="*/ 340297 w 2608464"/>
              <a:gd name="connsiteY46-6398" fmla="*/ 1965430 h 2403601"/>
              <a:gd name="connsiteX47-6399" fmla="*/ 310382 w 2608464"/>
              <a:gd name="connsiteY47-6400" fmla="*/ 1910764 h 2403601"/>
              <a:gd name="connsiteX48-6401" fmla="*/ 225444 w 2608464"/>
              <a:gd name="connsiteY48-6402" fmla="*/ 1870517 h 2403601"/>
              <a:gd name="connsiteX49-6403" fmla="*/ 1169642 w 2608464"/>
              <a:gd name="connsiteY49-6404" fmla="*/ 1311188 h 2403601"/>
              <a:gd name="connsiteX50-6405" fmla="*/ 81036 w 2608464"/>
              <a:gd name="connsiteY50-6406" fmla="*/ 1382327 h 2403601"/>
              <a:gd name="connsiteX51-6407" fmla="*/ 41151 w 2608464"/>
              <a:gd name="connsiteY51-6408" fmla="*/ 1309438 h 2403601"/>
              <a:gd name="connsiteX52-6409" fmla="*/ 1264 w 2608464"/>
              <a:gd name="connsiteY52-6410" fmla="*/ 1245661 h 2403601"/>
              <a:gd name="connsiteX53-6411" fmla="*/ 51122 w 2608464"/>
              <a:gd name="connsiteY53-6412" fmla="*/ 1154551 h 2403601"/>
              <a:gd name="connsiteX54-6413" fmla="*/ 41150 w 2608464"/>
              <a:gd name="connsiteY54-6414" fmla="*/ 1081663 h 2403601"/>
              <a:gd name="connsiteX55-6415" fmla="*/ 25063 w 2608464"/>
              <a:gd name="connsiteY55-6416" fmla="*/ 970352 h 2403601"/>
              <a:gd name="connsiteX0-6417" fmla="*/ 25063 w 2608464"/>
              <a:gd name="connsiteY0-6418" fmla="*/ 970352 h 2403601"/>
              <a:gd name="connsiteX1-6419" fmla="*/ 1036236 w 2608464"/>
              <a:gd name="connsiteY1-6420" fmla="*/ 1168169 h 2403601"/>
              <a:gd name="connsiteX2-6421" fmla="*/ 244519 w 2608464"/>
              <a:gd name="connsiteY2-6422" fmla="*/ 606878 h 2403601"/>
              <a:gd name="connsiteX3-6423" fmla="*/ 313270 w 2608464"/>
              <a:gd name="connsiteY3-6424" fmla="*/ 538442 h 2403601"/>
              <a:gd name="connsiteX4-6425" fmla="*/ 359430 w 2608464"/>
              <a:gd name="connsiteY4-6426" fmla="*/ 453001 h 2403601"/>
              <a:gd name="connsiteX5-6427" fmla="*/ 410945 w 2608464"/>
              <a:gd name="connsiteY5-6428" fmla="*/ 362849 h 2403601"/>
              <a:gd name="connsiteX6-6429" fmla="*/ 410945 w 2608464"/>
              <a:gd name="connsiteY6-6430" fmla="*/ 362849 h 2403601"/>
              <a:gd name="connsiteX7-6431" fmla="*/ 436703 w 2608464"/>
              <a:gd name="connsiteY7-6432" fmla="*/ 311334 h 2403601"/>
              <a:gd name="connsiteX8-6433" fmla="*/ 535174 w 2608464"/>
              <a:gd name="connsiteY8-6434" fmla="*/ 293436 h 2403601"/>
              <a:gd name="connsiteX9-6435" fmla="*/ 643392 w 2608464"/>
              <a:gd name="connsiteY9-6436" fmla="*/ 285576 h 2403601"/>
              <a:gd name="connsiteX10-6437" fmla="*/ 1192865 w 2608464"/>
              <a:gd name="connsiteY10-6438" fmla="*/ 1020680 h 2403601"/>
              <a:gd name="connsiteX11-6439" fmla="*/ 1019327 w 2608464"/>
              <a:gd name="connsiteY11-6440" fmla="*/ 58231 h 2403601"/>
              <a:gd name="connsiteX12-6441" fmla="*/ 1100020 w 2608464"/>
              <a:gd name="connsiteY12-6442" fmla="*/ 38631 h 2403601"/>
              <a:gd name="connsiteX13-6443" fmla="*/ 1190798 w 2608464"/>
              <a:gd name="connsiteY13-6444" fmla="*/ 9230 h 2403601"/>
              <a:gd name="connsiteX14-6445" fmla="*/ 1292101 w 2608464"/>
              <a:gd name="connsiteY14-6446" fmla="*/ 1764 h 2403601"/>
              <a:gd name="connsiteX15-6447" fmla="*/ 1372356 w 2608464"/>
              <a:gd name="connsiteY15-6448" fmla="*/ 19030 h 2403601"/>
              <a:gd name="connsiteX16-6449" fmla="*/ 1432875 w 2608464"/>
              <a:gd name="connsiteY16-6450" fmla="*/ 48430 h 2403601"/>
              <a:gd name="connsiteX17-6451" fmla="*/ 1543827 w 2608464"/>
              <a:gd name="connsiteY17-6452" fmla="*/ 97432 h 2403601"/>
              <a:gd name="connsiteX18-6453" fmla="*/ 1415592 w 2608464"/>
              <a:gd name="connsiteY18-6454" fmla="*/ 1020681 h 2403601"/>
              <a:gd name="connsiteX19-6455" fmla="*/ 2118407 w 2608464"/>
              <a:gd name="connsiteY19-6456" fmla="*/ 184646 h 2403601"/>
              <a:gd name="connsiteX20-6457" fmla="*/ 2199452 w 2608464"/>
              <a:gd name="connsiteY20-6458" fmla="*/ 273835 h 2403601"/>
              <a:gd name="connsiteX21-6459" fmla="*/ 2270058 w 2608464"/>
              <a:gd name="connsiteY21-6460" fmla="*/ 313037 h 2403601"/>
              <a:gd name="connsiteX22-6461" fmla="*/ 2300317 w 2608464"/>
              <a:gd name="connsiteY22-6462" fmla="*/ 381640 h 2403601"/>
              <a:gd name="connsiteX23-6463" fmla="*/ 2350750 w 2608464"/>
              <a:gd name="connsiteY23-6464" fmla="*/ 528642 h 2403601"/>
              <a:gd name="connsiteX24-6465" fmla="*/ 1414560 w 2608464"/>
              <a:gd name="connsiteY24-6466" fmla="*/ 1212620 h 2403601"/>
              <a:gd name="connsiteX25-6467" fmla="*/ 2589054 w 2608464"/>
              <a:gd name="connsiteY25-6468" fmla="*/ 1088795 h 2403601"/>
              <a:gd name="connsiteX26-6469" fmla="*/ 2563950 w 2608464"/>
              <a:gd name="connsiteY26-6470" fmla="*/ 1172772 h 2403601"/>
              <a:gd name="connsiteX27-6471" fmla="*/ 2573922 w 2608464"/>
              <a:gd name="connsiteY27-6472" fmla="*/ 1254771 h 2403601"/>
              <a:gd name="connsiteX28-6473" fmla="*/ 2603837 w 2608464"/>
              <a:gd name="connsiteY28-6474" fmla="*/ 1309437 h 2403601"/>
              <a:gd name="connsiteX29-6475" fmla="*/ 2583893 w 2608464"/>
              <a:gd name="connsiteY29-6476" fmla="*/ 1373214 h 2403601"/>
              <a:gd name="connsiteX30-6477" fmla="*/ 2583893 w 2608464"/>
              <a:gd name="connsiteY30-6478" fmla="*/ 1436992 h 2403601"/>
              <a:gd name="connsiteX31-6479" fmla="*/ 1414560 w 2608464"/>
              <a:gd name="connsiteY31-6480" fmla="*/ 1311188 h 2403601"/>
              <a:gd name="connsiteX32-6481" fmla="*/ 2524064 w 2608464"/>
              <a:gd name="connsiteY32-6482" fmla="*/ 1810541 h 2403601"/>
              <a:gd name="connsiteX33-6483" fmla="*/ 2434320 w 2608464"/>
              <a:gd name="connsiteY33-6484" fmla="*/ 1874319 h 2403601"/>
              <a:gd name="connsiteX34-6485" fmla="*/ 2314662 w 2608464"/>
              <a:gd name="connsiteY34-6486" fmla="*/ 1965429 h 2403601"/>
              <a:gd name="connsiteX35-6487" fmla="*/ 2264804 w 2608464"/>
              <a:gd name="connsiteY35-6488" fmla="*/ 2056539 h 2403601"/>
              <a:gd name="connsiteX36-6489" fmla="*/ 2209185 w 2608464"/>
              <a:gd name="connsiteY36-6490" fmla="*/ 2152958 h 2403601"/>
              <a:gd name="connsiteX37-6491" fmla="*/ 1342825 w 2608464"/>
              <a:gd name="connsiteY37-6492" fmla="*/ 1380887 h 2403601"/>
              <a:gd name="connsiteX38-6493" fmla="*/ 1596711 w 2608464"/>
              <a:gd name="connsiteY38-6494" fmla="*/ 2393645 h 2403601"/>
              <a:gd name="connsiteX39-6495" fmla="*/ 1467081 w 2608464"/>
              <a:gd name="connsiteY39-6496" fmla="*/ 2375425 h 2403601"/>
              <a:gd name="connsiteX40-6497" fmla="*/ 1297565 w 2608464"/>
              <a:gd name="connsiteY40-6498" fmla="*/ 2384536 h 2403601"/>
              <a:gd name="connsiteX41-6499" fmla="*/ 1152499 w 2608464"/>
              <a:gd name="connsiteY41-6500" fmla="*/ 2403601 h 2403601"/>
              <a:gd name="connsiteX42-6501" fmla="*/ 1241377 w 2608464"/>
              <a:gd name="connsiteY42-6502" fmla="*/ 1380887 h 2403601"/>
              <a:gd name="connsiteX43-6503" fmla="*/ 609527 w 2608464"/>
              <a:gd name="connsiteY43-6504" fmla="*/ 2111206 h 2403601"/>
              <a:gd name="connsiteX44-6505" fmla="*/ 489870 w 2608464"/>
              <a:gd name="connsiteY44-6506" fmla="*/ 2056540 h 2403601"/>
              <a:gd name="connsiteX45-6507" fmla="*/ 400126 w 2608464"/>
              <a:gd name="connsiteY45-6508" fmla="*/ 2038318 h 2403601"/>
              <a:gd name="connsiteX46-6509" fmla="*/ 340297 w 2608464"/>
              <a:gd name="connsiteY46-6510" fmla="*/ 1965430 h 2403601"/>
              <a:gd name="connsiteX47-6511" fmla="*/ 310382 w 2608464"/>
              <a:gd name="connsiteY47-6512" fmla="*/ 1910764 h 2403601"/>
              <a:gd name="connsiteX48-6513" fmla="*/ 225444 w 2608464"/>
              <a:gd name="connsiteY48-6514" fmla="*/ 1870517 h 2403601"/>
              <a:gd name="connsiteX49-6515" fmla="*/ 1169642 w 2608464"/>
              <a:gd name="connsiteY49-6516" fmla="*/ 1311188 h 2403601"/>
              <a:gd name="connsiteX50-6517" fmla="*/ 81036 w 2608464"/>
              <a:gd name="connsiteY50-6518" fmla="*/ 1382327 h 2403601"/>
              <a:gd name="connsiteX51-6519" fmla="*/ 41151 w 2608464"/>
              <a:gd name="connsiteY51-6520" fmla="*/ 1309438 h 2403601"/>
              <a:gd name="connsiteX52-6521" fmla="*/ 1264 w 2608464"/>
              <a:gd name="connsiteY52-6522" fmla="*/ 1245661 h 2403601"/>
              <a:gd name="connsiteX53-6523" fmla="*/ 51122 w 2608464"/>
              <a:gd name="connsiteY53-6524" fmla="*/ 1154551 h 2403601"/>
              <a:gd name="connsiteX54-6525" fmla="*/ 41150 w 2608464"/>
              <a:gd name="connsiteY54-6526" fmla="*/ 1081663 h 2403601"/>
              <a:gd name="connsiteX55-6527" fmla="*/ 25063 w 2608464"/>
              <a:gd name="connsiteY55-6528" fmla="*/ 970352 h 2403601"/>
              <a:gd name="connsiteX0-6529" fmla="*/ 25063 w 2608464"/>
              <a:gd name="connsiteY0-6530" fmla="*/ 970352 h 2403601"/>
              <a:gd name="connsiteX1-6531" fmla="*/ 1036236 w 2608464"/>
              <a:gd name="connsiteY1-6532" fmla="*/ 1168169 h 2403601"/>
              <a:gd name="connsiteX2-6533" fmla="*/ 244519 w 2608464"/>
              <a:gd name="connsiteY2-6534" fmla="*/ 606878 h 2403601"/>
              <a:gd name="connsiteX3-6535" fmla="*/ 313270 w 2608464"/>
              <a:gd name="connsiteY3-6536" fmla="*/ 538442 h 2403601"/>
              <a:gd name="connsiteX4-6537" fmla="*/ 359430 w 2608464"/>
              <a:gd name="connsiteY4-6538" fmla="*/ 453001 h 2403601"/>
              <a:gd name="connsiteX5-6539" fmla="*/ 410945 w 2608464"/>
              <a:gd name="connsiteY5-6540" fmla="*/ 362849 h 2403601"/>
              <a:gd name="connsiteX6-6541" fmla="*/ 410945 w 2608464"/>
              <a:gd name="connsiteY6-6542" fmla="*/ 362849 h 2403601"/>
              <a:gd name="connsiteX7-6543" fmla="*/ 436703 w 2608464"/>
              <a:gd name="connsiteY7-6544" fmla="*/ 311334 h 2403601"/>
              <a:gd name="connsiteX8-6545" fmla="*/ 535174 w 2608464"/>
              <a:gd name="connsiteY8-6546" fmla="*/ 293436 h 2403601"/>
              <a:gd name="connsiteX9-6547" fmla="*/ 643392 w 2608464"/>
              <a:gd name="connsiteY9-6548" fmla="*/ 285576 h 2403601"/>
              <a:gd name="connsiteX10-6549" fmla="*/ 1192865 w 2608464"/>
              <a:gd name="connsiteY10-6550" fmla="*/ 1020680 h 2403601"/>
              <a:gd name="connsiteX11-6551" fmla="*/ 1019327 w 2608464"/>
              <a:gd name="connsiteY11-6552" fmla="*/ 58231 h 2403601"/>
              <a:gd name="connsiteX12-6553" fmla="*/ 1100020 w 2608464"/>
              <a:gd name="connsiteY12-6554" fmla="*/ 38631 h 2403601"/>
              <a:gd name="connsiteX13-6555" fmla="*/ 1190798 w 2608464"/>
              <a:gd name="connsiteY13-6556" fmla="*/ 9230 h 2403601"/>
              <a:gd name="connsiteX14-6557" fmla="*/ 1292101 w 2608464"/>
              <a:gd name="connsiteY14-6558" fmla="*/ 1764 h 2403601"/>
              <a:gd name="connsiteX15-6559" fmla="*/ 1372356 w 2608464"/>
              <a:gd name="connsiteY15-6560" fmla="*/ 19030 h 2403601"/>
              <a:gd name="connsiteX16-6561" fmla="*/ 1432875 w 2608464"/>
              <a:gd name="connsiteY16-6562" fmla="*/ 48430 h 2403601"/>
              <a:gd name="connsiteX17-6563" fmla="*/ 1543827 w 2608464"/>
              <a:gd name="connsiteY17-6564" fmla="*/ 97432 h 2403601"/>
              <a:gd name="connsiteX18-6565" fmla="*/ 1415592 w 2608464"/>
              <a:gd name="connsiteY18-6566" fmla="*/ 1020681 h 2403601"/>
              <a:gd name="connsiteX19-6567" fmla="*/ 2118407 w 2608464"/>
              <a:gd name="connsiteY19-6568" fmla="*/ 184646 h 2403601"/>
              <a:gd name="connsiteX20-6569" fmla="*/ 2199452 w 2608464"/>
              <a:gd name="connsiteY20-6570" fmla="*/ 273835 h 2403601"/>
              <a:gd name="connsiteX21-6571" fmla="*/ 2270058 w 2608464"/>
              <a:gd name="connsiteY21-6572" fmla="*/ 313037 h 2403601"/>
              <a:gd name="connsiteX22-6573" fmla="*/ 2300317 w 2608464"/>
              <a:gd name="connsiteY22-6574" fmla="*/ 381640 h 2403601"/>
              <a:gd name="connsiteX23-6575" fmla="*/ 2350750 w 2608464"/>
              <a:gd name="connsiteY23-6576" fmla="*/ 528642 h 2403601"/>
              <a:gd name="connsiteX24-6577" fmla="*/ 1547967 w 2608464"/>
              <a:gd name="connsiteY24-6578" fmla="*/ 1190396 h 2403601"/>
              <a:gd name="connsiteX25-6579" fmla="*/ 2589054 w 2608464"/>
              <a:gd name="connsiteY25-6580" fmla="*/ 1088795 h 2403601"/>
              <a:gd name="connsiteX26-6581" fmla="*/ 2563950 w 2608464"/>
              <a:gd name="connsiteY26-6582" fmla="*/ 1172772 h 2403601"/>
              <a:gd name="connsiteX27-6583" fmla="*/ 2573922 w 2608464"/>
              <a:gd name="connsiteY27-6584" fmla="*/ 1254771 h 2403601"/>
              <a:gd name="connsiteX28-6585" fmla="*/ 2603837 w 2608464"/>
              <a:gd name="connsiteY28-6586" fmla="*/ 1309437 h 2403601"/>
              <a:gd name="connsiteX29-6587" fmla="*/ 2583893 w 2608464"/>
              <a:gd name="connsiteY29-6588" fmla="*/ 1373214 h 2403601"/>
              <a:gd name="connsiteX30-6589" fmla="*/ 2583893 w 2608464"/>
              <a:gd name="connsiteY30-6590" fmla="*/ 1436992 h 2403601"/>
              <a:gd name="connsiteX31-6591" fmla="*/ 1414560 w 2608464"/>
              <a:gd name="connsiteY31-6592" fmla="*/ 1311188 h 2403601"/>
              <a:gd name="connsiteX32-6593" fmla="*/ 2524064 w 2608464"/>
              <a:gd name="connsiteY32-6594" fmla="*/ 1810541 h 2403601"/>
              <a:gd name="connsiteX33-6595" fmla="*/ 2434320 w 2608464"/>
              <a:gd name="connsiteY33-6596" fmla="*/ 1874319 h 2403601"/>
              <a:gd name="connsiteX34-6597" fmla="*/ 2314662 w 2608464"/>
              <a:gd name="connsiteY34-6598" fmla="*/ 1965429 h 2403601"/>
              <a:gd name="connsiteX35-6599" fmla="*/ 2264804 w 2608464"/>
              <a:gd name="connsiteY35-6600" fmla="*/ 2056539 h 2403601"/>
              <a:gd name="connsiteX36-6601" fmla="*/ 2209185 w 2608464"/>
              <a:gd name="connsiteY36-6602" fmla="*/ 2152958 h 2403601"/>
              <a:gd name="connsiteX37-6603" fmla="*/ 1342825 w 2608464"/>
              <a:gd name="connsiteY37-6604" fmla="*/ 1380887 h 2403601"/>
              <a:gd name="connsiteX38-6605" fmla="*/ 1596711 w 2608464"/>
              <a:gd name="connsiteY38-6606" fmla="*/ 2393645 h 2403601"/>
              <a:gd name="connsiteX39-6607" fmla="*/ 1467081 w 2608464"/>
              <a:gd name="connsiteY39-6608" fmla="*/ 2375425 h 2403601"/>
              <a:gd name="connsiteX40-6609" fmla="*/ 1297565 w 2608464"/>
              <a:gd name="connsiteY40-6610" fmla="*/ 2384536 h 2403601"/>
              <a:gd name="connsiteX41-6611" fmla="*/ 1152499 w 2608464"/>
              <a:gd name="connsiteY41-6612" fmla="*/ 2403601 h 2403601"/>
              <a:gd name="connsiteX42-6613" fmla="*/ 1241377 w 2608464"/>
              <a:gd name="connsiteY42-6614" fmla="*/ 1380887 h 2403601"/>
              <a:gd name="connsiteX43-6615" fmla="*/ 609527 w 2608464"/>
              <a:gd name="connsiteY43-6616" fmla="*/ 2111206 h 2403601"/>
              <a:gd name="connsiteX44-6617" fmla="*/ 489870 w 2608464"/>
              <a:gd name="connsiteY44-6618" fmla="*/ 2056540 h 2403601"/>
              <a:gd name="connsiteX45-6619" fmla="*/ 400126 w 2608464"/>
              <a:gd name="connsiteY45-6620" fmla="*/ 2038318 h 2403601"/>
              <a:gd name="connsiteX46-6621" fmla="*/ 340297 w 2608464"/>
              <a:gd name="connsiteY46-6622" fmla="*/ 1965430 h 2403601"/>
              <a:gd name="connsiteX47-6623" fmla="*/ 310382 w 2608464"/>
              <a:gd name="connsiteY47-6624" fmla="*/ 1910764 h 2403601"/>
              <a:gd name="connsiteX48-6625" fmla="*/ 225444 w 2608464"/>
              <a:gd name="connsiteY48-6626" fmla="*/ 1870517 h 2403601"/>
              <a:gd name="connsiteX49-6627" fmla="*/ 1169642 w 2608464"/>
              <a:gd name="connsiteY49-6628" fmla="*/ 1311188 h 2403601"/>
              <a:gd name="connsiteX50-6629" fmla="*/ 81036 w 2608464"/>
              <a:gd name="connsiteY50-6630" fmla="*/ 1382327 h 2403601"/>
              <a:gd name="connsiteX51-6631" fmla="*/ 41151 w 2608464"/>
              <a:gd name="connsiteY51-6632" fmla="*/ 1309438 h 2403601"/>
              <a:gd name="connsiteX52-6633" fmla="*/ 1264 w 2608464"/>
              <a:gd name="connsiteY52-6634" fmla="*/ 1245661 h 2403601"/>
              <a:gd name="connsiteX53-6635" fmla="*/ 51122 w 2608464"/>
              <a:gd name="connsiteY53-6636" fmla="*/ 1154551 h 2403601"/>
              <a:gd name="connsiteX54-6637" fmla="*/ 41150 w 2608464"/>
              <a:gd name="connsiteY54-6638" fmla="*/ 1081663 h 2403601"/>
              <a:gd name="connsiteX55-6639" fmla="*/ 25063 w 2608464"/>
              <a:gd name="connsiteY55-6640" fmla="*/ 970352 h 2403601"/>
              <a:gd name="connsiteX0-6641" fmla="*/ 25063 w 2608464"/>
              <a:gd name="connsiteY0-6642" fmla="*/ 970352 h 2403601"/>
              <a:gd name="connsiteX1-6643" fmla="*/ 1036236 w 2608464"/>
              <a:gd name="connsiteY1-6644" fmla="*/ 1168169 h 2403601"/>
              <a:gd name="connsiteX2-6645" fmla="*/ 244519 w 2608464"/>
              <a:gd name="connsiteY2-6646" fmla="*/ 606878 h 2403601"/>
              <a:gd name="connsiteX3-6647" fmla="*/ 313270 w 2608464"/>
              <a:gd name="connsiteY3-6648" fmla="*/ 538442 h 2403601"/>
              <a:gd name="connsiteX4-6649" fmla="*/ 359430 w 2608464"/>
              <a:gd name="connsiteY4-6650" fmla="*/ 453001 h 2403601"/>
              <a:gd name="connsiteX5-6651" fmla="*/ 410945 w 2608464"/>
              <a:gd name="connsiteY5-6652" fmla="*/ 362849 h 2403601"/>
              <a:gd name="connsiteX6-6653" fmla="*/ 410945 w 2608464"/>
              <a:gd name="connsiteY6-6654" fmla="*/ 362849 h 2403601"/>
              <a:gd name="connsiteX7-6655" fmla="*/ 436703 w 2608464"/>
              <a:gd name="connsiteY7-6656" fmla="*/ 311334 h 2403601"/>
              <a:gd name="connsiteX8-6657" fmla="*/ 535174 w 2608464"/>
              <a:gd name="connsiteY8-6658" fmla="*/ 293436 h 2403601"/>
              <a:gd name="connsiteX9-6659" fmla="*/ 643392 w 2608464"/>
              <a:gd name="connsiteY9-6660" fmla="*/ 285576 h 2403601"/>
              <a:gd name="connsiteX10-6661" fmla="*/ 1192865 w 2608464"/>
              <a:gd name="connsiteY10-6662" fmla="*/ 1020680 h 2403601"/>
              <a:gd name="connsiteX11-6663" fmla="*/ 1019327 w 2608464"/>
              <a:gd name="connsiteY11-6664" fmla="*/ 58231 h 2403601"/>
              <a:gd name="connsiteX12-6665" fmla="*/ 1100020 w 2608464"/>
              <a:gd name="connsiteY12-6666" fmla="*/ 38631 h 2403601"/>
              <a:gd name="connsiteX13-6667" fmla="*/ 1190798 w 2608464"/>
              <a:gd name="connsiteY13-6668" fmla="*/ 9230 h 2403601"/>
              <a:gd name="connsiteX14-6669" fmla="*/ 1292101 w 2608464"/>
              <a:gd name="connsiteY14-6670" fmla="*/ 1764 h 2403601"/>
              <a:gd name="connsiteX15-6671" fmla="*/ 1372356 w 2608464"/>
              <a:gd name="connsiteY15-6672" fmla="*/ 19030 h 2403601"/>
              <a:gd name="connsiteX16-6673" fmla="*/ 1432875 w 2608464"/>
              <a:gd name="connsiteY16-6674" fmla="*/ 48430 h 2403601"/>
              <a:gd name="connsiteX17-6675" fmla="*/ 1543827 w 2608464"/>
              <a:gd name="connsiteY17-6676" fmla="*/ 97432 h 2403601"/>
              <a:gd name="connsiteX18-6677" fmla="*/ 1415592 w 2608464"/>
              <a:gd name="connsiteY18-6678" fmla="*/ 1020681 h 2403601"/>
              <a:gd name="connsiteX19-6679" fmla="*/ 2118407 w 2608464"/>
              <a:gd name="connsiteY19-6680" fmla="*/ 184646 h 2403601"/>
              <a:gd name="connsiteX20-6681" fmla="*/ 2199452 w 2608464"/>
              <a:gd name="connsiteY20-6682" fmla="*/ 273835 h 2403601"/>
              <a:gd name="connsiteX21-6683" fmla="*/ 2270058 w 2608464"/>
              <a:gd name="connsiteY21-6684" fmla="*/ 313037 h 2403601"/>
              <a:gd name="connsiteX22-6685" fmla="*/ 2300317 w 2608464"/>
              <a:gd name="connsiteY22-6686" fmla="*/ 381640 h 2403601"/>
              <a:gd name="connsiteX23-6687" fmla="*/ 2350750 w 2608464"/>
              <a:gd name="connsiteY23-6688" fmla="*/ 528642 h 2403601"/>
              <a:gd name="connsiteX24-6689" fmla="*/ 1547967 w 2608464"/>
              <a:gd name="connsiteY24-6690" fmla="*/ 1190396 h 2403601"/>
              <a:gd name="connsiteX25-6691" fmla="*/ 2589054 w 2608464"/>
              <a:gd name="connsiteY25-6692" fmla="*/ 1088795 h 2403601"/>
              <a:gd name="connsiteX26-6693" fmla="*/ 2563950 w 2608464"/>
              <a:gd name="connsiteY26-6694" fmla="*/ 1172772 h 2403601"/>
              <a:gd name="connsiteX27-6695" fmla="*/ 2573922 w 2608464"/>
              <a:gd name="connsiteY27-6696" fmla="*/ 1254771 h 2403601"/>
              <a:gd name="connsiteX28-6697" fmla="*/ 2603837 w 2608464"/>
              <a:gd name="connsiteY28-6698" fmla="*/ 1309437 h 2403601"/>
              <a:gd name="connsiteX29-6699" fmla="*/ 2583893 w 2608464"/>
              <a:gd name="connsiteY29-6700" fmla="*/ 1373214 h 2403601"/>
              <a:gd name="connsiteX30-6701" fmla="*/ 2583893 w 2608464"/>
              <a:gd name="connsiteY30-6702" fmla="*/ 1436992 h 2403601"/>
              <a:gd name="connsiteX31-6703" fmla="*/ 1511583 w 2608464"/>
              <a:gd name="connsiteY31-6704" fmla="*/ 1344527 h 2403601"/>
              <a:gd name="connsiteX32-6705" fmla="*/ 2524064 w 2608464"/>
              <a:gd name="connsiteY32-6706" fmla="*/ 1810541 h 2403601"/>
              <a:gd name="connsiteX33-6707" fmla="*/ 2434320 w 2608464"/>
              <a:gd name="connsiteY33-6708" fmla="*/ 1874319 h 2403601"/>
              <a:gd name="connsiteX34-6709" fmla="*/ 2314662 w 2608464"/>
              <a:gd name="connsiteY34-6710" fmla="*/ 1965429 h 2403601"/>
              <a:gd name="connsiteX35-6711" fmla="*/ 2264804 w 2608464"/>
              <a:gd name="connsiteY35-6712" fmla="*/ 2056539 h 2403601"/>
              <a:gd name="connsiteX36-6713" fmla="*/ 2209185 w 2608464"/>
              <a:gd name="connsiteY36-6714" fmla="*/ 2152958 h 2403601"/>
              <a:gd name="connsiteX37-6715" fmla="*/ 1342825 w 2608464"/>
              <a:gd name="connsiteY37-6716" fmla="*/ 1380887 h 2403601"/>
              <a:gd name="connsiteX38-6717" fmla="*/ 1596711 w 2608464"/>
              <a:gd name="connsiteY38-6718" fmla="*/ 2393645 h 2403601"/>
              <a:gd name="connsiteX39-6719" fmla="*/ 1467081 w 2608464"/>
              <a:gd name="connsiteY39-6720" fmla="*/ 2375425 h 2403601"/>
              <a:gd name="connsiteX40-6721" fmla="*/ 1297565 w 2608464"/>
              <a:gd name="connsiteY40-6722" fmla="*/ 2384536 h 2403601"/>
              <a:gd name="connsiteX41-6723" fmla="*/ 1152499 w 2608464"/>
              <a:gd name="connsiteY41-6724" fmla="*/ 2403601 h 2403601"/>
              <a:gd name="connsiteX42-6725" fmla="*/ 1241377 w 2608464"/>
              <a:gd name="connsiteY42-6726" fmla="*/ 1380887 h 2403601"/>
              <a:gd name="connsiteX43-6727" fmla="*/ 609527 w 2608464"/>
              <a:gd name="connsiteY43-6728" fmla="*/ 2111206 h 2403601"/>
              <a:gd name="connsiteX44-6729" fmla="*/ 489870 w 2608464"/>
              <a:gd name="connsiteY44-6730" fmla="*/ 2056540 h 2403601"/>
              <a:gd name="connsiteX45-6731" fmla="*/ 400126 w 2608464"/>
              <a:gd name="connsiteY45-6732" fmla="*/ 2038318 h 2403601"/>
              <a:gd name="connsiteX46-6733" fmla="*/ 340297 w 2608464"/>
              <a:gd name="connsiteY46-6734" fmla="*/ 1965430 h 2403601"/>
              <a:gd name="connsiteX47-6735" fmla="*/ 310382 w 2608464"/>
              <a:gd name="connsiteY47-6736" fmla="*/ 1910764 h 2403601"/>
              <a:gd name="connsiteX48-6737" fmla="*/ 225444 w 2608464"/>
              <a:gd name="connsiteY48-6738" fmla="*/ 1870517 h 2403601"/>
              <a:gd name="connsiteX49-6739" fmla="*/ 1169642 w 2608464"/>
              <a:gd name="connsiteY49-6740" fmla="*/ 1311188 h 2403601"/>
              <a:gd name="connsiteX50-6741" fmla="*/ 81036 w 2608464"/>
              <a:gd name="connsiteY50-6742" fmla="*/ 1382327 h 2403601"/>
              <a:gd name="connsiteX51-6743" fmla="*/ 41151 w 2608464"/>
              <a:gd name="connsiteY51-6744" fmla="*/ 1309438 h 2403601"/>
              <a:gd name="connsiteX52-6745" fmla="*/ 1264 w 2608464"/>
              <a:gd name="connsiteY52-6746" fmla="*/ 1245661 h 2403601"/>
              <a:gd name="connsiteX53-6747" fmla="*/ 51122 w 2608464"/>
              <a:gd name="connsiteY53-6748" fmla="*/ 1154551 h 2403601"/>
              <a:gd name="connsiteX54-6749" fmla="*/ 41150 w 2608464"/>
              <a:gd name="connsiteY54-6750" fmla="*/ 1081663 h 2403601"/>
              <a:gd name="connsiteX55-6751" fmla="*/ 25063 w 2608464"/>
              <a:gd name="connsiteY55-6752" fmla="*/ 970352 h 2403601"/>
              <a:gd name="connsiteX0-6753" fmla="*/ 25063 w 2608464"/>
              <a:gd name="connsiteY0-6754" fmla="*/ 970352 h 2403601"/>
              <a:gd name="connsiteX1-6755" fmla="*/ 1036236 w 2608464"/>
              <a:gd name="connsiteY1-6756" fmla="*/ 1168169 h 2403601"/>
              <a:gd name="connsiteX2-6757" fmla="*/ 244519 w 2608464"/>
              <a:gd name="connsiteY2-6758" fmla="*/ 606878 h 2403601"/>
              <a:gd name="connsiteX3-6759" fmla="*/ 313270 w 2608464"/>
              <a:gd name="connsiteY3-6760" fmla="*/ 538442 h 2403601"/>
              <a:gd name="connsiteX4-6761" fmla="*/ 359430 w 2608464"/>
              <a:gd name="connsiteY4-6762" fmla="*/ 453001 h 2403601"/>
              <a:gd name="connsiteX5-6763" fmla="*/ 410945 w 2608464"/>
              <a:gd name="connsiteY5-6764" fmla="*/ 362849 h 2403601"/>
              <a:gd name="connsiteX6-6765" fmla="*/ 410945 w 2608464"/>
              <a:gd name="connsiteY6-6766" fmla="*/ 362849 h 2403601"/>
              <a:gd name="connsiteX7-6767" fmla="*/ 436703 w 2608464"/>
              <a:gd name="connsiteY7-6768" fmla="*/ 311334 h 2403601"/>
              <a:gd name="connsiteX8-6769" fmla="*/ 535174 w 2608464"/>
              <a:gd name="connsiteY8-6770" fmla="*/ 293436 h 2403601"/>
              <a:gd name="connsiteX9-6771" fmla="*/ 643392 w 2608464"/>
              <a:gd name="connsiteY9-6772" fmla="*/ 285576 h 2403601"/>
              <a:gd name="connsiteX10-6773" fmla="*/ 1192865 w 2608464"/>
              <a:gd name="connsiteY10-6774" fmla="*/ 1020680 h 2403601"/>
              <a:gd name="connsiteX11-6775" fmla="*/ 1019327 w 2608464"/>
              <a:gd name="connsiteY11-6776" fmla="*/ 58231 h 2403601"/>
              <a:gd name="connsiteX12-6777" fmla="*/ 1100020 w 2608464"/>
              <a:gd name="connsiteY12-6778" fmla="*/ 38631 h 2403601"/>
              <a:gd name="connsiteX13-6779" fmla="*/ 1190798 w 2608464"/>
              <a:gd name="connsiteY13-6780" fmla="*/ 9230 h 2403601"/>
              <a:gd name="connsiteX14-6781" fmla="*/ 1292101 w 2608464"/>
              <a:gd name="connsiteY14-6782" fmla="*/ 1764 h 2403601"/>
              <a:gd name="connsiteX15-6783" fmla="*/ 1372356 w 2608464"/>
              <a:gd name="connsiteY15-6784" fmla="*/ 19030 h 2403601"/>
              <a:gd name="connsiteX16-6785" fmla="*/ 1432875 w 2608464"/>
              <a:gd name="connsiteY16-6786" fmla="*/ 48430 h 2403601"/>
              <a:gd name="connsiteX17-6787" fmla="*/ 1543827 w 2608464"/>
              <a:gd name="connsiteY17-6788" fmla="*/ 97432 h 2403601"/>
              <a:gd name="connsiteX18-6789" fmla="*/ 1415592 w 2608464"/>
              <a:gd name="connsiteY18-6790" fmla="*/ 1020681 h 2403601"/>
              <a:gd name="connsiteX19-6791" fmla="*/ 2118407 w 2608464"/>
              <a:gd name="connsiteY19-6792" fmla="*/ 184646 h 2403601"/>
              <a:gd name="connsiteX20-6793" fmla="*/ 2199452 w 2608464"/>
              <a:gd name="connsiteY20-6794" fmla="*/ 273835 h 2403601"/>
              <a:gd name="connsiteX21-6795" fmla="*/ 2270058 w 2608464"/>
              <a:gd name="connsiteY21-6796" fmla="*/ 313037 h 2403601"/>
              <a:gd name="connsiteX22-6797" fmla="*/ 2300317 w 2608464"/>
              <a:gd name="connsiteY22-6798" fmla="*/ 381640 h 2403601"/>
              <a:gd name="connsiteX23-6799" fmla="*/ 2350750 w 2608464"/>
              <a:gd name="connsiteY23-6800" fmla="*/ 528642 h 2403601"/>
              <a:gd name="connsiteX24-6801" fmla="*/ 1547967 w 2608464"/>
              <a:gd name="connsiteY24-6802" fmla="*/ 1190396 h 2403601"/>
              <a:gd name="connsiteX25-6803" fmla="*/ 2589054 w 2608464"/>
              <a:gd name="connsiteY25-6804" fmla="*/ 1088795 h 2403601"/>
              <a:gd name="connsiteX26-6805" fmla="*/ 2563950 w 2608464"/>
              <a:gd name="connsiteY26-6806" fmla="*/ 1172772 h 2403601"/>
              <a:gd name="connsiteX27-6807" fmla="*/ 2573922 w 2608464"/>
              <a:gd name="connsiteY27-6808" fmla="*/ 1254771 h 2403601"/>
              <a:gd name="connsiteX28-6809" fmla="*/ 2603837 w 2608464"/>
              <a:gd name="connsiteY28-6810" fmla="*/ 1309437 h 2403601"/>
              <a:gd name="connsiteX29-6811" fmla="*/ 2583893 w 2608464"/>
              <a:gd name="connsiteY29-6812" fmla="*/ 1373214 h 2403601"/>
              <a:gd name="connsiteX30-6813" fmla="*/ 2583893 w 2608464"/>
              <a:gd name="connsiteY30-6814" fmla="*/ 1436992 h 2403601"/>
              <a:gd name="connsiteX31-6815" fmla="*/ 1511583 w 2608464"/>
              <a:gd name="connsiteY31-6816" fmla="*/ 1344527 h 2403601"/>
              <a:gd name="connsiteX32-6817" fmla="*/ 2524064 w 2608464"/>
              <a:gd name="connsiteY32-6818" fmla="*/ 1810541 h 2403601"/>
              <a:gd name="connsiteX33-6819" fmla="*/ 2434320 w 2608464"/>
              <a:gd name="connsiteY33-6820" fmla="*/ 1874319 h 2403601"/>
              <a:gd name="connsiteX34-6821" fmla="*/ 2314662 w 2608464"/>
              <a:gd name="connsiteY34-6822" fmla="*/ 1965429 h 2403601"/>
              <a:gd name="connsiteX35-6823" fmla="*/ 2264804 w 2608464"/>
              <a:gd name="connsiteY35-6824" fmla="*/ 2056539 h 2403601"/>
              <a:gd name="connsiteX36-6825" fmla="*/ 2209185 w 2608464"/>
              <a:gd name="connsiteY36-6826" fmla="*/ 2152958 h 2403601"/>
              <a:gd name="connsiteX37-6827" fmla="*/ 1415593 w 2608464"/>
              <a:gd name="connsiteY37-6828" fmla="*/ 1492014 h 2403601"/>
              <a:gd name="connsiteX38-6829" fmla="*/ 1596711 w 2608464"/>
              <a:gd name="connsiteY38-6830" fmla="*/ 2393645 h 2403601"/>
              <a:gd name="connsiteX39-6831" fmla="*/ 1467081 w 2608464"/>
              <a:gd name="connsiteY39-6832" fmla="*/ 2375425 h 2403601"/>
              <a:gd name="connsiteX40-6833" fmla="*/ 1297565 w 2608464"/>
              <a:gd name="connsiteY40-6834" fmla="*/ 2384536 h 2403601"/>
              <a:gd name="connsiteX41-6835" fmla="*/ 1152499 w 2608464"/>
              <a:gd name="connsiteY41-6836" fmla="*/ 2403601 h 2403601"/>
              <a:gd name="connsiteX42-6837" fmla="*/ 1241377 w 2608464"/>
              <a:gd name="connsiteY42-6838" fmla="*/ 1380887 h 2403601"/>
              <a:gd name="connsiteX43-6839" fmla="*/ 609527 w 2608464"/>
              <a:gd name="connsiteY43-6840" fmla="*/ 2111206 h 2403601"/>
              <a:gd name="connsiteX44-6841" fmla="*/ 489870 w 2608464"/>
              <a:gd name="connsiteY44-6842" fmla="*/ 2056540 h 2403601"/>
              <a:gd name="connsiteX45-6843" fmla="*/ 400126 w 2608464"/>
              <a:gd name="connsiteY45-6844" fmla="*/ 2038318 h 2403601"/>
              <a:gd name="connsiteX46-6845" fmla="*/ 340297 w 2608464"/>
              <a:gd name="connsiteY46-6846" fmla="*/ 1965430 h 2403601"/>
              <a:gd name="connsiteX47-6847" fmla="*/ 310382 w 2608464"/>
              <a:gd name="connsiteY47-6848" fmla="*/ 1910764 h 2403601"/>
              <a:gd name="connsiteX48-6849" fmla="*/ 225444 w 2608464"/>
              <a:gd name="connsiteY48-6850" fmla="*/ 1870517 h 2403601"/>
              <a:gd name="connsiteX49-6851" fmla="*/ 1169642 w 2608464"/>
              <a:gd name="connsiteY49-6852" fmla="*/ 1311188 h 2403601"/>
              <a:gd name="connsiteX50-6853" fmla="*/ 81036 w 2608464"/>
              <a:gd name="connsiteY50-6854" fmla="*/ 1382327 h 2403601"/>
              <a:gd name="connsiteX51-6855" fmla="*/ 41151 w 2608464"/>
              <a:gd name="connsiteY51-6856" fmla="*/ 1309438 h 2403601"/>
              <a:gd name="connsiteX52-6857" fmla="*/ 1264 w 2608464"/>
              <a:gd name="connsiteY52-6858" fmla="*/ 1245661 h 2403601"/>
              <a:gd name="connsiteX53-6859" fmla="*/ 51122 w 2608464"/>
              <a:gd name="connsiteY53-6860" fmla="*/ 1154551 h 2403601"/>
              <a:gd name="connsiteX54-6861" fmla="*/ 41150 w 2608464"/>
              <a:gd name="connsiteY54-6862" fmla="*/ 1081663 h 2403601"/>
              <a:gd name="connsiteX55-6863" fmla="*/ 25063 w 2608464"/>
              <a:gd name="connsiteY55-6864" fmla="*/ 970352 h 2403601"/>
              <a:gd name="connsiteX0-6865" fmla="*/ 25063 w 2608464"/>
              <a:gd name="connsiteY0-6866" fmla="*/ 970352 h 2403601"/>
              <a:gd name="connsiteX1-6867" fmla="*/ 1036236 w 2608464"/>
              <a:gd name="connsiteY1-6868" fmla="*/ 1168169 h 2403601"/>
              <a:gd name="connsiteX2-6869" fmla="*/ 244519 w 2608464"/>
              <a:gd name="connsiteY2-6870" fmla="*/ 606878 h 2403601"/>
              <a:gd name="connsiteX3-6871" fmla="*/ 313270 w 2608464"/>
              <a:gd name="connsiteY3-6872" fmla="*/ 538442 h 2403601"/>
              <a:gd name="connsiteX4-6873" fmla="*/ 359430 w 2608464"/>
              <a:gd name="connsiteY4-6874" fmla="*/ 453001 h 2403601"/>
              <a:gd name="connsiteX5-6875" fmla="*/ 410945 w 2608464"/>
              <a:gd name="connsiteY5-6876" fmla="*/ 362849 h 2403601"/>
              <a:gd name="connsiteX6-6877" fmla="*/ 410945 w 2608464"/>
              <a:gd name="connsiteY6-6878" fmla="*/ 362849 h 2403601"/>
              <a:gd name="connsiteX7-6879" fmla="*/ 436703 w 2608464"/>
              <a:gd name="connsiteY7-6880" fmla="*/ 311334 h 2403601"/>
              <a:gd name="connsiteX8-6881" fmla="*/ 535174 w 2608464"/>
              <a:gd name="connsiteY8-6882" fmla="*/ 293436 h 2403601"/>
              <a:gd name="connsiteX9-6883" fmla="*/ 643392 w 2608464"/>
              <a:gd name="connsiteY9-6884" fmla="*/ 285576 h 2403601"/>
              <a:gd name="connsiteX10-6885" fmla="*/ 1192865 w 2608464"/>
              <a:gd name="connsiteY10-6886" fmla="*/ 1020680 h 2403601"/>
              <a:gd name="connsiteX11-6887" fmla="*/ 1019327 w 2608464"/>
              <a:gd name="connsiteY11-6888" fmla="*/ 58231 h 2403601"/>
              <a:gd name="connsiteX12-6889" fmla="*/ 1100020 w 2608464"/>
              <a:gd name="connsiteY12-6890" fmla="*/ 38631 h 2403601"/>
              <a:gd name="connsiteX13-6891" fmla="*/ 1190798 w 2608464"/>
              <a:gd name="connsiteY13-6892" fmla="*/ 9230 h 2403601"/>
              <a:gd name="connsiteX14-6893" fmla="*/ 1292101 w 2608464"/>
              <a:gd name="connsiteY14-6894" fmla="*/ 1764 h 2403601"/>
              <a:gd name="connsiteX15-6895" fmla="*/ 1372356 w 2608464"/>
              <a:gd name="connsiteY15-6896" fmla="*/ 19030 h 2403601"/>
              <a:gd name="connsiteX16-6897" fmla="*/ 1432875 w 2608464"/>
              <a:gd name="connsiteY16-6898" fmla="*/ 48430 h 2403601"/>
              <a:gd name="connsiteX17-6899" fmla="*/ 1543827 w 2608464"/>
              <a:gd name="connsiteY17-6900" fmla="*/ 97432 h 2403601"/>
              <a:gd name="connsiteX18-6901" fmla="*/ 1415592 w 2608464"/>
              <a:gd name="connsiteY18-6902" fmla="*/ 1020681 h 2403601"/>
              <a:gd name="connsiteX19-6903" fmla="*/ 2118407 w 2608464"/>
              <a:gd name="connsiteY19-6904" fmla="*/ 184646 h 2403601"/>
              <a:gd name="connsiteX20-6905" fmla="*/ 2199452 w 2608464"/>
              <a:gd name="connsiteY20-6906" fmla="*/ 273835 h 2403601"/>
              <a:gd name="connsiteX21-6907" fmla="*/ 2270058 w 2608464"/>
              <a:gd name="connsiteY21-6908" fmla="*/ 313037 h 2403601"/>
              <a:gd name="connsiteX22-6909" fmla="*/ 2300317 w 2608464"/>
              <a:gd name="connsiteY22-6910" fmla="*/ 381640 h 2403601"/>
              <a:gd name="connsiteX23-6911" fmla="*/ 2350750 w 2608464"/>
              <a:gd name="connsiteY23-6912" fmla="*/ 528642 h 2403601"/>
              <a:gd name="connsiteX24-6913" fmla="*/ 1547967 w 2608464"/>
              <a:gd name="connsiteY24-6914" fmla="*/ 1190396 h 2403601"/>
              <a:gd name="connsiteX25-6915" fmla="*/ 2589054 w 2608464"/>
              <a:gd name="connsiteY25-6916" fmla="*/ 1088795 h 2403601"/>
              <a:gd name="connsiteX26-6917" fmla="*/ 2563950 w 2608464"/>
              <a:gd name="connsiteY26-6918" fmla="*/ 1172772 h 2403601"/>
              <a:gd name="connsiteX27-6919" fmla="*/ 2573922 w 2608464"/>
              <a:gd name="connsiteY27-6920" fmla="*/ 1254771 h 2403601"/>
              <a:gd name="connsiteX28-6921" fmla="*/ 2603837 w 2608464"/>
              <a:gd name="connsiteY28-6922" fmla="*/ 1309437 h 2403601"/>
              <a:gd name="connsiteX29-6923" fmla="*/ 2583893 w 2608464"/>
              <a:gd name="connsiteY29-6924" fmla="*/ 1373214 h 2403601"/>
              <a:gd name="connsiteX30-6925" fmla="*/ 2583893 w 2608464"/>
              <a:gd name="connsiteY30-6926" fmla="*/ 1436992 h 2403601"/>
              <a:gd name="connsiteX31-6927" fmla="*/ 1511583 w 2608464"/>
              <a:gd name="connsiteY31-6928" fmla="*/ 1344527 h 2403601"/>
              <a:gd name="connsiteX32-6929" fmla="*/ 2524064 w 2608464"/>
              <a:gd name="connsiteY32-6930" fmla="*/ 1810541 h 2403601"/>
              <a:gd name="connsiteX33-6931" fmla="*/ 2434320 w 2608464"/>
              <a:gd name="connsiteY33-6932" fmla="*/ 1874319 h 2403601"/>
              <a:gd name="connsiteX34-6933" fmla="*/ 2314662 w 2608464"/>
              <a:gd name="connsiteY34-6934" fmla="*/ 1965429 h 2403601"/>
              <a:gd name="connsiteX35-6935" fmla="*/ 2264804 w 2608464"/>
              <a:gd name="connsiteY35-6936" fmla="*/ 2056539 h 2403601"/>
              <a:gd name="connsiteX36-6937" fmla="*/ 2209185 w 2608464"/>
              <a:gd name="connsiteY36-6938" fmla="*/ 2152958 h 2403601"/>
              <a:gd name="connsiteX37-6939" fmla="*/ 1415593 w 2608464"/>
              <a:gd name="connsiteY37-6940" fmla="*/ 1492014 h 2403601"/>
              <a:gd name="connsiteX38-6941" fmla="*/ 1596711 w 2608464"/>
              <a:gd name="connsiteY38-6942" fmla="*/ 2393645 h 2403601"/>
              <a:gd name="connsiteX39-6943" fmla="*/ 1467081 w 2608464"/>
              <a:gd name="connsiteY39-6944" fmla="*/ 2375425 h 2403601"/>
              <a:gd name="connsiteX40-6945" fmla="*/ 1297565 w 2608464"/>
              <a:gd name="connsiteY40-6946" fmla="*/ 2384536 h 2403601"/>
              <a:gd name="connsiteX41-6947" fmla="*/ 1152499 w 2608464"/>
              <a:gd name="connsiteY41-6948" fmla="*/ 2403601 h 2403601"/>
              <a:gd name="connsiteX42-6949" fmla="*/ 1168610 w 2608464"/>
              <a:gd name="connsiteY42-6950" fmla="*/ 1492014 h 2403601"/>
              <a:gd name="connsiteX43-6951" fmla="*/ 609527 w 2608464"/>
              <a:gd name="connsiteY43-6952" fmla="*/ 2111206 h 2403601"/>
              <a:gd name="connsiteX44-6953" fmla="*/ 489870 w 2608464"/>
              <a:gd name="connsiteY44-6954" fmla="*/ 2056540 h 2403601"/>
              <a:gd name="connsiteX45-6955" fmla="*/ 400126 w 2608464"/>
              <a:gd name="connsiteY45-6956" fmla="*/ 2038318 h 2403601"/>
              <a:gd name="connsiteX46-6957" fmla="*/ 340297 w 2608464"/>
              <a:gd name="connsiteY46-6958" fmla="*/ 1965430 h 2403601"/>
              <a:gd name="connsiteX47-6959" fmla="*/ 310382 w 2608464"/>
              <a:gd name="connsiteY47-6960" fmla="*/ 1910764 h 2403601"/>
              <a:gd name="connsiteX48-6961" fmla="*/ 225444 w 2608464"/>
              <a:gd name="connsiteY48-6962" fmla="*/ 1870517 h 2403601"/>
              <a:gd name="connsiteX49-6963" fmla="*/ 1169642 w 2608464"/>
              <a:gd name="connsiteY49-6964" fmla="*/ 1311188 h 2403601"/>
              <a:gd name="connsiteX50-6965" fmla="*/ 81036 w 2608464"/>
              <a:gd name="connsiteY50-6966" fmla="*/ 1382327 h 2403601"/>
              <a:gd name="connsiteX51-6967" fmla="*/ 41151 w 2608464"/>
              <a:gd name="connsiteY51-6968" fmla="*/ 1309438 h 2403601"/>
              <a:gd name="connsiteX52-6969" fmla="*/ 1264 w 2608464"/>
              <a:gd name="connsiteY52-6970" fmla="*/ 1245661 h 2403601"/>
              <a:gd name="connsiteX53-6971" fmla="*/ 51122 w 2608464"/>
              <a:gd name="connsiteY53-6972" fmla="*/ 1154551 h 2403601"/>
              <a:gd name="connsiteX54-6973" fmla="*/ 41150 w 2608464"/>
              <a:gd name="connsiteY54-6974" fmla="*/ 1081663 h 2403601"/>
              <a:gd name="connsiteX55-6975" fmla="*/ 25063 w 2608464"/>
              <a:gd name="connsiteY55-6976" fmla="*/ 970352 h 2403601"/>
              <a:gd name="connsiteX0-6977" fmla="*/ 25063 w 2608464"/>
              <a:gd name="connsiteY0-6978" fmla="*/ 970352 h 2403601"/>
              <a:gd name="connsiteX1-6979" fmla="*/ 1036236 w 2608464"/>
              <a:gd name="connsiteY1-6980" fmla="*/ 1168169 h 2403601"/>
              <a:gd name="connsiteX2-6981" fmla="*/ 244519 w 2608464"/>
              <a:gd name="connsiteY2-6982" fmla="*/ 606878 h 2403601"/>
              <a:gd name="connsiteX3-6983" fmla="*/ 313270 w 2608464"/>
              <a:gd name="connsiteY3-6984" fmla="*/ 538442 h 2403601"/>
              <a:gd name="connsiteX4-6985" fmla="*/ 359430 w 2608464"/>
              <a:gd name="connsiteY4-6986" fmla="*/ 453001 h 2403601"/>
              <a:gd name="connsiteX5-6987" fmla="*/ 410945 w 2608464"/>
              <a:gd name="connsiteY5-6988" fmla="*/ 362849 h 2403601"/>
              <a:gd name="connsiteX6-6989" fmla="*/ 410945 w 2608464"/>
              <a:gd name="connsiteY6-6990" fmla="*/ 362849 h 2403601"/>
              <a:gd name="connsiteX7-6991" fmla="*/ 436703 w 2608464"/>
              <a:gd name="connsiteY7-6992" fmla="*/ 311334 h 2403601"/>
              <a:gd name="connsiteX8-6993" fmla="*/ 535174 w 2608464"/>
              <a:gd name="connsiteY8-6994" fmla="*/ 293436 h 2403601"/>
              <a:gd name="connsiteX9-6995" fmla="*/ 643392 w 2608464"/>
              <a:gd name="connsiteY9-6996" fmla="*/ 285576 h 2403601"/>
              <a:gd name="connsiteX10-6997" fmla="*/ 1192865 w 2608464"/>
              <a:gd name="connsiteY10-6998" fmla="*/ 1020680 h 2403601"/>
              <a:gd name="connsiteX11-6999" fmla="*/ 1019327 w 2608464"/>
              <a:gd name="connsiteY11-7000" fmla="*/ 58231 h 2403601"/>
              <a:gd name="connsiteX12-7001" fmla="*/ 1100020 w 2608464"/>
              <a:gd name="connsiteY12-7002" fmla="*/ 38631 h 2403601"/>
              <a:gd name="connsiteX13-7003" fmla="*/ 1190798 w 2608464"/>
              <a:gd name="connsiteY13-7004" fmla="*/ 9230 h 2403601"/>
              <a:gd name="connsiteX14-7005" fmla="*/ 1292101 w 2608464"/>
              <a:gd name="connsiteY14-7006" fmla="*/ 1764 h 2403601"/>
              <a:gd name="connsiteX15-7007" fmla="*/ 1372356 w 2608464"/>
              <a:gd name="connsiteY15-7008" fmla="*/ 19030 h 2403601"/>
              <a:gd name="connsiteX16-7009" fmla="*/ 1432875 w 2608464"/>
              <a:gd name="connsiteY16-7010" fmla="*/ 48430 h 2403601"/>
              <a:gd name="connsiteX17-7011" fmla="*/ 1543827 w 2608464"/>
              <a:gd name="connsiteY17-7012" fmla="*/ 97432 h 2403601"/>
              <a:gd name="connsiteX18-7013" fmla="*/ 1415592 w 2608464"/>
              <a:gd name="connsiteY18-7014" fmla="*/ 1020681 h 2403601"/>
              <a:gd name="connsiteX19-7015" fmla="*/ 2118407 w 2608464"/>
              <a:gd name="connsiteY19-7016" fmla="*/ 184646 h 2403601"/>
              <a:gd name="connsiteX20-7017" fmla="*/ 2199452 w 2608464"/>
              <a:gd name="connsiteY20-7018" fmla="*/ 273835 h 2403601"/>
              <a:gd name="connsiteX21-7019" fmla="*/ 2270058 w 2608464"/>
              <a:gd name="connsiteY21-7020" fmla="*/ 313037 h 2403601"/>
              <a:gd name="connsiteX22-7021" fmla="*/ 2300317 w 2608464"/>
              <a:gd name="connsiteY22-7022" fmla="*/ 381640 h 2403601"/>
              <a:gd name="connsiteX23-7023" fmla="*/ 2350750 w 2608464"/>
              <a:gd name="connsiteY23-7024" fmla="*/ 528642 h 2403601"/>
              <a:gd name="connsiteX24-7025" fmla="*/ 1547967 w 2608464"/>
              <a:gd name="connsiteY24-7026" fmla="*/ 1190396 h 2403601"/>
              <a:gd name="connsiteX25-7027" fmla="*/ 2589054 w 2608464"/>
              <a:gd name="connsiteY25-7028" fmla="*/ 1088795 h 2403601"/>
              <a:gd name="connsiteX26-7029" fmla="*/ 2563950 w 2608464"/>
              <a:gd name="connsiteY26-7030" fmla="*/ 1172772 h 2403601"/>
              <a:gd name="connsiteX27-7031" fmla="*/ 2573922 w 2608464"/>
              <a:gd name="connsiteY27-7032" fmla="*/ 1254771 h 2403601"/>
              <a:gd name="connsiteX28-7033" fmla="*/ 2603837 w 2608464"/>
              <a:gd name="connsiteY28-7034" fmla="*/ 1309437 h 2403601"/>
              <a:gd name="connsiteX29-7035" fmla="*/ 2583893 w 2608464"/>
              <a:gd name="connsiteY29-7036" fmla="*/ 1373214 h 2403601"/>
              <a:gd name="connsiteX30-7037" fmla="*/ 2583893 w 2608464"/>
              <a:gd name="connsiteY30-7038" fmla="*/ 1436992 h 2403601"/>
              <a:gd name="connsiteX31-7039" fmla="*/ 1511583 w 2608464"/>
              <a:gd name="connsiteY31-7040" fmla="*/ 1344527 h 2403601"/>
              <a:gd name="connsiteX32-7041" fmla="*/ 2524064 w 2608464"/>
              <a:gd name="connsiteY32-7042" fmla="*/ 1810541 h 2403601"/>
              <a:gd name="connsiteX33-7043" fmla="*/ 2434320 w 2608464"/>
              <a:gd name="connsiteY33-7044" fmla="*/ 1874319 h 2403601"/>
              <a:gd name="connsiteX34-7045" fmla="*/ 2314662 w 2608464"/>
              <a:gd name="connsiteY34-7046" fmla="*/ 1965429 h 2403601"/>
              <a:gd name="connsiteX35-7047" fmla="*/ 2264804 w 2608464"/>
              <a:gd name="connsiteY35-7048" fmla="*/ 2056539 h 2403601"/>
              <a:gd name="connsiteX36-7049" fmla="*/ 2209185 w 2608464"/>
              <a:gd name="connsiteY36-7050" fmla="*/ 2152958 h 2403601"/>
              <a:gd name="connsiteX37-7051" fmla="*/ 1415593 w 2608464"/>
              <a:gd name="connsiteY37-7052" fmla="*/ 1492014 h 2403601"/>
              <a:gd name="connsiteX38-7053" fmla="*/ 1596711 w 2608464"/>
              <a:gd name="connsiteY38-7054" fmla="*/ 2393645 h 2403601"/>
              <a:gd name="connsiteX39-7055" fmla="*/ 1467081 w 2608464"/>
              <a:gd name="connsiteY39-7056" fmla="*/ 2375425 h 2403601"/>
              <a:gd name="connsiteX40-7057" fmla="*/ 1297565 w 2608464"/>
              <a:gd name="connsiteY40-7058" fmla="*/ 2384536 h 2403601"/>
              <a:gd name="connsiteX41-7059" fmla="*/ 1152499 w 2608464"/>
              <a:gd name="connsiteY41-7060" fmla="*/ 2403601 h 2403601"/>
              <a:gd name="connsiteX42-7061" fmla="*/ 1168610 w 2608464"/>
              <a:gd name="connsiteY42-7062" fmla="*/ 1492014 h 2403601"/>
              <a:gd name="connsiteX43-7063" fmla="*/ 609527 w 2608464"/>
              <a:gd name="connsiteY43-7064" fmla="*/ 2111206 h 2403601"/>
              <a:gd name="connsiteX44-7065" fmla="*/ 489870 w 2608464"/>
              <a:gd name="connsiteY44-7066" fmla="*/ 2056540 h 2403601"/>
              <a:gd name="connsiteX45-7067" fmla="*/ 400126 w 2608464"/>
              <a:gd name="connsiteY45-7068" fmla="*/ 2038318 h 2403601"/>
              <a:gd name="connsiteX46-7069" fmla="*/ 340297 w 2608464"/>
              <a:gd name="connsiteY46-7070" fmla="*/ 1965430 h 2403601"/>
              <a:gd name="connsiteX47-7071" fmla="*/ 310382 w 2608464"/>
              <a:gd name="connsiteY47-7072" fmla="*/ 1910764 h 2403601"/>
              <a:gd name="connsiteX48-7073" fmla="*/ 225444 w 2608464"/>
              <a:gd name="connsiteY48-7074" fmla="*/ 1870517 h 2403601"/>
              <a:gd name="connsiteX49-7075" fmla="*/ 1060492 w 2608464"/>
              <a:gd name="connsiteY49-7076" fmla="*/ 1344527 h 2403601"/>
              <a:gd name="connsiteX50-7077" fmla="*/ 81036 w 2608464"/>
              <a:gd name="connsiteY50-7078" fmla="*/ 1382327 h 2403601"/>
              <a:gd name="connsiteX51-7079" fmla="*/ 41151 w 2608464"/>
              <a:gd name="connsiteY51-7080" fmla="*/ 1309438 h 2403601"/>
              <a:gd name="connsiteX52-7081" fmla="*/ 1264 w 2608464"/>
              <a:gd name="connsiteY52-7082" fmla="*/ 1245661 h 2403601"/>
              <a:gd name="connsiteX53-7083" fmla="*/ 51122 w 2608464"/>
              <a:gd name="connsiteY53-7084" fmla="*/ 1154551 h 2403601"/>
              <a:gd name="connsiteX54-7085" fmla="*/ 41150 w 2608464"/>
              <a:gd name="connsiteY54-7086" fmla="*/ 1081663 h 2403601"/>
              <a:gd name="connsiteX55-7087" fmla="*/ 25063 w 2608464"/>
              <a:gd name="connsiteY55-7088" fmla="*/ 970352 h 24036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69" y="connsiteY17-70"/>
              </a:cxn>
              <a:cxn ang="0">
                <a:pos x="connsiteX18-143" y="connsiteY18-144"/>
              </a:cxn>
              <a:cxn ang="0">
                <a:pos x="connsiteX19-183" y="connsiteY19-184"/>
              </a:cxn>
              <a:cxn ang="0">
                <a:pos x="connsiteX20-305" y="connsiteY20-306"/>
              </a:cxn>
              <a:cxn ang="0">
                <a:pos x="connsiteX21-349" y="connsiteY21-350"/>
              </a:cxn>
              <a:cxn ang="0">
                <a:pos x="connsiteX22-527" y="connsiteY22-528"/>
              </a:cxn>
              <a:cxn ang="0">
                <a:pos x="connsiteX23-575" y="connsiteY23-576"/>
              </a:cxn>
              <a:cxn ang="0">
                <a:pos x="connsiteX24-721" y="connsiteY24-722"/>
              </a:cxn>
              <a:cxn ang="0">
                <a:pos x="connsiteX25-773" y="connsiteY25-774"/>
              </a:cxn>
              <a:cxn ang="0">
                <a:pos x="connsiteX26-1035" y="connsiteY26-1036"/>
              </a:cxn>
              <a:cxn ang="0">
                <a:pos x="connsiteX27-1091" y="connsiteY27-1092"/>
              </a:cxn>
              <a:cxn ang="0">
                <a:pos x="connsiteX28-1205" y="connsiteY28-1206"/>
              </a:cxn>
              <a:cxn ang="0">
                <a:pos x="connsiteX29-1265" y="connsiteY29-1266"/>
              </a:cxn>
              <a:cxn ang="0">
                <a:pos x="connsiteX30-1327" y="connsiteY30-1328"/>
              </a:cxn>
              <a:cxn ang="0">
                <a:pos x="connsiteX31-1515" y="connsiteY31-1516"/>
              </a:cxn>
              <a:cxn ang="0">
                <a:pos x="connsiteX32-1645" y="connsiteY32-1646"/>
              </a:cxn>
              <a:cxn ang="0">
                <a:pos x="connsiteX33-1779" y="connsiteY33-1780"/>
              </a:cxn>
              <a:cxn ang="0">
                <a:pos x="connsiteX34-2053" y="connsiteY34-2054"/>
              </a:cxn>
              <a:cxn ang="0">
                <a:pos x="connsiteX35-2335" y="connsiteY35-2336"/>
              </a:cxn>
              <a:cxn ang="0">
                <a:pos x="connsiteX36-2481" y="connsiteY36-2482"/>
              </a:cxn>
              <a:cxn ang="0">
                <a:pos x="connsiteX37-2557" y="connsiteY37-2558"/>
              </a:cxn>
              <a:cxn ang="0">
                <a:pos x="connsiteX38-2635" y="connsiteY38-2636"/>
              </a:cxn>
              <a:cxn ang="0">
                <a:pos x="connsiteX39-2871" y="connsiteY39-2872"/>
              </a:cxn>
              <a:cxn ang="0">
                <a:pos x="connsiteX40-2953" y="connsiteY40-2954"/>
              </a:cxn>
              <a:cxn ang="0">
                <a:pos x="connsiteX41-3037" y="connsiteY41-3038"/>
              </a:cxn>
              <a:cxn ang="0">
                <a:pos x="connsiteX42-3123" y="connsiteY42-3124"/>
              </a:cxn>
              <a:cxn ang="0">
                <a:pos x="connsiteX43-3383" y="connsiteY43-3384"/>
              </a:cxn>
              <a:cxn ang="0">
                <a:pos x="connsiteX44-3913" y="connsiteY44-3914"/>
              </a:cxn>
              <a:cxn ang="0">
                <a:pos x="connsiteX45-4095" y="connsiteY45-4096"/>
              </a:cxn>
              <a:cxn ang="0">
                <a:pos x="connsiteX46-4373" y="connsiteY46-4374"/>
              </a:cxn>
              <a:cxn ang="0">
                <a:pos x="connsiteX47-4845" y="connsiteY47-4846"/>
              </a:cxn>
              <a:cxn ang="0">
                <a:pos x="connsiteX48-4943" y="connsiteY48-4944"/>
              </a:cxn>
              <a:cxn ang="0">
                <a:pos x="connsiteX49-5239" y="connsiteY49-5240"/>
              </a:cxn>
              <a:cxn ang="0">
                <a:pos x="connsiteX50-5341" y="connsiteY50-5342"/>
              </a:cxn>
              <a:cxn ang="0">
                <a:pos x="connsiteX51-5547" y="connsiteY51-5548"/>
              </a:cxn>
              <a:cxn ang="0">
                <a:pos x="connsiteX52-5861" y="connsiteY52-5862"/>
              </a:cxn>
              <a:cxn ang="0">
                <a:pos x="connsiteX53-5969" y="connsiteY53-5970"/>
              </a:cxn>
              <a:cxn ang="0">
                <a:pos x="connsiteX54-6079" y="connsiteY54-6080"/>
              </a:cxn>
              <a:cxn ang="0">
                <a:pos x="connsiteX55-6191" y="connsiteY55-6192"/>
              </a:cxn>
            </a:cxnLst>
            <a:rect l="l" t="t" r="r" b="b"/>
            <a:pathLst>
              <a:path w="2608464" h="2403601">
                <a:moveTo>
                  <a:pt x="25063" y="970352"/>
                </a:moveTo>
                <a:lnTo>
                  <a:pt x="1036236" y="1168169"/>
                </a:lnTo>
                <a:lnTo>
                  <a:pt x="244519" y="606878"/>
                </a:lnTo>
                <a:cubicBezTo>
                  <a:pt x="207699" y="558216"/>
                  <a:pt x="294118" y="564088"/>
                  <a:pt x="313270" y="538442"/>
                </a:cubicBezTo>
                <a:cubicBezTo>
                  <a:pt x="332422" y="512796"/>
                  <a:pt x="338108" y="477366"/>
                  <a:pt x="359430" y="453001"/>
                </a:cubicBezTo>
                <a:cubicBezTo>
                  <a:pt x="382590" y="421617"/>
                  <a:pt x="398066" y="386460"/>
                  <a:pt x="410945" y="362849"/>
                </a:cubicBezTo>
                <a:lnTo>
                  <a:pt x="410945" y="362849"/>
                </a:lnTo>
                <a:cubicBezTo>
                  <a:pt x="415238" y="354263"/>
                  <a:pt x="413092" y="324213"/>
                  <a:pt x="436703" y="311334"/>
                </a:cubicBezTo>
                <a:cubicBezTo>
                  <a:pt x="457408" y="294865"/>
                  <a:pt x="500726" y="297729"/>
                  <a:pt x="535174" y="293436"/>
                </a:cubicBezTo>
                <a:cubicBezTo>
                  <a:pt x="569622" y="289143"/>
                  <a:pt x="606384" y="256698"/>
                  <a:pt x="643392" y="285576"/>
                </a:cubicBezTo>
                <a:lnTo>
                  <a:pt x="1192865" y="1020680"/>
                </a:lnTo>
                <a:cubicBezTo>
                  <a:pt x="1165918" y="708118"/>
                  <a:pt x="1036186" y="164989"/>
                  <a:pt x="1019327" y="58231"/>
                </a:cubicBezTo>
                <a:cubicBezTo>
                  <a:pt x="1042862" y="51698"/>
                  <a:pt x="1076485" y="45164"/>
                  <a:pt x="1100020" y="38631"/>
                </a:cubicBezTo>
                <a:cubicBezTo>
                  <a:pt x="1135323" y="27197"/>
                  <a:pt x="1158785" y="15374"/>
                  <a:pt x="1190798" y="9230"/>
                </a:cubicBezTo>
                <a:cubicBezTo>
                  <a:pt x="1222812" y="3085"/>
                  <a:pt x="1268566" y="-3136"/>
                  <a:pt x="1292101" y="1764"/>
                </a:cubicBezTo>
                <a:cubicBezTo>
                  <a:pt x="1334128" y="131"/>
                  <a:pt x="1348894" y="11252"/>
                  <a:pt x="1372356" y="19030"/>
                </a:cubicBezTo>
                <a:cubicBezTo>
                  <a:pt x="1395818" y="26808"/>
                  <a:pt x="1400934" y="36997"/>
                  <a:pt x="1432875" y="48430"/>
                </a:cubicBezTo>
                <a:cubicBezTo>
                  <a:pt x="1464816" y="59863"/>
                  <a:pt x="1558835" y="-86616"/>
                  <a:pt x="1543827" y="97432"/>
                </a:cubicBezTo>
                <a:lnTo>
                  <a:pt x="1415592" y="1020681"/>
                </a:lnTo>
                <a:lnTo>
                  <a:pt x="2118407" y="184646"/>
                </a:lnTo>
                <a:cubicBezTo>
                  <a:pt x="2177124" y="136167"/>
                  <a:pt x="2175858" y="234469"/>
                  <a:pt x="2199452" y="273835"/>
                </a:cubicBezTo>
                <a:cubicBezTo>
                  <a:pt x="2218003" y="296867"/>
                  <a:pt x="2259972" y="288536"/>
                  <a:pt x="2270058" y="313037"/>
                </a:cubicBezTo>
                <a:cubicBezTo>
                  <a:pt x="2280144" y="337538"/>
                  <a:pt x="2280144" y="347339"/>
                  <a:pt x="2300317" y="381640"/>
                </a:cubicBezTo>
                <a:cubicBezTo>
                  <a:pt x="2320490" y="415941"/>
                  <a:pt x="2392468" y="478347"/>
                  <a:pt x="2350750" y="528642"/>
                </a:cubicBezTo>
                <a:lnTo>
                  <a:pt x="1547967" y="1190396"/>
                </a:lnTo>
                <a:lnTo>
                  <a:pt x="2589054" y="1088795"/>
                </a:lnTo>
                <a:cubicBezTo>
                  <a:pt x="2592822" y="1073043"/>
                  <a:pt x="2564810" y="1114739"/>
                  <a:pt x="2563950" y="1172772"/>
                </a:cubicBezTo>
                <a:cubicBezTo>
                  <a:pt x="2568076" y="1204990"/>
                  <a:pt x="2570598" y="1210734"/>
                  <a:pt x="2573922" y="1254771"/>
                </a:cubicBezTo>
                <a:cubicBezTo>
                  <a:pt x="2580570" y="1286659"/>
                  <a:pt x="2597189" y="1283622"/>
                  <a:pt x="2603837" y="1309437"/>
                </a:cubicBezTo>
                <a:cubicBezTo>
                  <a:pt x="2620456" y="1324622"/>
                  <a:pt x="2587217" y="1351955"/>
                  <a:pt x="2583893" y="1373214"/>
                </a:cubicBezTo>
                <a:cubicBezTo>
                  <a:pt x="2580569" y="1394473"/>
                  <a:pt x="2599293" y="1429109"/>
                  <a:pt x="2583893" y="1436992"/>
                </a:cubicBezTo>
                <a:lnTo>
                  <a:pt x="1511583" y="1344527"/>
                </a:lnTo>
                <a:cubicBezTo>
                  <a:pt x="1731844" y="1447201"/>
                  <a:pt x="2383575" y="1662312"/>
                  <a:pt x="2524064" y="1810541"/>
                </a:cubicBezTo>
                <a:cubicBezTo>
                  <a:pt x="2502904" y="1833026"/>
                  <a:pt x="2469220" y="1848504"/>
                  <a:pt x="2434320" y="1874319"/>
                </a:cubicBezTo>
                <a:cubicBezTo>
                  <a:pt x="2399420" y="1900134"/>
                  <a:pt x="2349562" y="1936577"/>
                  <a:pt x="2314662" y="1965429"/>
                </a:cubicBezTo>
                <a:cubicBezTo>
                  <a:pt x="2288071" y="2001873"/>
                  <a:pt x="2291395" y="2020095"/>
                  <a:pt x="2264804" y="2056539"/>
                </a:cubicBezTo>
                <a:lnTo>
                  <a:pt x="2209185" y="2152958"/>
                </a:lnTo>
                <a:lnTo>
                  <a:pt x="1415593" y="1492014"/>
                </a:lnTo>
                <a:cubicBezTo>
                  <a:pt x="1453688" y="1717231"/>
                  <a:pt x="1528702" y="2095540"/>
                  <a:pt x="1596711" y="2393645"/>
                </a:cubicBezTo>
                <a:cubicBezTo>
                  <a:pt x="1566796" y="2390609"/>
                  <a:pt x="1496996" y="2378461"/>
                  <a:pt x="1467081" y="2375425"/>
                </a:cubicBezTo>
                <a:cubicBezTo>
                  <a:pt x="1407252" y="2381499"/>
                  <a:pt x="1357394" y="2378462"/>
                  <a:pt x="1297565" y="2384536"/>
                </a:cubicBezTo>
                <a:lnTo>
                  <a:pt x="1152499" y="2403601"/>
                </a:lnTo>
                <a:lnTo>
                  <a:pt x="1168610" y="1492014"/>
                </a:lnTo>
                <a:cubicBezTo>
                  <a:pt x="994557" y="1708120"/>
                  <a:pt x="763638" y="2040876"/>
                  <a:pt x="609527" y="2111206"/>
                </a:cubicBezTo>
                <a:cubicBezTo>
                  <a:pt x="579006" y="2143334"/>
                  <a:pt x="539727" y="2089947"/>
                  <a:pt x="489870" y="2056540"/>
                </a:cubicBezTo>
                <a:cubicBezTo>
                  <a:pt x="459956" y="2038318"/>
                  <a:pt x="425055" y="2053503"/>
                  <a:pt x="400126" y="2038318"/>
                </a:cubicBezTo>
                <a:cubicBezTo>
                  <a:pt x="375197" y="2023133"/>
                  <a:pt x="360240" y="1980615"/>
                  <a:pt x="340297" y="1965430"/>
                </a:cubicBezTo>
                <a:cubicBezTo>
                  <a:pt x="320354" y="1950245"/>
                  <a:pt x="332848" y="1925064"/>
                  <a:pt x="310382" y="1910764"/>
                </a:cubicBezTo>
                <a:lnTo>
                  <a:pt x="225444" y="1870517"/>
                </a:lnTo>
                <a:lnTo>
                  <a:pt x="1060492" y="1344527"/>
                </a:lnTo>
                <a:cubicBezTo>
                  <a:pt x="803986" y="1362166"/>
                  <a:pt x="247798" y="1437576"/>
                  <a:pt x="81036" y="1382327"/>
                </a:cubicBezTo>
                <a:cubicBezTo>
                  <a:pt x="25907" y="1388109"/>
                  <a:pt x="54446" y="1332216"/>
                  <a:pt x="41151" y="1309438"/>
                </a:cubicBezTo>
                <a:cubicBezTo>
                  <a:pt x="27856" y="1286660"/>
                  <a:pt x="-7046" y="1277550"/>
                  <a:pt x="1264" y="1245661"/>
                </a:cubicBezTo>
                <a:cubicBezTo>
                  <a:pt x="9574" y="1213773"/>
                  <a:pt x="44474" y="1186439"/>
                  <a:pt x="51122" y="1154551"/>
                </a:cubicBezTo>
                <a:cubicBezTo>
                  <a:pt x="57770" y="1122663"/>
                  <a:pt x="45493" y="1124511"/>
                  <a:pt x="41150" y="1081663"/>
                </a:cubicBezTo>
                <a:lnTo>
                  <a:pt x="25063" y="970352"/>
                </a:lnTo>
                <a:close/>
              </a:path>
            </a:pathLst>
          </a:cu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dirty="0">
              <a:ln>
                <a:noFill/>
              </a:ln>
              <a:solidFill>
                <a:schemeClr val="lt1"/>
              </a:solidFill>
              <a:effectLst/>
              <a:uLnTx/>
              <a:uFillTx/>
              <a:latin typeface="+mn-lt"/>
              <a:ea typeface="+mn-ea"/>
              <a:cs typeface="+mn-cs"/>
            </a:endParaRPr>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000000"/>
                                          </p:val>
                                        </p:tav>
                                        <p:tav tm="100000">
                                          <p:val>
                                            <p:strVal val="#ppt_w"/>
                                          </p:val>
                                        </p:tav>
                                      </p:tavLst>
                                    </p:anim>
                                    <p:anim calcmode="lin" valueType="num">
                                      <p:cBhvr>
                                        <p:cTn id="8" dur="500" fill="hold"/>
                                        <p:tgtEl>
                                          <p:spTgt spid="6"/>
                                        </p:tgtEl>
                                        <p:attrNameLst>
                                          <p:attrName>ppt_h</p:attrName>
                                        </p:attrNameLst>
                                      </p:cBhvr>
                                      <p:tavLst>
                                        <p:tav tm="0">
                                          <p:val>
                                            <p:fltVal val="0.00000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31"/>
                                        </p:tgtEl>
                                        <p:attrNameLst>
                                          <p:attrName>style.visibility</p:attrName>
                                        </p:attrNameLst>
                                      </p:cBhvr>
                                      <p:to>
                                        <p:strVal val="visible"/>
                                      </p:to>
                                    </p:set>
                                    <p:animEffect transition="in" filter="wipe(left)">
                                      <p:cBhvr>
                                        <p:cTn id="13" dur="500"/>
                                        <p:tgtEl>
                                          <p:spTgt spid="31"/>
                                        </p:tgtEl>
                                      </p:cBhvr>
                                    </p:animEffect>
                                  </p:childTnLst>
                                </p:cTn>
                              </p:par>
                              <p:par>
                                <p:cTn id="14" presetID="47" presetClass="entr" presetSubtype="0" repeatCount="indefinite" fill="hold" nodeType="withEffect">
                                  <p:stCondLst>
                                    <p:cond delay="0"/>
                                  </p:stCondLst>
                                  <p:childTnLst>
                                    <p:set>
                                      <p:cBhvr>
                                        <p:cTn id="15" dur="1" fill="hold">
                                          <p:stCondLst>
                                            <p:cond delay="0"/>
                                          </p:stCondLst>
                                        </p:cTn>
                                        <p:tgtEl>
                                          <p:spTgt spid="22"/>
                                        </p:tgtEl>
                                        <p:attrNameLst>
                                          <p:attrName>style.visibility</p:attrName>
                                        </p:attrNameLst>
                                      </p:cBhvr>
                                      <p:to>
                                        <p:strVal val="visible"/>
                                      </p:to>
                                    </p:set>
                                    <p:animEffect transition="in" filter="fade">
                                      <p:cBhvr>
                                        <p:cTn id="16" dur="2500"/>
                                        <p:tgtEl>
                                          <p:spTgt spid="22"/>
                                        </p:tgtEl>
                                      </p:cBhvr>
                                    </p:animEffect>
                                    <p:anim calcmode="lin" valueType="num">
                                      <p:cBhvr>
                                        <p:cTn id="17" dur="2500" fill="hold"/>
                                        <p:tgtEl>
                                          <p:spTgt spid="22"/>
                                        </p:tgtEl>
                                        <p:attrNameLst>
                                          <p:attrName>ppt_x</p:attrName>
                                        </p:attrNameLst>
                                      </p:cBhvr>
                                      <p:tavLst>
                                        <p:tav tm="0">
                                          <p:val>
                                            <p:strVal val="#ppt_x"/>
                                          </p:val>
                                        </p:tav>
                                        <p:tav tm="100000">
                                          <p:val>
                                            <p:strVal val="#ppt_x"/>
                                          </p:val>
                                        </p:tav>
                                      </p:tavLst>
                                    </p:anim>
                                    <p:anim calcmode="lin" valueType="num">
                                      <p:cBhvr>
                                        <p:cTn id="18" dur="2500" fill="hold"/>
                                        <p:tgtEl>
                                          <p:spTgt spid="22"/>
                                        </p:tgtEl>
                                        <p:attrNameLst>
                                          <p:attrName>ppt_y</p:attrName>
                                        </p:attrNameLst>
                                      </p:cBhvr>
                                      <p:tavLst>
                                        <p:tav tm="0">
                                          <p:val>
                                            <p:strVal val="#ppt_y-.1"/>
                                          </p:val>
                                        </p:tav>
                                        <p:tav tm="100000">
                                          <p:val>
                                            <p:strVal val="#ppt_y"/>
                                          </p:val>
                                        </p:tav>
                                      </p:tavLst>
                                    </p:anim>
                                  </p:childTnLst>
                                </p:cTn>
                              </p:par>
                              <p:par>
                                <p:cTn id="19" presetID="47" presetClass="entr" presetSubtype="0" repeatCount="indefinite" fill="hold" nodeType="with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fade">
                                      <p:cBhvr>
                                        <p:cTn id="21" dur="2000"/>
                                        <p:tgtEl>
                                          <p:spTgt spid="15"/>
                                        </p:tgtEl>
                                      </p:cBhvr>
                                    </p:animEffect>
                                    <p:anim calcmode="lin" valueType="num">
                                      <p:cBhvr>
                                        <p:cTn id="22" dur="2000" fill="hold"/>
                                        <p:tgtEl>
                                          <p:spTgt spid="15"/>
                                        </p:tgtEl>
                                        <p:attrNameLst>
                                          <p:attrName>ppt_x</p:attrName>
                                        </p:attrNameLst>
                                      </p:cBhvr>
                                      <p:tavLst>
                                        <p:tav tm="0">
                                          <p:val>
                                            <p:strVal val="#ppt_x"/>
                                          </p:val>
                                        </p:tav>
                                        <p:tav tm="100000">
                                          <p:val>
                                            <p:strVal val="#ppt_x"/>
                                          </p:val>
                                        </p:tav>
                                      </p:tavLst>
                                    </p:anim>
                                    <p:anim calcmode="lin" valueType="num">
                                      <p:cBhvr>
                                        <p:cTn id="23" dur="2000" fill="hold"/>
                                        <p:tgtEl>
                                          <p:spTgt spid="15"/>
                                        </p:tgtEl>
                                        <p:attrNameLst>
                                          <p:attrName>ppt_y</p:attrName>
                                        </p:attrNameLst>
                                      </p:cBhvr>
                                      <p:tavLst>
                                        <p:tav tm="0">
                                          <p:val>
                                            <p:strVal val="#ppt_y-.1"/>
                                          </p:val>
                                        </p:tav>
                                        <p:tav tm="100000">
                                          <p:val>
                                            <p:strVal val="#ppt_y"/>
                                          </p:val>
                                        </p:tav>
                                      </p:tavLst>
                                    </p:anim>
                                  </p:childTnLst>
                                </p:cTn>
                              </p:par>
                              <p:par>
                                <p:cTn id="24" presetID="47" presetClass="entr" presetSubtype="0" repeatCount="indefinite" fill="hold" nodeType="withEffect">
                                  <p:stCondLst>
                                    <p:cond delay="0"/>
                                  </p:stCondLst>
                                  <p:childTnLst>
                                    <p:set>
                                      <p:cBhvr>
                                        <p:cTn id="25" dur="1" fill="hold">
                                          <p:stCondLst>
                                            <p:cond delay="0"/>
                                          </p:stCondLst>
                                        </p:cTn>
                                        <p:tgtEl>
                                          <p:spTgt spid="17"/>
                                        </p:tgtEl>
                                        <p:attrNameLst>
                                          <p:attrName>style.visibility</p:attrName>
                                        </p:attrNameLst>
                                      </p:cBhvr>
                                      <p:to>
                                        <p:strVal val="visible"/>
                                      </p:to>
                                    </p:set>
                                    <p:animEffect transition="in" filter="fade">
                                      <p:cBhvr>
                                        <p:cTn id="26" dur="2500"/>
                                        <p:tgtEl>
                                          <p:spTgt spid="17"/>
                                        </p:tgtEl>
                                      </p:cBhvr>
                                    </p:animEffect>
                                    <p:anim calcmode="lin" valueType="num">
                                      <p:cBhvr>
                                        <p:cTn id="27" dur="2500" fill="hold"/>
                                        <p:tgtEl>
                                          <p:spTgt spid="17"/>
                                        </p:tgtEl>
                                        <p:attrNameLst>
                                          <p:attrName>ppt_x</p:attrName>
                                        </p:attrNameLst>
                                      </p:cBhvr>
                                      <p:tavLst>
                                        <p:tav tm="0">
                                          <p:val>
                                            <p:strVal val="#ppt_x"/>
                                          </p:val>
                                        </p:tav>
                                        <p:tav tm="100000">
                                          <p:val>
                                            <p:strVal val="#ppt_x"/>
                                          </p:val>
                                        </p:tav>
                                      </p:tavLst>
                                    </p:anim>
                                    <p:anim calcmode="lin" valueType="num">
                                      <p:cBhvr>
                                        <p:cTn id="28" dur="2500" fill="hold"/>
                                        <p:tgtEl>
                                          <p:spTgt spid="17"/>
                                        </p:tgtEl>
                                        <p:attrNameLst>
                                          <p:attrName>ppt_y</p:attrName>
                                        </p:attrNameLst>
                                      </p:cBhvr>
                                      <p:tavLst>
                                        <p:tav tm="0">
                                          <p:val>
                                            <p:strVal val="#ppt_y-.1"/>
                                          </p:val>
                                        </p:tav>
                                        <p:tav tm="100000">
                                          <p:val>
                                            <p:strVal val="#ppt_y"/>
                                          </p:val>
                                        </p:tav>
                                      </p:tavLst>
                                    </p:anim>
                                  </p:childTnLst>
                                </p:cTn>
                              </p:par>
                              <p:par>
                                <p:cTn id="29" presetID="47" presetClass="entr" presetSubtype="0" repeatCount="indefinite"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Effect transition="in" filter="fade">
                                      <p:cBhvr>
                                        <p:cTn id="31" dur="2000"/>
                                        <p:tgtEl>
                                          <p:spTgt spid="11"/>
                                        </p:tgtEl>
                                      </p:cBhvr>
                                    </p:animEffect>
                                    <p:anim calcmode="lin" valueType="num">
                                      <p:cBhvr>
                                        <p:cTn id="32" dur="2000" fill="hold"/>
                                        <p:tgtEl>
                                          <p:spTgt spid="11"/>
                                        </p:tgtEl>
                                        <p:attrNameLst>
                                          <p:attrName>ppt_x</p:attrName>
                                        </p:attrNameLst>
                                      </p:cBhvr>
                                      <p:tavLst>
                                        <p:tav tm="0">
                                          <p:val>
                                            <p:strVal val="#ppt_x"/>
                                          </p:val>
                                        </p:tav>
                                        <p:tav tm="100000">
                                          <p:val>
                                            <p:strVal val="#ppt_x"/>
                                          </p:val>
                                        </p:tav>
                                      </p:tavLst>
                                    </p:anim>
                                    <p:anim calcmode="lin" valueType="num">
                                      <p:cBhvr>
                                        <p:cTn id="33" dur="2000" fill="hold"/>
                                        <p:tgtEl>
                                          <p:spTgt spid="11"/>
                                        </p:tgtEl>
                                        <p:attrNameLst>
                                          <p:attrName>ppt_y</p:attrName>
                                        </p:attrNameLst>
                                      </p:cBhvr>
                                      <p:tavLst>
                                        <p:tav tm="0">
                                          <p:val>
                                            <p:strVal val="#ppt_y-.1"/>
                                          </p:val>
                                        </p:tav>
                                        <p:tav tm="100000">
                                          <p:val>
                                            <p:strVal val="#ppt_y"/>
                                          </p:val>
                                        </p:tav>
                                      </p:tavLst>
                                    </p:anim>
                                  </p:childTnLst>
                                </p:cTn>
                              </p:par>
                              <p:par>
                                <p:cTn id="34" presetID="47" presetClass="entr" presetSubtype="0" repeatCount="indefinite" fill="hold" nodeType="with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fade">
                                      <p:cBhvr>
                                        <p:cTn id="36" dur="2500"/>
                                        <p:tgtEl>
                                          <p:spTgt spid="14"/>
                                        </p:tgtEl>
                                      </p:cBhvr>
                                    </p:animEffect>
                                    <p:anim calcmode="lin" valueType="num">
                                      <p:cBhvr>
                                        <p:cTn id="37" dur="2500" fill="hold"/>
                                        <p:tgtEl>
                                          <p:spTgt spid="14"/>
                                        </p:tgtEl>
                                        <p:attrNameLst>
                                          <p:attrName>ppt_x</p:attrName>
                                        </p:attrNameLst>
                                      </p:cBhvr>
                                      <p:tavLst>
                                        <p:tav tm="0">
                                          <p:val>
                                            <p:strVal val="#ppt_x"/>
                                          </p:val>
                                        </p:tav>
                                        <p:tav tm="100000">
                                          <p:val>
                                            <p:strVal val="#ppt_x"/>
                                          </p:val>
                                        </p:tav>
                                      </p:tavLst>
                                    </p:anim>
                                    <p:anim calcmode="lin" valueType="num">
                                      <p:cBhvr>
                                        <p:cTn id="38" dur="2500" fill="hold"/>
                                        <p:tgtEl>
                                          <p:spTgt spid="14"/>
                                        </p:tgtEl>
                                        <p:attrNameLst>
                                          <p:attrName>ppt_y</p:attrName>
                                        </p:attrNameLst>
                                      </p:cBhvr>
                                      <p:tavLst>
                                        <p:tav tm="0">
                                          <p:val>
                                            <p:strVal val="#ppt_y-.1"/>
                                          </p:val>
                                        </p:tav>
                                        <p:tav tm="100000">
                                          <p:val>
                                            <p:strVal val="#ppt_y"/>
                                          </p:val>
                                        </p:tav>
                                      </p:tavLst>
                                    </p:anim>
                                  </p:childTnLst>
                                </p:cTn>
                              </p:par>
                              <p:par>
                                <p:cTn id="39" presetID="47" presetClass="entr" presetSubtype="0" repeatCount="indefinite" fill="hold" nodeType="with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2000"/>
                                        <p:tgtEl>
                                          <p:spTgt spid="19"/>
                                        </p:tgtEl>
                                      </p:cBhvr>
                                    </p:animEffect>
                                    <p:anim calcmode="lin" valueType="num">
                                      <p:cBhvr>
                                        <p:cTn id="42" dur="2000" fill="hold"/>
                                        <p:tgtEl>
                                          <p:spTgt spid="19"/>
                                        </p:tgtEl>
                                        <p:attrNameLst>
                                          <p:attrName>ppt_x</p:attrName>
                                        </p:attrNameLst>
                                      </p:cBhvr>
                                      <p:tavLst>
                                        <p:tav tm="0">
                                          <p:val>
                                            <p:strVal val="#ppt_x"/>
                                          </p:val>
                                        </p:tav>
                                        <p:tav tm="100000">
                                          <p:val>
                                            <p:strVal val="#ppt_x"/>
                                          </p:val>
                                        </p:tav>
                                      </p:tavLst>
                                    </p:anim>
                                    <p:anim calcmode="lin" valueType="num">
                                      <p:cBhvr>
                                        <p:cTn id="43" dur="2000" fill="hold"/>
                                        <p:tgtEl>
                                          <p:spTgt spid="19"/>
                                        </p:tgtEl>
                                        <p:attrNameLst>
                                          <p:attrName>ppt_y</p:attrName>
                                        </p:attrNameLst>
                                      </p:cBhvr>
                                      <p:tavLst>
                                        <p:tav tm="0">
                                          <p:val>
                                            <p:strVal val="#ppt_y-.1"/>
                                          </p:val>
                                        </p:tav>
                                        <p:tav tm="100000">
                                          <p:val>
                                            <p:strVal val="#ppt_y"/>
                                          </p:val>
                                        </p:tav>
                                      </p:tavLst>
                                    </p:anim>
                                  </p:childTnLst>
                                </p:cTn>
                              </p:par>
                              <p:par>
                                <p:cTn id="44" presetID="47" presetClass="entr" presetSubtype="0" repeatCount="indefinite" fill="hold" nodeType="withEffect">
                                  <p:stCondLst>
                                    <p:cond delay="0"/>
                                  </p:stCondLst>
                                  <p:childTnLst>
                                    <p:set>
                                      <p:cBhvr>
                                        <p:cTn id="45" dur="1" fill="hold">
                                          <p:stCondLst>
                                            <p:cond delay="0"/>
                                          </p:stCondLst>
                                        </p:cTn>
                                        <p:tgtEl>
                                          <p:spTgt spid="27"/>
                                        </p:tgtEl>
                                        <p:attrNameLst>
                                          <p:attrName>style.visibility</p:attrName>
                                        </p:attrNameLst>
                                      </p:cBhvr>
                                      <p:to>
                                        <p:strVal val="visible"/>
                                      </p:to>
                                    </p:set>
                                    <p:animEffect transition="in" filter="fade">
                                      <p:cBhvr>
                                        <p:cTn id="46" dur="2250"/>
                                        <p:tgtEl>
                                          <p:spTgt spid="27"/>
                                        </p:tgtEl>
                                      </p:cBhvr>
                                    </p:animEffect>
                                    <p:anim calcmode="lin" valueType="num">
                                      <p:cBhvr>
                                        <p:cTn id="47" dur="2250" fill="hold"/>
                                        <p:tgtEl>
                                          <p:spTgt spid="27"/>
                                        </p:tgtEl>
                                        <p:attrNameLst>
                                          <p:attrName>ppt_x</p:attrName>
                                        </p:attrNameLst>
                                      </p:cBhvr>
                                      <p:tavLst>
                                        <p:tav tm="0">
                                          <p:val>
                                            <p:strVal val="#ppt_x"/>
                                          </p:val>
                                        </p:tav>
                                        <p:tav tm="100000">
                                          <p:val>
                                            <p:strVal val="#ppt_x"/>
                                          </p:val>
                                        </p:tav>
                                      </p:tavLst>
                                    </p:anim>
                                    <p:anim calcmode="lin" valueType="num">
                                      <p:cBhvr>
                                        <p:cTn id="48" dur="2250" fill="hold"/>
                                        <p:tgtEl>
                                          <p:spTgt spid="27"/>
                                        </p:tgtEl>
                                        <p:attrNameLst>
                                          <p:attrName>ppt_y</p:attrName>
                                        </p:attrNameLst>
                                      </p:cBhvr>
                                      <p:tavLst>
                                        <p:tav tm="0">
                                          <p:val>
                                            <p:strVal val="#ppt_y-.1"/>
                                          </p:val>
                                        </p:tav>
                                        <p:tav tm="100000">
                                          <p:val>
                                            <p:strVal val="#ppt_y"/>
                                          </p:val>
                                        </p:tav>
                                      </p:tavLst>
                                    </p:anim>
                                  </p:childTnLst>
                                </p:cTn>
                              </p:par>
                              <p:par>
                                <p:cTn id="49" presetID="47" presetClass="entr" presetSubtype="0" repeatCount="indefinite"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Effect transition="in" filter="fade">
                                      <p:cBhvr>
                                        <p:cTn id="51" dur="1750"/>
                                        <p:tgtEl>
                                          <p:spTgt spid="25"/>
                                        </p:tgtEl>
                                      </p:cBhvr>
                                    </p:animEffect>
                                    <p:anim calcmode="lin" valueType="num">
                                      <p:cBhvr>
                                        <p:cTn id="52" dur="1750" fill="hold"/>
                                        <p:tgtEl>
                                          <p:spTgt spid="25"/>
                                        </p:tgtEl>
                                        <p:attrNameLst>
                                          <p:attrName>ppt_x</p:attrName>
                                        </p:attrNameLst>
                                      </p:cBhvr>
                                      <p:tavLst>
                                        <p:tav tm="0">
                                          <p:val>
                                            <p:strVal val="#ppt_x"/>
                                          </p:val>
                                        </p:tav>
                                        <p:tav tm="100000">
                                          <p:val>
                                            <p:strVal val="#ppt_x"/>
                                          </p:val>
                                        </p:tav>
                                      </p:tavLst>
                                    </p:anim>
                                    <p:anim calcmode="lin" valueType="num">
                                      <p:cBhvr>
                                        <p:cTn id="53" dur="1750" fill="hold"/>
                                        <p:tgtEl>
                                          <p:spTgt spid="25"/>
                                        </p:tgtEl>
                                        <p:attrNameLst>
                                          <p:attrName>ppt_y</p:attrName>
                                        </p:attrNameLst>
                                      </p:cBhvr>
                                      <p:tavLst>
                                        <p:tav tm="0">
                                          <p:val>
                                            <p:strVal val="#ppt_y-.1"/>
                                          </p:val>
                                        </p:tav>
                                        <p:tav tm="100000">
                                          <p:val>
                                            <p:strVal val="#ppt_y"/>
                                          </p:val>
                                        </p:tav>
                                      </p:tavLst>
                                    </p:anim>
                                  </p:childTnLst>
                                </p:cTn>
                              </p:par>
                              <p:par>
                                <p:cTn id="54" presetID="47" presetClass="entr" presetSubtype="0" repeatCount="indefinite" fill="hold" nodeType="withEffect">
                                  <p:stCondLst>
                                    <p:cond delay="0"/>
                                  </p:stCondLst>
                                  <p:childTnLst>
                                    <p:set>
                                      <p:cBhvr>
                                        <p:cTn id="55" dur="1" fill="hold">
                                          <p:stCondLst>
                                            <p:cond delay="0"/>
                                          </p:stCondLst>
                                        </p:cTn>
                                        <p:tgtEl>
                                          <p:spTgt spid="23"/>
                                        </p:tgtEl>
                                        <p:attrNameLst>
                                          <p:attrName>style.visibility</p:attrName>
                                        </p:attrNameLst>
                                      </p:cBhvr>
                                      <p:to>
                                        <p:strVal val="visible"/>
                                      </p:to>
                                    </p:set>
                                    <p:animEffect transition="in" filter="fade">
                                      <p:cBhvr>
                                        <p:cTn id="56" dur="2000"/>
                                        <p:tgtEl>
                                          <p:spTgt spid="23"/>
                                        </p:tgtEl>
                                      </p:cBhvr>
                                    </p:animEffect>
                                    <p:anim calcmode="lin" valueType="num">
                                      <p:cBhvr>
                                        <p:cTn id="57" dur="2000" fill="hold"/>
                                        <p:tgtEl>
                                          <p:spTgt spid="23"/>
                                        </p:tgtEl>
                                        <p:attrNameLst>
                                          <p:attrName>ppt_x</p:attrName>
                                        </p:attrNameLst>
                                      </p:cBhvr>
                                      <p:tavLst>
                                        <p:tav tm="0">
                                          <p:val>
                                            <p:strVal val="#ppt_x"/>
                                          </p:val>
                                        </p:tav>
                                        <p:tav tm="100000">
                                          <p:val>
                                            <p:strVal val="#ppt_x"/>
                                          </p:val>
                                        </p:tav>
                                      </p:tavLst>
                                    </p:anim>
                                    <p:anim calcmode="lin" valueType="num">
                                      <p:cBhvr>
                                        <p:cTn id="58" dur="2000" fill="hold"/>
                                        <p:tgtEl>
                                          <p:spTgt spid="23"/>
                                        </p:tgtEl>
                                        <p:attrNameLst>
                                          <p:attrName>ppt_y</p:attrName>
                                        </p:attrNameLst>
                                      </p:cBhvr>
                                      <p:tavLst>
                                        <p:tav tm="0">
                                          <p:val>
                                            <p:strVal val="#ppt_y-.1"/>
                                          </p:val>
                                        </p:tav>
                                        <p:tav tm="100000">
                                          <p:val>
                                            <p:strVal val="#ppt_y"/>
                                          </p:val>
                                        </p:tav>
                                      </p:tavLst>
                                    </p:anim>
                                  </p:childTnLst>
                                </p:cTn>
                              </p:par>
                              <p:par>
                                <p:cTn id="59" presetID="47" presetClass="entr" presetSubtype="0" repeatCount="indefinite" fill="hold" nodeType="withEffect">
                                  <p:stCondLst>
                                    <p:cond delay="0"/>
                                  </p:stCondLst>
                                  <p:childTnLst>
                                    <p:set>
                                      <p:cBhvr>
                                        <p:cTn id="60" dur="1" fill="hold">
                                          <p:stCondLst>
                                            <p:cond delay="0"/>
                                          </p:stCondLst>
                                        </p:cTn>
                                        <p:tgtEl>
                                          <p:spTgt spid="9"/>
                                        </p:tgtEl>
                                        <p:attrNameLst>
                                          <p:attrName>style.visibility</p:attrName>
                                        </p:attrNameLst>
                                      </p:cBhvr>
                                      <p:to>
                                        <p:strVal val="visible"/>
                                      </p:to>
                                    </p:set>
                                    <p:animEffect transition="in" filter="fade">
                                      <p:cBhvr>
                                        <p:cTn id="61" dur="2250"/>
                                        <p:tgtEl>
                                          <p:spTgt spid="9"/>
                                        </p:tgtEl>
                                      </p:cBhvr>
                                    </p:animEffect>
                                    <p:anim calcmode="lin" valueType="num">
                                      <p:cBhvr>
                                        <p:cTn id="62" dur="2250" fill="hold"/>
                                        <p:tgtEl>
                                          <p:spTgt spid="9"/>
                                        </p:tgtEl>
                                        <p:attrNameLst>
                                          <p:attrName>ppt_x</p:attrName>
                                        </p:attrNameLst>
                                      </p:cBhvr>
                                      <p:tavLst>
                                        <p:tav tm="0">
                                          <p:val>
                                            <p:strVal val="#ppt_x"/>
                                          </p:val>
                                        </p:tav>
                                        <p:tav tm="100000">
                                          <p:val>
                                            <p:strVal val="#ppt_x"/>
                                          </p:val>
                                        </p:tav>
                                      </p:tavLst>
                                    </p:anim>
                                    <p:anim calcmode="lin" valueType="num">
                                      <p:cBhvr>
                                        <p:cTn id="63" dur="2250" fill="hold"/>
                                        <p:tgtEl>
                                          <p:spTgt spid="9"/>
                                        </p:tgtEl>
                                        <p:attrNameLst>
                                          <p:attrName>ppt_y</p:attrName>
                                        </p:attrNameLst>
                                      </p:cBhvr>
                                      <p:tavLst>
                                        <p:tav tm="0">
                                          <p:val>
                                            <p:strVal val="#ppt_y-.1"/>
                                          </p:val>
                                        </p:tav>
                                        <p:tav tm="100000">
                                          <p:val>
                                            <p:strVal val="#ppt_y"/>
                                          </p:val>
                                        </p:tav>
                                      </p:tavLst>
                                    </p:anim>
                                  </p:childTnLst>
                                </p:cTn>
                              </p:par>
                              <p:par>
                                <p:cTn id="64" presetID="47" presetClass="entr" presetSubtype="0" repeatCount="indefinite" fill="hold" nodeType="withEffect">
                                  <p:stCondLst>
                                    <p:cond delay="0"/>
                                  </p:stCondLst>
                                  <p:childTnLst>
                                    <p:set>
                                      <p:cBhvr>
                                        <p:cTn id="65" dur="1" fill="hold">
                                          <p:stCondLst>
                                            <p:cond delay="0"/>
                                          </p:stCondLst>
                                        </p:cTn>
                                        <p:tgtEl>
                                          <p:spTgt spid="26"/>
                                        </p:tgtEl>
                                        <p:attrNameLst>
                                          <p:attrName>style.visibility</p:attrName>
                                        </p:attrNameLst>
                                      </p:cBhvr>
                                      <p:to>
                                        <p:strVal val="visible"/>
                                      </p:to>
                                    </p:set>
                                    <p:animEffect transition="in" filter="fade">
                                      <p:cBhvr>
                                        <p:cTn id="66" dur="2000"/>
                                        <p:tgtEl>
                                          <p:spTgt spid="26"/>
                                        </p:tgtEl>
                                      </p:cBhvr>
                                    </p:animEffect>
                                    <p:anim calcmode="lin" valueType="num">
                                      <p:cBhvr>
                                        <p:cTn id="67" dur="2000" fill="hold"/>
                                        <p:tgtEl>
                                          <p:spTgt spid="26"/>
                                        </p:tgtEl>
                                        <p:attrNameLst>
                                          <p:attrName>ppt_x</p:attrName>
                                        </p:attrNameLst>
                                      </p:cBhvr>
                                      <p:tavLst>
                                        <p:tav tm="0">
                                          <p:val>
                                            <p:strVal val="#ppt_x"/>
                                          </p:val>
                                        </p:tav>
                                        <p:tav tm="100000">
                                          <p:val>
                                            <p:strVal val="#ppt_x"/>
                                          </p:val>
                                        </p:tav>
                                      </p:tavLst>
                                    </p:anim>
                                    <p:anim calcmode="lin" valueType="num">
                                      <p:cBhvr>
                                        <p:cTn id="68" dur="2000" fill="hold"/>
                                        <p:tgtEl>
                                          <p:spTgt spid="26"/>
                                        </p:tgtEl>
                                        <p:attrNameLst>
                                          <p:attrName>ppt_y</p:attrName>
                                        </p:attrNameLst>
                                      </p:cBhvr>
                                      <p:tavLst>
                                        <p:tav tm="0">
                                          <p:val>
                                            <p:strVal val="#ppt_y-.1"/>
                                          </p:val>
                                        </p:tav>
                                        <p:tav tm="100000">
                                          <p:val>
                                            <p:strVal val="#ppt_y"/>
                                          </p:val>
                                        </p:tav>
                                      </p:tavLst>
                                    </p:anim>
                                  </p:childTnLst>
                                </p:cTn>
                              </p:par>
                              <p:par>
                                <p:cTn id="69" presetID="47" presetClass="entr" presetSubtype="0" repeatCount="indefinite" fill="hold" nodeType="withEffect">
                                  <p:stCondLst>
                                    <p:cond delay="0"/>
                                  </p:stCondLst>
                                  <p:childTnLst>
                                    <p:set>
                                      <p:cBhvr>
                                        <p:cTn id="70" dur="1" fill="hold">
                                          <p:stCondLst>
                                            <p:cond delay="0"/>
                                          </p:stCondLst>
                                        </p:cTn>
                                        <p:tgtEl>
                                          <p:spTgt spid="21"/>
                                        </p:tgtEl>
                                        <p:attrNameLst>
                                          <p:attrName>style.visibility</p:attrName>
                                        </p:attrNameLst>
                                      </p:cBhvr>
                                      <p:to>
                                        <p:strVal val="visible"/>
                                      </p:to>
                                    </p:set>
                                    <p:animEffect transition="in" filter="fade">
                                      <p:cBhvr>
                                        <p:cTn id="71" dur="2250"/>
                                        <p:tgtEl>
                                          <p:spTgt spid="21"/>
                                        </p:tgtEl>
                                      </p:cBhvr>
                                    </p:animEffect>
                                    <p:anim calcmode="lin" valueType="num">
                                      <p:cBhvr>
                                        <p:cTn id="72" dur="2250" fill="hold"/>
                                        <p:tgtEl>
                                          <p:spTgt spid="21"/>
                                        </p:tgtEl>
                                        <p:attrNameLst>
                                          <p:attrName>ppt_x</p:attrName>
                                        </p:attrNameLst>
                                      </p:cBhvr>
                                      <p:tavLst>
                                        <p:tav tm="0">
                                          <p:val>
                                            <p:strVal val="#ppt_x"/>
                                          </p:val>
                                        </p:tav>
                                        <p:tav tm="100000">
                                          <p:val>
                                            <p:strVal val="#ppt_x"/>
                                          </p:val>
                                        </p:tav>
                                      </p:tavLst>
                                    </p:anim>
                                    <p:anim calcmode="lin" valueType="num">
                                      <p:cBhvr>
                                        <p:cTn id="73" dur="2250" fill="hold"/>
                                        <p:tgtEl>
                                          <p:spTgt spid="21"/>
                                        </p:tgtEl>
                                        <p:attrNameLst>
                                          <p:attrName>ppt_y</p:attrName>
                                        </p:attrNameLst>
                                      </p:cBhvr>
                                      <p:tavLst>
                                        <p:tav tm="0">
                                          <p:val>
                                            <p:strVal val="#ppt_y-.1"/>
                                          </p:val>
                                        </p:tav>
                                        <p:tav tm="100000">
                                          <p:val>
                                            <p:strVal val="#ppt_y"/>
                                          </p:val>
                                        </p:tav>
                                      </p:tavLst>
                                    </p:anim>
                                  </p:childTnLst>
                                </p:cTn>
                              </p:par>
                              <p:par>
                                <p:cTn id="74" presetID="47" presetClass="entr" presetSubtype="0" repeatCount="indefinite" fill="hold" nodeType="withEffect">
                                  <p:stCondLst>
                                    <p:cond delay="0"/>
                                  </p:stCondLst>
                                  <p:childTnLst>
                                    <p:set>
                                      <p:cBhvr>
                                        <p:cTn id="75" dur="1" fill="hold">
                                          <p:stCondLst>
                                            <p:cond delay="0"/>
                                          </p:stCondLst>
                                        </p:cTn>
                                        <p:tgtEl>
                                          <p:spTgt spid="29"/>
                                        </p:tgtEl>
                                        <p:attrNameLst>
                                          <p:attrName>style.visibility</p:attrName>
                                        </p:attrNameLst>
                                      </p:cBhvr>
                                      <p:to>
                                        <p:strVal val="visible"/>
                                      </p:to>
                                    </p:set>
                                    <p:animEffect transition="in" filter="fade">
                                      <p:cBhvr>
                                        <p:cTn id="76" dur="1750"/>
                                        <p:tgtEl>
                                          <p:spTgt spid="29"/>
                                        </p:tgtEl>
                                      </p:cBhvr>
                                    </p:animEffect>
                                    <p:anim calcmode="lin" valueType="num">
                                      <p:cBhvr>
                                        <p:cTn id="77" dur="1750" fill="hold"/>
                                        <p:tgtEl>
                                          <p:spTgt spid="29"/>
                                        </p:tgtEl>
                                        <p:attrNameLst>
                                          <p:attrName>ppt_x</p:attrName>
                                        </p:attrNameLst>
                                      </p:cBhvr>
                                      <p:tavLst>
                                        <p:tav tm="0">
                                          <p:val>
                                            <p:strVal val="#ppt_x"/>
                                          </p:val>
                                        </p:tav>
                                        <p:tav tm="100000">
                                          <p:val>
                                            <p:strVal val="#ppt_x"/>
                                          </p:val>
                                        </p:tav>
                                      </p:tavLst>
                                    </p:anim>
                                    <p:anim calcmode="lin" valueType="num">
                                      <p:cBhvr>
                                        <p:cTn id="78" dur="1750" fill="hold"/>
                                        <p:tgtEl>
                                          <p:spTgt spid="29"/>
                                        </p:tgtEl>
                                        <p:attrNameLst>
                                          <p:attrName>ppt_y</p:attrName>
                                        </p:attrNameLst>
                                      </p:cBhvr>
                                      <p:tavLst>
                                        <p:tav tm="0">
                                          <p:val>
                                            <p:strVal val="#ppt_y-.1"/>
                                          </p:val>
                                        </p:tav>
                                        <p:tav tm="100000">
                                          <p:val>
                                            <p:strVal val="#ppt_y"/>
                                          </p:val>
                                        </p:tav>
                                      </p:tavLst>
                                    </p:anim>
                                  </p:childTnLst>
                                </p:cTn>
                              </p:par>
                              <p:par>
                                <p:cTn id="79" presetID="47" presetClass="entr" presetSubtype="0" repeatCount="indefinite" fill="hold" nodeType="withEffect">
                                  <p:stCondLst>
                                    <p:cond delay="0"/>
                                  </p:stCondLst>
                                  <p:childTnLst>
                                    <p:set>
                                      <p:cBhvr>
                                        <p:cTn id="80" dur="1" fill="hold">
                                          <p:stCondLst>
                                            <p:cond delay="0"/>
                                          </p:stCondLst>
                                        </p:cTn>
                                        <p:tgtEl>
                                          <p:spTgt spid="13"/>
                                        </p:tgtEl>
                                        <p:attrNameLst>
                                          <p:attrName>style.visibility</p:attrName>
                                        </p:attrNameLst>
                                      </p:cBhvr>
                                      <p:to>
                                        <p:strVal val="visible"/>
                                      </p:to>
                                    </p:set>
                                    <p:animEffect transition="in" filter="fade">
                                      <p:cBhvr>
                                        <p:cTn id="81" dur="1500"/>
                                        <p:tgtEl>
                                          <p:spTgt spid="13"/>
                                        </p:tgtEl>
                                      </p:cBhvr>
                                    </p:animEffect>
                                    <p:anim calcmode="lin" valueType="num">
                                      <p:cBhvr>
                                        <p:cTn id="82" dur="1500" fill="hold"/>
                                        <p:tgtEl>
                                          <p:spTgt spid="13"/>
                                        </p:tgtEl>
                                        <p:attrNameLst>
                                          <p:attrName>ppt_x</p:attrName>
                                        </p:attrNameLst>
                                      </p:cBhvr>
                                      <p:tavLst>
                                        <p:tav tm="0">
                                          <p:val>
                                            <p:strVal val="#ppt_x"/>
                                          </p:val>
                                        </p:tav>
                                        <p:tav tm="100000">
                                          <p:val>
                                            <p:strVal val="#ppt_x"/>
                                          </p:val>
                                        </p:tav>
                                      </p:tavLst>
                                    </p:anim>
                                    <p:anim calcmode="lin" valueType="num">
                                      <p:cBhvr>
                                        <p:cTn id="83" dur="1500" fill="hold"/>
                                        <p:tgtEl>
                                          <p:spTgt spid="13"/>
                                        </p:tgtEl>
                                        <p:attrNameLst>
                                          <p:attrName>ppt_y</p:attrName>
                                        </p:attrNameLst>
                                      </p:cBhvr>
                                      <p:tavLst>
                                        <p:tav tm="0">
                                          <p:val>
                                            <p:strVal val="#ppt_y-.1"/>
                                          </p:val>
                                        </p:tav>
                                        <p:tav tm="100000">
                                          <p:val>
                                            <p:strVal val="#ppt_y"/>
                                          </p:val>
                                        </p:tav>
                                      </p:tavLst>
                                    </p:anim>
                                  </p:childTnLst>
                                </p:cTn>
                              </p:par>
                              <p:par>
                                <p:cTn id="84" presetID="47" presetClass="entr" presetSubtype="0" repeatCount="indefinite" fill="hold" nodeType="withEffect">
                                  <p:stCondLst>
                                    <p:cond delay="0"/>
                                  </p:stCondLst>
                                  <p:childTnLst>
                                    <p:set>
                                      <p:cBhvr>
                                        <p:cTn id="85" dur="1" fill="hold">
                                          <p:stCondLst>
                                            <p:cond delay="0"/>
                                          </p:stCondLst>
                                        </p:cTn>
                                        <p:tgtEl>
                                          <p:spTgt spid="18"/>
                                        </p:tgtEl>
                                        <p:attrNameLst>
                                          <p:attrName>style.visibility</p:attrName>
                                        </p:attrNameLst>
                                      </p:cBhvr>
                                      <p:to>
                                        <p:strVal val="visible"/>
                                      </p:to>
                                    </p:set>
                                    <p:animEffect transition="in" filter="fade">
                                      <p:cBhvr>
                                        <p:cTn id="86" dur="1750"/>
                                        <p:tgtEl>
                                          <p:spTgt spid="18"/>
                                        </p:tgtEl>
                                      </p:cBhvr>
                                    </p:animEffect>
                                    <p:anim calcmode="lin" valueType="num">
                                      <p:cBhvr>
                                        <p:cTn id="87" dur="1750" fill="hold"/>
                                        <p:tgtEl>
                                          <p:spTgt spid="18"/>
                                        </p:tgtEl>
                                        <p:attrNameLst>
                                          <p:attrName>ppt_x</p:attrName>
                                        </p:attrNameLst>
                                      </p:cBhvr>
                                      <p:tavLst>
                                        <p:tav tm="0">
                                          <p:val>
                                            <p:strVal val="#ppt_x"/>
                                          </p:val>
                                        </p:tav>
                                        <p:tav tm="100000">
                                          <p:val>
                                            <p:strVal val="#ppt_x"/>
                                          </p:val>
                                        </p:tav>
                                      </p:tavLst>
                                    </p:anim>
                                    <p:anim calcmode="lin" valueType="num">
                                      <p:cBhvr>
                                        <p:cTn id="88" dur="1750" fill="hold"/>
                                        <p:tgtEl>
                                          <p:spTgt spid="18"/>
                                        </p:tgtEl>
                                        <p:attrNameLst>
                                          <p:attrName>ppt_y</p:attrName>
                                        </p:attrNameLst>
                                      </p:cBhvr>
                                      <p:tavLst>
                                        <p:tav tm="0">
                                          <p:val>
                                            <p:strVal val="#ppt_y-.1"/>
                                          </p:val>
                                        </p:tav>
                                        <p:tav tm="100000">
                                          <p:val>
                                            <p:strVal val="#ppt_y"/>
                                          </p:val>
                                        </p:tav>
                                      </p:tavLst>
                                    </p:anim>
                                  </p:childTnLst>
                                </p:cTn>
                              </p:par>
                              <p:par>
                                <p:cTn id="89" presetID="47" presetClass="entr" presetSubtype="0" repeatCount="indefinite" fill="hold" nodeType="withEffect">
                                  <p:stCondLst>
                                    <p:cond delay="0"/>
                                  </p:stCondLst>
                                  <p:childTnLst>
                                    <p:set>
                                      <p:cBhvr>
                                        <p:cTn id="90" dur="1" fill="hold">
                                          <p:stCondLst>
                                            <p:cond delay="0"/>
                                          </p:stCondLst>
                                        </p:cTn>
                                        <p:tgtEl>
                                          <p:spTgt spid="12"/>
                                        </p:tgtEl>
                                        <p:attrNameLst>
                                          <p:attrName>style.visibility</p:attrName>
                                        </p:attrNameLst>
                                      </p:cBhvr>
                                      <p:to>
                                        <p:strVal val="visible"/>
                                      </p:to>
                                    </p:set>
                                    <p:animEffect transition="in" filter="fade">
                                      <p:cBhvr>
                                        <p:cTn id="91" dur="2000"/>
                                        <p:tgtEl>
                                          <p:spTgt spid="12"/>
                                        </p:tgtEl>
                                      </p:cBhvr>
                                    </p:animEffect>
                                    <p:anim calcmode="lin" valueType="num">
                                      <p:cBhvr>
                                        <p:cTn id="92" dur="2000" fill="hold"/>
                                        <p:tgtEl>
                                          <p:spTgt spid="12"/>
                                        </p:tgtEl>
                                        <p:attrNameLst>
                                          <p:attrName>ppt_x</p:attrName>
                                        </p:attrNameLst>
                                      </p:cBhvr>
                                      <p:tavLst>
                                        <p:tav tm="0">
                                          <p:val>
                                            <p:strVal val="#ppt_x"/>
                                          </p:val>
                                        </p:tav>
                                        <p:tav tm="100000">
                                          <p:val>
                                            <p:strVal val="#ppt_x"/>
                                          </p:val>
                                        </p:tav>
                                      </p:tavLst>
                                    </p:anim>
                                    <p:anim calcmode="lin" valueType="num">
                                      <p:cBhvr>
                                        <p:cTn id="93" dur="2000" fill="hold"/>
                                        <p:tgtEl>
                                          <p:spTgt spid="12"/>
                                        </p:tgtEl>
                                        <p:attrNameLst>
                                          <p:attrName>ppt_y</p:attrName>
                                        </p:attrNameLst>
                                      </p:cBhvr>
                                      <p:tavLst>
                                        <p:tav tm="0">
                                          <p:val>
                                            <p:strVal val="#ppt_y-.1"/>
                                          </p:val>
                                        </p:tav>
                                        <p:tav tm="100000">
                                          <p:val>
                                            <p:strVal val="#ppt_y"/>
                                          </p:val>
                                        </p:tav>
                                      </p:tavLst>
                                    </p:anim>
                                  </p:childTnLst>
                                </p:cTn>
                              </p:par>
                              <p:par>
                                <p:cTn id="94" presetID="47" presetClass="entr" presetSubtype="0" repeatCount="indefinite" fill="hold" nodeType="withEffect">
                                  <p:stCondLst>
                                    <p:cond delay="0"/>
                                  </p:stCondLst>
                                  <p:childTnLst>
                                    <p:set>
                                      <p:cBhvr>
                                        <p:cTn id="95" dur="1" fill="hold">
                                          <p:stCondLst>
                                            <p:cond delay="0"/>
                                          </p:stCondLst>
                                        </p:cTn>
                                        <p:tgtEl>
                                          <p:spTgt spid="20"/>
                                        </p:tgtEl>
                                        <p:attrNameLst>
                                          <p:attrName>style.visibility</p:attrName>
                                        </p:attrNameLst>
                                      </p:cBhvr>
                                      <p:to>
                                        <p:strVal val="visible"/>
                                      </p:to>
                                    </p:set>
                                    <p:animEffect transition="in" filter="fade">
                                      <p:cBhvr>
                                        <p:cTn id="96" dur="2000"/>
                                        <p:tgtEl>
                                          <p:spTgt spid="20"/>
                                        </p:tgtEl>
                                      </p:cBhvr>
                                    </p:animEffect>
                                    <p:anim calcmode="lin" valueType="num">
                                      <p:cBhvr>
                                        <p:cTn id="97" dur="2000" fill="hold"/>
                                        <p:tgtEl>
                                          <p:spTgt spid="20"/>
                                        </p:tgtEl>
                                        <p:attrNameLst>
                                          <p:attrName>ppt_x</p:attrName>
                                        </p:attrNameLst>
                                      </p:cBhvr>
                                      <p:tavLst>
                                        <p:tav tm="0">
                                          <p:val>
                                            <p:strVal val="#ppt_x"/>
                                          </p:val>
                                        </p:tav>
                                        <p:tav tm="100000">
                                          <p:val>
                                            <p:strVal val="#ppt_x"/>
                                          </p:val>
                                        </p:tav>
                                      </p:tavLst>
                                    </p:anim>
                                    <p:anim calcmode="lin" valueType="num">
                                      <p:cBhvr>
                                        <p:cTn id="98" dur="2000" fill="hold"/>
                                        <p:tgtEl>
                                          <p:spTgt spid="20"/>
                                        </p:tgtEl>
                                        <p:attrNameLst>
                                          <p:attrName>ppt_y</p:attrName>
                                        </p:attrNameLst>
                                      </p:cBhvr>
                                      <p:tavLst>
                                        <p:tav tm="0">
                                          <p:val>
                                            <p:strVal val="#ppt_y-.1"/>
                                          </p:val>
                                        </p:tav>
                                        <p:tav tm="100000">
                                          <p:val>
                                            <p:strVal val="#ppt_y"/>
                                          </p:val>
                                        </p:tav>
                                      </p:tavLst>
                                    </p:anim>
                                  </p:childTnLst>
                                </p:cTn>
                              </p:par>
                              <p:par>
                                <p:cTn id="99" presetID="47" presetClass="entr" presetSubtype="0" repeatCount="indefinite" fill="hold" nodeType="withEffect">
                                  <p:stCondLst>
                                    <p:cond delay="0"/>
                                  </p:stCondLst>
                                  <p:childTnLst>
                                    <p:set>
                                      <p:cBhvr>
                                        <p:cTn id="100" dur="1" fill="hold">
                                          <p:stCondLst>
                                            <p:cond delay="0"/>
                                          </p:stCondLst>
                                        </p:cTn>
                                        <p:tgtEl>
                                          <p:spTgt spid="28"/>
                                        </p:tgtEl>
                                        <p:attrNameLst>
                                          <p:attrName>style.visibility</p:attrName>
                                        </p:attrNameLst>
                                      </p:cBhvr>
                                      <p:to>
                                        <p:strVal val="visible"/>
                                      </p:to>
                                    </p:set>
                                    <p:animEffect transition="in" filter="fade">
                                      <p:cBhvr>
                                        <p:cTn id="101" dur="1500"/>
                                        <p:tgtEl>
                                          <p:spTgt spid="28"/>
                                        </p:tgtEl>
                                      </p:cBhvr>
                                    </p:animEffect>
                                    <p:anim calcmode="lin" valueType="num">
                                      <p:cBhvr>
                                        <p:cTn id="102" dur="1500" fill="hold"/>
                                        <p:tgtEl>
                                          <p:spTgt spid="28"/>
                                        </p:tgtEl>
                                        <p:attrNameLst>
                                          <p:attrName>ppt_x</p:attrName>
                                        </p:attrNameLst>
                                      </p:cBhvr>
                                      <p:tavLst>
                                        <p:tav tm="0">
                                          <p:val>
                                            <p:strVal val="#ppt_x"/>
                                          </p:val>
                                        </p:tav>
                                        <p:tav tm="100000">
                                          <p:val>
                                            <p:strVal val="#ppt_x"/>
                                          </p:val>
                                        </p:tav>
                                      </p:tavLst>
                                    </p:anim>
                                    <p:anim calcmode="lin" valueType="num">
                                      <p:cBhvr>
                                        <p:cTn id="103" dur="1500" fill="hold"/>
                                        <p:tgtEl>
                                          <p:spTgt spid="28"/>
                                        </p:tgtEl>
                                        <p:attrNameLst>
                                          <p:attrName>ppt_y</p:attrName>
                                        </p:attrNameLst>
                                      </p:cBhvr>
                                      <p:tavLst>
                                        <p:tav tm="0">
                                          <p:val>
                                            <p:strVal val="#ppt_y-.1"/>
                                          </p:val>
                                        </p:tav>
                                        <p:tav tm="100000">
                                          <p:val>
                                            <p:strVal val="#ppt_y"/>
                                          </p:val>
                                        </p:tav>
                                      </p:tavLst>
                                    </p:anim>
                                  </p:childTnLst>
                                </p:cTn>
                              </p:par>
                              <p:par>
                                <p:cTn id="104" presetID="47" presetClass="entr" presetSubtype="0" repeatCount="indefinite" fill="hold" nodeType="withEffect">
                                  <p:stCondLst>
                                    <p:cond delay="0"/>
                                  </p:stCondLst>
                                  <p:childTnLst>
                                    <p:set>
                                      <p:cBhvr>
                                        <p:cTn id="105" dur="1" fill="hold">
                                          <p:stCondLst>
                                            <p:cond delay="0"/>
                                          </p:stCondLst>
                                        </p:cTn>
                                        <p:tgtEl>
                                          <p:spTgt spid="16"/>
                                        </p:tgtEl>
                                        <p:attrNameLst>
                                          <p:attrName>style.visibility</p:attrName>
                                        </p:attrNameLst>
                                      </p:cBhvr>
                                      <p:to>
                                        <p:strVal val="visible"/>
                                      </p:to>
                                    </p:set>
                                    <p:animEffect transition="in" filter="fade">
                                      <p:cBhvr>
                                        <p:cTn id="106" dur="2250"/>
                                        <p:tgtEl>
                                          <p:spTgt spid="16"/>
                                        </p:tgtEl>
                                      </p:cBhvr>
                                    </p:animEffect>
                                    <p:anim calcmode="lin" valueType="num">
                                      <p:cBhvr>
                                        <p:cTn id="107" dur="2250" fill="hold"/>
                                        <p:tgtEl>
                                          <p:spTgt spid="16"/>
                                        </p:tgtEl>
                                        <p:attrNameLst>
                                          <p:attrName>ppt_x</p:attrName>
                                        </p:attrNameLst>
                                      </p:cBhvr>
                                      <p:tavLst>
                                        <p:tav tm="0">
                                          <p:val>
                                            <p:strVal val="#ppt_x"/>
                                          </p:val>
                                        </p:tav>
                                        <p:tav tm="100000">
                                          <p:val>
                                            <p:strVal val="#ppt_x"/>
                                          </p:val>
                                        </p:tav>
                                      </p:tavLst>
                                    </p:anim>
                                    <p:anim calcmode="lin" valueType="num">
                                      <p:cBhvr>
                                        <p:cTn id="108" dur="2250" fill="hold"/>
                                        <p:tgtEl>
                                          <p:spTgt spid="16"/>
                                        </p:tgtEl>
                                        <p:attrNameLst>
                                          <p:attrName>ppt_y</p:attrName>
                                        </p:attrNameLst>
                                      </p:cBhvr>
                                      <p:tavLst>
                                        <p:tav tm="0">
                                          <p:val>
                                            <p:strVal val="#ppt_y-.1"/>
                                          </p:val>
                                        </p:tav>
                                        <p:tav tm="100000">
                                          <p:val>
                                            <p:strVal val="#ppt_y"/>
                                          </p:val>
                                        </p:tav>
                                      </p:tavLst>
                                    </p:anim>
                                  </p:childTnLst>
                                </p:cTn>
                              </p:par>
                              <p:par>
                                <p:cTn id="109" presetID="47" presetClass="entr" presetSubtype="0" repeatCount="indefinite" fill="hold" nodeType="withEffect">
                                  <p:stCondLst>
                                    <p:cond delay="0"/>
                                  </p:stCondLst>
                                  <p:childTnLst>
                                    <p:set>
                                      <p:cBhvr>
                                        <p:cTn id="110" dur="1" fill="hold">
                                          <p:stCondLst>
                                            <p:cond delay="0"/>
                                          </p:stCondLst>
                                        </p:cTn>
                                        <p:tgtEl>
                                          <p:spTgt spid="10"/>
                                        </p:tgtEl>
                                        <p:attrNameLst>
                                          <p:attrName>style.visibility</p:attrName>
                                        </p:attrNameLst>
                                      </p:cBhvr>
                                      <p:to>
                                        <p:strVal val="visible"/>
                                      </p:to>
                                    </p:set>
                                    <p:animEffect transition="in" filter="fade">
                                      <p:cBhvr>
                                        <p:cTn id="111" dur="1000"/>
                                        <p:tgtEl>
                                          <p:spTgt spid="10"/>
                                        </p:tgtEl>
                                      </p:cBhvr>
                                    </p:animEffect>
                                    <p:anim calcmode="lin" valueType="num">
                                      <p:cBhvr>
                                        <p:cTn id="112" dur="1000" fill="hold"/>
                                        <p:tgtEl>
                                          <p:spTgt spid="10"/>
                                        </p:tgtEl>
                                        <p:attrNameLst>
                                          <p:attrName>ppt_x</p:attrName>
                                        </p:attrNameLst>
                                      </p:cBhvr>
                                      <p:tavLst>
                                        <p:tav tm="0">
                                          <p:val>
                                            <p:strVal val="#ppt_x"/>
                                          </p:val>
                                        </p:tav>
                                        <p:tav tm="100000">
                                          <p:val>
                                            <p:strVal val="#ppt_x"/>
                                          </p:val>
                                        </p:tav>
                                      </p:tavLst>
                                    </p:anim>
                                    <p:anim calcmode="lin" valueType="num">
                                      <p:cBhvr>
                                        <p:cTn id="113" dur="1000" fill="hold"/>
                                        <p:tgtEl>
                                          <p:spTgt spid="10"/>
                                        </p:tgtEl>
                                        <p:attrNameLst>
                                          <p:attrName>ppt_y</p:attrName>
                                        </p:attrNameLst>
                                      </p:cBhvr>
                                      <p:tavLst>
                                        <p:tav tm="0">
                                          <p:val>
                                            <p:strVal val="#ppt_y-.1"/>
                                          </p:val>
                                        </p:tav>
                                        <p:tav tm="100000">
                                          <p:val>
                                            <p:strVal val="#ppt_y"/>
                                          </p:val>
                                        </p:tav>
                                      </p:tavLst>
                                    </p:anim>
                                  </p:childTnLst>
                                </p:cTn>
                              </p:par>
                              <p:par>
                                <p:cTn id="114" presetID="47" presetClass="entr" presetSubtype="0" repeatCount="indefinite" fill="hold" nodeType="withEffect">
                                  <p:stCondLst>
                                    <p:cond delay="0"/>
                                  </p:stCondLst>
                                  <p:childTnLst>
                                    <p:set>
                                      <p:cBhvr>
                                        <p:cTn id="115" dur="1" fill="hold">
                                          <p:stCondLst>
                                            <p:cond delay="0"/>
                                          </p:stCondLst>
                                        </p:cTn>
                                        <p:tgtEl>
                                          <p:spTgt spid="24"/>
                                        </p:tgtEl>
                                        <p:attrNameLst>
                                          <p:attrName>style.visibility</p:attrName>
                                        </p:attrNameLst>
                                      </p:cBhvr>
                                      <p:to>
                                        <p:strVal val="visible"/>
                                      </p:to>
                                    </p:set>
                                    <p:animEffect transition="in" filter="fade">
                                      <p:cBhvr>
                                        <p:cTn id="116" dur="2250"/>
                                        <p:tgtEl>
                                          <p:spTgt spid="24"/>
                                        </p:tgtEl>
                                      </p:cBhvr>
                                    </p:animEffect>
                                    <p:anim calcmode="lin" valueType="num">
                                      <p:cBhvr>
                                        <p:cTn id="117" dur="2250" fill="hold"/>
                                        <p:tgtEl>
                                          <p:spTgt spid="24"/>
                                        </p:tgtEl>
                                        <p:attrNameLst>
                                          <p:attrName>ppt_x</p:attrName>
                                        </p:attrNameLst>
                                      </p:cBhvr>
                                      <p:tavLst>
                                        <p:tav tm="0">
                                          <p:val>
                                            <p:strVal val="#ppt_x"/>
                                          </p:val>
                                        </p:tav>
                                        <p:tav tm="100000">
                                          <p:val>
                                            <p:strVal val="#ppt_x"/>
                                          </p:val>
                                        </p:tav>
                                      </p:tavLst>
                                    </p:anim>
                                    <p:anim calcmode="lin" valueType="num">
                                      <p:cBhvr>
                                        <p:cTn id="118" dur="2250" fill="hold"/>
                                        <p:tgtEl>
                                          <p:spTgt spid="24"/>
                                        </p:tgtEl>
                                        <p:attrNameLst>
                                          <p:attrName>ppt_y</p:attrName>
                                        </p:attrNameLst>
                                      </p:cBhvr>
                                      <p:tavLst>
                                        <p:tav tm="0">
                                          <p:val>
                                            <p:strVal val="#ppt_y-.1"/>
                                          </p:val>
                                        </p:tav>
                                        <p:tav tm="100000">
                                          <p:val>
                                            <p:strVal val="#ppt_y"/>
                                          </p:val>
                                        </p:tav>
                                      </p:tavLst>
                                    </p:anim>
                                  </p:childTnLst>
                                </p:cTn>
                              </p:par>
                              <p:par>
                                <p:cTn id="119" presetID="47" presetClass="entr" presetSubtype="0" repeatCount="indefinite" fill="hold" nodeType="withEffect">
                                  <p:stCondLst>
                                    <p:cond delay="0"/>
                                  </p:stCondLst>
                                  <p:childTnLst>
                                    <p:set>
                                      <p:cBhvr>
                                        <p:cTn id="120" dur="1" fill="hold">
                                          <p:stCondLst>
                                            <p:cond delay="0"/>
                                          </p:stCondLst>
                                        </p:cTn>
                                        <p:tgtEl>
                                          <p:spTgt spid="30"/>
                                        </p:tgtEl>
                                        <p:attrNameLst>
                                          <p:attrName>style.visibility</p:attrName>
                                        </p:attrNameLst>
                                      </p:cBhvr>
                                      <p:to>
                                        <p:strVal val="visible"/>
                                      </p:to>
                                    </p:set>
                                    <p:animEffect transition="in" filter="fade">
                                      <p:cBhvr>
                                        <p:cTn id="121" dur="1500"/>
                                        <p:tgtEl>
                                          <p:spTgt spid="30"/>
                                        </p:tgtEl>
                                      </p:cBhvr>
                                    </p:animEffect>
                                    <p:anim calcmode="lin" valueType="num">
                                      <p:cBhvr>
                                        <p:cTn id="122" dur="1500" fill="hold"/>
                                        <p:tgtEl>
                                          <p:spTgt spid="30"/>
                                        </p:tgtEl>
                                        <p:attrNameLst>
                                          <p:attrName>ppt_x</p:attrName>
                                        </p:attrNameLst>
                                      </p:cBhvr>
                                      <p:tavLst>
                                        <p:tav tm="0">
                                          <p:val>
                                            <p:strVal val="#ppt_x"/>
                                          </p:val>
                                        </p:tav>
                                        <p:tav tm="100000">
                                          <p:val>
                                            <p:strVal val="#ppt_x"/>
                                          </p:val>
                                        </p:tav>
                                      </p:tavLst>
                                    </p:anim>
                                    <p:anim calcmode="lin" valueType="num">
                                      <p:cBhvr>
                                        <p:cTn id="123" dur="15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US">
                <a:ln w="22225">
                  <a:solidFill>
                    <a:schemeClr val="accent2"/>
                  </a:solidFill>
                  <a:prstDash val="solid"/>
                </a:ln>
                <a:solidFill>
                  <a:schemeClr val="accent2">
                    <a:lumMod val="40000"/>
                    <a:lumOff val="60000"/>
                  </a:schemeClr>
                </a:solidFill>
                <a:effectLst/>
              </a:rPr>
              <a:t>What is it?</a:t>
            </a:r>
            <a:endParaRPr lang="en-US">
              <a:ln w="22225">
                <a:solidFill>
                  <a:schemeClr val="accent2"/>
                </a:solidFill>
                <a:prstDash val="solid"/>
              </a:ln>
              <a:solidFill>
                <a:schemeClr val="accent2">
                  <a:lumMod val="40000"/>
                  <a:lumOff val="60000"/>
                </a:schemeClr>
              </a:solidFill>
              <a:effectLst/>
            </a:endParaRPr>
          </a:p>
        </p:txBody>
      </p:sp>
      <p:pic>
        <p:nvPicPr>
          <p:cNvPr id="4" name="Christmas Guessing Game - What Do You Want For Christmas - Telepathy Game">
            <a:hlinkClick r:id="" action="ppaction://media"/>
          </p:cNvPr>
          <p:cNvPicPr/>
          <p:nvPr>
            <p:ph idx="1"/>
            <a:videoFile r:link="rId1"/>
            <p:extLst>
              <p:ext uri="{DAA4B4D4-6D71-4841-9C94-3DE7FCFB9230}">
                <p14:media xmlns:p14="http://schemas.microsoft.com/office/powerpoint/2010/main" r:link="rId2"/>
              </p:ext>
            </p:extLst>
          </p:nvPr>
        </p:nvPicPr>
        <p:blipFill>
          <a:blip r:embed="rId3"/>
          <a:stretch>
            <a:fillRect/>
          </a:stretch>
        </p:blipFill>
        <p:spPr>
          <a:xfrm>
            <a:off x="548640" y="1209040"/>
            <a:ext cx="8248650" cy="4917440"/>
          </a:xfrm>
          <a:prstGeom prst="rect">
            <a:avLst/>
          </a:prstGeom>
        </p:spPr>
      </p:pic>
      <p:pic>
        <p:nvPicPr>
          <p:cNvPr id="5" name="Picture 4" descr="cmas tree">
            <a:hlinkClick r:id="" action="ppaction://hlinkshowjump?jump=nextslide">
              <a:snd r:embed="rId4" name="\jingle.wav"/>
            </a:hlinkClick>
          </p:cNvPr>
          <p:cNvPicPr>
            <a:picLocks noChangeAspect="1"/>
          </p:cNvPicPr>
          <p:nvPr/>
        </p:nvPicPr>
        <p:blipFill>
          <a:blip r:embed="rId5"/>
          <a:stretch>
            <a:fillRect/>
          </a:stretch>
        </p:blipFill>
        <p:spPr>
          <a:xfrm rot="5400000">
            <a:off x="7760335" y="5616575"/>
            <a:ext cx="1136650" cy="1136650"/>
          </a:xfrm>
          <a:prstGeom prst="rect">
            <a:avLst/>
          </a:prstGeom>
        </p:spPr>
      </p:pic>
      <p:pic>
        <p:nvPicPr>
          <p:cNvPr id="6" name="Picture 5" descr="cmas tree">
            <a:hlinkClick r:id="" action="ppaction://noaction">
              <a:snd r:embed="rId4" name="\jingle.wav"/>
            </a:hlinkClick>
          </p:cNvPr>
          <p:cNvPicPr>
            <a:picLocks noChangeAspect="1"/>
          </p:cNvPicPr>
          <p:nvPr/>
        </p:nvPicPr>
        <p:blipFill>
          <a:blip r:embed="rId5"/>
          <a:stretch>
            <a:fillRect/>
          </a:stretch>
        </p:blipFill>
        <p:spPr>
          <a:xfrm rot="5400000" flipV="1">
            <a:off x="-27940"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video fullScrn="0">
              <p:cMediaNode>
                <p:cTn id="2" fill="hold" display="1">
                  <p:stCondLst>
                    <p:cond delay="indefinite"/>
                  </p:stCondLst>
                  <p:endCondLst>
                    <p:cond evt="onNext">
                      <p:tgtEl>
                        <p:sldTgt/>
                      </p:tgtEl>
                    </p:cond>
                    <p:cond evt="onPrev">
                      <p:tgtEl>
                        <p:sldTgt/>
                      </p:tgtEl>
                    </p:cond>
                  </p:endCondLst>
                </p:cTn>
                <p:tgtEl>
                  <p:spTgt spid="4"/>
                </p:tgtEl>
              </p:cMediaNode>
            </p:video>
            <p:seq concurrent="1" nextAc="seek">
              <p:cTn id="3" restart="whenNotActive" fill="hold" evtFilter="cancelBubble" nodeType="interactiveSeq">
                <p:stCondLst>
                  <p:cond evt="onClick" delay="0">
                    <p:tgtEl>
                      <p:spTgt spid="4"/>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http://backgroundimg.eu/data/media/900/Vector%20Christmas%20Wide%20(2).jpg"/>
          <p:cNvPicPr>
            <a:picLocks noChangeAspect="1" noChangeArrowheads="1"/>
          </p:cNvPicPr>
          <p:nvPr/>
        </p:nvPicPr>
        <p:blipFill rotWithShape="1">
          <a:blip r:embed="rId1">
            <a:extLst>
              <a:ext uri="{28A0092B-C50C-407E-A947-70E740481C1C}">
                <a14:useLocalDpi xmlns:a14="http://schemas.microsoft.com/office/drawing/2010/main" val="0"/>
              </a:ext>
            </a:extLst>
          </a:blip>
          <a:srcRect r="5152"/>
          <a:stretch>
            <a:fillRect/>
          </a:stretch>
        </p:blipFill>
        <p:spPr bwMode="auto">
          <a:xfrm flipH="1">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3813"/>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extrusionH="152400">
            <a:bevelT w="349250" prst="coolSlant"/>
            <a:bevelB w="26035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7" name="6 Imagen"/>
          <p:cNvPicPr>
            <a:picLocks noChangeAspect="1"/>
          </p:cNvPicPr>
          <p:nvPr/>
        </p:nvPicPr>
        <p:blipFill>
          <a:blip r:embed="rId2">
            <a:duotone>
              <a:schemeClr val="accent3">
                <a:shade val="45000"/>
                <a:satMod val="135000"/>
              </a:schemeClr>
              <a:prstClr val="white"/>
            </a:duotone>
            <a:extLst>
              <a:ext uri="{28A0092B-C50C-407E-A947-70E740481C1C}">
                <a14:useLocalDpi xmlns:a14="http://schemas.microsoft.com/office/drawing/2010/main" val="0"/>
              </a:ext>
            </a:extLst>
          </a:blip>
          <a:srcRect b="19652"/>
          <a:stretch>
            <a:fillRect/>
          </a:stretch>
        </p:blipFill>
        <p:spPr bwMode="auto">
          <a:xfrm>
            <a:off x="6323030" y="5230242"/>
            <a:ext cx="2335212" cy="862012"/>
          </a:xfrm>
          <a:prstGeom prst="rect">
            <a:avLst/>
          </a:prstGeom>
          <a:noFill/>
          <a:ln>
            <a:noFill/>
          </a:ln>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 name="Picture 4" descr="http://www.digiphotoontheweb.com/images/holly.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7226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6150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3" cstate="print">
            <a:extLst>
              <a:ext uri="{BEBA8EAE-BF5A-486C-A8C5-ECC9F3942E4B}">
                <a14:imgProps xmlns:a14="http://schemas.microsoft.com/office/drawing/2010/main">
                  <a14:imgLayer r:embed="rId4">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66028" y="1268760"/>
            <a:ext cx="5851677" cy="3072130"/>
          </a:xfrm>
          <a:prstGeom prst="rect">
            <a:avLst/>
          </a:prstGeom>
        </p:spPr>
      </p:pic>
      <p:pic>
        <p:nvPicPr>
          <p:cNvPr id="6146" name="Picture 2" descr="http://www.clipartlord.com/wp-content/uploads/2013/02/santa10.pn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38341" y="4077072"/>
            <a:ext cx="1384689" cy="2579323"/>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7" name="\jingle.wav"/>
            </a:hlinkClick>
          </p:cNvPr>
          <p:cNvPicPr>
            <a:picLocks noChangeAspect="1"/>
          </p:cNvPicPr>
          <p:nvPr/>
        </p:nvPicPr>
        <p:blipFill>
          <a:blip r:embed="rId8"/>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7" name="\jingle.wav"/>
            </a:hlinkClick>
          </p:cNvPr>
          <p:cNvPicPr>
            <a:picLocks noChangeAspect="1"/>
          </p:cNvPicPr>
          <p:nvPr/>
        </p:nvPicPr>
        <p:blipFill>
          <a:blip r:embed="rId8"/>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left)">
                                      <p:cBhvr>
                                        <p:cTn id="7" dur="1000"/>
                                        <p:tgtEl>
                                          <p:spTgt spid="5"/>
                                        </p:tgtEl>
                                      </p:cBhvr>
                                    </p:animEffect>
                                  </p:childTnLst>
                                </p:cTn>
                              </p:par>
                              <p:par>
                                <p:cTn id="8" presetID="45" presetClass="entr" presetSubtype="0" fill="hold" nodeType="withEffect">
                                  <p:stCondLst>
                                    <p:cond delay="0"/>
                                  </p:stCondLst>
                                  <p:childTnLst>
                                    <p:set>
                                      <p:cBhvr>
                                        <p:cTn id="9" dur="1" fill="hold">
                                          <p:stCondLst>
                                            <p:cond delay="0"/>
                                          </p:stCondLst>
                                        </p:cTn>
                                        <p:tgtEl>
                                          <p:spTgt spid="6146"/>
                                        </p:tgtEl>
                                        <p:attrNameLst>
                                          <p:attrName>style.visibility</p:attrName>
                                        </p:attrNameLst>
                                      </p:cBhvr>
                                      <p:to>
                                        <p:strVal val="visible"/>
                                      </p:to>
                                    </p:set>
                                    <p:animEffect transition="in" filter="fade">
                                      <p:cBhvr>
                                        <p:cTn id="10" dur="3000"/>
                                        <p:tgtEl>
                                          <p:spTgt spid="6146"/>
                                        </p:tgtEl>
                                      </p:cBhvr>
                                    </p:animEffect>
                                    <p:anim calcmode="lin" valueType="num">
                                      <p:cBhvr>
                                        <p:cTn id="11" dur="3000" fill="hold"/>
                                        <p:tgtEl>
                                          <p:spTgt spid="6146"/>
                                        </p:tgtEl>
                                        <p:attrNameLst>
                                          <p:attrName>ppt_w</p:attrName>
                                        </p:attrNameLst>
                                      </p:cBhvr>
                                      <p:tavLst>
                                        <p:tav tm="0" fmla="#ppt_w*sin(2.5*pi*$)">
                                          <p:val>
                                            <p:fltVal val="0"/>
                                          </p:val>
                                        </p:tav>
                                        <p:tav tm="100000">
                                          <p:val>
                                            <p:fltVal val="1"/>
                                          </p:val>
                                        </p:tav>
                                      </p:tavLst>
                                    </p:anim>
                                    <p:anim calcmode="lin" valueType="num">
                                      <p:cBhvr>
                                        <p:cTn id="12" dur="3000" fill="hold"/>
                                        <p:tgtEl>
                                          <p:spTgt spid="6146"/>
                                        </p:tgtEl>
                                        <p:attrNameLst>
                                          <p:attrName>ppt_h</p:attrName>
                                        </p:attrNameLst>
                                      </p:cBhvr>
                                      <p:tavLst>
                                        <p:tav tm="0">
                                          <p:val>
                                            <p:strVal val="#ppt_h"/>
                                          </p:val>
                                        </p:tav>
                                        <p:tav tm="100000">
                                          <p:val>
                                            <p:strVal val="#ppt_h"/>
                                          </p:val>
                                        </p:tav>
                                      </p:tavLst>
                                    </p:anim>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661970" y="5085184"/>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card</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536997" y="908720"/>
            <a:ext cx="8211467" cy="1754326"/>
          </a:xfrm>
          <a:prstGeom prst="rect">
            <a:avLst/>
          </a:prstGeom>
          <a:noFill/>
        </p:spPr>
        <p:txBody>
          <a:bodyPr wrap="square" rtlCol="0">
            <a:spAutoFit/>
          </a:bodyPr>
          <a:lstStyle/>
          <a:p>
            <a:pPr algn="ctr"/>
            <a:r>
              <a:rPr lang="en-US" sz="5400" dirty="0">
                <a:latin typeface="Brush Script MT" panose="03060802040406070304" pitchFamily="66" charset="0"/>
              </a:rPr>
              <a:t>Something you send to say </a:t>
            </a:r>
            <a:r>
              <a:rPr lang="en-US" sz="5400" dirty="0" smtClean="0">
                <a:latin typeface="Brush Script MT" panose="03060802040406070304" pitchFamily="66" charset="0"/>
              </a:rPr>
              <a:t>“Merry Christmas” </a:t>
            </a:r>
            <a:r>
              <a:rPr lang="en-US" sz="5400" dirty="0">
                <a:latin typeface="Brush Script MT" panose="03060802040406070304" pitchFamily="66" charset="0"/>
              </a:rPr>
              <a:t>that rhymes with </a:t>
            </a:r>
            <a:r>
              <a:rPr lang="en-US" sz="5400" dirty="0" smtClean="0">
                <a:latin typeface="Brush Script MT" panose="03060802040406070304" pitchFamily="66" charset="0"/>
              </a:rPr>
              <a:t>yard.</a:t>
            </a:r>
            <a:endParaRPr lang="es-ES" sz="5400" b="1" dirty="0">
              <a:latin typeface="Brush Script MT" panose="03060802040406070304" pitchFamily="66" charset="0"/>
            </a:endParaRPr>
          </a:p>
        </p:txBody>
      </p:sp>
      <p:pic>
        <p:nvPicPr>
          <p:cNvPr id="12" name="11 Imagen"/>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584451" y="2636912"/>
            <a:ext cx="1975098" cy="2724904"/>
          </a:xfrm>
          <a:prstGeom prst="rect">
            <a:avLst/>
          </a:prstGeom>
          <a:effectLst>
            <a:outerShdw blurRad="50800" dist="38100" dir="2700000" algn="tl" rotWithShape="0">
              <a:prstClr val="black">
                <a:alpha val="40000"/>
              </a:prstClr>
            </a:outerShdw>
          </a:effec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1000" fill="hold"/>
                                        <p:tgtEl>
                                          <p:spTgt spid="12"/>
                                        </p:tgtEl>
                                        <p:attrNameLst>
                                          <p:attrName>ppt_w</p:attrName>
                                        </p:attrNameLst>
                                      </p:cBhvr>
                                      <p:tavLst>
                                        <p:tav tm="0">
                                          <p:val>
                                            <p:fltVal val="0"/>
                                          </p:val>
                                        </p:tav>
                                        <p:tav tm="100000">
                                          <p:val>
                                            <p:strVal val="#ppt_w"/>
                                          </p:val>
                                        </p:tav>
                                      </p:tavLst>
                                    </p:anim>
                                    <p:anim calcmode="lin" valueType="num">
                                      <p:cBhvr>
                                        <p:cTn id="8" dur="1000" fill="hold"/>
                                        <p:tgtEl>
                                          <p:spTgt spid="12"/>
                                        </p:tgtEl>
                                        <p:attrNameLst>
                                          <p:attrName>ppt_h</p:attrName>
                                        </p:attrNameLst>
                                      </p:cBhvr>
                                      <p:tavLst>
                                        <p:tav tm="0">
                                          <p:val>
                                            <p:fltVal val="0"/>
                                          </p:val>
                                        </p:tav>
                                        <p:tav tm="100000">
                                          <p:val>
                                            <p:strVal val="#ppt_h"/>
                                          </p:val>
                                        </p:tav>
                                      </p:tavLst>
                                    </p:anim>
                                    <p:animEffect transition="in" filter="fade">
                                      <p:cBhvr>
                                        <p:cTn id="9" dur="1000"/>
                                        <p:tgtEl>
                                          <p:spTgt spid="12"/>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3275856" y="5325015"/>
            <a:ext cx="2851274" cy="1200329"/>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gift</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15" name="14 CuadroTexto"/>
          <p:cNvSpPr txBox="1"/>
          <p:nvPr/>
        </p:nvSpPr>
        <p:spPr>
          <a:xfrm>
            <a:off x="1090831" y="764704"/>
            <a:ext cx="7416822" cy="1938992"/>
          </a:xfrm>
          <a:prstGeom prst="rect">
            <a:avLst/>
          </a:prstGeom>
          <a:noFill/>
        </p:spPr>
        <p:txBody>
          <a:bodyPr wrap="square" rtlCol="0">
            <a:spAutoFit/>
          </a:bodyPr>
          <a:lstStyle/>
          <a:p>
            <a:pPr algn="ctr"/>
            <a:r>
              <a:rPr lang="en-US" sz="6000" dirty="0" smtClean="0">
                <a:latin typeface="Brush Script MT" panose="03060802040406070304" pitchFamily="66" charset="0"/>
              </a:rPr>
              <a:t>Something Santa gives you that rhymes with </a:t>
            </a:r>
            <a:r>
              <a:rPr lang="en-US" sz="6000" dirty="0" smtClean="0">
                <a:latin typeface="Brush Script MT" panose="03060802040406070304" pitchFamily="66" charset="0"/>
              </a:rPr>
              <a:t>lift</a:t>
            </a:r>
            <a:r>
              <a:rPr lang="en-US" sz="6000" dirty="0" smtClean="0">
                <a:latin typeface="Brush Script MT" panose="03060802040406070304" pitchFamily="66" charset="0"/>
              </a:rPr>
              <a:t>.</a:t>
            </a:r>
            <a:endParaRPr lang="en-US" sz="6000" dirty="0">
              <a:latin typeface="Brush Script MT" panose="03060802040406070304" pitchFamily="66" charset="0"/>
            </a:endParaRPr>
          </a:p>
        </p:txBody>
      </p:sp>
      <p:pic>
        <p:nvPicPr>
          <p:cNvPr id="1026" name="Picture 2" descr="http://www.clipartlord.com/wp-content/uploads/2013/06/presents6.png"/>
          <p:cNvPicPr>
            <a:picLocks noChangeAspect="1" noChangeArrowheads="1"/>
          </p:cNvPicPr>
          <p:nvPr/>
        </p:nvPicPr>
        <p:blipFill>
          <a:blip r:embed="rId5" cstate="print">
            <a:extLst>
              <a:ext uri="{BEBA8EAE-BF5A-486C-A8C5-ECC9F3942E4B}">
                <a14:imgProps xmlns:a14="http://schemas.microsoft.com/office/drawing/2010/main">
                  <a14:imgLayer r:embed="rId6">
                    <a14:imgEffect>
                      <a14:saturation sat="400000"/>
                    </a14:imgEffect>
                  </a14:imgLayer>
                </a14:imgProps>
              </a:ext>
              <a:ext uri="{28A0092B-C50C-407E-A947-70E740481C1C}">
                <a14:useLocalDpi xmlns:a14="http://schemas.microsoft.com/office/drawing/2010/main" val="0"/>
              </a:ext>
            </a:extLst>
          </a:blip>
          <a:srcRect/>
          <a:stretch>
            <a:fillRect/>
          </a:stretch>
        </p:blipFill>
        <p:spPr bwMode="auto">
          <a:xfrm>
            <a:off x="3016350" y="2559465"/>
            <a:ext cx="3110780" cy="3048565"/>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7" name="\jingle.wav"/>
            </a:hlinkClick>
          </p:cNvPr>
          <p:cNvPicPr>
            <a:picLocks noChangeAspect="1"/>
          </p:cNvPicPr>
          <p:nvPr/>
        </p:nvPicPr>
        <p:blipFill>
          <a:blip r:embed="rId8"/>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7" name="\jingle.wav"/>
            </a:hlinkClick>
          </p:cNvPr>
          <p:cNvPicPr>
            <a:picLocks noChangeAspect="1"/>
          </p:cNvPicPr>
          <p:nvPr/>
        </p:nvPicPr>
        <p:blipFill>
          <a:blip r:embed="rId8"/>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p:cTn id="7" dur="500" fill="hold"/>
                                        <p:tgtEl>
                                          <p:spTgt spid="1026"/>
                                        </p:tgtEl>
                                        <p:attrNameLst>
                                          <p:attrName>ppt_w</p:attrName>
                                        </p:attrNameLst>
                                      </p:cBhvr>
                                      <p:tavLst>
                                        <p:tav tm="0">
                                          <p:val>
                                            <p:fltVal val="0"/>
                                          </p:val>
                                        </p:tav>
                                        <p:tav tm="100000">
                                          <p:val>
                                            <p:strVal val="#ppt_w"/>
                                          </p:val>
                                        </p:tav>
                                      </p:tavLst>
                                    </p:anim>
                                    <p:anim calcmode="lin" valueType="num">
                                      <p:cBhvr>
                                        <p:cTn id="8" dur="500" fill="hold"/>
                                        <p:tgtEl>
                                          <p:spTgt spid="1026"/>
                                        </p:tgtEl>
                                        <p:attrNameLst>
                                          <p:attrName>ppt_h</p:attrName>
                                        </p:attrNameLst>
                                      </p:cBhvr>
                                      <p:tavLst>
                                        <p:tav tm="0">
                                          <p:val>
                                            <p:fltVal val="0"/>
                                          </p:val>
                                        </p:tav>
                                        <p:tav tm="100000">
                                          <p:val>
                                            <p:strVal val="#ppt_h"/>
                                          </p:val>
                                        </p:tav>
                                      </p:tavLst>
                                    </p:anim>
                                    <p:animEffect transition="in" filter="fade">
                                      <p:cBhvr>
                                        <p:cTn id="9" dur="500"/>
                                        <p:tgtEl>
                                          <p:spTgt spid="1026"/>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339752" y="4797152"/>
            <a:ext cx="4572248" cy="1664190"/>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sack</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11560" y="620688"/>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Santa holds </a:t>
            </a:r>
            <a:endParaRPr lang="en-US" sz="6600" dirty="0" smtClean="0">
              <a:latin typeface="Brush Script MT" panose="03060802040406070304" pitchFamily="66" charset="0"/>
            </a:endParaRPr>
          </a:p>
          <a:p>
            <a:pPr algn="ctr"/>
            <a:r>
              <a:rPr lang="en-US" sz="6600" dirty="0" smtClean="0">
                <a:latin typeface="Brush Script MT" panose="03060802040406070304" pitchFamily="66" charset="0"/>
              </a:rPr>
              <a:t>that rhymes with back.</a:t>
            </a:r>
            <a:endParaRPr lang="en-US" sz="6600" dirty="0" smtClean="0">
              <a:latin typeface="Brush Script MT" panose="03060802040406070304" pitchFamily="66" charset="0"/>
            </a:endParaRPr>
          </a:p>
        </p:txBody>
      </p:sp>
      <p:pic>
        <p:nvPicPr>
          <p:cNvPr id="1027" name="Picture 3" descr="C:\Users\PACKARD\AppData\Local\Temp\Rar$DIa0.150\Ginormous.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02941" y="2420888"/>
            <a:ext cx="3537595" cy="2721780"/>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027"/>
                                        </p:tgtEl>
                                        <p:attrNameLst>
                                          <p:attrName>style.visibility</p:attrName>
                                        </p:attrNameLst>
                                      </p:cBhvr>
                                      <p:to>
                                        <p:strVal val="visible"/>
                                      </p:to>
                                    </p:set>
                                    <p:anim calcmode="lin" valueType="num">
                                      <p:cBhvr>
                                        <p:cTn id="7" dur="750" fill="hold"/>
                                        <p:tgtEl>
                                          <p:spTgt spid="1027"/>
                                        </p:tgtEl>
                                        <p:attrNameLst>
                                          <p:attrName>ppt_w</p:attrName>
                                        </p:attrNameLst>
                                      </p:cBhvr>
                                      <p:tavLst>
                                        <p:tav tm="0">
                                          <p:val>
                                            <p:fltVal val="0"/>
                                          </p:val>
                                        </p:tav>
                                        <p:tav tm="100000">
                                          <p:val>
                                            <p:strVal val="#ppt_w"/>
                                          </p:val>
                                        </p:tav>
                                      </p:tavLst>
                                    </p:anim>
                                    <p:anim calcmode="lin" valueType="num">
                                      <p:cBhvr>
                                        <p:cTn id="8" dur="750" fill="hold"/>
                                        <p:tgtEl>
                                          <p:spTgt spid="1027"/>
                                        </p:tgtEl>
                                        <p:attrNameLst>
                                          <p:attrName>ppt_h</p:attrName>
                                        </p:attrNameLst>
                                      </p:cBhvr>
                                      <p:tavLst>
                                        <p:tav tm="0">
                                          <p:val>
                                            <p:fltVal val="0"/>
                                          </p:val>
                                        </p:tav>
                                        <p:tav tm="100000">
                                          <p:val>
                                            <p:strVal val="#ppt_h"/>
                                          </p:val>
                                        </p:tav>
                                      </p:tavLst>
                                    </p:anim>
                                    <p:animEffect transition="in" filter="fade">
                                      <p:cBhvr>
                                        <p:cTn id="9" dur="750"/>
                                        <p:tgtEl>
                                          <p:spTgt spid="1027"/>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339752" y="4933162"/>
            <a:ext cx="4572248" cy="1664190"/>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sleigh</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11560" y="657270"/>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Santa drives that rhymes with day.</a:t>
            </a:r>
            <a:endParaRPr lang="en-US" sz="6600" dirty="0" smtClean="0">
              <a:latin typeface="Brush Script MT" panose="03060802040406070304" pitchFamily="66" charset="0"/>
            </a:endParaRPr>
          </a:p>
        </p:txBody>
      </p:sp>
      <p:pic>
        <p:nvPicPr>
          <p:cNvPr id="3074" name="Picture 2"/>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2116696" y="2551813"/>
            <a:ext cx="4795303" cy="2317347"/>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ppt_w</p:attrName>
                                        </p:attrNameLst>
                                      </p:cBhvr>
                                      <p:tavLst>
                                        <p:tav tm="0">
                                          <p:val>
                                            <p:fltVal val="0"/>
                                          </p:val>
                                        </p:tav>
                                        <p:tav tm="100000">
                                          <p:val>
                                            <p:strVal val="#ppt_w"/>
                                          </p:val>
                                        </p:tav>
                                      </p:tavLst>
                                    </p:anim>
                                    <p:anim calcmode="lin" valueType="num">
                                      <p:cBhvr>
                                        <p:cTn id="8" dur="1000" fill="hold"/>
                                        <p:tgtEl>
                                          <p:spTgt spid="3074"/>
                                        </p:tgtEl>
                                        <p:attrNameLst>
                                          <p:attrName>ppt_h</p:attrName>
                                        </p:attrNameLst>
                                      </p:cBhvr>
                                      <p:tavLst>
                                        <p:tav tm="0">
                                          <p:val>
                                            <p:fltVal val="0"/>
                                          </p:val>
                                        </p:tav>
                                        <p:tav tm="100000">
                                          <p:val>
                                            <p:strVal val="#ppt_h"/>
                                          </p:val>
                                        </p:tav>
                                      </p:tavLst>
                                    </p:anim>
                                    <p:animEffect transition="in" filter="fade">
                                      <p:cBhvr>
                                        <p:cTn id="9" dur="1000"/>
                                        <p:tgtEl>
                                          <p:spTgt spid="3074"/>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843808" y="5180999"/>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Rudolph</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1702790" y="404664"/>
            <a:ext cx="6325594" cy="2123658"/>
          </a:xfrm>
          <a:prstGeom prst="rect">
            <a:avLst/>
          </a:prstGeom>
          <a:noFill/>
        </p:spPr>
        <p:txBody>
          <a:bodyPr wrap="square" rtlCol="0">
            <a:spAutoFit/>
          </a:bodyPr>
          <a:lstStyle/>
          <a:p>
            <a:r>
              <a:rPr lang="en-US" sz="6600" dirty="0" smtClean="0">
                <a:latin typeface="Brush Script MT" panose="03060802040406070304" pitchFamily="66" charset="0"/>
              </a:rPr>
              <a:t>A Santa’s reindeer that rhymes with wolf.</a:t>
            </a:r>
            <a:endParaRPr lang="es-ES" sz="6600" b="1" dirty="0">
              <a:latin typeface="Brush Script MT" panose="03060802040406070304" pitchFamily="66" charset="0"/>
            </a:endParaRPr>
          </a:p>
        </p:txBody>
      </p:sp>
      <p:pic>
        <p:nvPicPr>
          <p:cNvPr id="3074" name="Picture 2" descr="https://encrypted-tbn3.gstatic.com/images?q=tbn:ANd9GcSF_oO-aF_RM3-BluRFgWf27tHcavM2x3-YM8vD3LY4rU95DlHd"/>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0" b="100000" l="0" r="100000">
                        <a14:foregroundMark x1="29612" y1="26939" x2="32524" y2="32653"/>
                        <a14:foregroundMark x1="38350" y1="22041" x2="38350" y2="29388"/>
                        <a14:foregroundMark x1="14078" y1="15918" x2="22816" y2="15918"/>
                        <a14:foregroundMark x1="44660" y1="8163" x2="37864" y2="11837"/>
                      </a14:backgroundRemoval>
                    </a14:imgEffect>
                    <a14:imgEffect>
                      <a14:sharpenSoften amount="25000"/>
                    </a14:imgEffect>
                  </a14:imgLayer>
                </a14:imgProps>
              </a:ext>
              <a:ext uri="{28A0092B-C50C-407E-A947-70E740481C1C}">
                <a14:useLocalDpi xmlns:a14="http://schemas.microsoft.com/office/drawing/2010/main" val="0"/>
              </a:ext>
            </a:extLst>
          </a:blip>
          <a:srcRect/>
          <a:stretch>
            <a:fillRect/>
          </a:stretch>
        </p:blipFill>
        <p:spPr bwMode="auto">
          <a:xfrm>
            <a:off x="3347864" y="2348880"/>
            <a:ext cx="2361273" cy="2808312"/>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7" name="\jingle.wav"/>
            </a:hlinkClick>
          </p:cNvPr>
          <p:cNvPicPr>
            <a:picLocks noChangeAspect="1"/>
          </p:cNvPicPr>
          <p:nvPr/>
        </p:nvPicPr>
        <p:blipFill>
          <a:blip r:embed="rId8"/>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7" name="\jingle.wav"/>
            </a:hlinkClick>
          </p:cNvPr>
          <p:cNvPicPr>
            <a:picLocks noChangeAspect="1"/>
          </p:cNvPicPr>
          <p:nvPr/>
        </p:nvPicPr>
        <p:blipFill>
          <a:blip r:embed="rId8"/>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ppt_w</p:attrName>
                                        </p:attrNameLst>
                                      </p:cBhvr>
                                      <p:tavLst>
                                        <p:tav tm="0">
                                          <p:val>
                                            <p:fltVal val="0"/>
                                          </p:val>
                                        </p:tav>
                                        <p:tav tm="100000">
                                          <p:val>
                                            <p:strVal val="#ppt_w"/>
                                          </p:val>
                                        </p:tav>
                                      </p:tavLst>
                                    </p:anim>
                                    <p:anim calcmode="lin" valueType="num">
                                      <p:cBhvr>
                                        <p:cTn id="8" dur="1000" fill="hold"/>
                                        <p:tgtEl>
                                          <p:spTgt spid="3074"/>
                                        </p:tgtEl>
                                        <p:attrNameLst>
                                          <p:attrName>ppt_h</p:attrName>
                                        </p:attrNameLst>
                                      </p:cBhvr>
                                      <p:tavLst>
                                        <p:tav tm="0">
                                          <p:val>
                                            <p:fltVal val="0"/>
                                          </p:val>
                                        </p:tav>
                                        <p:tav tm="100000">
                                          <p:val>
                                            <p:strVal val="#ppt_h"/>
                                          </p:val>
                                        </p:tav>
                                      </p:tavLst>
                                    </p:anim>
                                    <p:animEffect transition="in" filter="fade">
                                      <p:cBhvr>
                                        <p:cTn id="9" dur="1000"/>
                                        <p:tgtEl>
                                          <p:spTgt spid="3074"/>
                                        </p:tgtEl>
                                      </p:cBhvr>
                                    </p:animEffect>
                                  </p:childTnLst>
                                  <p:subTnLst>
                                    <p:audio>
                                      <p:cMediaNode>
                                        <p:cTn display="0" masterRel="sameClick">
                                          <p:stCondLst>
                                            <p:cond evt="begin" delay="0">
                                              <p:tn val="5"/>
                                            </p:cond>
                                          </p:stCondLst>
                                          <p:endCondLst>
                                            <p:cond evt="onStopAudio" delay="0">
                                              <p:tgtEl>
                                                <p:sldTgt/>
                                              </p:tgtEl>
                                            </p:cond>
                                          </p:endCondLst>
                                        </p:cTn>
                                        <p:tgtEl>
                                          <p:sndTgt r:embed="rId9"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987824" y="5325015"/>
            <a:ext cx="309634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Elf</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1322376" y="548680"/>
            <a:ext cx="7282072" cy="2123658"/>
          </a:xfrm>
          <a:prstGeom prst="rect">
            <a:avLst/>
          </a:prstGeom>
          <a:noFill/>
        </p:spPr>
        <p:txBody>
          <a:bodyPr wrap="square" rtlCol="0">
            <a:spAutoFit/>
          </a:bodyPr>
          <a:lstStyle/>
          <a:p>
            <a:r>
              <a:rPr lang="en-US" sz="6600" dirty="0">
                <a:latin typeface="Brush Script MT" panose="03060802040406070304" pitchFamily="66" charset="0"/>
              </a:rPr>
              <a:t>Someone who helps Santa that rhymes with </a:t>
            </a:r>
            <a:r>
              <a:rPr lang="en-US" sz="6600" dirty="0" smtClean="0">
                <a:latin typeface="Brush Script MT" panose="03060802040406070304" pitchFamily="66" charset="0"/>
              </a:rPr>
              <a:t>shelf.</a:t>
            </a:r>
            <a:endParaRPr lang="es-ES" sz="6600" b="1" dirty="0">
              <a:latin typeface="Brush Script MT" panose="03060802040406070304" pitchFamily="66" charset="0"/>
            </a:endParaRPr>
          </a:p>
        </p:txBody>
      </p:sp>
      <p:pic>
        <p:nvPicPr>
          <p:cNvPr id="2" name="Picture 2" descr="C:\Users\PACKARD\AppData\Local\Temp\Rar$DIa0.541\ElfGift.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51920" y="2348880"/>
            <a:ext cx="1836151" cy="2908810"/>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12" name="Picture 1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Effect transition="in" filter="fade">
                                      <p:cBhvr>
                                        <p:cTn id="9" dur="75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661970" y="5253007"/>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carol</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02673" y="522546"/>
            <a:ext cx="8145792" cy="1754326"/>
          </a:xfrm>
          <a:prstGeom prst="rect">
            <a:avLst/>
          </a:prstGeom>
          <a:noFill/>
        </p:spPr>
        <p:txBody>
          <a:bodyPr wrap="square" rtlCol="0">
            <a:spAutoFit/>
          </a:bodyPr>
          <a:lstStyle/>
          <a:p>
            <a:pPr algn="ctr"/>
            <a:r>
              <a:rPr lang="en-US" sz="5400" dirty="0" smtClean="0">
                <a:latin typeface="Brush Script MT" panose="03060802040406070304" pitchFamily="66" charset="0"/>
              </a:rPr>
              <a:t>Something people sing at Christmas that rhymes with barrel.</a:t>
            </a:r>
            <a:endParaRPr lang="es-ES" sz="5400" b="1" dirty="0">
              <a:latin typeface="Brush Script MT" panose="03060802040406070304" pitchFamily="66" charset="0"/>
            </a:endParaRPr>
          </a:p>
        </p:txBody>
      </p:sp>
      <p:grpSp>
        <p:nvGrpSpPr>
          <p:cNvPr id="2" name="1 Grupo"/>
          <p:cNvGrpSpPr/>
          <p:nvPr/>
        </p:nvGrpSpPr>
        <p:grpSpPr>
          <a:xfrm>
            <a:off x="2195736" y="1916832"/>
            <a:ext cx="5318903" cy="3549909"/>
            <a:chOff x="837273" y="2240650"/>
            <a:chExt cx="5318903" cy="3549909"/>
          </a:xfrm>
        </p:grpSpPr>
        <p:pic>
          <p:nvPicPr>
            <p:cNvPr id="3074" name="Picture 2"/>
            <p:cNvPicPr>
              <a:picLocks noChangeAspect="1" noChangeArrowheads="1"/>
            </p:cNvPicPr>
            <p:nvPr/>
          </p:nvPicPr>
          <p:blipFill>
            <a:blip r:embed="rId5">
              <a:extLst>
                <a:ext uri="{BEBA8EAE-BF5A-486C-A8C5-ECC9F3942E4B}">
                  <a14:imgProps xmlns:a14="http://schemas.microsoft.com/office/drawing/2010/main">
                    <a14:imgLayer r:embed="rId6">
                      <a14:imgEffect>
                        <a14:backgroundRemoval t="0" b="100000" l="0" r="95447">
                          <a14:foregroundMark x1="5254" y1="16071" x2="3853" y2="27902"/>
                          <a14:foregroundMark x1="8231" y1="25893" x2="9632" y2="28795"/>
                          <a14:foregroundMark x1="22242" y1="21205" x2="46935" y2="14732"/>
                          <a14:foregroundMark x1="6830" y1="14732" x2="38529" y2="4911"/>
                          <a14:foregroundMark x1="40630" y1="2009" x2="46585" y2="2009"/>
                          <a14:foregroundMark x1="30298" y1="91295" x2="58319" y2="81920"/>
                          <a14:foregroundMark x1="24869" y1="95982" x2="22592" y2="97768"/>
                          <a14:foregroundMark x1="20841" y1="83259" x2="21891" y2="90402"/>
                          <a14:foregroundMark x1="15587" y1="67857" x2="15236" y2="83705"/>
                          <a14:foregroundMark x1="13835" y1="38170" x2="15236" y2="61161"/>
                          <a14:foregroundMark x1="25569" y1="56920" x2="40280" y2="62723"/>
                          <a14:foregroundMark x1="40981" y1="45759" x2="53940" y2="55134"/>
                          <a14:foregroundMark x1="26620" y1="55134" x2="25569" y2="64955"/>
                          <a14:foregroundMark x1="17513" y1="34821" x2="37653" y2="44866"/>
                          <a14:foregroundMark x1="19615" y1="64063" x2="16287" y2="66741"/>
                          <a14:foregroundMark x1="3503" y1="14732" x2="1926" y2="15625"/>
                          <a14:foregroundMark x1="1226" y1="23661" x2="1926" y2="27455"/>
                          <a14:foregroundMark x1="57968" y1="29241" x2="57618" y2="56473"/>
                          <a14:foregroundMark x1="57618" y1="48438" x2="57968" y2="58929"/>
                          <a14:foregroundMark x1="55342" y1="69196" x2="31874" y2="79911"/>
                          <a14:foregroundMark x1="16287" y1="87500" x2="17863" y2="93973"/>
                          <a14:foregroundMark x1="48336" y1="2902" x2="51313" y2="6696"/>
                          <a14:foregroundMark x1="39930" y1="2009" x2="33975" y2="7143"/>
                          <a14:foregroundMark x1="54291" y1="10491" x2="55692" y2="19866"/>
                        </a14:backgroundRemoval>
                      </a14:imgEffect>
                    </a14:imgLayer>
                  </a14:imgProps>
                </a:ext>
                <a:ext uri="{28A0092B-C50C-407E-A947-70E740481C1C}">
                  <a14:useLocalDpi xmlns:a14="http://schemas.microsoft.com/office/drawing/2010/main" val="0"/>
                </a:ext>
              </a:extLst>
            </a:blip>
            <a:stretch>
              <a:fillRect/>
            </a:stretch>
          </p:blipFill>
          <p:spPr bwMode="auto">
            <a:xfrm>
              <a:off x="2915816" y="2634186"/>
              <a:ext cx="3240360" cy="2542348"/>
            </a:xfrm>
            <a:prstGeom prst="rect">
              <a:avLst/>
            </a:prstGeom>
            <a:noFill/>
            <a:effectLst>
              <a:glow rad="50800">
                <a:schemeClr val="tx1"/>
              </a:glow>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7170" name="Picture 2" descr="http://www.clipartlord.com/wp-content/uploads/2012/12/carolers3.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37273" y="2240650"/>
              <a:ext cx="5023172" cy="3549909"/>
            </a:xfrm>
            <a:prstGeom prst="rect">
              <a:avLst/>
            </a:prstGeom>
            <a:noFill/>
            <a:extLst>
              <a:ext uri="{909E8E84-426E-40DD-AFC4-6F175D3DCCD1}">
                <a14:hiddenFill xmlns:a14="http://schemas.microsoft.com/office/drawing/2010/main">
                  <a:solidFill>
                    <a:srgbClr val="FFFFFF"/>
                  </a:solidFill>
                </a14:hiddenFill>
              </a:ext>
            </a:extLst>
          </p:spPr>
        </p:pic>
      </p:grpSp>
      <p:pic>
        <p:nvPicPr>
          <p:cNvPr id="3" name="Picture 2" descr="cmas tree">
            <a:hlinkClick r:id="" action="ppaction://hlinkshowjump?jump=nextslide">
              <a:snd r:embed="rId8" name="\jingle.wav"/>
            </a:hlinkClick>
          </p:cNvPr>
          <p:cNvPicPr>
            <a:picLocks noChangeAspect="1"/>
          </p:cNvPicPr>
          <p:nvPr/>
        </p:nvPicPr>
        <p:blipFill>
          <a:blip r:embed="rId9"/>
          <a:stretch>
            <a:fillRect/>
          </a:stretch>
        </p:blipFill>
        <p:spPr>
          <a:xfrm rot="5400000">
            <a:off x="7760970" y="5616575"/>
            <a:ext cx="1136650" cy="1136650"/>
          </a:xfrm>
          <a:prstGeom prst="rect">
            <a:avLst/>
          </a:prstGeom>
        </p:spPr>
      </p:pic>
      <p:pic>
        <p:nvPicPr>
          <p:cNvPr id="12" name="Picture 11" descr="cmas tree">
            <a:hlinkClick r:id="" action="ppaction://hlinkshowjump?jump=previousslide">
              <a:snd r:embed="rId8" name="\jingle.wav"/>
            </a:hlinkClick>
          </p:cNvPr>
          <p:cNvPicPr>
            <a:picLocks noChangeAspect="1"/>
          </p:cNvPicPr>
          <p:nvPr/>
        </p:nvPicPr>
        <p:blipFill>
          <a:blip r:embed="rId9"/>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Effect transition="in" filter="fade">
                                      <p:cBhvr>
                                        <p:cTn id="9" dur="100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10"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411760" y="5108991"/>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tree</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818696" y="697920"/>
            <a:ext cx="8145792" cy="1938992"/>
          </a:xfrm>
          <a:prstGeom prst="rect">
            <a:avLst/>
          </a:prstGeom>
          <a:noFill/>
        </p:spPr>
        <p:txBody>
          <a:bodyPr wrap="square" rtlCol="0">
            <a:spAutoFit/>
          </a:bodyPr>
          <a:lstStyle/>
          <a:p>
            <a:pPr algn="ctr"/>
            <a:r>
              <a:rPr lang="en-US" sz="6000" dirty="0" smtClean="0">
                <a:latin typeface="Brush Script MT" panose="03060802040406070304" pitchFamily="66" charset="0"/>
              </a:rPr>
              <a:t>Something green you decorate that rhymes with see.</a:t>
            </a:r>
            <a:endParaRPr lang="es-ES" sz="6000" b="1" dirty="0">
              <a:latin typeface="Brush Script MT" panose="03060802040406070304" pitchFamily="66" charset="0"/>
            </a:endParaRPr>
          </a:p>
        </p:txBody>
      </p:sp>
      <p:pic>
        <p:nvPicPr>
          <p:cNvPr id="2" name="Picture 2" descr="http://www.clipartlord.com/wp-content/uploads/2013/10/animated-christmas-tree2.gif"/>
          <p:cNvPicPr>
            <a:picLocks noChangeAspect="1" noChangeArrowheads="1" noCrop="1"/>
          </p:cNvPicPr>
          <p:nvPr/>
        </p:nvPicPr>
        <p:blipFill>
          <a:blip r:embed="rId5">
            <a:extLst>
              <a:ext uri="{28A0092B-C50C-407E-A947-70E740481C1C}">
                <a14:useLocalDpi xmlns:a14="http://schemas.microsoft.com/office/drawing/2010/main" val="0"/>
              </a:ext>
            </a:extLst>
          </a:blip>
          <a:srcRect/>
          <a:stretch>
            <a:fillRect/>
          </a:stretch>
        </p:blipFill>
        <p:spPr bwMode="auto">
          <a:xfrm>
            <a:off x="3519426" y="2692987"/>
            <a:ext cx="2104628" cy="2367707"/>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12" name="Picture 1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750" fill="hold"/>
                                        <p:tgtEl>
                                          <p:spTgt spid="2"/>
                                        </p:tgtEl>
                                        <p:attrNameLst>
                                          <p:attrName>ppt_w</p:attrName>
                                        </p:attrNameLst>
                                      </p:cBhvr>
                                      <p:tavLst>
                                        <p:tav tm="0">
                                          <p:val>
                                            <p:fltVal val="0"/>
                                          </p:val>
                                        </p:tav>
                                        <p:tav tm="100000">
                                          <p:val>
                                            <p:strVal val="#ppt_w"/>
                                          </p:val>
                                        </p:tav>
                                      </p:tavLst>
                                    </p:anim>
                                    <p:anim calcmode="lin" valueType="num">
                                      <p:cBhvr>
                                        <p:cTn id="8" dur="750" fill="hold"/>
                                        <p:tgtEl>
                                          <p:spTgt spid="2"/>
                                        </p:tgtEl>
                                        <p:attrNameLst>
                                          <p:attrName>ppt_h</p:attrName>
                                        </p:attrNameLst>
                                      </p:cBhvr>
                                      <p:tavLst>
                                        <p:tav tm="0">
                                          <p:val>
                                            <p:fltVal val="0"/>
                                          </p:val>
                                        </p:tav>
                                        <p:tav tm="100000">
                                          <p:val>
                                            <p:strVal val="#ppt_h"/>
                                          </p:val>
                                        </p:tav>
                                      </p:tavLst>
                                    </p:anim>
                                    <p:animEffect transition="in" filter="fade">
                                      <p:cBhvr>
                                        <p:cTn id="9" dur="750"/>
                                        <p:tgtEl>
                                          <p:spTgt spid="2"/>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411760" y="5108991"/>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star</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179513" y="738570"/>
            <a:ext cx="8784976" cy="1754326"/>
          </a:xfrm>
          <a:prstGeom prst="rect">
            <a:avLst/>
          </a:prstGeom>
          <a:noFill/>
        </p:spPr>
        <p:txBody>
          <a:bodyPr wrap="square" rtlCol="0">
            <a:spAutoFit/>
          </a:bodyPr>
          <a:lstStyle/>
          <a:p>
            <a:pPr algn="ctr"/>
            <a:r>
              <a:rPr lang="en-US" sz="5400" dirty="0" smtClean="0">
                <a:latin typeface="Brush Script MT" panose="03060802040406070304" pitchFamily="66" charset="0"/>
              </a:rPr>
              <a:t>Something you put on the top </a:t>
            </a:r>
            <a:endParaRPr lang="en-US" sz="5400" dirty="0" smtClean="0">
              <a:latin typeface="Brush Script MT" panose="03060802040406070304" pitchFamily="66" charset="0"/>
            </a:endParaRPr>
          </a:p>
          <a:p>
            <a:pPr algn="ctr"/>
            <a:r>
              <a:rPr lang="en-US" sz="5400" dirty="0" smtClean="0">
                <a:latin typeface="Brush Script MT" panose="03060802040406070304" pitchFamily="66" charset="0"/>
              </a:rPr>
              <a:t>of the tree that rhymes with guitar.</a:t>
            </a:r>
            <a:endParaRPr lang="es-ES" sz="5400" b="1" dirty="0">
              <a:latin typeface="Brush Script MT" panose="03060802040406070304" pitchFamily="66" charset="0"/>
            </a:endParaRPr>
          </a:p>
        </p:txBody>
      </p:sp>
      <p:pic>
        <p:nvPicPr>
          <p:cNvPr id="12290" name="Picture 2" descr="http://novaxove.com/files/2013/04/star_0001.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28652" y="2352588"/>
            <a:ext cx="2883508" cy="2883509"/>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p:cTn id="7" dur="1000" fill="hold"/>
                                        <p:tgtEl>
                                          <p:spTgt spid="12290"/>
                                        </p:tgtEl>
                                        <p:attrNameLst>
                                          <p:attrName>ppt_w</p:attrName>
                                        </p:attrNameLst>
                                      </p:cBhvr>
                                      <p:tavLst>
                                        <p:tav tm="0">
                                          <p:val>
                                            <p:fltVal val="0"/>
                                          </p:val>
                                        </p:tav>
                                        <p:tav tm="100000">
                                          <p:val>
                                            <p:strVal val="#ppt_w"/>
                                          </p:val>
                                        </p:tav>
                                      </p:tavLst>
                                    </p:anim>
                                    <p:anim calcmode="lin" valueType="num">
                                      <p:cBhvr>
                                        <p:cTn id="8" dur="1000" fill="hold"/>
                                        <p:tgtEl>
                                          <p:spTgt spid="12290"/>
                                        </p:tgtEl>
                                        <p:attrNameLst>
                                          <p:attrName>ppt_h</p:attrName>
                                        </p:attrNameLst>
                                      </p:cBhvr>
                                      <p:tavLst>
                                        <p:tav tm="0">
                                          <p:val>
                                            <p:fltVal val="0"/>
                                          </p:val>
                                        </p:tav>
                                        <p:tav tm="100000">
                                          <p:val>
                                            <p:strVal val="#ppt_h"/>
                                          </p:val>
                                        </p:tav>
                                      </p:tavLst>
                                    </p:anim>
                                    <p:animEffect transition="in" filter="fade">
                                      <p:cBhvr>
                                        <p:cTn id="9" dur="1000"/>
                                        <p:tgtEl>
                                          <p:spTgt spid="12290"/>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Title 1"/>
          <p:cNvSpPr>
            <a:spLocks noGrp="1"/>
          </p:cNvSpPr>
          <p:nvPr>
            <p:ph type="title"/>
          </p:nvPr>
        </p:nvSpPr>
        <p:spPr/>
        <p:txBody>
          <a:bodyPr/>
          <a:p>
            <a:r>
              <a:rPr lang="en-US">
                <a:ln w="22225">
                  <a:solidFill>
                    <a:schemeClr val="accent2"/>
                  </a:solidFill>
                  <a:prstDash val="solid"/>
                </a:ln>
                <a:solidFill>
                  <a:schemeClr val="accent2">
                    <a:lumMod val="40000"/>
                    <a:lumOff val="60000"/>
                  </a:schemeClr>
                </a:solidFill>
                <a:effectLst/>
              </a:rPr>
              <a:t>What is it?</a:t>
            </a:r>
            <a:endParaRPr lang="en-US">
              <a:ln w="22225">
                <a:solidFill>
                  <a:schemeClr val="accent2"/>
                </a:solidFill>
                <a:prstDash val="solid"/>
              </a:ln>
              <a:solidFill>
                <a:schemeClr val="accent2">
                  <a:lumMod val="40000"/>
                  <a:lumOff val="60000"/>
                </a:schemeClr>
              </a:solidFill>
              <a:effectLst/>
            </a:endParaRPr>
          </a:p>
        </p:txBody>
      </p:sp>
      <p:pic>
        <p:nvPicPr>
          <p:cNvPr id="5" name="Picture 4" descr="cmas tree">
            <a:hlinkClick r:id="" action="ppaction://hlinkshowjump?jump=nextslide">
              <a:snd r:embed="rId1" name="\jingle.wav"/>
            </a:hlinkClick>
          </p:cNvPr>
          <p:cNvPicPr>
            <a:picLocks noChangeAspect="1"/>
          </p:cNvPicPr>
          <p:nvPr/>
        </p:nvPicPr>
        <p:blipFill>
          <a:blip r:embed="rId2"/>
          <a:stretch>
            <a:fillRect/>
          </a:stretch>
        </p:blipFill>
        <p:spPr>
          <a:xfrm rot="5400000">
            <a:off x="7760335" y="5616575"/>
            <a:ext cx="1136650" cy="1136650"/>
          </a:xfrm>
          <a:prstGeom prst="rect">
            <a:avLst/>
          </a:prstGeom>
        </p:spPr>
      </p:pic>
      <p:pic>
        <p:nvPicPr>
          <p:cNvPr id="6" name="Picture 5" descr="cmas tree">
            <a:hlinkClick r:id="" action="ppaction://noaction">
              <a:snd r:embed="rId1" name="\jingle.wav"/>
            </a:hlinkClick>
          </p:cNvPr>
          <p:cNvPicPr>
            <a:picLocks noChangeAspect="1"/>
          </p:cNvPicPr>
          <p:nvPr/>
        </p:nvPicPr>
        <p:blipFill>
          <a:blip r:embed="rId2"/>
          <a:stretch>
            <a:fillRect/>
          </a:stretch>
        </p:blipFill>
        <p:spPr>
          <a:xfrm rot="5400000" flipV="1">
            <a:off x="-27940" y="5749925"/>
            <a:ext cx="1136650" cy="1080770"/>
          </a:xfrm>
          <a:prstGeom prst="rect">
            <a:avLst/>
          </a:prstGeom>
        </p:spPr>
      </p:pic>
      <p:pic>
        <p:nvPicPr>
          <p:cNvPr id="7" name="Learn Christmas Vocabulary _ What Is It_ _ English Pattern Practice for ESL _ Fun Kids English">
            <a:hlinkClick r:id="" action="ppaction://media"/>
          </p:cNvPr>
          <p:cNvPicPr/>
          <p:nvPr>
            <p:ph idx="1"/>
            <a:videoFile r:link="rId3"/>
            <p:extLst>
              <p:ext uri="{DAA4B4D4-6D71-4841-9C94-3DE7FCFB9230}">
                <p14:media xmlns:p14="http://schemas.microsoft.com/office/powerpoint/2010/main" r:link="rId4"/>
              </p:ext>
            </p:extLst>
          </p:nvPr>
        </p:nvPicPr>
        <p:blipFill>
          <a:blip r:embed="rId5"/>
          <a:stretch>
            <a:fillRect/>
          </a:stretch>
        </p:blipFill>
        <p:spPr>
          <a:xfrm>
            <a:off x="548922" y="1195705"/>
            <a:ext cx="8046156" cy="4525963"/>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video fullScrn="0">
              <p:cMediaNode>
                <p:cTn id="2" fill="hold" display="1">
                  <p:stCondLst>
                    <p:cond delay="indefinite"/>
                  </p:stCondLst>
                  <p:endCondLst>
                    <p:cond evt="onNext">
                      <p:tgtEl>
                        <p:sldTgt/>
                      </p:tgtEl>
                    </p:cond>
                    <p:cond evt="onPrev">
                      <p:tgtEl>
                        <p:sldTgt/>
                      </p:tgtEl>
                    </p:cond>
                  </p:endCondLst>
                </p:cTn>
                <p:tgtEl>
                  <p:spTgt spid="7"/>
                </p:tgtEl>
              </p:cMediaNode>
            </p:video>
            <p:seq concurrent="1" nextAc="seek">
              <p:cTn id="3" restart="whenNotActive" fill="hold" evtFilter="cancelBubble" nodeType="interactiveSeq">
                <p:stCondLst>
                  <p:cond evt="onClick" delay="0">
                    <p:tgtEl>
                      <p:spTgt spid="7"/>
                    </p:tgtEl>
                  </p:cond>
                </p:stCondLst>
                <p:endSync evt="end" delay="0">
                  <p:rtn val="all"/>
                </p:endSync>
                <p:childTnLst>
                  <p:par>
                    <p:cTn id="4" fill="hold">
                      <p:stCondLst>
                        <p:cond delay="0"/>
                      </p:stCondLst>
                      <p:childTnLst>
                        <p:par>
                          <p:cTn id="5" fill="hold">
                            <p:stCondLst>
                              <p:cond delay="0"/>
                            </p:stCondLst>
                            <p:childTnLst>
                              <p:par>
                                <p:cTn id="6" presetID="2" presetClass="mediacall" presetSubtype="0" fill="hold" nodeType="clickEffect">
                                  <p:stCondLst>
                                    <p:cond delay="0"/>
                                  </p:stCondLst>
                                  <p:childTnLst>
                                    <p:cmd type="call" cmd="togglePause">
                                      <p:cBhvr additive="base">
                                        <p:cTn id="7" dur="1" fill="hold"/>
                                        <p:tgtEl>
                                          <p:spTgt spid="7"/>
                                        </p:tgtEl>
                                      </p:cBhvr>
                                    </p:cmd>
                                  </p:childTnLst>
                                </p:cTn>
                              </p:par>
                            </p:childTnLst>
                          </p:cTn>
                        </p:par>
                      </p:childTnLst>
                    </p:cTn>
                  </p:par>
                </p:childTnLst>
              </p:cTn>
              <p:nextCondLst>
                <p:cond evt="onClick" delay="0">
                  <p:tgtEl>
                    <p:spTgt spid="7"/>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411760" y="5108991"/>
            <a:ext cx="3816424" cy="1344345"/>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wreath</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179513" y="738570"/>
            <a:ext cx="8784976" cy="1754326"/>
          </a:xfrm>
          <a:prstGeom prst="rect">
            <a:avLst/>
          </a:prstGeom>
          <a:noFill/>
        </p:spPr>
        <p:txBody>
          <a:bodyPr wrap="square" rtlCol="0">
            <a:spAutoFit/>
          </a:bodyPr>
          <a:lstStyle/>
          <a:p>
            <a:pPr algn="ctr"/>
            <a:r>
              <a:rPr lang="en-US" sz="5400" dirty="0" smtClean="0">
                <a:latin typeface="Brush Script MT" panose="03060802040406070304" pitchFamily="66" charset="0"/>
              </a:rPr>
              <a:t>Something you put on the door </a:t>
            </a:r>
            <a:endParaRPr lang="en-US" sz="5400" dirty="0" smtClean="0">
              <a:latin typeface="Brush Script MT" panose="03060802040406070304" pitchFamily="66" charset="0"/>
            </a:endParaRPr>
          </a:p>
          <a:p>
            <a:pPr algn="ctr"/>
            <a:r>
              <a:rPr lang="en-US" sz="5400" dirty="0" smtClean="0">
                <a:latin typeface="Brush Script MT" panose="03060802040406070304" pitchFamily="66" charset="0"/>
              </a:rPr>
              <a:t>that rhymes with read.</a:t>
            </a:r>
            <a:endParaRPr lang="es-ES" sz="5400" b="1" dirty="0">
              <a:latin typeface="Brush Script MT" panose="03060802040406070304" pitchFamily="66" charset="0"/>
            </a:endParaRPr>
          </a:p>
        </p:txBody>
      </p:sp>
      <p:pic>
        <p:nvPicPr>
          <p:cNvPr id="4098" name="Picture 2" descr="http://www.clipartlord.com/wp-content/uploads/2013/11/christmas-wreath7.png"/>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9507" t="4176" r="8418" b="2716"/>
          <a:stretch>
            <a:fillRect/>
          </a:stretch>
        </p:blipFill>
        <p:spPr bwMode="auto">
          <a:xfrm>
            <a:off x="3131840" y="2466465"/>
            <a:ext cx="2712883" cy="3077568"/>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p:cTn id="7" dur="1000" fill="hold"/>
                                        <p:tgtEl>
                                          <p:spTgt spid="4098"/>
                                        </p:tgtEl>
                                        <p:attrNameLst>
                                          <p:attrName>ppt_w</p:attrName>
                                        </p:attrNameLst>
                                      </p:cBhvr>
                                      <p:tavLst>
                                        <p:tav tm="0">
                                          <p:val>
                                            <p:fltVal val="0"/>
                                          </p:val>
                                        </p:tav>
                                        <p:tav tm="100000">
                                          <p:val>
                                            <p:strVal val="#ppt_w"/>
                                          </p:val>
                                        </p:tav>
                                      </p:tavLst>
                                    </p:anim>
                                    <p:anim calcmode="lin" valueType="num">
                                      <p:cBhvr>
                                        <p:cTn id="8" dur="1000" fill="hold"/>
                                        <p:tgtEl>
                                          <p:spTgt spid="4098"/>
                                        </p:tgtEl>
                                        <p:attrNameLst>
                                          <p:attrName>ppt_h</p:attrName>
                                        </p:attrNameLst>
                                      </p:cBhvr>
                                      <p:tavLst>
                                        <p:tav tm="0">
                                          <p:val>
                                            <p:fltVal val="0"/>
                                          </p:val>
                                        </p:tav>
                                        <p:tav tm="100000">
                                          <p:val>
                                            <p:strVal val="#ppt_h"/>
                                          </p:val>
                                        </p:tav>
                                      </p:tavLst>
                                    </p:anim>
                                    <p:animEffect transition="in" filter="fade">
                                      <p:cBhvr>
                                        <p:cTn id="9" dur="1000"/>
                                        <p:tgtEl>
                                          <p:spTgt spid="4098"/>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771800" y="5085184"/>
            <a:ext cx="3816424" cy="1512168"/>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holly</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179513" y="548680"/>
            <a:ext cx="8784976" cy="2123658"/>
          </a:xfrm>
          <a:prstGeom prst="rect">
            <a:avLst/>
          </a:prstGeom>
          <a:noFill/>
        </p:spPr>
        <p:txBody>
          <a:bodyPr wrap="square" rtlCol="0">
            <a:spAutoFit/>
          </a:bodyPr>
          <a:lstStyle/>
          <a:p>
            <a:pPr algn="ctr"/>
            <a:r>
              <a:rPr lang="en-US" sz="6600" dirty="0" smtClean="0">
                <a:latin typeface="Brush Script MT" panose="03060802040406070304" pitchFamily="66" charset="0"/>
              </a:rPr>
              <a:t>A Christmas ornament</a:t>
            </a:r>
            <a:endParaRPr lang="en-US" sz="6600" dirty="0" smtClean="0">
              <a:latin typeface="Brush Script MT" panose="03060802040406070304" pitchFamily="66" charset="0"/>
            </a:endParaRPr>
          </a:p>
          <a:p>
            <a:pPr algn="ctr"/>
            <a:r>
              <a:rPr lang="en-US" sz="6600" dirty="0" smtClean="0">
                <a:latin typeface="Brush Script MT" panose="03060802040406070304" pitchFamily="66" charset="0"/>
              </a:rPr>
              <a:t>that rhymes with </a:t>
            </a:r>
            <a:r>
              <a:rPr lang="en-US" sz="6600" dirty="0" err="1" smtClean="0">
                <a:latin typeface="Brush Script MT" panose="03060802040406070304" pitchFamily="66" charset="0"/>
              </a:rPr>
              <a:t>lolly</a:t>
            </a:r>
            <a:r>
              <a:rPr lang="en-US" sz="6600" dirty="0" smtClean="0">
                <a:latin typeface="Brush Script MT" panose="03060802040406070304" pitchFamily="66" charset="0"/>
              </a:rPr>
              <a:t>.</a:t>
            </a:r>
            <a:endParaRPr lang="es-ES" sz="6600" b="1" dirty="0">
              <a:latin typeface="Brush Script MT" panose="03060802040406070304" pitchFamily="66" charset="0"/>
            </a:endParaRPr>
          </a:p>
        </p:txBody>
      </p:sp>
      <p:pic>
        <p:nvPicPr>
          <p:cNvPr id="5122" name="Picture 2" descr="http://www.clipartlord.com/wp-content/uploads/2013/01/holly3.p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77827" y="2132856"/>
            <a:ext cx="3594373" cy="3256323"/>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p:cTn id="7" dur="1000" fill="hold"/>
                                        <p:tgtEl>
                                          <p:spTgt spid="5122"/>
                                        </p:tgtEl>
                                        <p:attrNameLst>
                                          <p:attrName>ppt_w</p:attrName>
                                        </p:attrNameLst>
                                      </p:cBhvr>
                                      <p:tavLst>
                                        <p:tav tm="0">
                                          <p:val>
                                            <p:fltVal val="0"/>
                                          </p:val>
                                        </p:tav>
                                        <p:tav tm="100000">
                                          <p:val>
                                            <p:strVal val="#ppt_w"/>
                                          </p:val>
                                        </p:tav>
                                      </p:tavLst>
                                    </p:anim>
                                    <p:anim calcmode="lin" valueType="num">
                                      <p:cBhvr>
                                        <p:cTn id="8" dur="1000" fill="hold"/>
                                        <p:tgtEl>
                                          <p:spTgt spid="5122"/>
                                        </p:tgtEl>
                                        <p:attrNameLst>
                                          <p:attrName>ppt_h</p:attrName>
                                        </p:attrNameLst>
                                      </p:cBhvr>
                                      <p:tavLst>
                                        <p:tav tm="0">
                                          <p:val>
                                            <p:fltVal val="0"/>
                                          </p:val>
                                        </p:tav>
                                        <p:tav tm="100000">
                                          <p:val>
                                            <p:strVal val="#ppt_h"/>
                                          </p:val>
                                        </p:tav>
                                      </p:tavLst>
                                    </p:anim>
                                    <p:animEffect transition="in" filter="fade">
                                      <p:cBhvr>
                                        <p:cTn id="9" dur="1000"/>
                                        <p:tgtEl>
                                          <p:spTgt spid="5122"/>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411760" y="5269018"/>
            <a:ext cx="4428232" cy="1472350"/>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stocking</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467544" y="620688"/>
            <a:ext cx="8712968" cy="1938992"/>
          </a:xfrm>
          <a:prstGeom prst="rect">
            <a:avLst/>
          </a:prstGeom>
          <a:noFill/>
        </p:spPr>
        <p:txBody>
          <a:bodyPr wrap="square" rtlCol="0">
            <a:spAutoFit/>
          </a:bodyPr>
          <a:lstStyle/>
          <a:p>
            <a:pPr algn="ctr"/>
            <a:r>
              <a:rPr lang="en-US" sz="6000" dirty="0" smtClean="0">
                <a:latin typeface="Brush Script MT" panose="03060802040406070304" pitchFamily="66" charset="0"/>
              </a:rPr>
              <a:t>Something you hang by the fireplace that rhymes with rocking.</a:t>
            </a:r>
            <a:endParaRPr lang="en-US" sz="6000" dirty="0" smtClean="0">
              <a:latin typeface="Brush Script MT" panose="03060802040406070304" pitchFamily="66" charset="0"/>
            </a:endParaRPr>
          </a:p>
        </p:txBody>
      </p:sp>
      <p:pic>
        <p:nvPicPr>
          <p:cNvPr id="3074" name="Picture 2"/>
          <p:cNvPicPr>
            <a:picLocks noChangeAspect="1" noChangeArrowheads="1"/>
          </p:cNvPicPr>
          <p:nvPr/>
        </p:nvPicPr>
        <p:blipFill>
          <a:blip r:embed="rId5">
            <a:extLst>
              <a:ext uri="{28A0092B-C50C-407E-A947-70E740481C1C}">
                <a14:useLocalDpi xmlns:a14="http://schemas.microsoft.com/office/drawing/2010/main" val="0"/>
              </a:ext>
            </a:extLst>
          </a:blip>
          <a:stretch>
            <a:fillRect/>
          </a:stretch>
        </p:blipFill>
        <p:spPr bwMode="auto">
          <a:xfrm>
            <a:off x="3665489" y="2458355"/>
            <a:ext cx="1770607" cy="277084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p:cTn id="7" dur="1000" fill="hold"/>
                                        <p:tgtEl>
                                          <p:spTgt spid="3074"/>
                                        </p:tgtEl>
                                        <p:attrNameLst>
                                          <p:attrName>ppt_w</p:attrName>
                                        </p:attrNameLst>
                                      </p:cBhvr>
                                      <p:tavLst>
                                        <p:tav tm="0">
                                          <p:val>
                                            <p:fltVal val="0"/>
                                          </p:val>
                                        </p:tav>
                                        <p:tav tm="100000">
                                          <p:val>
                                            <p:strVal val="#ppt_w"/>
                                          </p:val>
                                        </p:tav>
                                      </p:tavLst>
                                    </p:anim>
                                    <p:anim calcmode="lin" valueType="num">
                                      <p:cBhvr>
                                        <p:cTn id="8" dur="1000" fill="hold"/>
                                        <p:tgtEl>
                                          <p:spTgt spid="3074"/>
                                        </p:tgtEl>
                                        <p:attrNameLst>
                                          <p:attrName>ppt_h</p:attrName>
                                        </p:attrNameLst>
                                      </p:cBhvr>
                                      <p:tavLst>
                                        <p:tav tm="0">
                                          <p:val>
                                            <p:fltVal val="0"/>
                                          </p:val>
                                        </p:tav>
                                        <p:tav tm="100000">
                                          <p:val>
                                            <p:strVal val="#ppt_h"/>
                                          </p:val>
                                        </p:tav>
                                      </p:tavLst>
                                    </p:anim>
                                    <p:animEffect transition="in" filter="fade">
                                      <p:cBhvr>
                                        <p:cTn id="9" dur="1000"/>
                                        <p:tgtEl>
                                          <p:spTgt spid="3074"/>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339752" y="5061000"/>
            <a:ext cx="4572248" cy="1472350"/>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candle</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572190" y="476672"/>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you light </a:t>
            </a:r>
            <a:endParaRPr lang="en-US" sz="6600" dirty="0" smtClean="0">
              <a:latin typeface="Brush Script MT" panose="03060802040406070304" pitchFamily="66" charset="0"/>
            </a:endParaRPr>
          </a:p>
          <a:p>
            <a:pPr algn="ctr"/>
            <a:r>
              <a:rPr lang="en-US" sz="6600" dirty="0" smtClean="0">
                <a:latin typeface="Brush Script MT" panose="03060802040406070304" pitchFamily="66" charset="0"/>
              </a:rPr>
              <a:t>that rhymes with handle.</a:t>
            </a:r>
            <a:endParaRPr lang="en-US" sz="6600" dirty="0" smtClean="0">
              <a:latin typeface="Brush Script MT" panose="03060802040406070304" pitchFamily="66" charset="0"/>
            </a:endParaRPr>
          </a:p>
        </p:txBody>
      </p:sp>
      <p:pic>
        <p:nvPicPr>
          <p:cNvPr id="8194" name="Picture 2" descr="http://www.clipartlord.com/wp-content/uploads/2012/11/christmas-candle.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576835" y="2492896"/>
            <a:ext cx="1913495" cy="2693794"/>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8194"/>
                                        </p:tgtEl>
                                        <p:attrNameLst>
                                          <p:attrName>style.visibility</p:attrName>
                                        </p:attrNameLst>
                                      </p:cBhvr>
                                      <p:to>
                                        <p:strVal val="visible"/>
                                      </p:to>
                                    </p:set>
                                    <p:anim calcmode="lin" valueType="num">
                                      <p:cBhvr>
                                        <p:cTn id="7" dur="1000" fill="hold"/>
                                        <p:tgtEl>
                                          <p:spTgt spid="8194"/>
                                        </p:tgtEl>
                                        <p:attrNameLst>
                                          <p:attrName>ppt_w</p:attrName>
                                        </p:attrNameLst>
                                      </p:cBhvr>
                                      <p:tavLst>
                                        <p:tav tm="0">
                                          <p:val>
                                            <p:fltVal val="0"/>
                                          </p:val>
                                        </p:tav>
                                        <p:tav tm="100000">
                                          <p:val>
                                            <p:strVal val="#ppt_w"/>
                                          </p:val>
                                        </p:tav>
                                      </p:tavLst>
                                    </p:anim>
                                    <p:anim calcmode="lin" valueType="num">
                                      <p:cBhvr>
                                        <p:cTn id="8" dur="1000" fill="hold"/>
                                        <p:tgtEl>
                                          <p:spTgt spid="8194"/>
                                        </p:tgtEl>
                                        <p:attrNameLst>
                                          <p:attrName>ppt_h</p:attrName>
                                        </p:attrNameLst>
                                      </p:cBhvr>
                                      <p:tavLst>
                                        <p:tav tm="0">
                                          <p:val>
                                            <p:fltVal val="0"/>
                                          </p:val>
                                        </p:tav>
                                        <p:tav tm="100000">
                                          <p:val>
                                            <p:strVal val="#ppt_h"/>
                                          </p:val>
                                        </p:tav>
                                      </p:tavLst>
                                    </p:anim>
                                    <p:animEffect transition="in" filter="fade">
                                      <p:cBhvr>
                                        <p:cTn id="9" dur="1000"/>
                                        <p:tgtEl>
                                          <p:spTgt spid="8194"/>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2555776" y="4986902"/>
            <a:ext cx="4032448" cy="1466434"/>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bell</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11560" y="620688"/>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Santa rings </a:t>
            </a:r>
            <a:endParaRPr lang="en-US" sz="6600" dirty="0" smtClean="0">
              <a:latin typeface="Brush Script MT" panose="03060802040406070304" pitchFamily="66" charset="0"/>
            </a:endParaRPr>
          </a:p>
          <a:p>
            <a:pPr algn="ctr"/>
            <a:r>
              <a:rPr lang="en-US" sz="6600" dirty="0" smtClean="0">
                <a:latin typeface="Brush Script MT" panose="03060802040406070304" pitchFamily="66" charset="0"/>
              </a:rPr>
              <a:t>that rhymes with well. </a:t>
            </a:r>
            <a:endParaRPr lang="en-US" sz="6600" dirty="0" smtClean="0">
              <a:latin typeface="Brush Script MT" panose="03060802040406070304" pitchFamily="66" charset="0"/>
            </a:endParaRPr>
          </a:p>
        </p:txBody>
      </p:sp>
      <p:pic>
        <p:nvPicPr>
          <p:cNvPr id="12" name="Picture 29" descr="http://openclipart.org/image/800px/svg_to_png/173577/christmas_bells.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87824" y="2213676"/>
            <a:ext cx="2997820" cy="30155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up)">
                                      <p:cBhvr>
                                        <p:cTn id="7" dur="1000"/>
                                        <p:tgtEl>
                                          <p:spTgt spid="12"/>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1763688" y="4986902"/>
            <a:ext cx="5472608" cy="1466434"/>
          </a:xfrm>
          <a:prstGeom prst="rect">
            <a:avLst/>
          </a:prstGeom>
          <a:noFill/>
        </p:spPr>
        <p:txBody>
          <a:bodyPr wrap="square" rtlCol="0">
            <a:prstTxWarp prst="textPlain">
              <a:avLst/>
            </a:prstTxWarp>
            <a:spAutoFit/>
          </a:bodyPr>
          <a:lstStyle/>
          <a:p>
            <a:pPr algn="ctr"/>
            <a:r>
              <a:rPr lang="es-ES_tradnl" sz="7200" dirty="0" err="1">
                <a:solidFill>
                  <a:srgbClr val="FF0000"/>
                </a:solidFill>
                <a:effectLst>
                  <a:outerShdw blurRad="38100" dist="38100" dir="2700000" algn="tl">
                    <a:srgbClr val="000000">
                      <a:alpha val="43137"/>
                    </a:srgbClr>
                  </a:outerShdw>
                </a:effectLst>
                <a:latin typeface="Brush Script MT" panose="03060802040406070304" pitchFamily="66" charset="0"/>
              </a:rPr>
              <a:t>c</a:t>
            </a: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andy</a:t>
            </a:r>
            <a:r>
              <a:rPr lang="es-ES_tradnl" sz="7200" dirty="0" smtClean="0">
                <a:solidFill>
                  <a:srgbClr val="FF0000"/>
                </a:solidFill>
                <a:effectLst>
                  <a:outerShdw blurRad="38100" dist="38100" dir="2700000" algn="tl">
                    <a:srgbClr val="000000">
                      <a:alpha val="43137"/>
                    </a:srgbClr>
                  </a:outerShdw>
                </a:effectLst>
                <a:latin typeface="Brush Script MT" panose="03060802040406070304" pitchFamily="66" charset="0"/>
              </a:rPr>
              <a:t> </a:t>
            </a: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cane</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11560" y="332656"/>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sweet</a:t>
            </a:r>
            <a:endParaRPr lang="en-US" sz="6600" dirty="0" smtClean="0">
              <a:latin typeface="Brush Script MT" panose="03060802040406070304" pitchFamily="66" charset="0"/>
            </a:endParaRPr>
          </a:p>
          <a:p>
            <a:pPr algn="ctr"/>
            <a:r>
              <a:rPr lang="en-US" sz="6600" dirty="0" smtClean="0">
                <a:latin typeface="Brush Script MT" panose="03060802040406070304" pitchFamily="66" charset="0"/>
              </a:rPr>
              <a:t>that rhymes with lane. </a:t>
            </a:r>
            <a:endParaRPr lang="en-US" sz="6600" dirty="0" smtClean="0">
              <a:latin typeface="Brush Script MT" panose="03060802040406070304" pitchFamily="66" charset="0"/>
            </a:endParaRPr>
          </a:p>
        </p:txBody>
      </p:sp>
      <p:pic>
        <p:nvPicPr>
          <p:cNvPr id="13" name="Picture 37" descr="http://www.midiclub.gr/images/christmas3.jpg"/>
          <p:cNvPicPr>
            <a:picLocks noChangeAspect="1" noChangeArrowheads="1"/>
          </p:cNvPicPr>
          <p:nvPr/>
        </p:nvPicPr>
        <p:blipFill>
          <a:blip r:embed="rId5"/>
          <a:srcRect/>
          <a:stretch>
            <a:fillRect/>
          </a:stretch>
        </p:blipFill>
        <p:spPr bwMode="auto">
          <a:xfrm>
            <a:off x="3347863" y="2397916"/>
            <a:ext cx="2448273" cy="2540082"/>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6" name="\jingle.wav"/>
            </a:hlinkClick>
          </p:cNvPr>
          <p:cNvPicPr>
            <a:picLocks noChangeAspect="1"/>
          </p:cNvPicPr>
          <p:nvPr/>
        </p:nvPicPr>
        <p:blipFill>
          <a:blip r:embed="rId7"/>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6" name="\jingle.wav"/>
            </a:hlinkClick>
          </p:cNvPr>
          <p:cNvPicPr>
            <a:picLocks noChangeAspect="1"/>
          </p:cNvPicPr>
          <p:nvPr/>
        </p:nvPicPr>
        <p:blipFill>
          <a:blip r:embed="rId7"/>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p:cTn id="7" dur="1000" fill="hold"/>
                                        <p:tgtEl>
                                          <p:spTgt spid="13"/>
                                        </p:tgtEl>
                                        <p:attrNameLst>
                                          <p:attrName>ppt_w</p:attrName>
                                        </p:attrNameLst>
                                      </p:cBhvr>
                                      <p:tavLst>
                                        <p:tav tm="0">
                                          <p:val>
                                            <p:fltVal val="0"/>
                                          </p:val>
                                        </p:tav>
                                        <p:tav tm="100000">
                                          <p:val>
                                            <p:strVal val="#ppt_w"/>
                                          </p:val>
                                        </p:tav>
                                      </p:tavLst>
                                    </p:anim>
                                    <p:anim calcmode="lin" valueType="num">
                                      <p:cBhvr>
                                        <p:cTn id="8" dur="1000" fill="hold"/>
                                        <p:tgtEl>
                                          <p:spTgt spid="13"/>
                                        </p:tgtEl>
                                        <p:attrNameLst>
                                          <p:attrName>ppt_h</p:attrName>
                                        </p:attrNameLst>
                                      </p:cBhvr>
                                      <p:tavLst>
                                        <p:tav tm="0">
                                          <p:val>
                                            <p:fltVal val="0"/>
                                          </p:val>
                                        </p:tav>
                                        <p:tav tm="100000">
                                          <p:val>
                                            <p:strVal val="#ppt_h"/>
                                          </p:val>
                                        </p:tav>
                                      </p:tavLst>
                                    </p:anim>
                                    <p:animEffect transition="in" filter="fade">
                                      <p:cBhvr>
                                        <p:cTn id="9" dur="1000"/>
                                        <p:tgtEl>
                                          <p:spTgt spid="13"/>
                                        </p:tgtEl>
                                      </p:cBhvr>
                                    </p:animEffect>
                                  </p:childTnLst>
                                  <p:subTnLst>
                                    <p:audio>
                                      <p:cMediaNode>
                                        <p:cTn display="0" masterRel="sameClick">
                                          <p:stCondLst>
                                            <p:cond evt="begin" delay="0">
                                              <p:tn val="5"/>
                                            </p:cond>
                                          </p:stCondLst>
                                          <p:endCondLst>
                                            <p:cond evt="onStopAudio" delay="0">
                                              <p:tgtEl>
                                                <p:sldTgt/>
                                              </p:tgtEl>
                                            </p:cond>
                                          </p:endCondLst>
                                        </p:cTn>
                                        <p:tgtEl>
                                          <p:sndTgt r:embed="rId8" name="chimes.wav"/>
                                        </p:tgtEl>
                                      </p:cMediaNode>
                                    </p:audio>
                                  </p:sub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5" name="4 Imagen"/>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17756" y="332656"/>
            <a:ext cx="1561956" cy="820027"/>
          </a:xfrm>
          <a:prstGeom prst="rect">
            <a:avLst/>
          </a:prstGeom>
        </p:spPr>
      </p:pic>
      <p:sp>
        <p:nvSpPr>
          <p:cNvPr id="4" name="3 CuadroTexto"/>
          <p:cNvSpPr txBox="1"/>
          <p:nvPr/>
        </p:nvSpPr>
        <p:spPr>
          <a:xfrm>
            <a:off x="3031288" y="3682578"/>
            <a:ext cx="3050120" cy="1664190"/>
          </a:xfrm>
          <a:prstGeom prst="rect">
            <a:avLst/>
          </a:prstGeom>
          <a:noFill/>
        </p:spPr>
        <p:txBody>
          <a:bodyPr wrap="square" rtlCol="0">
            <a:prstTxWarp prst="textPlain">
              <a:avLst/>
            </a:prstTxWarp>
            <a:spAutoFit/>
          </a:bodyPr>
          <a:lstStyle/>
          <a:p>
            <a:pPr algn="ctr"/>
            <a:r>
              <a:rPr lang="es-ES_tradnl" sz="72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lights</a:t>
            </a:r>
            <a:endParaRPr lang="es-ES" sz="72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sp>
        <p:nvSpPr>
          <p:cNvPr id="7" name="6 CuadroTexto"/>
          <p:cNvSpPr txBox="1"/>
          <p:nvPr/>
        </p:nvSpPr>
        <p:spPr>
          <a:xfrm>
            <a:off x="611560" y="729278"/>
            <a:ext cx="8032258" cy="2123658"/>
          </a:xfrm>
          <a:prstGeom prst="rect">
            <a:avLst/>
          </a:prstGeom>
          <a:noFill/>
        </p:spPr>
        <p:txBody>
          <a:bodyPr wrap="square" rtlCol="0">
            <a:spAutoFit/>
          </a:bodyPr>
          <a:lstStyle/>
          <a:p>
            <a:pPr algn="ctr"/>
            <a:r>
              <a:rPr lang="en-US" sz="6600" dirty="0" smtClean="0">
                <a:latin typeface="Brush Script MT" panose="03060802040406070304" pitchFamily="66" charset="0"/>
              </a:rPr>
              <a:t>Something people put on the roof that rhymes with rights.</a:t>
            </a:r>
            <a:endParaRPr lang="en-US" sz="6600" dirty="0" smtClean="0">
              <a:latin typeface="Brush Script MT" panose="03060802040406070304" pitchFamily="66" charset="0"/>
            </a:endParaRPr>
          </a:p>
        </p:txBody>
      </p:sp>
      <p:grpSp>
        <p:nvGrpSpPr>
          <p:cNvPr id="163" name="Group 46"/>
          <p:cNvGrpSpPr/>
          <p:nvPr/>
        </p:nvGrpSpPr>
        <p:grpSpPr bwMode="auto">
          <a:xfrm>
            <a:off x="2265586" y="2780878"/>
            <a:ext cx="4538662" cy="3600450"/>
            <a:chOff x="1167" y="1026"/>
            <a:chExt cx="2859" cy="2268"/>
          </a:xfrm>
        </p:grpSpPr>
        <p:grpSp>
          <p:nvGrpSpPr>
            <p:cNvPr id="164" name="Group 47"/>
            <p:cNvGrpSpPr/>
            <p:nvPr/>
          </p:nvGrpSpPr>
          <p:grpSpPr bwMode="auto">
            <a:xfrm>
              <a:off x="1167" y="1026"/>
              <a:ext cx="2847" cy="2255"/>
              <a:chOff x="1167" y="1026"/>
              <a:chExt cx="2847" cy="2255"/>
            </a:xfrm>
          </p:grpSpPr>
          <p:sp>
            <p:nvSpPr>
              <p:cNvPr id="277" name="Freeform 48"/>
              <p:cNvSpPr/>
              <p:nvPr/>
            </p:nvSpPr>
            <p:spPr bwMode="auto">
              <a:xfrm>
                <a:off x="1184" y="2262"/>
                <a:ext cx="157" cy="131"/>
              </a:xfrm>
              <a:custGeom>
                <a:avLst/>
                <a:gdLst>
                  <a:gd name="T0" fmla="*/ 22 w 157"/>
                  <a:gd name="T1" fmla="*/ 2 h 122"/>
                  <a:gd name="T2" fmla="*/ 13 w 157"/>
                  <a:gd name="T3" fmla="*/ 5 h 122"/>
                  <a:gd name="T4" fmla="*/ 5 w 157"/>
                  <a:gd name="T5" fmla="*/ 16 h 122"/>
                  <a:gd name="T6" fmla="*/ 2 w 157"/>
                  <a:gd name="T7" fmla="*/ 23 h 122"/>
                  <a:gd name="T8" fmla="*/ 0 w 157"/>
                  <a:gd name="T9" fmla="*/ 40 h 122"/>
                  <a:gd name="T10" fmla="*/ 0 w 157"/>
                  <a:gd name="T11" fmla="*/ 74 h 122"/>
                  <a:gd name="T12" fmla="*/ 5 w 157"/>
                  <a:gd name="T13" fmla="*/ 116 h 122"/>
                  <a:gd name="T14" fmla="*/ 11 w 157"/>
                  <a:gd name="T15" fmla="*/ 137 h 122"/>
                  <a:gd name="T16" fmla="*/ 22 w 157"/>
                  <a:gd name="T17" fmla="*/ 157 h 122"/>
                  <a:gd name="T18" fmla="*/ 36 w 157"/>
                  <a:gd name="T19" fmla="*/ 172 h 122"/>
                  <a:gd name="T20" fmla="*/ 52 w 157"/>
                  <a:gd name="T21" fmla="*/ 183 h 122"/>
                  <a:gd name="T22" fmla="*/ 69 w 157"/>
                  <a:gd name="T23" fmla="*/ 193 h 122"/>
                  <a:gd name="T24" fmla="*/ 85 w 157"/>
                  <a:gd name="T25" fmla="*/ 199 h 122"/>
                  <a:gd name="T26" fmla="*/ 105 w 157"/>
                  <a:gd name="T27" fmla="*/ 201 h 122"/>
                  <a:gd name="T28" fmla="*/ 121 w 157"/>
                  <a:gd name="T29" fmla="*/ 197 h 122"/>
                  <a:gd name="T30" fmla="*/ 138 w 157"/>
                  <a:gd name="T31" fmla="*/ 186 h 122"/>
                  <a:gd name="T32" fmla="*/ 149 w 157"/>
                  <a:gd name="T33" fmla="*/ 173 h 122"/>
                  <a:gd name="T34" fmla="*/ 154 w 157"/>
                  <a:gd name="T35" fmla="*/ 158 h 122"/>
                  <a:gd name="T36" fmla="*/ 157 w 157"/>
                  <a:gd name="T37" fmla="*/ 139 h 122"/>
                  <a:gd name="T38" fmla="*/ 157 w 157"/>
                  <a:gd name="T39" fmla="*/ 121 h 122"/>
                  <a:gd name="T40" fmla="*/ 152 w 157"/>
                  <a:gd name="T41" fmla="*/ 103 h 122"/>
                  <a:gd name="T42" fmla="*/ 143 w 157"/>
                  <a:gd name="T43" fmla="*/ 83 h 122"/>
                  <a:gd name="T44" fmla="*/ 130 w 157"/>
                  <a:gd name="T45" fmla="*/ 64 h 122"/>
                  <a:gd name="T46" fmla="*/ 96 w 157"/>
                  <a:gd name="T47" fmla="*/ 33 h 122"/>
                  <a:gd name="T48" fmla="*/ 83 w 157"/>
                  <a:gd name="T49" fmla="*/ 19 h 122"/>
                  <a:gd name="T50" fmla="*/ 69 w 157"/>
                  <a:gd name="T51" fmla="*/ 6 h 122"/>
                  <a:gd name="T52" fmla="*/ 55 w 157"/>
                  <a:gd name="T53" fmla="*/ 2 h 122"/>
                  <a:gd name="T54" fmla="*/ 41 w 157"/>
                  <a:gd name="T55" fmla="*/ 0 h 122"/>
                  <a:gd name="T56" fmla="*/ 30 w 157"/>
                  <a:gd name="T57" fmla="*/ 0 h 122"/>
                  <a:gd name="T58" fmla="*/ 22 w 157"/>
                  <a:gd name="T59" fmla="*/ 2 h 1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122"/>
                  <a:gd name="T92" fmla="*/ 157 w 157"/>
                  <a:gd name="T93" fmla="*/ 122 h 1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122">
                    <a:moveTo>
                      <a:pt x="22" y="2"/>
                    </a:moveTo>
                    <a:lnTo>
                      <a:pt x="13" y="5"/>
                    </a:lnTo>
                    <a:lnTo>
                      <a:pt x="5" y="9"/>
                    </a:lnTo>
                    <a:lnTo>
                      <a:pt x="2" y="15"/>
                    </a:lnTo>
                    <a:lnTo>
                      <a:pt x="0" y="24"/>
                    </a:lnTo>
                    <a:lnTo>
                      <a:pt x="0" y="45"/>
                    </a:lnTo>
                    <a:lnTo>
                      <a:pt x="5" y="71"/>
                    </a:lnTo>
                    <a:lnTo>
                      <a:pt x="11" y="83"/>
                    </a:lnTo>
                    <a:lnTo>
                      <a:pt x="22" y="95"/>
                    </a:lnTo>
                    <a:lnTo>
                      <a:pt x="36" y="104"/>
                    </a:lnTo>
                    <a:lnTo>
                      <a:pt x="52" y="111"/>
                    </a:lnTo>
                    <a:lnTo>
                      <a:pt x="69" y="117"/>
                    </a:lnTo>
                    <a:lnTo>
                      <a:pt x="85" y="120"/>
                    </a:lnTo>
                    <a:lnTo>
                      <a:pt x="105" y="122"/>
                    </a:lnTo>
                    <a:lnTo>
                      <a:pt x="121" y="119"/>
                    </a:lnTo>
                    <a:lnTo>
                      <a:pt x="138" y="113"/>
                    </a:lnTo>
                    <a:lnTo>
                      <a:pt x="149" y="105"/>
                    </a:lnTo>
                    <a:lnTo>
                      <a:pt x="154" y="96"/>
                    </a:lnTo>
                    <a:lnTo>
                      <a:pt x="157" y="84"/>
                    </a:lnTo>
                    <a:lnTo>
                      <a:pt x="157" y="74"/>
                    </a:lnTo>
                    <a:lnTo>
                      <a:pt x="152" y="62"/>
                    </a:lnTo>
                    <a:lnTo>
                      <a:pt x="143" y="50"/>
                    </a:lnTo>
                    <a:lnTo>
                      <a:pt x="130" y="39"/>
                    </a:lnTo>
                    <a:lnTo>
                      <a:pt x="96" y="20"/>
                    </a:lnTo>
                    <a:lnTo>
                      <a:pt x="83" y="12"/>
                    </a:lnTo>
                    <a:lnTo>
                      <a:pt x="69" y="6"/>
                    </a:lnTo>
                    <a:lnTo>
                      <a:pt x="55" y="2"/>
                    </a:lnTo>
                    <a:lnTo>
                      <a:pt x="41" y="0"/>
                    </a:lnTo>
                    <a:lnTo>
                      <a:pt x="30" y="0"/>
                    </a:lnTo>
                    <a:lnTo>
                      <a:pt x="22" y="2"/>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78" name="Freeform 49"/>
              <p:cNvSpPr/>
              <p:nvPr/>
            </p:nvSpPr>
            <p:spPr bwMode="auto">
              <a:xfrm>
                <a:off x="2627" y="3171"/>
                <a:ext cx="199" cy="110"/>
              </a:xfrm>
              <a:custGeom>
                <a:avLst/>
                <a:gdLst>
                  <a:gd name="T0" fmla="*/ 193 w 199"/>
                  <a:gd name="T1" fmla="*/ 163 h 102"/>
                  <a:gd name="T2" fmla="*/ 174 w 199"/>
                  <a:gd name="T3" fmla="*/ 174 h 102"/>
                  <a:gd name="T4" fmla="*/ 146 w 199"/>
                  <a:gd name="T5" fmla="*/ 174 h 102"/>
                  <a:gd name="T6" fmla="*/ 110 w 199"/>
                  <a:gd name="T7" fmla="*/ 163 h 102"/>
                  <a:gd name="T8" fmla="*/ 66 w 199"/>
                  <a:gd name="T9" fmla="*/ 145 h 102"/>
                  <a:gd name="T10" fmla="*/ 44 w 199"/>
                  <a:gd name="T11" fmla="*/ 134 h 102"/>
                  <a:gd name="T12" fmla="*/ 28 w 199"/>
                  <a:gd name="T13" fmla="*/ 118 h 102"/>
                  <a:gd name="T14" fmla="*/ 14 w 199"/>
                  <a:gd name="T15" fmla="*/ 101 h 102"/>
                  <a:gd name="T16" fmla="*/ 5 w 199"/>
                  <a:gd name="T17" fmla="*/ 83 h 102"/>
                  <a:gd name="T18" fmla="*/ 0 w 199"/>
                  <a:gd name="T19" fmla="*/ 66 h 102"/>
                  <a:gd name="T20" fmla="*/ 0 w 199"/>
                  <a:gd name="T21" fmla="*/ 47 h 102"/>
                  <a:gd name="T22" fmla="*/ 3 w 199"/>
                  <a:gd name="T23" fmla="*/ 32 h 102"/>
                  <a:gd name="T24" fmla="*/ 14 w 199"/>
                  <a:gd name="T25" fmla="*/ 19 h 102"/>
                  <a:gd name="T26" fmla="*/ 28 w 199"/>
                  <a:gd name="T27" fmla="*/ 4 h 102"/>
                  <a:gd name="T28" fmla="*/ 44 w 199"/>
                  <a:gd name="T29" fmla="*/ 1 h 102"/>
                  <a:gd name="T30" fmla="*/ 63 w 199"/>
                  <a:gd name="T31" fmla="*/ 0 h 102"/>
                  <a:gd name="T32" fmla="*/ 83 w 199"/>
                  <a:gd name="T33" fmla="*/ 1 h 102"/>
                  <a:gd name="T34" fmla="*/ 102 w 199"/>
                  <a:gd name="T35" fmla="*/ 4 h 102"/>
                  <a:gd name="T36" fmla="*/ 122 w 199"/>
                  <a:gd name="T37" fmla="*/ 17 h 102"/>
                  <a:gd name="T38" fmla="*/ 141 w 199"/>
                  <a:gd name="T39" fmla="*/ 32 h 102"/>
                  <a:gd name="T40" fmla="*/ 157 w 199"/>
                  <a:gd name="T41" fmla="*/ 47 h 102"/>
                  <a:gd name="T42" fmla="*/ 182 w 199"/>
                  <a:gd name="T43" fmla="*/ 86 h 102"/>
                  <a:gd name="T44" fmla="*/ 196 w 199"/>
                  <a:gd name="T45" fmla="*/ 118 h 102"/>
                  <a:gd name="T46" fmla="*/ 199 w 199"/>
                  <a:gd name="T47" fmla="*/ 133 h 102"/>
                  <a:gd name="T48" fmla="*/ 199 w 199"/>
                  <a:gd name="T49" fmla="*/ 145 h 102"/>
                  <a:gd name="T50" fmla="*/ 199 w 199"/>
                  <a:gd name="T51" fmla="*/ 154 h 102"/>
                  <a:gd name="T52" fmla="*/ 193 w 199"/>
                  <a:gd name="T53" fmla="*/ 163 h 1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9"/>
                  <a:gd name="T82" fmla="*/ 0 h 102"/>
                  <a:gd name="T83" fmla="*/ 199 w 199"/>
                  <a:gd name="T84" fmla="*/ 102 h 10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9" h="102">
                    <a:moveTo>
                      <a:pt x="193" y="96"/>
                    </a:moveTo>
                    <a:lnTo>
                      <a:pt x="174" y="102"/>
                    </a:lnTo>
                    <a:lnTo>
                      <a:pt x="146" y="102"/>
                    </a:lnTo>
                    <a:lnTo>
                      <a:pt x="110" y="96"/>
                    </a:lnTo>
                    <a:lnTo>
                      <a:pt x="66" y="85"/>
                    </a:lnTo>
                    <a:lnTo>
                      <a:pt x="44" y="79"/>
                    </a:lnTo>
                    <a:lnTo>
                      <a:pt x="28" y="70"/>
                    </a:lnTo>
                    <a:lnTo>
                      <a:pt x="14" y="60"/>
                    </a:lnTo>
                    <a:lnTo>
                      <a:pt x="5" y="49"/>
                    </a:lnTo>
                    <a:lnTo>
                      <a:pt x="0" y="39"/>
                    </a:lnTo>
                    <a:lnTo>
                      <a:pt x="0" y="28"/>
                    </a:lnTo>
                    <a:lnTo>
                      <a:pt x="3" y="19"/>
                    </a:lnTo>
                    <a:lnTo>
                      <a:pt x="14" y="12"/>
                    </a:lnTo>
                    <a:lnTo>
                      <a:pt x="28" y="4"/>
                    </a:lnTo>
                    <a:lnTo>
                      <a:pt x="44" y="1"/>
                    </a:lnTo>
                    <a:lnTo>
                      <a:pt x="63" y="0"/>
                    </a:lnTo>
                    <a:lnTo>
                      <a:pt x="83" y="1"/>
                    </a:lnTo>
                    <a:lnTo>
                      <a:pt x="102" y="4"/>
                    </a:lnTo>
                    <a:lnTo>
                      <a:pt x="122" y="10"/>
                    </a:lnTo>
                    <a:lnTo>
                      <a:pt x="141" y="19"/>
                    </a:lnTo>
                    <a:lnTo>
                      <a:pt x="157" y="28"/>
                    </a:lnTo>
                    <a:lnTo>
                      <a:pt x="182" y="51"/>
                    </a:lnTo>
                    <a:lnTo>
                      <a:pt x="196" y="70"/>
                    </a:lnTo>
                    <a:lnTo>
                      <a:pt x="199" y="78"/>
                    </a:lnTo>
                    <a:lnTo>
                      <a:pt x="199" y="85"/>
                    </a:lnTo>
                    <a:lnTo>
                      <a:pt x="199" y="91"/>
                    </a:lnTo>
                    <a:lnTo>
                      <a:pt x="193" y="96"/>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79" name="Freeform 50"/>
              <p:cNvSpPr/>
              <p:nvPr/>
            </p:nvSpPr>
            <p:spPr bwMode="auto">
              <a:xfrm>
                <a:off x="1839" y="3100"/>
                <a:ext cx="180" cy="123"/>
              </a:xfrm>
              <a:custGeom>
                <a:avLst/>
                <a:gdLst>
                  <a:gd name="T0" fmla="*/ 14 w 180"/>
                  <a:gd name="T1" fmla="*/ 3 h 114"/>
                  <a:gd name="T2" fmla="*/ 3 w 180"/>
                  <a:gd name="T3" fmla="*/ 21 h 114"/>
                  <a:gd name="T4" fmla="*/ 0 w 180"/>
                  <a:gd name="T5" fmla="*/ 47 h 114"/>
                  <a:gd name="T6" fmla="*/ 8 w 180"/>
                  <a:gd name="T7" fmla="*/ 84 h 114"/>
                  <a:gd name="T8" fmla="*/ 22 w 180"/>
                  <a:gd name="T9" fmla="*/ 124 h 114"/>
                  <a:gd name="T10" fmla="*/ 33 w 180"/>
                  <a:gd name="T11" fmla="*/ 145 h 114"/>
                  <a:gd name="T12" fmla="*/ 47 w 180"/>
                  <a:gd name="T13" fmla="*/ 160 h 114"/>
                  <a:gd name="T14" fmla="*/ 66 w 180"/>
                  <a:gd name="T15" fmla="*/ 175 h 114"/>
                  <a:gd name="T16" fmla="*/ 83 w 180"/>
                  <a:gd name="T17" fmla="*/ 187 h 114"/>
                  <a:gd name="T18" fmla="*/ 102 w 180"/>
                  <a:gd name="T19" fmla="*/ 191 h 114"/>
                  <a:gd name="T20" fmla="*/ 122 w 180"/>
                  <a:gd name="T21" fmla="*/ 194 h 114"/>
                  <a:gd name="T22" fmla="*/ 138 w 180"/>
                  <a:gd name="T23" fmla="*/ 191 h 114"/>
                  <a:gd name="T24" fmla="*/ 155 w 180"/>
                  <a:gd name="T25" fmla="*/ 186 h 114"/>
                  <a:gd name="T26" fmla="*/ 169 w 180"/>
                  <a:gd name="T27" fmla="*/ 172 h 114"/>
                  <a:gd name="T28" fmla="*/ 177 w 180"/>
                  <a:gd name="T29" fmla="*/ 155 h 114"/>
                  <a:gd name="T30" fmla="*/ 180 w 180"/>
                  <a:gd name="T31" fmla="*/ 139 h 114"/>
                  <a:gd name="T32" fmla="*/ 180 w 180"/>
                  <a:gd name="T33" fmla="*/ 120 h 114"/>
                  <a:gd name="T34" fmla="*/ 174 w 180"/>
                  <a:gd name="T35" fmla="*/ 103 h 114"/>
                  <a:gd name="T36" fmla="*/ 166 w 180"/>
                  <a:gd name="T37" fmla="*/ 82 h 114"/>
                  <a:gd name="T38" fmla="*/ 152 w 180"/>
                  <a:gd name="T39" fmla="*/ 67 h 114"/>
                  <a:gd name="T40" fmla="*/ 135 w 180"/>
                  <a:gd name="T41" fmla="*/ 47 h 114"/>
                  <a:gd name="T42" fmla="*/ 97 w 180"/>
                  <a:gd name="T43" fmla="*/ 21 h 114"/>
                  <a:gd name="T44" fmla="*/ 61 w 180"/>
                  <a:gd name="T45" fmla="*/ 4 h 114"/>
                  <a:gd name="T46" fmla="*/ 47 w 180"/>
                  <a:gd name="T47" fmla="*/ 1 h 114"/>
                  <a:gd name="T48" fmla="*/ 36 w 180"/>
                  <a:gd name="T49" fmla="*/ 0 h 114"/>
                  <a:gd name="T50" fmla="*/ 25 w 180"/>
                  <a:gd name="T51" fmla="*/ 1 h 114"/>
                  <a:gd name="T52" fmla="*/ 14 w 180"/>
                  <a:gd name="T53" fmla="*/ 3 h 1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0"/>
                  <a:gd name="T82" fmla="*/ 0 h 114"/>
                  <a:gd name="T83" fmla="*/ 180 w 180"/>
                  <a:gd name="T84" fmla="*/ 114 h 1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0" h="114">
                    <a:moveTo>
                      <a:pt x="14" y="3"/>
                    </a:moveTo>
                    <a:lnTo>
                      <a:pt x="3" y="13"/>
                    </a:lnTo>
                    <a:lnTo>
                      <a:pt x="0" y="28"/>
                    </a:lnTo>
                    <a:lnTo>
                      <a:pt x="8" y="49"/>
                    </a:lnTo>
                    <a:lnTo>
                      <a:pt x="22" y="73"/>
                    </a:lnTo>
                    <a:lnTo>
                      <a:pt x="33" y="85"/>
                    </a:lnTo>
                    <a:lnTo>
                      <a:pt x="47" y="94"/>
                    </a:lnTo>
                    <a:lnTo>
                      <a:pt x="66" y="103"/>
                    </a:lnTo>
                    <a:lnTo>
                      <a:pt x="83" y="109"/>
                    </a:lnTo>
                    <a:lnTo>
                      <a:pt x="102" y="112"/>
                    </a:lnTo>
                    <a:lnTo>
                      <a:pt x="122" y="114"/>
                    </a:lnTo>
                    <a:lnTo>
                      <a:pt x="138" y="112"/>
                    </a:lnTo>
                    <a:lnTo>
                      <a:pt x="155" y="108"/>
                    </a:lnTo>
                    <a:lnTo>
                      <a:pt x="169" y="100"/>
                    </a:lnTo>
                    <a:lnTo>
                      <a:pt x="177" y="91"/>
                    </a:lnTo>
                    <a:lnTo>
                      <a:pt x="180" y="82"/>
                    </a:lnTo>
                    <a:lnTo>
                      <a:pt x="180" y="70"/>
                    </a:lnTo>
                    <a:lnTo>
                      <a:pt x="174" y="60"/>
                    </a:lnTo>
                    <a:lnTo>
                      <a:pt x="166" y="48"/>
                    </a:lnTo>
                    <a:lnTo>
                      <a:pt x="152" y="39"/>
                    </a:lnTo>
                    <a:lnTo>
                      <a:pt x="135" y="28"/>
                    </a:lnTo>
                    <a:lnTo>
                      <a:pt x="97" y="13"/>
                    </a:lnTo>
                    <a:lnTo>
                      <a:pt x="61" y="4"/>
                    </a:lnTo>
                    <a:lnTo>
                      <a:pt x="47" y="1"/>
                    </a:lnTo>
                    <a:lnTo>
                      <a:pt x="36" y="0"/>
                    </a:lnTo>
                    <a:lnTo>
                      <a:pt x="25" y="1"/>
                    </a:lnTo>
                    <a:lnTo>
                      <a:pt x="14" y="3"/>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0" name="Freeform 51"/>
              <p:cNvSpPr/>
              <p:nvPr/>
            </p:nvSpPr>
            <p:spPr bwMode="auto">
              <a:xfrm>
                <a:off x="3843" y="1914"/>
                <a:ext cx="155" cy="134"/>
              </a:xfrm>
              <a:custGeom>
                <a:avLst/>
                <a:gdLst>
                  <a:gd name="T0" fmla="*/ 125 w 155"/>
                  <a:gd name="T1" fmla="*/ 202 h 125"/>
                  <a:gd name="T2" fmla="*/ 114 w 155"/>
                  <a:gd name="T3" fmla="*/ 204 h 125"/>
                  <a:gd name="T4" fmla="*/ 103 w 155"/>
                  <a:gd name="T5" fmla="*/ 202 h 125"/>
                  <a:gd name="T6" fmla="*/ 92 w 155"/>
                  <a:gd name="T7" fmla="*/ 195 h 125"/>
                  <a:gd name="T8" fmla="*/ 81 w 155"/>
                  <a:gd name="T9" fmla="*/ 189 h 125"/>
                  <a:gd name="T10" fmla="*/ 67 w 155"/>
                  <a:gd name="T11" fmla="*/ 178 h 125"/>
                  <a:gd name="T12" fmla="*/ 53 w 155"/>
                  <a:gd name="T13" fmla="*/ 164 h 125"/>
                  <a:gd name="T14" fmla="*/ 22 w 155"/>
                  <a:gd name="T15" fmla="*/ 132 h 125"/>
                  <a:gd name="T16" fmla="*/ 11 w 155"/>
                  <a:gd name="T17" fmla="*/ 113 h 125"/>
                  <a:gd name="T18" fmla="*/ 3 w 155"/>
                  <a:gd name="T19" fmla="*/ 92 h 125"/>
                  <a:gd name="T20" fmla="*/ 0 w 155"/>
                  <a:gd name="T21" fmla="*/ 73 h 125"/>
                  <a:gd name="T22" fmla="*/ 0 w 155"/>
                  <a:gd name="T23" fmla="*/ 54 h 125"/>
                  <a:gd name="T24" fmla="*/ 6 w 155"/>
                  <a:gd name="T25" fmla="*/ 38 h 125"/>
                  <a:gd name="T26" fmla="*/ 14 w 155"/>
                  <a:gd name="T27" fmla="*/ 21 h 125"/>
                  <a:gd name="T28" fmla="*/ 28 w 155"/>
                  <a:gd name="T29" fmla="*/ 6 h 125"/>
                  <a:gd name="T30" fmla="*/ 42 w 155"/>
                  <a:gd name="T31" fmla="*/ 2 h 125"/>
                  <a:gd name="T32" fmla="*/ 61 w 155"/>
                  <a:gd name="T33" fmla="*/ 0 h 125"/>
                  <a:gd name="T34" fmla="*/ 78 w 155"/>
                  <a:gd name="T35" fmla="*/ 2 h 125"/>
                  <a:gd name="T36" fmla="*/ 97 w 155"/>
                  <a:gd name="T37" fmla="*/ 5 h 125"/>
                  <a:gd name="T38" fmla="*/ 111 w 155"/>
                  <a:gd name="T39" fmla="*/ 18 h 125"/>
                  <a:gd name="T40" fmla="*/ 128 w 155"/>
                  <a:gd name="T41" fmla="*/ 33 h 125"/>
                  <a:gd name="T42" fmla="*/ 139 w 155"/>
                  <a:gd name="T43" fmla="*/ 48 h 125"/>
                  <a:gd name="T44" fmla="*/ 147 w 155"/>
                  <a:gd name="T45" fmla="*/ 68 h 125"/>
                  <a:gd name="T46" fmla="*/ 152 w 155"/>
                  <a:gd name="T47" fmla="*/ 91 h 125"/>
                  <a:gd name="T48" fmla="*/ 155 w 155"/>
                  <a:gd name="T49" fmla="*/ 132 h 125"/>
                  <a:gd name="T50" fmla="*/ 150 w 155"/>
                  <a:gd name="T51" fmla="*/ 165 h 125"/>
                  <a:gd name="T52" fmla="*/ 147 w 155"/>
                  <a:gd name="T53" fmla="*/ 178 h 125"/>
                  <a:gd name="T54" fmla="*/ 141 w 155"/>
                  <a:gd name="T55" fmla="*/ 189 h 125"/>
                  <a:gd name="T56" fmla="*/ 133 w 155"/>
                  <a:gd name="T57" fmla="*/ 195 h 125"/>
                  <a:gd name="T58" fmla="*/ 125 w 155"/>
                  <a:gd name="T59" fmla="*/ 202 h 1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5"/>
                  <a:gd name="T91" fmla="*/ 0 h 125"/>
                  <a:gd name="T92" fmla="*/ 155 w 155"/>
                  <a:gd name="T93" fmla="*/ 125 h 1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5" h="125">
                    <a:moveTo>
                      <a:pt x="125" y="123"/>
                    </a:moveTo>
                    <a:lnTo>
                      <a:pt x="114" y="125"/>
                    </a:lnTo>
                    <a:lnTo>
                      <a:pt x="103" y="123"/>
                    </a:lnTo>
                    <a:lnTo>
                      <a:pt x="92" y="120"/>
                    </a:lnTo>
                    <a:lnTo>
                      <a:pt x="81" y="116"/>
                    </a:lnTo>
                    <a:lnTo>
                      <a:pt x="67" y="110"/>
                    </a:lnTo>
                    <a:lnTo>
                      <a:pt x="53" y="101"/>
                    </a:lnTo>
                    <a:lnTo>
                      <a:pt x="22" y="81"/>
                    </a:lnTo>
                    <a:lnTo>
                      <a:pt x="11" y="69"/>
                    </a:lnTo>
                    <a:lnTo>
                      <a:pt x="3" y="57"/>
                    </a:lnTo>
                    <a:lnTo>
                      <a:pt x="0" y="45"/>
                    </a:lnTo>
                    <a:lnTo>
                      <a:pt x="0" y="33"/>
                    </a:lnTo>
                    <a:lnTo>
                      <a:pt x="6" y="23"/>
                    </a:lnTo>
                    <a:lnTo>
                      <a:pt x="14" y="14"/>
                    </a:lnTo>
                    <a:lnTo>
                      <a:pt x="28" y="6"/>
                    </a:lnTo>
                    <a:lnTo>
                      <a:pt x="42" y="2"/>
                    </a:lnTo>
                    <a:lnTo>
                      <a:pt x="61" y="0"/>
                    </a:lnTo>
                    <a:lnTo>
                      <a:pt x="78" y="2"/>
                    </a:lnTo>
                    <a:lnTo>
                      <a:pt x="97" y="5"/>
                    </a:lnTo>
                    <a:lnTo>
                      <a:pt x="111" y="11"/>
                    </a:lnTo>
                    <a:lnTo>
                      <a:pt x="128" y="20"/>
                    </a:lnTo>
                    <a:lnTo>
                      <a:pt x="139" y="30"/>
                    </a:lnTo>
                    <a:lnTo>
                      <a:pt x="147" y="42"/>
                    </a:lnTo>
                    <a:lnTo>
                      <a:pt x="152" y="56"/>
                    </a:lnTo>
                    <a:lnTo>
                      <a:pt x="155" y="81"/>
                    </a:lnTo>
                    <a:lnTo>
                      <a:pt x="150" y="102"/>
                    </a:lnTo>
                    <a:lnTo>
                      <a:pt x="147" y="110"/>
                    </a:lnTo>
                    <a:lnTo>
                      <a:pt x="141" y="116"/>
                    </a:lnTo>
                    <a:lnTo>
                      <a:pt x="133" y="120"/>
                    </a:lnTo>
                    <a:lnTo>
                      <a:pt x="125" y="123"/>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1" name="Freeform 52"/>
              <p:cNvSpPr/>
              <p:nvPr/>
            </p:nvSpPr>
            <p:spPr bwMode="auto">
              <a:xfrm>
                <a:off x="1261" y="3130"/>
                <a:ext cx="177" cy="103"/>
              </a:xfrm>
              <a:custGeom>
                <a:avLst/>
                <a:gdLst>
                  <a:gd name="T0" fmla="*/ 143 w 177"/>
                  <a:gd name="T1" fmla="*/ 108 h 96"/>
                  <a:gd name="T2" fmla="*/ 163 w 177"/>
                  <a:gd name="T3" fmla="*/ 74 h 96"/>
                  <a:gd name="T4" fmla="*/ 174 w 177"/>
                  <a:gd name="T5" fmla="*/ 44 h 96"/>
                  <a:gd name="T6" fmla="*/ 177 w 177"/>
                  <a:gd name="T7" fmla="*/ 23 h 96"/>
                  <a:gd name="T8" fmla="*/ 168 w 177"/>
                  <a:gd name="T9" fmla="*/ 4 h 96"/>
                  <a:gd name="T10" fmla="*/ 152 w 177"/>
                  <a:gd name="T11" fmla="*/ 0 h 96"/>
                  <a:gd name="T12" fmla="*/ 127 w 177"/>
                  <a:gd name="T13" fmla="*/ 1 h 96"/>
                  <a:gd name="T14" fmla="*/ 94 w 177"/>
                  <a:gd name="T15" fmla="*/ 14 h 96"/>
                  <a:gd name="T16" fmla="*/ 58 w 177"/>
                  <a:gd name="T17" fmla="*/ 29 h 96"/>
                  <a:gd name="T18" fmla="*/ 38 w 177"/>
                  <a:gd name="T19" fmla="*/ 41 h 96"/>
                  <a:gd name="T20" fmla="*/ 25 w 177"/>
                  <a:gd name="T21" fmla="*/ 56 h 96"/>
                  <a:gd name="T22" fmla="*/ 11 w 177"/>
                  <a:gd name="T23" fmla="*/ 70 h 96"/>
                  <a:gd name="T24" fmla="*/ 2 w 177"/>
                  <a:gd name="T25" fmla="*/ 89 h 96"/>
                  <a:gd name="T26" fmla="*/ 0 w 177"/>
                  <a:gd name="T27" fmla="*/ 105 h 96"/>
                  <a:gd name="T28" fmla="*/ 0 w 177"/>
                  <a:gd name="T29" fmla="*/ 120 h 96"/>
                  <a:gd name="T30" fmla="*/ 2 w 177"/>
                  <a:gd name="T31" fmla="*/ 133 h 96"/>
                  <a:gd name="T32" fmla="*/ 13 w 177"/>
                  <a:gd name="T33" fmla="*/ 148 h 96"/>
                  <a:gd name="T34" fmla="*/ 25 w 177"/>
                  <a:gd name="T35" fmla="*/ 153 h 96"/>
                  <a:gd name="T36" fmla="*/ 41 w 177"/>
                  <a:gd name="T37" fmla="*/ 158 h 96"/>
                  <a:gd name="T38" fmla="*/ 58 w 177"/>
                  <a:gd name="T39" fmla="*/ 158 h 96"/>
                  <a:gd name="T40" fmla="*/ 77 w 177"/>
                  <a:gd name="T41" fmla="*/ 153 h 96"/>
                  <a:gd name="T42" fmla="*/ 96 w 177"/>
                  <a:gd name="T43" fmla="*/ 148 h 96"/>
                  <a:gd name="T44" fmla="*/ 113 w 177"/>
                  <a:gd name="T45" fmla="*/ 133 h 96"/>
                  <a:gd name="T46" fmla="*/ 130 w 177"/>
                  <a:gd name="T47" fmla="*/ 122 h 96"/>
                  <a:gd name="T48" fmla="*/ 143 w 177"/>
                  <a:gd name="T49" fmla="*/ 108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7"/>
                  <a:gd name="T76" fmla="*/ 0 h 96"/>
                  <a:gd name="T77" fmla="*/ 177 w 177"/>
                  <a:gd name="T78" fmla="*/ 96 h 9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7" h="96">
                    <a:moveTo>
                      <a:pt x="143" y="66"/>
                    </a:moveTo>
                    <a:lnTo>
                      <a:pt x="163" y="45"/>
                    </a:lnTo>
                    <a:lnTo>
                      <a:pt x="174" y="27"/>
                    </a:lnTo>
                    <a:lnTo>
                      <a:pt x="177" y="15"/>
                    </a:lnTo>
                    <a:lnTo>
                      <a:pt x="168" y="4"/>
                    </a:lnTo>
                    <a:lnTo>
                      <a:pt x="152" y="0"/>
                    </a:lnTo>
                    <a:lnTo>
                      <a:pt x="127" y="1"/>
                    </a:lnTo>
                    <a:lnTo>
                      <a:pt x="94" y="7"/>
                    </a:lnTo>
                    <a:lnTo>
                      <a:pt x="58" y="18"/>
                    </a:lnTo>
                    <a:lnTo>
                      <a:pt x="38" y="25"/>
                    </a:lnTo>
                    <a:lnTo>
                      <a:pt x="25" y="34"/>
                    </a:lnTo>
                    <a:lnTo>
                      <a:pt x="11" y="43"/>
                    </a:lnTo>
                    <a:lnTo>
                      <a:pt x="2" y="54"/>
                    </a:lnTo>
                    <a:lnTo>
                      <a:pt x="0" y="64"/>
                    </a:lnTo>
                    <a:lnTo>
                      <a:pt x="0" y="73"/>
                    </a:lnTo>
                    <a:lnTo>
                      <a:pt x="2" y="82"/>
                    </a:lnTo>
                    <a:lnTo>
                      <a:pt x="13" y="90"/>
                    </a:lnTo>
                    <a:lnTo>
                      <a:pt x="25" y="94"/>
                    </a:lnTo>
                    <a:lnTo>
                      <a:pt x="41" y="96"/>
                    </a:lnTo>
                    <a:lnTo>
                      <a:pt x="58" y="96"/>
                    </a:lnTo>
                    <a:lnTo>
                      <a:pt x="77" y="94"/>
                    </a:lnTo>
                    <a:lnTo>
                      <a:pt x="96" y="90"/>
                    </a:lnTo>
                    <a:lnTo>
                      <a:pt x="113" y="82"/>
                    </a:lnTo>
                    <a:lnTo>
                      <a:pt x="130" y="75"/>
                    </a:lnTo>
                    <a:lnTo>
                      <a:pt x="143" y="66"/>
                    </a:lnTo>
                    <a:close/>
                  </a:path>
                </a:pathLst>
              </a:custGeom>
              <a:solidFill>
                <a:srgbClr val="FF40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2" name="Freeform 53"/>
              <p:cNvSpPr/>
              <p:nvPr/>
            </p:nvSpPr>
            <p:spPr bwMode="auto">
              <a:xfrm>
                <a:off x="1297" y="2717"/>
                <a:ext cx="124" cy="102"/>
              </a:xfrm>
              <a:custGeom>
                <a:avLst/>
                <a:gdLst>
                  <a:gd name="T0" fmla="*/ 116 w 124"/>
                  <a:gd name="T1" fmla="*/ 72 h 95"/>
                  <a:gd name="T2" fmla="*/ 121 w 124"/>
                  <a:gd name="T3" fmla="*/ 103 h 95"/>
                  <a:gd name="T4" fmla="*/ 124 w 124"/>
                  <a:gd name="T5" fmla="*/ 128 h 95"/>
                  <a:gd name="T6" fmla="*/ 121 w 124"/>
                  <a:gd name="T7" fmla="*/ 142 h 95"/>
                  <a:gd name="T8" fmla="*/ 110 w 124"/>
                  <a:gd name="T9" fmla="*/ 152 h 95"/>
                  <a:gd name="T10" fmla="*/ 96 w 124"/>
                  <a:gd name="T11" fmla="*/ 157 h 95"/>
                  <a:gd name="T12" fmla="*/ 77 w 124"/>
                  <a:gd name="T13" fmla="*/ 149 h 95"/>
                  <a:gd name="T14" fmla="*/ 55 w 124"/>
                  <a:gd name="T15" fmla="*/ 137 h 95"/>
                  <a:gd name="T16" fmla="*/ 33 w 124"/>
                  <a:gd name="T17" fmla="*/ 116 h 95"/>
                  <a:gd name="T18" fmla="*/ 11 w 124"/>
                  <a:gd name="T19" fmla="*/ 87 h 95"/>
                  <a:gd name="T20" fmla="*/ 0 w 124"/>
                  <a:gd name="T21" fmla="*/ 54 h 95"/>
                  <a:gd name="T22" fmla="*/ 0 w 124"/>
                  <a:gd name="T23" fmla="*/ 38 h 95"/>
                  <a:gd name="T24" fmla="*/ 2 w 124"/>
                  <a:gd name="T25" fmla="*/ 23 h 95"/>
                  <a:gd name="T26" fmla="*/ 8 w 124"/>
                  <a:gd name="T27" fmla="*/ 14 h 95"/>
                  <a:gd name="T28" fmla="*/ 16 w 124"/>
                  <a:gd name="T29" fmla="*/ 3 h 95"/>
                  <a:gd name="T30" fmla="*/ 30 w 124"/>
                  <a:gd name="T31" fmla="*/ 0 h 95"/>
                  <a:gd name="T32" fmla="*/ 44 w 124"/>
                  <a:gd name="T33" fmla="*/ 1 h 95"/>
                  <a:gd name="T34" fmla="*/ 58 w 124"/>
                  <a:gd name="T35" fmla="*/ 4 h 95"/>
                  <a:gd name="T36" fmla="*/ 71 w 124"/>
                  <a:gd name="T37" fmla="*/ 17 h 95"/>
                  <a:gd name="T38" fmla="*/ 99 w 124"/>
                  <a:gd name="T39" fmla="*/ 43 h 95"/>
                  <a:gd name="T40" fmla="*/ 107 w 124"/>
                  <a:gd name="T41" fmla="*/ 58 h 95"/>
                  <a:gd name="T42" fmla="*/ 116 w 124"/>
                  <a:gd name="T43" fmla="*/ 72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
                  <a:gd name="T67" fmla="*/ 0 h 95"/>
                  <a:gd name="T68" fmla="*/ 124 w 124"/>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 h="95">
                    <a:moveTo>
                      <a:pt x="116" y="44"/>
                    </a:moveTo>
                    <a:lnTo>
                      <a:pt x="121" y="62"/>
                    </a:lnTo>
                    <a:lnTo>
                      <a:pt x="124" y="77"/>
                    </a:lnTo>
                    <a:lnTo>
                      <a:pt x="121" y="87"/>
                    </a:lnTo>
                    <a:lnTo>
                      <a:pt x="110" y="93"/>
                    </a:lnTo>
                    <a:lnTo>
                      <a:pt x="96" y="95"/>
                    </a:lnTo>
                    <a:lnTo>
                      <a:pt x="77" y="90"/>
                    </a:lnTo>
                    <a:lnTo>
                      <a:pt x="55" y="83"/>
                    </a:lnTo>
                    <a:lnTo>
                      <a:pt x="33" y="71"/>
                    </a:lnTo>
                    <a:lnTo>
                      <a:pt x="11" y="53"/>
                    </a:lnTo>
                    <a:lnTo>
                      <a:pt x="0" y="33"/>
                    </a:lnTo>
                    <a:lnTo>
                      <a:pt x="0" y="23"/>
                    </a:lnTo>
                    <a:lnTo>
                      <a:pt x="2" y="15"/>
                    </a:lnTo>
                    <a:lnTo>
                      <a:pt x="8" y="7"/>
                    </a:lnTo>
                    <a:lnTo>
                      <a:pt x="16" y="3"/>
                    </a:lnTo>
                    <a:lnTo>
                      <a:pt x="30" y="0"/>
                    </a:lnTo>
                    <a:lnTo>
                      <a:pt x="44" y="1"/>
                    </a:lnTo>
                    <a:lnTo>
                      <a:pt x="58" y="4"/>
                    </a:lnTo>
                    <a:lnTo>
                      <a:pt x="71" y="10"/>
                    </a:lnTo>
                    <a:lnTo>
                      <a:pt x="99" y="26"/>
                    </a:lnTo>
                    <a:lnTo>
                      <a:pt x="107" y="35"/>
                    </a:lnTo>
                    <a:lnTo>
                      <a:pt x="116" y="44"/>
                    </a:lnTo>
                    <a:close/>
                  </a:path>
                </a:pathLst>
              </a:custGeom>
              <a:solidFill>
                <a:srgbClr val="52F2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3" name="Freeform 54"/>
              <p:cNvSpPr/>
              <p:nvPr/>
            </p:nvSpPr>
            <p:spPr bwMode="auto">
              <a:xfrm>
                <a:off x="2613" y="1026"/>
                <a:ext cx="193" cy="114"/>
              </a:xfrm>
              <a:custGeom>
                <a:avLst/>
                <a:gdLst>
                  <a:gd name="T0" fmla="*/ 185 w 193"/>
                  <a:gd name="T1" fmla="*/ 5 h 105"/>
                  <a:gd name="T2" fmla="*/ 166 w 193"/>
                  <a:gd name="T3" fmla="*/ 0 h 105"/>
                  <a:gd name="T4" fmla="*/ 138 w 193"/>
                  <a:gd name="T5" fmla="*/ 0 h 105"/>
                  <a:gd name="T6" fmla="*/ 102 w 193"/>
                  <a:gd name="T7" fmla="*/ 15 h 105"/>
                  <a:gd name="T8" fmla="*/ 60 w 193"/>
                  <a:gd name="T9" fmla="*/ 36 h 105"/>
                  <a:gd name="T10" fmla="*/ 38 w 193"/>
                  <a:gd name="T11" fmla="*/ 47 h 105"/>
                  <a:gd name="T12" fmla="*/ 25 w 193"/>
                  <a:gd name="T13" fmla="*/ 64 h 105"/>
                  <a:gd name="T14" fmla="*/ 11 w 193"/>
                  <a:gd name="T15" fmla="*/ 84 h 105"/>
                  <a:gd name="T16" fmla="*/ 2 w 193"/>
                  <a:gd name="T17" fmla="*/ 101 h 105"/>
                  <a:gd name="T18" fmla="*/ 0 w 193"/>
                  <a:gd name="T19" fmla="*/ 121 h 105"/>
                  <a:gd name="T20" fmla="*/ 0 w 193"/>
                  <a:gd name="T21" fmla="*/ 139 h 105"/>
                  <a:gd name="T22" fmla="*/ 5 w 193"/>
                  <a:gd name="T23" fmla="*/ 154 h 105"/>
                  <a:gd name="T24" fmla="*/ 16 w 193"/>
                  <a:gd name="T25" fmla="*/ 168 h 105"/>
                  <a:gd name="T26" fmla="*/ 30 w 193"/>
                  <a:gd name="T27" fmla="*/ 179 h 105"/>
                  <a:gd name="T28" fmla="*/ 47 w 193"/>
                  <a:gd name="T29" fmla="*/ 185 h 105"/>
                  <a:gd name="T30" fmla="*/ 66 w 193"/>
                  <a:gd name="T31" fmla="*/ 189 h 105"/>
                  <a:gd name="T32" fmla="*/ 85 w 193"/>
                  <a:gd name="T33" fmla="*/ 181 h 105"/>
                  <a:gd name="T34" fmla="*/ 107 w 193"/>
                  <a:gd name="T35" fmla="*/ 175 h 105"/>
                  <a:gd name="T36" fmla="*/ 124 w 193"/>
                  <a:gd name="T37" fmla="*/ 164 h 105"/>
                  <a:gd name="T38" fmla="*/ 143 w 193"/>
                  <a:gd name="T39" fmla="*/ 148 h 105"/>
                  <a:gd name="T40" fmla="*/ 157 w 193"/>
                  <a:gd name="T41" fmla="*/ 128 h 105"/>
                  <a:gd name="T42" fmla="*/ 179 w 193"/>
                  <a:gd name="T43" fmla="*/ 88 h 105"/>
                  <a:gd name="T44" fmla="*/ 190 w 193"/>
                  <a:gd name="T45" fmla="*/ 54 h 105"/>
                  <a:gd name="T46" fmla="*/ 193 w 193"/>
                  <a:gd name="T47" fmla="*/ 26 h 105"/>
                  <a:gd name="T48" fmla="*/ 190 w 193"/>
                  <a:gd name="T49" fmla="*/ 16 h 105"/>
                  <a:gd name="T50" fmla="*/ 185 w 193"/>
                  <a:gd name="T51" fmla="*/ 5 h 1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3"/>
                  <a:gd name="T79" fmla="*/ 0 h 105"/>
                  <a:gd name="T80" fmla="*/ 193 w 193"/>
                  <a:gd name="T81" fmla="*/ 105 h 1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3" h="105">
                    <a:moveTo>
                      <a:pt x="185" y="5"/>
                    </a:moveTo>
                    <a:lnTo>
                      <a:pt x="166" y="0"/>
                    </a:lnTo>
                    <a:lnTo>
                      <a:pt x="138" y="0"/>
                    </a:lnTo>
                    <a:lnTo>
                      <a:pt x="102" y="8"/>
                    </a:lnTo>
                    <a:lnTo>
                      <a:pt x="60" y="20"/>
                    </a:lnTo>
                    <a:lnTo>
                      <a:pt x="38" y="27"/>
                    </a:lnTo>
                    <a:lnTo>
                      <a:pt x="25" y="36"/>
                    </a:lnTo>
                    <a:lnTo>
                      <a:pt x="11" y="47"/>
                    </a:lnTo>
                    <a:lnTo>
                      <a:pt x="2" y="57"/>
                    </a:lnTo>
                    <a:lnTo>
                      <a:pt x="0" y="68"/>
                    </a:lnTo>
                    <a:lnTo>
                      <a:pt x="0" y="78"/>
                    </a:lnTo>
                    <a:lnTo>
                      <a:pt x="5" y="87"/>
                    </a:lnTo>
                    <a:lnTo>
                      <a:pt x="16" y="95"/>
                    </a:lnTo>
                    <a:lnTo>
                      <a:pt x="30" y="101"/>
                    </a:lnTo>
                    <a:lnTo>
                      <a:pt x="47" y="104"/>
                    </a:lnTo>
                    <a:lnTo>
                      <a:pt x="66" y="105"/>
                    </a:lnTo>
                    <a:lnTo>
                      <a:pt x="85" y="102"/>
                    </a:lnTo>
                    <a:lnTo>
                      <a:pt x="107" y="98"/>
                    </a:lnTo>
                    <a:lnTo>
                      <a:pt x="124" y="92"/>
                    </a:lnTo>
                    <a:lnTo>
                      <a:pt x="143" y="83"/>
                    </a:lnTo>
                    <a:lnTo>
                      <a:pt x="157" y="72"/>
                    </a:lnTo>
                    <a:lnTo>
                      <a:pt x="179" y="50"/>
                    </a:lnTo>
                    <a:lnTo>
                      <a:pt x="190" y="30"/>
                    </a:lnTo>
                    <a:lnTo>
                      <a:pt x="193" y="15"/>
                    </a:lnTo>
                    <a:lnTo>
                      <a:pt x="190" y="9"/>
                    </a:lnTo>
                    <a:lnTo>
                      <a:pt x="185" y="5"/>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4" name="Freeform 55"/>
              <p:cNvSpPr/>
              <p:nvPr/>
            </p:nvSpPr>
            <p:spPr bwMode="auto">
              <a:xfrm>
                <a:off x="1252" y="1067"/>
                <a:ext cx="194" cy="115"/>
              </a:xfrm>
              <a:custGeom>
                <a:avLst/>
                <a:gdLst>
                  <a:gd name="T0" fmla="*/ 183 w 194"/>
                  <a:gd name="T1" fmla="*/ 180 h 106"/>
                  <a:gd name="T2" fmla="*/ 191 w 194"/>
                  <a:gd name="T3" fmla="*/ 169 h 106"/>
                  <a:gd name="T4" fmla="*/ 194 w 194"/>
                  <a:gd name="T5" fmla="*/ 162 h 106"/>
                  <a:gd name="T6" fmla="*/ 191 w 194"/>
                  <a:gd name="T7" fmla="*/ 132 h 106"/>
                  <a:gd name="T8" fmla="*/ 177 w 194"/>
                  <a:gd name="T9" fmla="*/ 99 h 106"/>
                  <a:gd name="T10" fmla="*/ 155 w 194"/>
                  <a:gd name="T11" fmla="*/ 59 h 106"/>
                  <a:gd name="T12" fmla="*/ 141 w 194"/>
                  <a:gd name="T13" fmla="*/ 39 h 106"/>
                  <a:gd name="T14" fmla="*/ 125 w 194"/>
                  <a:gd name="T15" fmla="*/ 22 h 106"/>
                  <a:gd name="T16" fmla="*/ 105 w 194"/>
                  <a:gd name="T17" fmla="*/ 14 h 106"/>
                  <a:gd name="T18" fmla="*/ 86 w 194"/>
                  <a:gd name="T19" fmla="*/ 3 h 106"/>
                  <a:gd name="T20" fmla="*/ 67 w 194"/>
                  <a:gd name="T21" fmla="*/ 0 h 106"/>
                  <a:gd name="T22" fmla="*/ 47 w 194"/>
                  <a:gd name="T23" fmla="*/ 1 h 106"/>
                  <a:gd name="T24" fmla="*/ 31 w 194"/>
                  <a:gd name="T25" fmla="*/ 4 h 106"/>
                  <a:gd name="T26" fmla="*/ 17 w 194"/>
                  <a:gd name="T27" fmla="*/ 17 h 106"/>
                  <a:gd name="T28" fmla="*/ 6 w 194"/>
                  <a:gd name="T29" fmla="*/ 33 h 106"/>
                  <a:gd name="T30" fmla="*/ 0 w 194"/>
                  <a:gd name="T31" fmla="*/ 47 h 106"/>
                  <a:gd name="T32" fmla="*/ 0 w 194"/>
                  <a:gd name="T33" fmla="*/ 65 h 106"/>
                  <a:gd name="T34" fmla="*/ 3 w 194"/>
                  <a:gd name="T35" fmla="*/ 85 h 106"/>
                  <a:gd name="T36" fmla="*/ 11 w 194"/>
                  <a:gd name="T37" fmla="*/ 102 h 106"/>
                  <a:gd name="T38" fmla="*/ 22 w 194"/>
                  <a:gd name="T39" fmla="*/ 122 h 106"/>
                  <a:gd name="T40" fmla="*/ 39 w 194"/>
                  <a:gd name="T41" fmla="*/ 138 h 106"/>
                  <a:gd name="T42" fmla="*/ 58 w 194"/>
                  <a:gd name="T43" fmla="*/ 150 h 106"/>
                  <a:gd name="T44" fmla="*/ 103 w 194"/>
                  <a:gd name="T45" fmla="*/ 171 h 106"/>
                  <a:gd name="T46" fmla="*/ 139 w 194"/>
                  <a:gd name="T47" fmla="*/ 186 h 106"/>
                  <a:gd name="T48" fmla="*/ 166 w 194"/>
                  <a:gd name="T49" fmla="*/ 190 h 106"/>
                  <a:gd name="T50" fmla="*/ 175 w 194"/>
                  <a:gd name="T51" fmla="*/ 186 h 106"/>
                  <a:gd name="T52" fmla="*/ 183 w 194"/>
                  <a:gd name="T53" fmla="*/ 180 h 1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4"/>
                  <a:gd name="T82" fmla="*/ 0 h 106"/>
                  <a:gd name="T83" fmla="*/ 194 w 194"/>
                  <a:gd name="T84" fmla="*/ 106 h 10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4" h="106">
                    <a:moveTo>
                      <a:pt x="183" y="102"/>
                    </a:moveTo>
                    <a:lnTo>
                      <a:pt x="191" y="96"/>
                    </a:lnTo>
                    <a:lnTo>
                      <a:pt x="194" y="91"/>
                    </a:lnTo>
                    <a:lnTo>
                      <a:pt x="191" y="75"/>
                    </a:lnTo>
                    <a:lnTo>
                      <a:pt x="177" y="55"/>
                    </a:lnTo>
                    <a:lnTo>
                      <a:pt x="155" y="33"/>
                    </a:lnTo>
                    <a:lnTo>
                      <a:pt x="141" y="22"/>
                    </a:lnTo>
                    <a:lnTo>
                      <a:pt x="125" y="13"/>
                    </a:lnTo>
                    <a:lnTo>
                      <a:pt x="105" y="7"/>
                    </a:lnTo>
                    <a:lnTo>
                      <a:pt x="86" y="3"/>
                    </a:lnTo>
                    <a:lnTo>
                      <a:pt x="67" y="0"/>
                    </a:lnTo>
                    <a:lnTo>
                      <a:pt x="47" y="1"/>
                    </a:lnTo>
                    <a:lnTo>
                      <a:pt x="31" y="4"/>
                    </a:lnTo>
                    <a:lnTo>
                      <a:pt x="17" y="10"/>
                    </a:lnTo>
                    <a:lnTo>
                      <a:pt x="6" y="18"/>
                    </a:lnTo>
                    <a:lnTo>
                      <a:pt x="0" y="27"/>
                    </a:lnTo>
                    <a:lnTo>
                      <a:pt x="0" y="37"/>
                    </a:lnTo>
                    <a:lnTo>
                      <a:pt x="3" y="48"/>
                    </a:lnTo>
                    <a:lnTo>
                      <a:pt x="11" y="58"/>
                    </a:lnTo>
                    <a:lnTo>
                      <a:pt x="22" y="69"/>
                    </a:lnTo>
                    <a:lnTo>
                      <a:pt x="39" y="78"/>
                    </a:lnTo>
                    <a:lnTo>
                      <a:pt x="58" y="85"/>
                    </a:lnTo>
                    <a:lnTo>
                      <a:pt x="103" y="97"/>
                    </a:lnTo>
                    <a:lnTo>
                      <a:pt x="139" y="105"/>
                    </a:lnTo>
                    <a:lnTo>
                      <a:pt x="166" y="106"/>
                    </a:lnTo>
                    <a:lnTo>
                      <a:pt x="175" y="105"/>
                    </a:lnTo>
                    <a:lnTo>
                      <a:pt x="183" y="102"/>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5" name="Freeform 56"/>
              <p:cNvSpPr/>
              <p:nvPr/>
            </p:nvSpPr>
            <p:spPr bwMode="auto">
              <a:xfrm>
                <a:off x="1167" y="1921"/>
                <a:ext cx="160" cy="131"/>
              </a:xfrm>
              <a:custGeom>
                <a:avLst/>
                <a:gdLst>
                  <a:gd name="T0" fmla="*/ 22 w 160"/>
                  <a:gd name="T1" fmla="*/ 199 h 122"/>
                  <a:gd name="T2" fmla="*/ 13 w 160"/>
                  <a:gd name="T3" fmla="*/ 191 h 122"/>
                  <a:gd name="T4" fmla="*/ 5 w 160"/>
                  <a:gd name="T5" fmla="*/ 183 h 122"/>
                  <a:gd name="T6" fmla="*/ 2 w 160"/>
                  <a:gd name="T7" fmla="*/ 173 h 122"/>
                  <a:gd name="T8" fmla="*/ 0 w 160"/>
                  <a:gd name="T9" fmla="*/ 158 h 122"/>
                  <a:gd name="T10" fmla="*/ 0 w 160"/>
                  <a:gd name="T11" fmla="*/ 128 h 122"/>
                  <a:gd name="T12" fmla="*/ 5 w 160"/>
                  <a:gd name="T13" fmla="*/ 83 h 122"/>
                  <a:gd name="T14" fmla="*/ 11 w 160"/>
                  <a:gd name="T15" fmla="*/ 62 h 122"/>
                  <a:gd name="T16" fmla="*/ 22 w 160"/>
                  <a:gd name="T17" fmla="*/ 43 h 122"/>
                  <a:gd name="T18" fmla="*/ 36 w 160"/>
                  <a:gd name="T19" fmla="*/ 27 h 122"/>
                  <a:gd name="T20" fmla="*/ 52 w 160"/>
                  <a:gd name="T21" fmla="*/ 16 h 122"/>
                  <a:gd name="T22" fmla="*/ 69 w 160"/>
                  <a:gd name="T23" fmla="*/ 3 h 122"/>
                  <a:gd name="T24" fmla="*/ 88 w 160"/>
                  <a:gd name="T25" fmla="*/ 0 h 122"/>
                  <a:gd name="T26" fmla="*/ 105 w 160"/>
                  <a:gd name="T27" fmla="*/ 0 h 122"/>
                  <a:gd name="T28" fmla="*/ 121 w 160"/>
                  <a:gd name="T29" fmla="*/ 3 h 122"/>
                  <a:gd name="T30" fmla="*/ 138 w 160"/>
                  <a:gd name="T31" fmla="*/ 15 h 122"/>
                  <a:gd name="T32" fmla="*/ 149 w 160"/>
                  <a:gd name="T33" fmla="*/ 23 h 122"/>
                  <a:gd name="T34" fmla="*/ 154 w 160"/>
                  <a:gd name="T35" fmla="*/ 43 h 122"/>
                  <a:gd name="T36" fmla="*/ 160 w 160"/>
                  <a:gd name="T37" fmla="*/ 60 h 122"/>
                  <a:gd name="T38" fmla="*/ 157 w 160"/>
                  <a:gd name="T39" fmla="*/ 79 h 122"/>
                  <a:gd name="T40" fmla="*/ 152 w 160"/>
                  <a:gd name="T41" fmla="*/ 98 h 122"/>
                  <a:gd name="T42" fmla="*/ 143 w 160"/>
                  <a:gd name="T43" fmla="*/ 116 h 122"/>
                  <a:gd name="T44" fmla="*/ 130 w 160"/>
                  <a:gd name="T45" fmla="*/ 137 h 122"/>
                  <a:gd name="T46" fmla="*/ 96 w 160"/>
                  <a:gd name="T47" fmla="*/ 166 h 122"/>
                  <a:gd name="T48" fmla="*/ 83 w 160"/>
                  <a:gd name="T49" fmla="*/ 178 h 122"/>
                  <a:gd name="T50" fmla="*/ 69 w 160"/>
                  <a:gd name="T51" fmla="*/ 187 h 122"/>
                  <a:gd name="T52" fmla="*/ 55 w 160"/>
                  <a:gd name="T53" fmla="*/ 197 h 122"/>
                  <a:gd name="T54" fmla="*/ 41 w 160"/>
                  <a:gd name="T55" fmla="*/ 199 h 122"/>
                  <a:gd name="T56" fmla="*/ 30 w 160"/>
                  <a:gd name="T57" fmla="*/ 201 h 122"/>
                  <a:gd name="T58" fmla="*/ 22 w 160"/>
                  <a:gd name="T59" fmla="*/ 199 h 1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0"/>
                  <a:gd name="T91" fmla="*/ 0 h 122"/>
                  <a:gd name="T92" fmla="*/ 160 w 160"/>
                  <a:gd name="T93" fmla="*/ 122 h 1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0" h="122">
                    <a:moveTo>
                      <a:pt x="22" y="120"/>
                    </a:moveTo>
                    <a:lnTo>
                      <a:pt x="13" y="116"/>
                    </a:lnTo>
                    <a:lnTo>
                      <a:pt x="5" y="111"/>
                    </a:lnTo>
                    <a:lnTo>
                      <a:pt x="2" y="105"/>
                    </a:lnTo>
                    <a:lnTo>
                      <a:pt x="0" y="96"/>
                    </a:lnTo>
                    <a:lnTo>
                      <a:pt x="0" y="77"/>
                    </a:lnTo>
                    <a:lnTo>
                      <a:pt x="5" y="50"/>
                    </a:lnTo>
                    <a:lnTo>
                      <a:pt x="11" y="38"/>
                    </a:lnTo>
                    <a:lnTo>
                      <a:pt x="22" y="26"/>
                    </a:lnTo>
                    <a:lnTo>
                      <a:pt x="36" y="17"/>
                    </a:lnTo>
                    <a:lnTo>
                      <a:pt x="52" y="9"/>
                    </a:lnTo>
                    <a:lnTo>
                      <a:pt x="69" y="3"/>
                    </a:lnTo>
                    <a:lnTo>
                      <a:pt x="88" y="0"/>
                    </a:lnTo>
                    <a:lnTo>
                      <a:pt x="105" y="0"/>
                    </a:lnTo>
                    <a:lnTo>
                      <a:pt x="121" y="3"/>
                    </a:lnTo>
                    <a:lnTo>
                      <a:pt x="138" y="8"/>
                    </a:lnTo>
                    <a:lnTo>
                      <a:pt x="149" y="15"/>
                    </a:lnTo>
                    <a:lnTo>
                      <a:pt x="154" y="26"/>
                    </a:lnTo>
                    <a:lnTo>
                      <a:pt x="160" y="36"/>
                    </a:lnTo>
                    <a:lnTo>
                      <a:pt x="157" y="48"/>
                    </a:lnTo>
                    <a:lnTo>
                      <a:pt x="152" y="60"/>
                    </a:lnTo>
                    <a:lnTo>
                      <a:pt x="143" y="71"/>
                    </a:lnTo>
                    <a:lnTo>
                      <a:pt x="130" y="83"/>
                    </a:lnTo>
                    <a:lnTo>
                      <a:pt x="96" y="101"/>
                    </a:lnTo>
                    <a:lnTo>
                      <a:pt x="83" y="108"/>
                    </a:lnTo>
                    <a:lnTo>
                      <a:pt x="69" y="114"/>
                    </a:lnTo>
                    <a:lnTo>
                      <a:pt x="55" y="119"/>
                    </a:lnTo>
                    <a:lnTo>
                      <a:pt x="41" y="120"/>
                    </a:lnTo>
                    <a:lnTo>
                      <a:pt x="30" y="122"/>
                    </a:lnTo>
                    <a:lnTo>
                      <a:pt x="22" y="120"/>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6" name="Freeform 57"/>
              <p:cNvSpPr/>
              <p:nvPr/>
            </p:nvSpPr>
            <p:spPr bwMode="auto">
              <a:xfrm>
                <a:off x="1272" y="1475"/>
                <a:ext cx="168" cy="126"/>
              </a:xfrm>
              <a:custGeom>
                <a:avLst/>
                <a:gdLst>
                  <a:gd name="T0" fmla="*/ 149 w 168"/>
                  <a:gd name="T1" fmla="*/ 1 h 117"/>
                  <a:gd name="T2" fmla="*/ 141 w 168"/>
                  <a:gd name="T3" fmla="*/ 0 h 117"/>
                  <a:gd name="T4" fmla="*/ 130 w 168"/>
                  <a:gd name="T5" fmla="*/ 0 h 117"/>
                  <a:gd name="T6" fmla="*/ 116 w 168"/>
                  <a:gd name="T7" fmla="*/ 1 h 117"/>
                  <a:gd name="T8" fmla="*/ 102 w 168"/>
                  <a:gd name="T9" fmla="*/ 4 h 117"/>
                  <a:gd name="T10" fmla="*/ 88 w 168"/>
                  <a:gd name="T11" fmla="*/ 16 h 117"/>
                  <a:gd name="T12" fmla="*/ 72 w 168"/>
                  <a:gd name="T13" fmla="*/ 26 h 117"/>
                  <a:gd name="T14" fmla="*/ 36 w 168"/>
                  <a:gd name="T15" fmla="*/ 56 h 117"/>
                  <a:gd name="T16" fmla="*/ 22 w 168"/>
                  <a:gd name="T17" fmla="*/ 72 h 117"/>
                  <a:gd name="T18" fmla="*/ 8 w 168"/>
                  <a:gd name="T19" fmla="*/ 90 h 117"/>
                  <a:gd name="T20" fmla="*/ 2 w 168"/>
                  <a:gd name="T21" fmla="*/ 110 h 117"/>
                  <a:gd name="T22" fmla="*/ 0 w 168"/>
                  <a:gd name="T23" fmla="*/ 130 h 117"/>
                  <a:gd name="T24" fmla="*/ 2 w 168"/>
                  <a:gd name="T25" fmla="*/ 148 h 117"/>
                  <a:gd name="T26" fmla="*/ 8 w 168"/>
                  <a:gd name="T27" fmla="*/ 167 h 117"/>
                  <a:gd name="T28" fmla="*/ 16 w 168"/>
                  <a:gd name="T29" fmla="*/ 180 h 117"/>
                  <a:gd name="T30" fmla="*/ 30 w 168"/>
                  <a:gd name="T31" fmla="*/ 191 h 117"/>
                  <a:gd name="T32" fmla="*/ 47 w 168"/>
                  <a:gd name="T33" fmla="*/ 196 h 117"/>
                  <a:gd name="T34" fmla="*/ 66 w 168"/>
                  <a:gd name="T35" fmla="*/ 196 h 117"/>
                  <a:gd name="T36" fmla="*/ 85 w 168"/>
                  <a:gd name="T37" fmla="*/ 195 h 117"/>
                  <a:gd name="T38" fmla="*/ 102 w 168"/>
                  <a:gd name="T39" fmla="*/ 184 h 117"/>
                  <a:gd name="T40" fmla="*/ 119 w 168"/>
                  <a:gd name="T41" fmla="*/ 176 h 117"/>
                  <a:gd name="T42" fmla="*/ 135 w 168"/>
                  <a:gd name="T43" fmla="*/ 157 h 117"/>
                  <a:gd name="T44" fmla="*/ 146 w 168"/>
                  <a:gd name="T45" fmla="*/ 137 h 117"/>
                  <a:gd name="T46" fmla="*/ 155 w 168"/>
                  <a:gd name="T47" fmla="*/ 117 h 117"/>
                  <a:gd name="T48" fmla="*/ 166 w 168"/>
                  <a:gd name="T49" fmla="*/ 75 h 117"/>
                  <a:gd name="T50" fmla="*/ 168 w 168"/>
                  <a:gd name="T51" fmla="*/ 42 h 117"/>
                  <a:gd name="T52" fmla="*/ 163 w 168"/>
                  <a:gd name="T53" fmla="*/ 17 h 117"/>
                  <a:gd name="T54" fmla="*/ 157 w 168"/>
                  <a:gd name="T55" fmla="*/ 4 h 117"/>
                  <a:gd name="T56" fmla="*/ 149 w 168"/>
                  <a:gd name="T57" fmla="*/ 1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8"/>
                  <a:gd name="T88" fmla="*/ 0 h 117"/>
                  <a:gd name="T89" fmla="*/ 168 w 168"/>
                  <a:gd name="T90" fmla="*/ 117 h 1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8" h="117">
                    <a:moveTo>
                      <a:pt x="149" y="1"/>
                    </a:moveTo>
                    <a:lnTo>
                      <a:pt x="141" y="0"/>
                    </a:lnTo>
                    <a:lnTo>
                      <a:pt x="130" y="0"/>
                    </a:lnTo>
                    <a:lnTo>
                      <a:pt x="116" y="1"/>
                    </a:lnTo>
                    <a:lnTo>
                      <a:pt x="102" y="4"/>
                    </a:lnTo>
                    <a:lnTo>
                      <a:pt x="88" y="9"/>
                    </a:lnTo>
                    <a:lnTo>
                      <a:pt x="72" y="16"/>
                    </a:lnTo>
                    <a:lnTo>
                      <a:pt x="36" y="33"/>
                    </a:lnTo>
                    <a:lnTo>
                      <a:pt x="22" y="43"/>
                    </a:lnTo>
                    <a:lnTo>
                      <a:pt x="8" y="54"/>
                    </a:lnTo>
                    <a:lnTo>
                      <a:pt x="2" y="66"/>
                    </a:lnTo>
                    <a:lnTo>
                      <a:pt x="0" y="78"/>
                    </a:lnTo>
                    <a:lnTo>
                      <a:pt x="2" y="88"/>
                    </a:lnTo>
                    <a:lnTo>
                      <a:pt x="8" y="99"/>
                    </a:lnTo>
                    <a:lnTo>
                      <a:pt x="16" y="107"/>
                    </a:lnTo>
                    <a:lnTo>
                      <a:pt x="30" y="113"/>
                    </a:lnTo>
                    <a:lnTo>
                      <a:pt x="47" y="117"/>
                    </a:lnTo>
                    <a:lnTo>
                      <a:pt x="66" y="117"/>
                    </a:lnTo>
                    <a:lnTo>
                      <a:pt x="85" y="116"/>
                    </a:lnTo>
                    <a:lnTo>
                      <a:pt x="102" y="110"/>
                    </a:lnTo>
                    <a:lnTo>
                      <a:pt x="119" y="104"/>
                    </a:lnTo>
                    <a:lnTo>
                      <a:pt x="135" y="94"/>
                    </a:lnTo>
                    <a:lnTo>
                      <a:pt x="146" y="82"/>
                    </a:lnTo>
                    <a:lnTo>
                      <a:pt x="155" y="70"/>
                    </a:lnTo>
                    <a:lnTo>
                      <a:pt x="166" y="45"/>
                    </a:lnTo>
                    <a:lnTo>
                      <a:pt x="168" y="25"/>
                    </a:lnTo>
                    <a:lnTo>
                      <a:pt x="163" y="10"/>
                    </a:lnTo>
                    <a:lnTo>
                      <a:pt x="157" y="4"/>
                    </a:lnTo>
                    <a:lnTo>
                      <a:pt x="149" y="1"/>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7" name="Freeform 58"/>
              <p:cNvSpPr/>
              <p:nvPr/>
            </p:nvSpPr>
            <p:spPr bwMode="auto">
              <a:xfrm>
                <a:off x="1841" y="1093"/>
                <a:ext cx="169" cy="183"/>
              </a:xfrm>
              <a:custGeom>
                <a:avLst/>
                <a:gdLst>
                  <a:gd name="T0" fmla="*/ 20 w 169"/>
                  <a:gd name="T1" fmla="*/ 126 h 183"/>
                  <a:gd name="T2" fmla="*/ 28 w 169"/>
                  <a:gd name="T3" fmla="*/ 127 h 183"/>
                  <a:gd name="T4" fmla="*/ 39 w 169"/>
                  <a:gd name="T5" fmla="*/ 127 h 183"/>
                  <a:gd name="T6" fmla="*/ 53 w 169"/>
                  <a:gd name="T7" fmla="*/ 126 h 183"/>
                  <a:gd name="T8" fmla="*/ 67 w 169"/>
                  <a:gd name="T9" fmla="*/ 121 h 183"/>
                  <a:gd name="T10" fmla="*/ 80 w 169"/>
                  <a:gd name="T11" fmla="*/ 116 h 183"/>
                  <a:gd name="T12" fmla="*/ 97 w 169"/>
                  <a:gd name="T13" fmla="*/ 110 h 183"/>
                  <a:gd name="T14" fmla="*/ 133 w 169"/>
                  <a:gd name="T15" fmla="*/ 90 h 183"/>
                  <a:gd name="T16" fmla="*/ 150 w 169"/>
                  <a:gd name="T17" fmla="*/ 79 h 183"/>
                  <a:gd name="T18" fmla="*/ 161 w 169"/>
                  <a:gd name="T19" fmla="*/ 68 h 183"/>
                  <a:gd name="T20" fmla="*/ 166 w 169"/>
                  <a:gd name="T21" fmla="*/ 55 h 183"/>
                  <a:gd name="T22" fmla="*/ 169 w 169"/>
                  <a:gd name="T23" fmla="*/ 42 h 183"/>
                  <a:gd name="T24" fmla="*/ 169 w 169"/>
                  <a:gd name="T25" fmla="*/ 30 h 183"/>
                  <a:gd name="T26" fmla="*/ 161 w 169"/>
                  <a:gd name="T27" fmla="*/ 19 h 183"/>
                  <a:gd name="T28" fmla="*/ 152 w 169"/>
                  <a:gd name="T29" fmla="*/ 11 h 183"/>
                  <a:gd name="T30" fmla="*/ 138 w 169"/>
                  <a:gd name="T31" fmla="*/ 4 h 183"/>
                  <a:gd name="T32" fmla="*/ 122 w 169"/>
                  <a:gd name="T33" fmla="*/ 1 h 183"/>
                  <a:gd name="T34" fmla="*/ 103 w 169"/>
                  <a:gd name="T35" fmla="*/ 0 h 183"/>
                  <a:gd name="T36" fmla="*/ 86 w 169"/>
                  <a:gd name="T37" fmla="*/ 3 h 183"/>
                  <a:gd name="T38" fmla="*/ 67 w 169"/>
                  <a:gd name="T39" fmla="*/ 8 h 183"/>
                  <a:gd name="T40" fmla="*/ 50 w 169"/>
                  <a:gd name="T41" fmla="*/ 16 h 183"/>
                  <a:gd name="T42" fmla="*/ 33 w 169"/>
                  <a:gd name="T43" fmla="*/ 26 h 183"/>
                  <a:gd name="T44" fmla="*/ 22 w 169"/>
                  <a:gd name="T45" fmla="*/ 37 h 183"/>
                  <a:gd name="T46" fmla="*/ 14 w 169"/>
                  <a:gd name="T47" fmla="*/ 50 h 183"/>
                  <a:gd name="T48" fmla="*/ 3 w 169"/>
                  <a:gd name="T49" fmla="*/ 77 h 183"/>
                  <a:gd name="T50" fmla="*/ 0 w 169"/>
                  <a:gd name="T51" fmla="*/ 100 h 183"/>
                  <a:gd name="T52" fmla="*/ 6 w 169"/>
                  <a:gd name="T53" fmla="*/ 116 h 183"/>
                  <a:gd name="T54" fmla="*/ 11 w 169"/>
                  <a:gd name="T55" fmla="*/ 121 h 183"/>
                  <a:gd name="T56" fmla="*/ 77 w 169"/>
                  <a:gd name="T57" fmla="*/ 183 h 1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83"/>
                  <a:gd name="T89" fmla="*/ 169 w 169"/>
                  <a:gd name="T90" fmla="*/ 183 h 1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83">
                    <a:moveTo>
                      <a:pt x="20" y="126"/>
                    </a:moveTo>
                    <a:lnTo>
                      <a:pt x="28" y="127"/>
                    </a:lnTo>
                    <a:lnTo>
                      <a:pt x="39" y="127"/>
                    </a:lnTo>
                    <a:lnTo>
                      <a:pt x="53" y="126"/>
                    </a:lnTo>
                    <a:lnTo>
                      <a:pt x="67" y="121"/>
                    </a:lnTo>
                    <a:lnTo>
                      <a:pt x="80" y="116"/>
                    </a:lnTo>
                    <a:lnTo>
                      <a:pt x="97" y="110"/>
                    </a:lnTo>
                    <a:lnTo>
                      <a:pt x="133" y="90"/>
                    </a:lnTo>
                    <a:lnTo>
                      <a:pt x="150" y="79"/>
                    </a:lnTo>
                    <a:lnTo>
                      <a:pt x="161" y="68"/>
                    </a:lnTo>
                    <a:lnTo>
                      <a:pt x="166" y="55"/>
                    </a:lnTo>
                    <a:lnTo>
                      <a:pt x="169" y="42"/>
                    </a:lnTo>
                    <a:lnTo>
                      <a:pt x="169" y="30"/>
                    </a:lnTo>
                    <a:lnTo>
                      <a:pt x="161" y="19"/>
                    </a:lnTo>
                    <a:lnTo>
                      <a:pt x="152" y="11"/>
                    </a:lnTo>
                    <a:lnTo>
                      <a:pt x="138" y="4"/>
                    </a:lnTo>
                    <a:lnTo>
                      <a:pt x="122" y="1"/>
                    </a:lnTo>
                    <a:lnTo>
                      <a:pt x="103" y="0"/>
                    </a:lnTo>
                    <a:lnTo>
                      <a:pt x="86" y="3"/>
                    </a:lnTo>
                    <a:lnTo>
                      <a:pt x="67" y="8"/>
                    </a:lnTo>
                    <a:lnTo>
                      <a:pt x="50" y="16"/>
                    </a:lnTo>
                    <a:lnTo>
                      <a:pt x="33" y="26"/>
                    </a:lnTo>
                    <a:lnTo>
                      <a:pt x="22" y="37"/>
                    </a:lnTo>
                    <a:lnTo>
                      <a:pt x="14" y="50"/>
                    </a:lnTo>
                    <a:lnTo>
                      <a:pt x="3" y="77"/>
                    </a:lnTo>
                    <a:lnTo>
                      <a:pt x="0" y="100"/>
                    </a:lnTo>
                    <a:lnTo>
                      <a:pt x="6" y="116"/>
                    </a:lnTo>
                    <a:lnTo>
                      <a:pt x="11" y="121"/>
                    </a:lnTo>
                    <a:lnTo>
                      <a:pt x="77" y="183"/>
                    </a:lnTo>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8" name="Freeform 59"/>
              <p:cNvSpPr/>
              <p:nvPr/>
            </p:nvSpPr>
            <p:spPr bwMode="auto">
              <a:xfrm>
                <a:off x="3854" y="2258"/>
                <a:ext cx="160" cy="130"/>
              </a:xfrm>
              <a:custGeom>
                <a:avLst/>
                <a:gdLst>
                  <a:gd name="T0" fmla="*/ 138 w 160"/>
                  <a:gd name="T1" fmla="*/ 1 h 121"/>
                  <a:gd name="T2" fmla="*/ 147 w 160"/>
                  <a:gd name="T3" fmla="*/ 4 h 121"/>
                  <a:gd name="T4" fmla="*/ 152 w 160"/>
                  <a:gd name="T5" fmla="*/ 16 h 121"/>
                  <a:gd name="T6" fmla="*/ 158 w 160"/>
                  <a:gd name="T7" fmla="*/ 23 h 121"/>
                  <a:gd name="T8" fmla="*/ 160 w 160"/>
                  <a:gd name="T9" fmla="*/ 40 h 121"/>
                  <a:gd name="T10" fmla="*/ 160 w 160"/>
                  <a:gd name="T11" fmla="*/ 74 h 121"/>
                  <a:gd name="T12" fmla="*/ 155 w 160"/>
                  <a:gd name="T13" fmla="*/ 115 h 121"/>
                  <a:gd name="T14" fmla="*/ 147 w 160"/>
                  <a:gd name="T15" fmla="*/ 136 h 121"/>
                  <a:gd name="T16" fmla="*/ 138 w 160"/>
                  <a:gd name="T17" fmla="*/ 156 h 121"/>
                  <a:gd name="T18" fmla="*/ 124 w 160"/>
                  <a:gd name="T19" fmla="*/ 171 h 121"/>
                  <a:gd name="T20" fmla="*/ 108 w 160"/>
                  <a:gd name="T21" fmla="*/ 185 h 121"/>
                  <a:gd name="T22" fmla="*/ 91 w 160"/>
                  <a:gd name="T23" fmla="*/ 193 h 121"/>
                  <a:gd name="T24" fmla="*/ 72 w 160"/>
                  <a:gd name="T25" fmla="*/ 199 h 121"/>
                  <a:gd name="T26" fmla="*/ 55 w 160"/>
                  <a:gd name="T27" fmla="*/ 200 h 121"/>
                  <a:gd name="T28" fmla="*/ 36 w 160"/>
                  <a:gd name="T29" fmla="*/ 196 h 121"/>
                  <a:gd name="T30" fmla="*/ 22 w 160"/>
                  <a:gd name="T31" fmla="*/ 185 h 121"/>
                  <a:gd name="T32" fmla="*/ 11 w 160"/>
                  <a:gd name="T33" fmla="*/ 173 h 121"/>
                  <a:gd name="T34" fmla="*/ 3 w 160"/>
                  <a:gd name="T35" fmla="*/ 159 h 121"/>
                  <a:gd name="T36" fmla="*/ 0 w 160"/>
                  <a:gd name="T37" fmla="*/ 139 h 121"/>
                  <a:gd name="T38" fmla="*/ 0 w 160"/>
                  <a:gd name="T39" fmla="*/ 120 h 121"/>
                  <a:gd name="T40" fmla="*/ 6 w 160"/>
                  <a:gd name="T41" fmla="*/ 102 h 121"/>
                  <a:gd name="T42" fmla="*/ 17 w 160"/>
                  <a:gd name="T43" fmla="*/ 82 h 121"/>
                  <a:gd name="T44" fmla="*/ 30 w 160"/>
                  <a:gd name="T45" fmla="*/ 64 h 121"/>
                  <a:gd name="T46" fmla="*/ 61 w 160"/>
                  <a:gd name="T47" fmla="*/ 31 h 121"/>
                  <a:gd name="T48" fmla="*/ 77 w 160"/>
                  <a:gd name="T49" fmla="*/ 19 h 121"/>
                  <a:gd name="T50" fmla="*/ 91 w 160"/>
                  <a:gd name="T51" fmla="*/ 6 h 121"/>
                  <a:gd name="T52" fmla="*/ 105 w 160"/>
                  <a:gd name="T53" fmla="*/ 3 h 121"/>
                  <a:gd name="T54" fmla="*/ 116 w 160"/>
                  <a:gd name="T55" fmla="*/ 0 h 121"/>
                  <a:gd name="T56" fmla="*/ 127 w 160"/>
                  <a:gd name="T57" fmla="*/ 0 h 121"/>
                  <a:gd name="T58" fmla="*/ 138 w 160"/>
                  <a:gd name="T59" fmla="*/ 1 h 12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0"/>
                  <a:gd name="T91" fmla="*/ 0 h 121"/>
                  <a:gd name="T92" fmla="*/ 160 w 160"/>
                  <a:gd name="T93" fmla="*/ 121 h 12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0" h="121">
                    <a:moveTo>
                      <a:pt x="138" y="1"/>
                    </a:moveTo>
                    <a:lnTo>
                      <a:pt x="147" y="4"/>
                    </a:lnTo>
                    <a:lnTo>
                      <a:pt x="152" y="9"/>
                    </a:lnTo>
                    <a:lnTo>
                      <a:pt x="158" y="15"/>
                    </a:lnTo>
                    <a:lnTo>
                      <a:pt x="160" y="24"/>
                    </a:lnTo>
                    <a:lnTo>
                      <a:pt x="160" y="45"/>
                    </a:lnTo>
                    <a:lnTo>
                      <a:pt x="155" y="70"/>
                    </a:lnTo>
                    <a:lnTo>
                      <a:pt x="147" y="82"/>
                    </a:lnTo>
                    <a:lnTo>
                      <a:pt x="138" y="94"/>
                    </a:lnTo>
                    <a:lnTo>
                      <a:pt x="124" y="103"/>
                    </a:lnTo>
                    <a:lnTo>
                      <a:pt x="108" y="112"/>
                    </a:lnTo>
                    <a:lnTo>
                      <a:pt x="91" y="117"/>
                    </a:lnTo>
                    <a:lnTo>
                      <a:pt x="72" y="120"/>
                    </a:lnTo>
                    <a:lnTo>
                      <a:pt x="55" y="121"/>
                    </a:lnTo>
                    <a:lnTo>
                      <a:pt x="36" y="118"/>
                    </a:lnTo>
                    <a:lnTo>
                      <a:pt x="22" y="112"/>
                    </a:lnTo>
                    <a:lnTo>
                      <a:pt x="11" y="105"/>
                    </a:lnTo>
                    <a:lnTo>
                      <a:pt x="3" y="96"/>
                    </a:lnTo>
                    <a:lnTo>
                      <a:pt x="0" y="84"/>
                    </a:lnTo>
                    <a:lnTo>
                      <a:pt x="0" y="73"/>
                    </a:lnTo>
                    <a:lnTo>
                      <a:pt x="6" y="61"/>
                    </a:lnTo>
                    <a:lnTo>
                      <a:pt x="17" y="49"/>
                    </a:lnTo>
                    <a:lnTo>
                      <a:pt x="30" y="39"/>
                    </a:lnTo>
                    <a:lnTo>
                      <a:pt x="61" y="19"/>
                    </a:lnTo>
                    <a:lnTo>
                      <a:pt x="77" y="12"/>
                    </a:lnTo>
                    <a:lnTo>
                      <a:pt x="91" y="6"/>
                    </a:lnTo>
                    <a:lnTo>
                      <a:pt x="105" y="3"/>
                    </a:lnTo>
                    <a:lnTo>
                      <a:pt x="116" y="0"/>
                    </a:lnTo>
                    <a:lnTo>
                      <a:pt x="127" y="0"/>
                    </a:lnTo>
                    <a:lnTo>
                      <a:pt x="138" y="1"/>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89" name="Freeform 60"/>
              <p:cNvSpPr/>
              <p:nvPr/>
            </p:nvSpPr>
            <p:spPr bwMode="auto">
              <a:xfrm>
                <a:off x="3732" y="1067"/>
                <a:ext cx="194" cy="114"/>
              </a:xfrm>
              <a:custGeom>
                <a:avLst/>
                <a:gdLst>
                  <a:gd name="T0" fmla="*/ 9 w 194"/>
                  <a:gd name="T1" fmla="*/ 178 h 105"/>
                  <a:gd name="T2" fmla="*/ 0 w 194"/>
                  <a:gd name="T3" fmla="*/ 161 h 105"/>
                  <a:gd name="T4" fmla="*/ 3 w 194"/>
                  <a:gd name="T5" fmla="*/ 134 h 105"/>
                  <a:gd name="T6" fmla="*/ 17 w 194"/>
                  <a:gd name="T7" fmla="*/ 99 h 105"/>
                  <a:gd name="T8" fmla="*/ 36 w 194"/>
                  <a:gd name="T9" fmla="*/ 55 h 105"/>
                  <a:gd name="T10" fmla="*/ 53 w 194"/>
                  <a:gd name="T11" fmla="*/ 37 h 105"/>
                  <a:gd name="T12" fmla="*/ 69 w 194"/>
                  <a:gd name="T13" fmla="*/ 20 h 105"/>
                  <a:gd name="T14" fmla="*/ 89 w 194"/>
                  <a:gd name="T15" fmla="*/ 13 h 105"/>
                  <a:gd name="T16" fmla="*/ 108 w 194"/>
                  <a:gd name="T17" fmla="*/ 1 h 105"/>
                  <a:gd name="T18" fmla="*/ 128 w 194"/>
                  <a:gd name="T19" fmla="*/ 0 h 105"/>
                  <a:gd name="T20" fmla="*/ 147 w 194"/>
                  <a:gd name="T21" fmla="*/ 0 h 105"/>
                  <a:gd name="T22" fmla="*/ 163 w 194"/>
                  <a:gd name="T23" fmla="*/ 3 h 105"/>
                  <a:gd name="T24" fmla="*/ 177 w 194"/>
                  <a:gd name="T25" fmla="*/ 16 h 105"/>
                  <a:gd name="T26" fmla="*/ 188 w 194"/>
                  <a:gd name="T27" fmla="*/ 28 h 105"/>
                  <a:gd name="T28" fmla="*/ 194 w 194"/>
                  <a:gd name="T29" fmla="*/ 43 h 105"/>
                  <a:gd name="T30" fmla="*/ 194 w 194"/>
                  <a:gd name="T31" fmla="*/ 64 h 105"/>
                  <a:gd name="T32" fmla="*/ 191 w 194"/>
                  <a:gd name="T33" fmla="*/ 81 h 105"/>
                  <a:gd name="T34" fmla="*/ 183 w 194"/>
                  <a:gd name="T35" fmla="*/ 102 h 105"/>
                  <a:gd name="T36" fmla="*/ 172 w 194"/>
                  <a:gd name="T37" fmla="*/ 119 h 105"/>
                  <a:gd name="T38" fmla="*/ 155 w 194"/>
                  <a:gd name="T39" fmla="*/ 139 h 105"/>
                  <a:gd name="T40" fmla="*/ 136 w 194"/>
                  <a:gd name="T41" fmla="*/ 151 h 105"/>
                  <a:gd name="T42" fmla="*/ 92 w 194"/>
                  <a:gd name="T43" fmla="*/ 174 h 105"/>
                  <a:gd name="T44" fmla="*/ 56 w 194"/>
                  <a:gd name="T45" fmla="*/ 182 h 105"/>
                  <a:gd name="T46" fmla="*/ 28 w 194"/>
                  <a:gd name="T47" fmla="*/ 189 h 105"/>
                  <a:gd name="T48" fmla="*/ 17 w 194"/>
                  <a:gd name="T49" fmla="*/ 182 h 105"/>
                  <a:gd name="T50" fmla="*/ 9 w 194"/>
                  <a:gd name="T51" fmla="*/ 178 h 1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05"/>
                  <a:gd name="T80" fmla="*/ 194 w 194"/>
                  <a:gd name="T81" fmla="*/ 105 h 1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05">
                    <a:moveTo>
                      <a:pt x="9" y="100"/>
                    </a:moveTo>
                    <a:lnTo>
                      <a:pt x="0" y="90"/>
                    </a:lnTo>
                    <a:lnTo>
                      <a:pt x="3" y="75"/>
                    </a:lnTo>
                    <a:lnTo>
                      <a:pt x="17" y="55"/>
                    </a:lnTo>
                    <a:lnTo>
                      <a:pt x="36" y="31"/>
                    </a:lnTo>
                    <a:lnTo>
                      <a:pt x="53" y="21"/>
                    </a:lnTo>
                    <a:lnTo>
                      <a:pt x="69" y="12"/>
                    </a:lnTo>
                    <a:lnTo>
                      <a:pt x="89" y="6"/>
                    </a:lnTo>
                    <a:lnTo>
                      <a:pt x="108" y="1"/>
                    </a:lnTo>
                    <a:lnTo>
                      <a:pt x="128" y="0"/>
                    </a:lnTo>
                    <a:lnTo>
                      <a:pt x="147" y="0"/>
                    </a:lnTo>
                    <a:lnTo>
                      <a:pt x="163" y="3"/>
                    </a:lnTo>
                    <a:lnTo>
                      <a:pt x="177" y="9"/>
                    </a:lnTo>
                    <a:lnTo>
                      <a:pt x="188" y="16"/>
                    </a:lnTo>
                    <a:lnTo>
                      <a:pt x="194" y="25"/>
                    </a:lnTo>
                    <a:lnTo>
                      <a:pt x="194" y="36"/>
                    </a:lnTo>
                    <a:lnTo>
                      <a:pt x="191" y="46"/>
                    </a:lnTo>
                    <a:lnTo>
                      <a:pt x="183" y="58"/>
                    </a:lnTo>
                    <a:lnTo>
                      <a:pt x="172" y="67"/>
                    </a:lnTo>
                    <a:lnTo>
                      <a:pt x="155" y="78"/>
                    </a:lnTo>
                    <a:lnTo>
                      <a:pt x="136" y="85"/>
                    </a:lnTo>
                    <a:lnTo>
                      <a:pt x="92" y="97"/>
                    </a:lnTo>
                    <a:lnTo>
                      <a:pt x="56" y="103"/>
                    </a:lnTo>
                    <a:lnTo>
                      <a:pt x="28" y="105"/>
                    </a:lnTo>
                    <a:lnTo>
                      <a:pt x="17" y="103"/>
                    </a:lnTo>
                    <a:lnTo>
                      <a:pt x="9" y="100"/>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0" name="Freeform 61"/>
              <p:cNvSpPr/>
              <p:nvPr/>
            </p:nvSpPr>
            <p:spPr bwMode="auto">
              <a:xfrm>
                <a:off x="3738" y="1473"/>
                <a:ext cx="169" cy="127"/>
              </a:xfrm>
              <a:custGeom>
                <a:avLst/>
                <a:gdLst>
                  <a:gd name="T0" fmla="*/ 19 w 169"/>
                  <a:gd name="T1" fmla="*/ 2 h 118"/>
                  <a:gd name="T2" fmla="*/ 28 w 169"/>
                  <a:gd name="T3" fmla="*/ 0 h 118"/>
                  <a:gd name="T4" fmla="*/ 39 w 169"/>
                  <a:gd name="T5" fmla="*/ 0 h 118"/>
                  <a:gd name="T6" fmla="*/ 52 w 169"/>
                  <a:gd name="T7" fmla="*/ 2 h 118"/>
                  <a:gd name="T8" fmla="*/ 66 w 169"/>
                  <a:gd name="T9" fmla="*/ 5 h 118"/>
                  <a:gd name="T10" fmla="*/ 80 w 169"/>
                  <a:gd name="T11" fmla="*/ 18 h 118"/>
                  <a:gd name="T12" fmla="*/ 97 w 169"/>
                  <a:gd name="T13" fmla="*/ 28 h 118"/>
                  <a:gd name="T14" fmla="*/ 133 w 169"/>
                  <a:gd name="T15" fmla="*/ 59 h 118"/>
                  <a:gd name="T16" fmla="*/ 146 w 169"/>
                  <a:gd name="T17" fmla="*/ 75 h 118"/>
                  <a:gd name="T18" fmla="*/ 157 w 169"/>
                  <a:gd name="T19" fmla="*/ 94 h 118"/>
                  <a:gd name="T20" fmla="*/ 166 w 169"/>
                  <a:gd name="T21" fmla="*/ 113 h 118"/>
                  <a:gd name="T22" fmla="*/ 169 w 169"/>
                  <a:gd name="T23" fmla="*/ 130 h 118"/>
                  <a:gd name="T24" fmla="*/ 166 w 169"/>
                  <a:gd name="T25" fmla="*/ 151 h 118"/>
                  <a:gd name="T26" fmla="*/ 160 w 169"/>
                  <a:gd name="T27" fmla="*/ 168 h 118"/>
                  <a:gd name="T28" fmla="*/ 152 w 169"/>
                  <a:gd name="T29" fmla="*/ 182 h 118"/>
                  <a:gd name="T30" fmla="*/ 138 w 169"/>
                  <a:gd name="T31" fmla="*/ 193 h 118"/>
                  <a:gd name="T32" fmla="*/ 122 w 169"/>
                  <a:gd name="T33" fmla="*/ 197 h 118"/>
                  <a:gd name="T34" fmla="*/ 102 w 169"/>
                  <a:gd name="T35" fmla="*/ 197 h 118"/>
                  <a:gd name="T36" fmla="*/ 83 w 169"/>
                  <a:gd name="T37" fmla="*/ 195 h 118"/>
                  <a:gd name="T38" fmla="*/ 66 w 169"/>
                  <a:gd name="T39" fmla="*/ 188 h 118"/>
                  <a:gd name="T40" fmla="*/ 50 w 169"/>
                  <a:gd name="T41" fmla="*/ 175 h 118"/>
                  <a:gd name="T42" fmla="*/ 33 w 169"/>
                  <a:gd name="T43" fmla="*/ 158 h 118"/>
                  <a:gd name="T44" fmla="*/ 22 w 169"/>
                  <a:gd name="T45" fmla="*/ 140 h 118"/>
                  <a:gd name="T46" fmla="*/ 14 w 169"/>
                  <a:gd name="T47" fmla="*/ 118 h 118"/>
                  <a:gd name="T48" fmla="*/ 3 w 169"/>
                  <a:gd name="T49" fmla="*/ 80 h 118"/>
                  <a:gd name="T50" fmla="*/ 0 w 169"/>
                  <a:gd name="T51" fmla="*/ 43 h 118"/>
                  <a:gd name="T52" fmla="*/ 5 w 169"/>
                  <a:gd name="T53" fmla="*/ 18 h 118"/>
                  <a:gd name="T54" fmla="*/ 11 w 169"/>
                  <a:gd name="T55" fmla="*/ 6 h 118"/>
                  <a:gd name="T56" fmla="*/ 19 w 169"/>
                  <a:gd name="T57" fmla="*/ 2 h 1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18"/>
                  <a:gd name="T89" fmla="*/ 169 w 169"/>
                  <a:gd name="T90" fmla="*/ 118 h 1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18">
                    <a:moveTo>
                      <a:pt x="19" y="2"/>
                    </a:moveTo>
                    <a:lnTo>
                      <a:pt x="28" y="0"/>
                    </a:lnTo>
                    <a:lnTo>
                      <a:pt x="39" y="0"/>
                    </a:lnTo>
                    <a:lnTo>
                      <a:pt x="52" y="2"/>
                    </a:lnTo>
                    <a:lnTo>
                      <a:pt x="66" y="5"/>
                    </a:lnTo>
                    <a:lnTo>
                      <a:pt x="80" y="11"/>
                    </a:lnTo>
                    <a:lnTo>
                      <a:pt x="97" y="17"/>
                    </a:lnTo>
                    <a:lnTo>
                      <a:pt x="133" y="35"/>
                    </a:lnTo>
                    <a:lnTo>
                      <a:pt x="146" y="45"/>
                    </a:lnTo>
                    <a:lnTo>
                      <a:pt x="157" y="56"/>
                    </a:lnTo>
                    <a:lnTo>
                      <a:pt x="166" y="68"/>
                    </a:lnTo>
                    <a:lnTo>
                      <a:pt x="169" y="78"/>
                    </a:lnTo>
                    <a:lnTo>
                      <a:pt x="166" y="90"/>
                    </a:lnTo>
                    <a:lnTo>
                      <a:pt x="160" y="100"/>
                    </a:lnTo>
                    <a:lnTo>
                      <a:pt x="152" y="109"/>
                    </a:lnTo>
                    <a:lnTo>
                      <a:pt x="138" y="115"/>
                    </a:lnTo>
                    <a:lnTo>
                      <a:pt x="122" y="118"/>
                    </a:lnTo>
                    <a:lnTo>
                      <a:pt x="102" y="118"/>
                    </a:lnTo>
                    <a:lnTo>
                      <a:pt x="83" y="116"/>
                    </a:lnTo>
                    <a:lnTo>
                      <a:pt x="66" y="112"/>
                    </a:lnTo>
                    <a:lnTo>
                      <a:pt x="50" y="104"/>
                    </a:lnTo>
                    <a:lnTo>
                      <a:pt x="33" y="95"/>
                    </a:lnTo>
                    <a:lnTo>
                      <a:pt x="22" y="84"/>
                    </a:lnTo>
                    <a:lnTo>
                      <a:pt x="14" y="71"/>
                    </a:lnTo>
                    <a:lnTo>
                      <a:pt x="3" y="47"/>
                    </a:lnTo>
                    <a:lnTo>
                      <a:pt x="0" y="26"/>
                    </a:lnTo>
                    <a:lnTo>
                      <a:pt x="5" y="11"/>
                    </a:lnTo>
                    <a:lnTo>
                      <a:pt x="11" y="6"/>
                    </a:lnTo>
                    <a:lnTo>
                      <a:pt x="19" y="2"/>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1" name="Freeform 62"/>
              <p:cNvSpPr/>
              <p:nvPr/>
            </p:nvSpPr>
            <p:spPr bwMode="auto">
              <a:xfrm>
                <a:off x="3168" y="1093"/>
                <a:ext cx="169" cy="126"/>
              </a:xfrm>
              <a:custGeom>
                <a:avLst/>
                <a:gdLst>
                  <a:gd name="T0" fmla="*/ 150 w 169"/>
                  <a:gd name="T1" fmla="*/ 194 h 117"/>
                  <a:gd name="T2" fmla="*/ 141 w 169"/>
                  <a:gd name="T3" fmla="*/ 196 h 117"/>
                  <a:gd name="T4" fmla="*/ 130 w 169"/>
                  <a:gd name="T5" fmla="*/ 196 h 117"/>
                  <a:gd name="T6" fmla="*/ 116 w 169"/>
                  <a:gd name="T7" fmla="*/ 194 h 117"/>
                  <a:gd name="T8" fmla="*/ 103 w 169"/>
                  <a:gd name="T9" fmla="*/ 190 h 117"/>
                  <a:gd name="T10" fmla="*/ 89 w 169"/>
                  <a:gd name="T11" fmla="*/ 178 h 117"/>
                  <a:gd name="T12" fmla="*/ 72 w 169"/>
                  <a:gd name="T13" fmla="*/ 168 h 117"/>
                  <a:gd name="T14" fmla="*/ 36 w 169"/>
                  <a:gd name="T15" fmla="*/ 137 h 117"/>
                  <a:gd name="T16" fmla="*/ 20 w 169"/>
                  <a:gd name="T17" fmla="*/ 124 h 117"/>
                  <a:gd name="T18" fmla="*/ 9 w 169"/>
                  <a:gd name="T19" fmla="*/ 102 h 117"/>
                  <a:gd name="T20" fmla="*/ 3 w 169"/>
                  <a:gd name="T21" fmla="*/ 82 h 117"/>
                  <a:gd name="T22" fmla="*/ 0 w 169"/>
                  <a:gd name="T23" fmla="*/ 65 h 117"/>
                  <a:gd name="T24" fmla="*/ 0 w 169"/>
                  <a:gd name="T25" fmla="*/ 45 h 117"/>
                  <a:gd name="T26" fmla="*/ 6 w 169"/>
                  <a:gd name="T27" fmla="*/ 30 h 117"/>
                  <a:gd name="T28" fmla="*/ 17 w 169"/>
                  <a:gd name="T29" fmla="*/ 16 h 117"/>
                  <a:gd name="T30" fmla="*/ 31 w 169"/>
                  <a:gd name="T31" fmla="*/ 3 h 117"/>
                  <a:gd name="T32" fmla="*/ 47 w 169"/>
                  <a:gd name="T33" fmla="*/ 0 h 117"/>
                  <a:gd name="T34" fmla="*/ 67 w 169"/>
                  <a:gd name="T35" fmla="*/ 0 h 117"/>
                  <a:gd name="T36" fmla="*/ 83 w 169"/>
                  <a:gd name="T37" fmla="*/ 1 h 117"/>
                  <a:gd name="T38" fmla="*/ 103 w 169"/>
                  <a:gd name="T39" fmla="*/ 6 h 117"/>
                  <a:gd name="T40" fmla="*/ 119 w 169"/>
                  <a:gd name="T41" fmla="*/ 20 h 117"/>
                  <a:gd name="T42" fmla="*/ 136 w 169"/>
                  <a:gd name="T43" fmla="*/ 37 h 117"/>
                  <a:gd name="T44" fmla="*/ 147 w 169"/>
                  <a:gd name="T45" fmla="*/ 56 h 117"/>
                  <a:gd name="T46" fmla="*/ 155 w 169"/>
                  <a:gd name="T47" fmla="*/ 75 h 117"/>
                  <a:gd name="T48" fmla="*/ 166 w 169"/>
                  <a:gd name="T49" fmla="*/ 117 h 117"/>
                  <a:gd name="T50" fmla="*/ 169 w 169"/>
                  <a:gd name="T51" fmla="*/ 153 h 117"/>
                  <a:gd name="T52" fmla="*/ 163 w 169"/>
                  <a:gd name="T53" fmla="*/ 178 h 117"/>
                  <a:gd name="T54" fmla="*/ 158 w 169"/>
                  <a:gd name="T55" fmla="*/ 190 h 117"/>
                  <a:gd name="T56" fmla="*/ 150 w 169"/>
                  <a:gd name="T57" fmla="*/ 194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17"/>
                  <a:gd name="T89" fmla="*/ 169 w 169"/>
                  <a:gd name="T90" fmla="*/ 117 h 1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17">
                    <a:moveTo>
                      <a:pt x="150" y="115"/>
                    </a:moveTo>
                    <a:lnTo>
                      <a:pt x="141" y="117"/>
                    </a:lnTo>
                    <a:lnTo>
                      <a:pt x="130" y="117"/>
                    </a:lnTo>
                    <a:lnTo>
                      <a:pt x="116" y="115"/>
                    </a:lnTo>
                    <a:lnTo>
                      <a:pt x="103" y="112"/>
                    </a:lnTo>
                    <a:lnTo>
                      <a:pt x="89" y="106"/>
                    </a:lnTo>
                    <a:lnTo>
                      <a:pt x="72" y="100"/>
                    </a:lnTo>
                    <a:lnTo>
                      <a:pt x="36" y="82"/>
                    </a:lnTo>
                    <a:lnTo>
                      <a:pt x="20" y="73"/>
                    </a:lnTo>
                    <a:lnTo>
                      <a:pt x="9" y="61"/>
                    </a:lnTo>
                    <a:lnTo>
                      <a:pt x="3" y="49"/>
                    </a:lnTo>
                    <a:lnTo>
                      <a:pt x="0" y="39"/>
                    </a:lnTo>
                    <a:lnTo>
                      <a:pt x="0" y="27"/>
                    </a:lnTo>
                    <a:lnTo>
                      <a:pt x="6" y="18"/>
                    </a:lnTo>
                    <a:lnTo>
                      <a:pt x="17" y="9"/>
                    </a:lnTo>
                    <a:lnTo>
                      <a:pt x="31" y="3"/>
                    </a:lnTo>
                    <a:lnTo>
                      <a:pt x="47" y="0"/>
                    </a:lnTo>
                    <a:lnTo>
                      <a:pt x="67" y="0"/>
                    </a:lnTo>
                    <a:lnTo>
                      <a:pt x="83" y="1"/>
                    </a:lnTo>
                    <a:lnTo>
                      <a:pt x="103" y="6"/>
                    </a:lnTo>
                    <a:lnTo>
                      <a:pt x="119" y="13"/>
                    </a:lnTo>
                    <a:lnTo>
                      <a:pt x="136" y="22"/>
                    </a:lnTo>
                    <a:lnTo>
                      <a:pt x="147" y="33"/>
                    </a:lnTo>
                    <a:lnTo>
                      <a:pt x="155" y="45"/>
                    </a:lnTo>
                    <a:lnTo>
                      <a:pt x="166" y="70"/>
                    </a:lnTo>
                    <a:lnTo>
                      <a:pt x="169" y="91"/>
                    </a:lnTo>
                    <a:lnTo>
                      <a:pt x="163" y="106"/>
                    </a:lnTo>
                    <a:lnTo>
                      <a:pt x="158" y="112"/>
                    </a:lnTo>
                    <a:lnTo>
                      <a:pt x="150" y="115"/>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2" name="Freeform 63"/>
              <p:cNvSpPr/>
              <p:nvPr/>
            </p:nvSpPr>
            <p:spPr bwMode="auto">
              <a:xfrm>
                <a:off x="3741" y="3133"/>
                <a:ext cx="190" cy="114"/>
              </a:xfrm>
              <a:custGeom>
                <a:avLst/>
                <a:gdLst>
                  <a:gd name="T0" fmla="*/ 11 w 190"/>
                  <a:gd name="T1" fmla="*/ 3 h 106"/>
                  <a:gd name="T2" fmla="*/ 0 w 190"/>
                  <a:gd name="T3" fmla="*/ 20 h 106"/>
                  <a:gd name="T4" fmla="*/ 2 w 190"/>
                  <a:gd name="T5" fmla="*/ 49 h 106"/>
                  <a:gd name="T6" fmla="*/ 13 w 190"/>
                  <a:gd name="T7" fmla="*/ 82 h 106"/>
                  <a:gd name="T8" fmla="*/ 36 w 190"/>
                  <a:gd name="T9" fmla="*/ 119 h 106"/>
                  <a:gd name="T10" fmla="*/ 47 w 190"/>
                  <a:gd name="T11" fmla="*/ 137 h 106"/>
                  <a:gd name="T12" fmla="*/ 63 w 190"/>
                  <a:gd name="T13" fmla="*/ 155 h 106"/>
                  <a:gd name="T14" fmla="*/ 83 w 190"/>
                  <a:gd name="T15" fmla="*/ 165 h 106"/>
                  <a:gd name="T16" fmla="*/ 102 w 190"/>
                  <a:gd name="T17" fmla="*/ 171 h 106"/>
                  <a:gd name="T18" fmla="*/ 121 w 190"/>
                  <a:gd name="T19" fmla="*/ 177 h 106"/>
                  <a:gd name="T20" fmla="*/ 141 w 190"/>
                  <a:gd name="T21" fmla="*/ 177 h 106"/>
                  <a:gd name="T22" fmla="*/ 157 w 190"/>
                  <a:gd name="T23" fmla="*/ 171 h 106"/>
                  <a:gd name="T24" fmla="*/ 174 w 190"/>
                  <a:gd name="T25" fmla="*/ 160 h 106"/>
                  <a:gd name="T26" fmla="*/ 185 w 190"/>
                  <a:gd name="T27" fmla="*/ 149 h 106"/>
                  <a:gd name="T28" fmla="*/ 190 w 190"/>
                  <a:gd name="T29" fmla="*/ 136 h 106"/>
                  <a:gd name="T30" fmla="*/ 190 w 190"/>
                  <a:gd name="T31" fmla="*/ 117 h 106"/>
                  <a:gd name="T32" fmla="*/ 188 w 190"/>
                  <a:gd name="T33" fmla="*/ 101 h 106"/>
                  <a:gd name="T34" fmla="*/ 179 w 190"/>
                  <a:gd name="T35" fmla="*/ 81 h 106"/>
                  <a:gd name="T36" fmla="*/ 168 w 190"/>
                  <a:gd name="T37" fmla="*/ 61 h 106"/>
                  <a:gd name="T38" fmla="*/ 154 w 190"/>
                  <a:gd name="T39" fmla="*/ 46 h 106"/>
                  <a:gd name="T40" fmla="*/ 135 w 190"/>
                  <a:gd name="T41" fmla="*/ 35 h 106"/>
                  <a:gd name="T42" fmla="*/ 91 w 190"/>
                  <a:gd name="T43" fmla="*/ 16 h 106"/>
                  <a:gd name="T44" fmla="*/ 58 w 190"/>
                  <a:gd name="T45" fmla="*/ 1 h 106"/>
                  <a:gd name="T46" fmla="*/ 30 w 190"/>
                  <a:gd name="T47" fmla="*/ 0 h 106"/>
                  <a:gd name="T48" fmla="*/ 19 w 190"/>
                  <a:gd name="T49" fmla="*/ 0 h 106"/>
                  <a:gd name="T50" fmla="*/ 11 w 190"/>
                  <a:gd name="T51" fmla="*/ 3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0"/>
                  <a:gd name="T79" fmla="*/ 0 h 106"/>
                  <a:gd name="T80" fmla="*/ 190 w 190"/>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0" h="106">
                    <a:moveTo>
                      <a:pt x="11" y="3"/>
                    </a:moveTo>
                    <a:lnTo>
                      <a:pt x="0" y="13"/>
                    </a:lnTo>
                    <a:lnTo>
                      <a:pt x="2" y="30"/>
                    </a:lnTo>
                    <a:lnTo>
                      <a:pt x="13" y="49"/>
                    </a:lnTo>
                    <a:lnTo>
                      <a:pt x="36" y="72"/>
                    </a:lnTo>
                    <a:lnTo>
                      <a:pt x="47" y="82"/>
                    </a:lnTo>
                    <a:lnTo>
                      <a:pt x="63" y="93"/>
                    </a:lnTo>
                    <a:lnTo>
                      <a:pt x="83" y="99"/>
                    </a:lnTo>
                    <a:lnTo>
                      <a:pt x="102" y="103"/>
                    </a:lnTo>
                    <a:lnTo>
                      <a:pt x="121" y="106"/>
                    </a:lnTo>
                    <a:lnTo>
                      <a:pt x="141" y="106"/>
                    </a:lnTo>
                    <a:lnTo>
                      <a:pt x="157" y="103"/>
                    </a:lnTo>
                    <a:lnTo>
                      <a:pt x="174" y="97"/>
                    </a:lnTo>
                    <a:lnTo>
                      <a:pt x="185" y="90"/>
                    </a:lnTo>
                    <a:lnTo>
                      <a:pt x="190" y="81"/>
                    </a:lnTo>
                    <a:lnTo>
                      <a:pt x="190" y="70"/>
                    </a:lnTo>
                    <a:lnTo>
                      <a:pt x="188" y="60"/>
                    </a:lnTo>
                    <a:lnTo>
                      <a:pt x="179" y="48"/>
                    </a:lnTo>
                    <a:lnTo>
                      <a:pt x="168" y="37"/>
                    </a:lnTo>
                    <a:lnTo>
                      <a:pt x="154" y="28"/>
                    </a:lnTo>
                    <a:lnTo>
                      <a:pt x="135" y="21"/>
                    </a:lnTo>
                    <a:lnTo>
                      <a:pt x="91" y="9"/>
                    </a:lnTo>
                    <a:lnTo>
                      <a:pt x="58" y="1"/>
                    </a:lnTo>
                    <a:lnTo>
                      <a:pt x="30" y="0"/>
                    </a:lnTo>
                    <a:lnTo>
                      <a:pt x="19" y="0"/>
                    </a:lnTo>
                    <a:lnTo>
                      <a:pt x="11" y="3"/>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3" name="Freeform 64"/>
              <p:cNvSpPr/>
              <p:nvPr/>
            </p:nvSpPr>
            <p:spPr bwMode="auto">
              <a:xfrm>
                <a:off x="3157" y="3089"/>
                <a:ext cx="166" cy="128"/>
              </a:xfrm>
              <a:custGeom>
                <a:avLst/>
                <a:gdLst>
                  <a:gd name="T0" fmla="*/ 147 w 166"/>
                  <a:gd name="T1" fmla="*/ 2 h 119"/>
                  <a:gd name="T2" fmla="*/ 155 w 166"/>
                  <a:gd name="T3" fmla="*/ 6 h 119"/>
                  <a:gd name="T4" fmla="*/ 161 w 166"/>
                  <a:gd name="T5" fmla="*/ 18 h 119"/>
                  <a:gd name="T6" fmla="*/ 166 w 166"/>
                  <a:gd name="T7" fmla="*/ 43 h 119"/>
                  <a:gd name="T8" fmla="*/ 166 w 166"/>
                  <a:gd name="T9" fmla="*/ 79 h 119"/>
                  <a:gd name="T10" fmla="*/ 155 w 166"/>
                  <a:gd name="T11" fmla="*/ 119 h 119"/>
                  <a:gd name="T12" fmla="*/ 147 w 166"/>
                  <a:gd name="T13" fmla="*/ 139 h 119"/>
                  <a:gd name="T14" fmla="*/ 136 w 166"/>
                  <a:gd name="T15" fmla="*/ 158 h 119"/>
                  <a:gd name="T16" fmla="*/ 122 w 166"/>
                  <a:gd name="T17" fmla="*/ 173 h 119"/>
                  <a:gd name="T18" fmla="*/ 105 w 166"/>
                  <a:gd name="T19" fmla="*/ 184 h 119"/>
                  <a:gd name="T20" fmla="*/ 86 w 166"/>
                  <a:gd name="T21" fmla="*/ 196 h 119"/>
                  <a:gd name="T22" fmla="*/ 67 w 166"/>
                  <a:gd name="T23" fmla="*/ 198 h 119"/>
                  <a:gd name="T24" fmla="*/ 50 w 166"/>
                  <a:gd name="T25" fmla="*/ 198 h 119"/>
                  <a:gd name="T26" fmla="*/ 33 w 166"/>
                  <a:gd name="T27" fmla="*/ 194 h 119"/>
                  <a:gd name="T28" fmla="*/ 20 w 166"/>
                  <a:gd name="T29" fmla="*/ 183 h 119"/>
                  <a:gd name="T30" fmla="*/ 9 w 166"/>
                  <a:gd name="T31" fmla="*/ 169 h 119"/>
                  <a:gd name="T32" fmla="*/ 3 w 166"/>
                  <a:gd name="T33" fmla="*/ 153 h 119"/>
                  <a:gd name="T34" fmla="*/ 0 w 166"/>
                  <a:gd name="T35" fmla="*/ 136 h 119"/>
                  <a:gd name="T36" fmla="*/ 3 w 166"/>
                  <a:gd name="T37" fmla="*/ 116 h 119"/>
                  <a:gd name="T38" fmla="*/ 9 w 166"/>
                  <a:gd name="T39" fmla="*/ 95 h 119"/>
                  <a:gd name="T40" fmla="*/ 20 w 166"/>
                  <a:gd name="T41" fmla="*/ 75 h 119"/>
                  <a:gd name="T42" fmla="*/ 36 w 166"/>
                  <a:gd name="T43" fmla="*/ 59 h 119"/>
                  <a:gd name="T44" fmla="*/ 69 w 166"/>
                  <a:gd name="T45" fmla="*/ 30 h 119"/>
                  <a:gd name="T46" fmla="*/ 86 w 166"/>
                  <a:gd name="T47" fmla="*/ 18 h 119"/>
                  <a:gd name="T48" fmla="*/ 100 w 166"/>
                  <a:gd name="T49" fmla="*/ 6 h 119"/>
                  <a:gd name="T50" fmla="*/ 114 w 166"/>
                  <a:gd name="T51" fmla="*/ 2 h 119"/>
                  <a:gd name="T52" fmla="*/ 127 w 166"/>
                  <a:gd name="T53" fmla="*/ 0 h 119"/>
                  <a:gd name="T54" fmla="*/ 139 w 166"/>
                  <a:gd name="T55" fmla="*/ 0 h 119"/>
                  <a:gd name="T56" fmla="*/ 147 w 166"/>
                  <a:gd name="T57" fmla="*/ 2 h 1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6"/>
                  <a:gd name="T88" fmla="*/ 0 h 119"/>
                  <a:gd name="T89" fmla="*/ 166 w 166"/>
                  <a:gd name="T90" fmla="*/ 119 h 1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6" h="119">
                    <a:moveTo>
                      <a:pt x="147" y="2"/>
                    </a:moveTo>
                    <a:lnTo>
                      <a:pt x="155" y="6"/>
                    </a:lnTo>
                    <a:lnTo>
                      <a:pt x="161" y="11"/>
                    </a:lnTo>
                    <a:lnTo>
                      <a:pt x="166" y="26"/>
                    </a:lnTo>
                    <a:lnTo>
                      <a:pt x="166" y="47"/>
                    </a:lnTo>
                    <a:lnTo>
                      <a:pt x="155" y="72"/>
                    </a:lnTo>
                    <a:lnTo>
                      <a:pt x="147" y="84"/>
                    </a:lnTo>
                    <a:lnTo>
                      <a:pt x="136" y="95"/>
                    </a:lnTo>
                    <a:lnTo>
                      <a:pt x="122" y="104"/>
                    </a:lnTo>
                    <a:lnTo>
                      <a:pt x="105" y="111"/>
                    </a:lnTo>
                    <a:lnTo>
                      <a:pt x="86" y="117"/>
                    </a:lnTo>
                    <a:lnTo>
                      <a:pt x="67" y="119"/>
                    </a:lnTo>
                    <a:lnTo>
                      <a:pt x="50" y="119"/>
                    </a:lnTo>
                    <a:lnTo>
                      <a:pt x="33" y="116"/>
                    </a:lnTo>
                    <a:lnTo>
                      <a:pt x="20" y="110"/>
                    </a:lnTo>
                    <a:lnTo>
                      <a:pt x="9" y="101"/>
                    </a:lnTo>
                    <a:lnTo>
                      <a:pt x="3" y="92"/>
                    </a:lnTo>
                    <a:lnTo>
                      <a:pt x="0" y="81"/>
                    </a:lnTo>
                    <a:lnTo>
                      <a:pt x="3" y="69"/>
                    </a:lnTo>
                    <a:lnTo>
                      <a:pt x="9" y="57"/>
                    </a:lnTo>
                    <a:lnTo>
                      <a:pt x="20" y="45"/>
                    </a:lnTo>
                    <a:lnTo>
                      <a:pt x="36" y="35"/>
                    </a:lnTo>
                    <a:lnTo>
                      <a:pt x="69" y="18"/>
                    </a:lnTo>
                    <a:lnTo>
                      <a:pt x="86" y="11"/>
                    </a:lnTo>
                    <a:lnTo>
                      <a:pt x="100" y="6"/>
                    </a:lnTo>
                    <a:lnTo>
                      <a:pt x="114" y="2"/>
                    </a:lnTo>
                    <a:lnTo>
                      <a:pt x="127" y="0"/>
                    </a:lnTo>
                    <a:lnTo>
                      <a:pt x="139" y="0"/>
                    </a:lnTo>
                    <a:lnTo>
                      <a:pt x="147" y="2"/>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4" name="Freeform 65"/>
              <p:cNvSpPr/>
              <p:nvPr/>
            </p:nvSpPr>
            <p:spPr bwMode="auto">
              <a:xfrm>
                <a:off x="3732" y="2688"/>
                <a:ext cx="186" cy="119"/>
              </a:xfrm>
              <a:custGeom>
                <a:avLst/>
                <a:gdLst>
                  <a:gd name="T0" fmla="*/ 11 w 186"/>
                  <a:gd name="T1" fmla="*/ 175 h 111"/>
                  <a:gd name="T2" fmla="*/ 20 w 186"/>
                  <a:gd name="T3" fmla="*/ 180 h 111"/>
                  <a:gd name="T4" fmla="*/ 31 w 186"/>
                  <a:gd name="T5" fmla="*/ 181 h 111"/>
                  <a:gd name="T6" fmla="*/ 45 w 186"/>
                  <a:gd name="T7" fmla="*/ 180 h 111"/>
                  <a:gd name="T8" fmla="*/ 58 w 186"/>
                  <a:gd name="T9" fmla="*/ 176 h 111"/>
                  <a:gd name="T10" fmla="*/ 94 w 186"/>
                  <a:gd name="T11" fmla="*/ 161 h 111"/>
                  <a:gd name="T12" fmla="*/ 133 w 186"/>
                  <a:gd name="T13" fmla="*/ 140 h 111"/>
                  <a:gd name="T14" fmla="*/ 152 w 186"/>
                  <a:gd name="T15" fmla="*/ 125 h 111"/>
                  <a:gd name="T16" fmla="*/ 166 w 186"/>
                  <a:gd name="T17" fmla="*/ 110 h 111"/>
                  <a:gd name="T18" fmla="*/ 177 w 186"/>
                  <a:gd name="T19" fmla="*/ 91 h 111"/>
                  <a:gd name="T20" fmla="*/ 183 w 186"/>
                  <a:gd name="T21" fmla="*/ 73 h 111"/>
                  <a:gd name="T22" fmla="*/ 186 w 186"/>
                  <a:gd name="T23" fmla="*/ 54 h 111"/>
                  <a:gd name="T24" fmla="*/ 183 w 186"/>
                  <a:gd name="T25" fmla="*/ 39 h 111"/>
                  <a:gd name="T26" fmla="*/ 175 w 186"/>
                  <a:gd name="T27" fmla="*/ 23 h 111"/>
                  <a:gd name="T28" fmla="*/ 163 w 186"/>
                  <a:gd name="T29" fmla="*/ 14 h 111"/>
                  <a:gd name="T30" fmla="*/ 150 w 186"/>
                  <a:gd name="T31" fmla="*/ 1 h 111"/>
                  <a:gd name="T32" fmla="*/ 130 w 186"/>
                  <a:gd name="T33" fmla="*/ 0 h 111"/>
                  <a:gd name="T34" fmla="*/ 111 w 186"/>
                  <a:gd name="T35" fmla="*/ 0 h 111"/>
                  <a:gd name="T36" fmla="*/ 92 w 186"/>
                  <a:gd name="T37" fmla="*/ 3 h 111"/>
                  <a:gd name="T38" fmla="*/ 72 w 186"/>
                  <a:gd name="T39" fmla="*/ 16 h 111"/>
                  <a:gd name="T40" fmla="*/ 56 w 186"/>
                  <a:gd name="T41" fmla="*/ 25 h 111"/>
                  <a:gd name="T42" fmla="*/ 39 w 186"/>
                  <a:gd name="T43" fmla="*/ 41 h 111"/>
                  <a:gd name="T44" fmla="*/ 28 w 186"/>
                  <a:gd name="T45" fmla="*/ 61 h 111"/>
                  <a:gd name="T46" fmla="*/ 9 w 186"/>
                  <a:gd name="T47" fmla="*/ 100 h 111"/>
                  <a:gd name="T48" fmla="*/ 0 w 186"/>
                  <a:gd name="T49" fmla="*/ 132 h 111"/>
                  <a:gd name="T50" fmla="*/ 0 w 186"/>
                  <a:gd name="T51" fmla="*/ 157 h 111"/>
                  <a:gd name="T52" fmla="*/ 11 w 186"/>
                  <a:gd name="T53" fmla="*/ 175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6"/>
                  <a:gd name="T82" fmla="*/ 0 h 111"/>
                  <a:gd name="T83" fmla="*/ 186 w 186"/>
                  <a:gd name="T84" fmla="*/ 111 h 1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6" h="111">
                    <a:moveTo>
                      <a:pt x="11" y="107"/>
                    </a:moveTo>
                    <a:lnTo>
                      <a:pt x="20" y="110"/>
                    </a:lnTo>
                    <a:lnTo>
                      <a:pt x="31" y="111"/>
                    </a:lnTo>
                    <a:lnTo>
                      <a:pt x="45" y="110"/>
                    </a:lnTo>
                    <a:lnTo>
                      <a:pt x="58" y="108"/>
                    </a:lnTo>
                    <a:lnTo>
                      <a:pt x="94" y="99"/>
                    </a:lnTo>
                    <a:lnTo>
                      <a:pt x="133" y="86"/>
                    </a:lnTo>
                    <a:lnTo>
                      <a:pt x="152" y="77"/>
                    </a:lnTo>
                    <a:lnTo>
                      <a:pt x="166" y="68"/>
                    </a:lnTo>
                    <a:lnTo>
                      <a:pt x="177" y="56"/>
                    </a:lnTo>
                    <a:lnTo>
                      <a:pt x="183" y="45"/>
                    </a:lnTo>
                    <a:lnTo>
                      <a:pt x="186" y="33"/>
                    </a:lnTo>
                    <a:lnTo>
                      <a:pt x="183" y="24"/>
                    </a:lnTo>
                    <a:lnTo>
                      <a:pt x="175" y="15"/>
                    </a:lnTo>
                    <a:lnTo>
                      <a:pt x="163" y="7"/>
                    </a:lnTo>
                    <a:lnTo>
                      <a:pt x="150" y="1"/>
                    </a:lnTo>
                    <a:lnTo>
                      <a:pt x="130" y="0"/>
                    </a:lnTo>
                    <a:lnTo>
                      <a:pt x="111" y="0"/>
                    </a:lnTo>
                    <a:lnTo>
                      <a:pt x="92" y="3"/>
                    </a:lnTo>
                    <a:lnTo>
                      <a:pt x="72" y="9"/>
                    </a:lnTo>
                    <a:lnTo>
                      <a:pt x="56" y="16"/>
                    </a:lnTo>
                    <a:lnTo>
                      <a:pt x="39" y="25"/>
                    </a:lnTo>
                    <a:lnTo>
                      <a:pt x="28" y="37"/>
                    </a:lnTo>
                    <a:lnTo>
                      <a:pt x="9" y="62"/>
                    </a:lnTo>
                    <a:lnTo>
                      <a:pt x="0" y="81"/>
                    </a:lnTo>
                    <a:lnTo>
                      <a:pt x="0" y="96"/>
                    </a:lnTo>
                    <a:lnTo>
                      <a:pt x="11" y="107"/>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grpSp>
        <p:grpSp>
          <p:nvGrpSpPr>
            <p:cNvPr id="165" name="Group 66"/>
            <p:cNvGrpSpPr/>
            <p:nvPr/>
          </p:nvGrpSpPr>
          <p:grpSpPr bwMode="auto">
            <a:xfrm>
              <a:off x="1186" y="1026"/>
              <a:ext cx="2840" cy="2268"/>
              <a:chOff x="1186" y="1026"/>
              <a:chExt cx="2840" cy="2268"/>
            </a:xfrm>
          </p:grpSpPr>
          <p:sp>
            <p:nvSpPr>
              <p:cNvPr id="166" name="Freeform 67"/>
              <p:cNvSpPr/>
              <p:nvPr/>
            </p:nvSpPr>
            <p:spPr bwMode="auto">
              <a:xfrm>
                <a:off x="3708" y="1851"/>
                <a:ext cx="155" cy="592"/>
              </a:xfrm>
              <a:custGeom>
                <a:avLst/>
                <a:gdLst>
                  <a:gd name="T0" fmla="*/ 149 w 155"/>
                  <a:gd name="T1" fmla="*/ 53 h 549"/>
                  <a:gd name="T2" fmla="*/ 141 w 155"/>
                  <a:gd name="T3" fmla="*/ 41 h 549"/>
                  <a:gd name="T4" fmla="*/ 127 w 155"/>
                  <a:gd name="T5" fmla="*/ 26 h 549"/>
                  <a:gd name="T6" fmla="*/ 99 w 155"/>
                  <a:gd name="T7" fmla="*/ 6 h 549"/>
                  <a:gd name="T8" fmla="*/ 83 w 155"/>
                  <a:gd name="T9" fmla="*/ 1 h 549"/>
                  <a:gd name="T10" fmla="*/ 66 w 155"/>
                  <a:gd name="T11" fmla="*/ 0 h 549"/>
                  <a:gd name="T12" fmla="*/ 50 w 155"/>
                  <a:gd name="T13" fmla="*/ 1 h 549"/>
                  <a:gd name="T14" fmla="*/ 36 w 155"/>
                  <a:gd name="T15" fmla="*/ 4 h 549"/>
                  <a:gd name="T16" fmla="*/ 19 w 155"/>
                  <a:gd name="T17" fmla="*/ 24 h 549"/>
                  <a:gd name="T18" fmla="*/ 8 w 155"/>
                  <a:gd name="T19" fmla="*/ 45 h 549"/>
                  <a:gd name="T20" fmla="*/ 3 w 155"/>
                  <a:gd name="T21" fmla="*/ 68 h 549"/>
                  <a:gd name="T22" fmla="*/ 0 w 155"/>
                  <a:gd name="T23" fmla="*/ 92 h 549"/>
                  <a:gd name="T24" fmla="*/ 8 w 155"/>
                  <a:gd name="T25" fmla="*/ 137 h 549"/>
                  <a:gd name="T26" fmla="*/ 25 w 155"/>
                  <a:gd name="T27" fmla="*/ 179 h 549"/>
                  <a:gd name="T28" fmla="*/ 36 w 155"/>
                  <a:gd name="T29" fmla="*/ 208 h 549"/>
                  <a:gd name="T30" fmla="*/ 44 w 155"/>
                  <a:gd name="T31" fmla="*/ 231 h 549"/>
                  <a:gd name="T32" fmla="*/ 55 w 155"/>
                  <a:gd name="T33" fmla="*/ 253 h 549"/>
                  <a:gd name="T34" fmla="*/ 63 w 155"/>
                  <a:gd name="T35" fmla="*/ 269 h 549"/>
                  <a:gd name="T36" fmla="*/ 80 w 155"/>
                  <a:gd name="T37" fmla="*/ 300 h 549"/>
                  <a:gd name="T38" fmla="*/ 97 w 155"/>
                  <a:gd name="T39" fmla="*/ 325 h 549"/>
                  <a:gd name="T40" fmla="*/ 110 w 155"/>
                  <a:gd name="T41" fmla="*/ 353 h 549"/>
                  <a:gd name="T42" fmla="*/ 124 w 155"/>
                  <a:gd name="T43" fmla="*/ 384 h 549"/>
                  <a:gd name="T44" fmla="*/ 133 w 155"/>
                  <a:gd name="T45" fmla="*/ 403 h 549"/>
                  <a:gd name="T46" fmla="*/ 138 w 155"/>
                  <a:gd name="T47" fmla="*/ 428 h 549"/>
                  <a:gd name="T48" fmla="*/ 144 w 155"/>
                  <a:gd name="T49" fmla="*/ 452 h 549"/>
                  <a:gd name="T50" fmla="*/ 149 w 155"/>
                  <a:gd name="T51" fmla="*/ 480 h 549"/>
                  <a:gd name="T52" fmla="*/ 155 w 155"/>
                  <a:gd name="T53" fmla="*/ 522 h 549"/>
                  <a:gd name="T54" fmla="*/ 149 w 155"/>
                  <a:gd name="T55" fmla="*/ 566 h 549"/>
                  <a:gd name="T56" fmla="*/ 138 w 155"/>
                  <a:gd name="T57" fmla="*/ 614 h 549"/>
                  <a:gd name="T58" fmla="*/ 124 w 155"/>
                  <a:gd name="T59" fmla="*/ 658 h 549"/>
                  <a:gd name="T60" fmla="*/ 91 w 155"/>
                  <a:gd name="T61" fmla="*/ 747 h 549"/>
                  <a:gd name="T62" fmla="*/ 75 w 155"/>
                  <a:gd name="T63" fmla="*/ 787 h 549"/>
                  <a:gd name="T64" fmla="*/ 63 w 155"/>
                  <a:gd name="T65" fmla="*/ 827 h 549"/>
                  <a:gd name="T66" fmla="*/ 58 w 155"/>
                  <a:gd name="T67" fmla="*/ 844 h 549"/>
                  <a:gd name="T68" fmla="*/ 55 w 155"/>
                  <a:gd name="T69" fmla="*/ 867 h 549"/>
                  <a:gd name="T70" fmla="*/ 55 w 155"/>
                  <a:gd name="T71" fmla="*/ 891 h 549"/>
                  <a:gd name="T72" fmla="*/ 61 w 155"/>
                  <a:gd name="T73" fmla="*/ 910 h 549"/>
                  <a:gd name="T74" fmla="*/ 72 w 155"/>
                  <a:gd name="T75" fmla="*/ 925 h 549"/>
                  <a:gd name="T76" fmla="*/ 88 w 155"/>
                  <a:gd name="T77" fmla="*/ 931 h 549"/>
                  <a:gd name="T78" fmla="*/ 99 w 155"/>
                  <a:gd name="T79" fmla="*/ 931 h 549"/>
                  <a:gd name="T80" fmla="*/ 116 w 155"/>
                  <a:gd name="T81" fmla="*/ 926 h 549"/>
                  <a:gd name="T82" fmla="*/ 133 w 155"/>
                  <a:gd name="T83" fmla="*/ 922 h 549"/>
                  <a:gd name="T84" fmla="*/ 149 w 155"/>
                  <a:gd name="T85" fmla="*/ 909 h 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5"/>
                  <a:gd name="T130" fmla="*/ 0 h 549"/>
                  <a:gd name="T131" fmla="*/ 155 w 155"/>
                  <a:gd name="T132" fmla="*/ 549 h 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5" h="549">
                    <a:moveTo>
                      <a:pt x="149" y="31"/>
                    </a:moveTo>
                    <a:lnTo>
                      <a:pt x="141" y="24"/>
                    </a:lnTo>
                    <a:lnTo>
                      <a:pt x="127" y="16"/>
                    </a:lnTo>
                    <a:lnTo>
                      <a:pt x="99" y="6"/>
                    </a:lnTo>
                    <a:lnTo>
                      <a:pt x="83" y="1"/>
                    </a:lnTo>
                    <a:lnTo>
                      <a:pt x="66" y="0"/>
                    </a:lnTo>
                    <a:lnTo>
                      <a:pt x="50" y="1"/>
                    </a:lnTo>
                    <a:lnTo>
                      <a:pt x="36" y="4"/>
                    </a:lnTo>
                    <a:lnTo>
                      <a:pt x="19" y="15"/>
                    </a:lnTo>
                    <a:lnTo>
                      <a:pt x="8" y="27"/>
                    </a:lnTo>
                    <a:lnTo>
                      <a:pt x="3" y="40"/>
                    </a:lnTo>
                    <a:lnTo>
                      <a:pt x="0" y="54"/>
                    </a:lnTo>
                    <a:lnTo>
                      <a:pt x="8" y="81"/>
                    </a:lnTo>
                    <a:lnTo>
                      <a:pt x="25" y="106"/>
                    </a:lnTo>
                    <a:lnTo>
                      <a:pt x="36" y="123"/>
                    </a:lnTo>
                    <a:lnTo>
                      <a:pt x="44" y="136"/>
                    </a:lnTo>
                    <a:lnTo>
                      <a:pt x="55" y="148"/>
                    </a:lnTo>
                    <a:lnTo>
                      <a:pt x="63" y="159"/>
                    </a:lnTo>
                    <a:lnTo>
                      <a:pt x="80" y="177"/>
                    </a:lnTo>
                    <a:lnTo>
                      <a:pt x="97" y="192"/>
                    </a:lnTo>
                    <a:lnTo>
                      <a:pt x="110" y="208"/>
                    </a:lnTo>
                    <a:lnTo>
                      <a:pt x="124" y="226"/>
                    </a:lnTo>
                    <a:lnTo>
                      <a:pt x="133" y="238"/>
                    </a:lnTo>
                    <a:lnTo>
                      <a:pt x="138" y="252"/>
                    </a:lnTo>
                    <a:lnTo>
                      <a:pt x="144" y="267"/>
                    </a:lnTo>
                    <a:lnTo>
                      <a:pt x="149" y="283"/>
                    </a:lnTo>
                    <a:lnTo>
                      <a:pt x="155" y="308"/>
                    </a:lnTo>
                    <a:lnTo>
                      <a:pt x="149" y="335"/>
                    </a:lnTo>
                    <a:lnTo>
                      <a:pt x="138" y="362"/>
                    </a:lnTo>
                    <a:lnTo>
                      <a:pt x="124" y="389"/>
                    </a:lnTo>
                    <a:lnTo>
                      <a:pt x="91" y="441"/>
                    </a:lnTo>
                    <a:lnTo>
                      <a:pt x="75" y="465"/>
                    </a:lnTo>
                    <a:lnTo>
                      <a:pt x="63" y="488"/>
                    </a:lnTo>
                    <a:lnTo>
                      <a:pt x="58" y="498"/>
                    </a:lnTo>
                    <a:lnTo>
                      <a:pt x="55" y="512"/>
                    </a:lnTo>
                    <a:lnTo>
                      <a:pt x="55" y="525"/>
                    </a:lnTo>
                    <a:lnTo>
                      <a:pt x="61" y="537"/>
                    </a:lnTo>
                    <a:lnTo>
                      <a:pt x="72" y="545"/>
                    </a:lnTo>
                    <a:lnTo>
                      <a:pt x="88" y="549"/>
                    </a:lnTo>
                    <a:lnTo>
                      <a:pt x="99" y="549"/>
                    </a:lnTo>
                    <a:lnTo>
                      <a:pt x="116" y="546"/>
                    </a:lnTo>
                    <a:lnTo>
                      <a:pt x="133" y="543"/>
                    </a:lnTo>
                    <a:lnTo>
                      <a:pt x="149" y="536"/>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167" name="Freeform 68"/>
              <p:cNvSpPr/>
              <p:nvPr/>
            </p:nvSpPr>
            <p:spPr bwMode="auto">
              <a:xfrm>
                <a:off x="1355" y="1858"/>
                <a:ext cx="152" cy="591"/>
              </a:xfrm>
              <a:custGeom>
                <a:avLst/>
                <a:gdLst>
                  <a:gd name="T0" fmla="*/ 6 w 152"/>
                  <a:gd name="T1" fmla="*/ 52 h 549"/>
                  <a:gd name="T2" fmla="*/ 14 w 152"/>
                  <a:gd name="T3" fmla="*/ 40 h 549"/>
                  <a:gd name="T4" fmla="*/ 25 w 152"/>
                  <a:gd name="T5" fmla="*/ 26 h 549"/>
                  <a:gd name="T6" fmla="*/ 55 w 152"/>
                  <a:gd name="T7" fmla="*/ 4 h 549"/>
                  <a:gd name="T8" fmla="*/ 72 w 152"/>
                  <a:gd name="T9" fmla="*/ 1 h 549"/>
                  <a:gd name="T10" fmla="*/ 89 w 152"/>
                  <a:gd name="T11" fmla="*/ 0 h 549"/>
                  <a:gd name="T12" fmla="*/ 102 w 152"/>
                  <a:gd name="T13" fmla="*/ 1 h 549"/>
                  <a:gd name="T14" fmla="*/ 116 w 152"/>
                  <a:gd name="T15" fmla="*/ 4 h 549"/>
                  <a:gd name="T16" fmla="*/ 136 w 152"/>
                  <a:gd name="T17" fmla="*/ 24 h 549"/>
                  <a:gd name="T18" fmla="*/ 147 w 152"/>
                  <a:gd name="T19" fmla="*/ 45 h 549"/>
                  <a:gd name="T20" fmla="*/ 152 w 152"/>
                  <a:gd name="T21" fmla="*/ 65 h 549"/>
                  <a:gd name="T22" fmla="*/ 152 w 152"/>
                  <a:gd name="T23" fmla="*/ 87 h 549"/>
                  <a:gd name="T24" fmla="*/ 144 w 152"/>
                  <a:gd name="T25" fmla="*/ 136 h 549"/>
                  <a:gd name="T26" fmla="*/ 130 w 152"/>
                  <a:gd name="T27" fmla="*/ 178 h 549"/>
                  <a:gd name="T28" fmla="*/ 119 w 152"/>
                  <a:gd name="T29" fmla="*/ 207 h 549"/>
                  <a:gd name="T30" fmla="*/ 111 w 152"/>
                  <a:gd name="T31" fmla="*/ 227 h 549"/>
                  <a:gd name="T32" fmla="*/ 100 w 152"/>
                  <a:gd name="T33" fmla="*/ 247 h 549"/>
                  <a:gd name="T34" fmla="*/ 91 w 152"/>
                  <a:gd name="T35" fmla="*/ 266 h 549"/>
                  <a:gd name="T36" fmla="*/ 75 w 152"/>
                  <a:gd name="T37" fmla="*/ 298 h 549"/>
                  <a:gd name="T38" fmla="*/ 58 w 152"/>
                  <a:gd name="T39" fmla="*/ 322 h 549"/>
                  <a:gd name="T40" fmla="*/ 42 w 152"/>
                  <a:gd name="T41" fmla="*/ 347 h 549"/>
                  <a:gd name="T42" fmla="*/ 30 w 152"/>
                  <a:gd name="T43" fmla="*/ 379 h 549"/>
                  <a:gd name="T44" fmla="*/ 22 w 152"/>
                  <a:gd name="T45" fmla="*/ 397 h 549"/>
                  <a:gd name="T46" fmla="*/ 17 w 152"/>
                  <a:gd name="T47" fmla="*/ 420 h 549"/>
                  <a:gd name="T48" fmla="*/ 11 w 152"/>
                  <a:gd name="T49" fmla="*/ 442 h 549"/>
                  <a:gd name="T50" fmla="*/ 3 w 152"/>
                  <a:gd name="T51" fmla="*/ 473 h 549"/>
                  <a:gd name="T52" fmla="*/ 0 w 152"/>
                  <a:gd name="T53" fmla="*/ 516 h 549"/>
                  <a:gd name="T54" fmla="*/ 6 w 152"/>
                  <a:gd name="T55" fmla="*/ 563 h 549"/>
                  <a:gd name="T56" fmla="*/ 14 w 152"/>
                  <a:gd name="T57" fmla="*/ 607 h 549"/>
                  <a:gd name="T58" fmla="*/ 28 w 152"/>
                  <a:gd name="T59" fmla="*/ 652 h 549"/>
                  <a:gd name="T60" fmla="*/ 64 w 152"/>
                  <a:gd name="T61" fmla="*/ 738 h 549"/>
                  <a:gd name="T62" fmla="*/ 77 w 152"/>
                  <a:gd name="T63" fmla="*/ 778 h 549"/>
                  <a:gd name="T64" fmla="*/ 91 w 152"/>
                  <a:gd name="T65" fmla="*/ 817 h 549"/>
                  <a:gd name="T66" fmla="*/ 97 w 152"/>
                  <a:gd name="T67" fmla="*/ 834 h 549"/>
                  <a:gd name="T68" fmla="*/ 100 w 152"/>
                  <a:gd name="T69" fmla="*/ 858 h 549"/>
                  <a:gd name="T70" fmla="*/ 100 w 152"/>
                  <a:gd name="T71" fmla="*/ 877 h 549"/>
                  <a:gd name="T72" fmla="*/ 94 w 152"/>
                  <a:gd name="T73" fmla="*/ 898 h 549"/>
                  <a:gd name="T74" fmla="*/ 83 w 152"/>
                  <a:gd name="T75" fmla="*/ 913 h 549"/>
                  <a:gd name="T76" fmla="*/ 66 w 152"/>
                  <a:gd name="T77" fmla="*/ 919 h 549"/>
                  <a:gd name="T78" fmla="*/ 53 w 152"/>
                  <a:gd name="T79" fmla="*/ 918 h 549"/>
                  <a:gd name="T80" fmla="*/ 39 w 152"/>
                  <a:gd name="T81" fmla="*/ 914 h 549"/>
                  <a:gd name="T82" fmla="*/ 22 w 152"/>
                  <a:gd name="T83" fmla="*/ 909 h 549"/>
                  <a:gd name="T84" fmla="*/ 3 w 152"/>
                  <a:gd name="T85" fmla="*/ 898 h 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
                  <a:gd name="T130" fmla="*/ 0 h 549"/>
                  <a:gd name="T131" fmla="*/ 152 w 152"/>
                  <a:gd name="T132" fmla="*/ 549 h 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 h="549">
                    <a:moveTo>
                      <a:pt x="6" y="31"/>
                    </a:moveTo>
                    <a:lnTo>
                      <a:pt x="14" y="24"/>
                    </a:lnTo>
                    <a:lnTo>
                      <a:pt x="25" y="16"/>
                    </a:lnTo>
                    <a:lnTo>
                      <a:pt x="55" y="4"/>
                    </a:lnTo>
                    <a:lnTo>
                      <a:pt x="72" y="1"/>
                    </a:lnTo>
                    <a:lnTo>
                      <a:pt x="89" y="0"/>
                    </a:lnTo>
                    <a:lnTo>
                      <a:pt x="102" y="1"/>
                    </a:lnTo>
                    <a:lnTo>
                      <a:pt x="116" y="4"/>
                    </a:lnTo>
                    <a:lnTo>
                      <a:pt x="136" y="15"/>
                    </a:lnTo>
                    <a:lnTo>
                      <a:pt x="147" y="27"/>
                    </a:lnTo>
                    <a:lnTo>
                      <a:pt x="152" y="39"/>
                    </a:lnTo>
                    <a:lnTo>
                      <a:pt x="152" y="52"/>
                    </a:lnTo>
                    <a:lnTo>
                      <a:pt x="144" y="81"/>
                    </a:lnTo>
                    <a:lnTo>
                      <a:pt x="130" y="106"/>
                    </a:lnTo>
                    <a:lnTo>
                      <a:pt x="119" y="123"/>
                    </a:lnTo>
                    <a:lnTo>
                      <a:pt x="111" y="136"/>
                    </a:lnTo>
                    <a:lnTo>
                      <a:pt x="100" y="148"/>
                    </a:lnTo>
                    <a:lnTo>
                      <a:pt x="91" y="159"/>
                    </a:lnTo>
                    <a:lnTo>
                      <a:pt x="75" y="177"/>
                    </a:lnTo>
                    <a:lnTo>
                      <a:pt x="58" y="192"/>
                    </a:lnTo>
                    <a:lnTo>
                      <a:pt x="42" y="207"/>
                    </a:lnTo>
                    <a:lnTo>
                      <a:pt x="30" y="226"/>
                    </a:lnTo>
                    <a:lnTo>
                      <a:pt x="22" y="237"/>
                    </a:lnTo>
                    <a:lnTo>
                      <a:pt x="17" y="250"/>
                    </a:lnTo>
                    <a:lnTo>
                      <a:pt x="11" y="265"/>
                    </a:lnTo>
                    <a:lnTo>
                      <a:pt x="3" y="282"/>
                    </a:lnTo>
                    <a:lnTo>
                      <a:pt x="0" y="308"/>
                    </a:lnTo>
                    <a:lnTo>
                      <a:pt x="6" y="335"/>
                    </a:lnTo>
                    <a:lnTo>
                      <a:pt x="14" y="362"/>
                    </a:lnTo>
                    <a:lnTo>
                      <a:pt x="28" y="389"/>
                    </a:lnTo>
                    <a:lnTo>
                      <a:pt x="64" y="441"/>
                    </a:lnTo>
                    <a:lnTo>
                      <a:pt x="77" y="465"/>
                    </a:lnTo>
                    <a:lnTo>
                      <a:pt x="91" y="488"/>
                    </a:lnTo>
                    <a:lnTo>
                      <a:pt x="97" y="498"/>
                    </a:lnTo>
                    <a:lnTo>
                      <a:pt x="100" y="512"/>
                    </a:lnTo>
                    <a:lnTo>
                      <a:pt x="100" y="524"/>
                    </a:lnTo>
                    <a:lnTo>
                      <a:pt x="94" y="536"/>
                    </a:lnTo>
                    <a:lnTo>
                      <a:pt x="83" y="545"/>
                    </a:lnTo>
                    <a:lnTo>
                      <a:pt x="66" y="549"/>
                    </a:lnTo>
                    <a:lnTo>
                      <a:pt x="53" y="548"/>
                    </a:lnTo>
                    <a:lnTo>
                      <a:pt x="39" y="546"/>
                    </a:lnTo>
                    <a:lnTo>
                      <a:pt x="22" y="542"/>
                    </a:lnTo>
                    <a:lnTo>
                      <a:pt x="3" y="536"/>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168" name="Freeform 69"/>
              <p:cNvSpPr/>
              <p:nvPr/>
            </p:nvSpPr>
            <p:spPr bwMode="auto">
              <a:xfrm>
                <a:off x="1186" y="2436"/>
                <a:ext cx="1388" cy="855"/>
              </a:xfrm>
              <a:custGeom>
                <a:avLst/>
                <a:gdLst>
                  <a:gd name="T0" fmla="*/ 1363 w 1388"/>
                  <a:gd name="T1" fmla="*/ 1129 h 793"/>
                  <a:gd name="T2" fmla="*/ 1325 w 1388"/>
                  <a:gd name="T3" fmla="*/ 1141 h 793"/>
                  <a:gd name="T4" fmla="*/ 1280 w 1388"/>
                  <a:gd name="T5" fmla="*/ 1174 h 793"/>
                  <a:gd name="T6" fmla="*/ 1220 w 1388"/>
                  <a:gd name="T7" fmla="*/ 1273 h 793"/>
                  <a:gd name="T8" fmla="*/ 1192 w 1388"/>
                  <a:gd name="T9" fmla="*/ 1312 h 793"/>
                  <a:gd name="T10" fmla="*/ 1167 w 1388"/>
                  <a:gd name="T11" fmla="*/ 1324 h 793"/>
                  <a:gd name="T12" fmla="*/ 1139 w 1388"/>
                  <a:gd name="T13" fmla="*/ 1320 h 793"/>
                  <a:gd name="T14" fmla="*/ 1104 w 1388"/>
                  <a:gd name="T15" fmla="*/ 1294 h 793"/>
                  <a:gd name="T16" fmla="*/ 1070 w 1388"/>
                  <a:gd name="T17" fmla="*/ 1257 h 793"/>
                  <a:gd name="T18" fmla="*/ 1043 w 1388"/>
                  <a:gd name="T19" fmla="*/ 1244 h 793"/>
                  <a:gd name="T20" fmla="*/ 1023 w 1388"/>
                  <a:gd name="T21" fmla="*/ 1247 h 793"/>
                  <a:gd name="T22" fmla="*/ 998 w 1388"/>
                  <a:gd name="T23" fmla="*/ 1268 h 793"/>
                  <a:gd name="T24" fmla="*/ 971 w 1388"/>
                  <a:gd name="T25" fmla="*/ 1302 h 793"/>
                  <a:gd name="T26" fmla="*/ 940 w 1388"/>
                  <a:gd name="T27" fmla="*/ 1319 h 793"/>
                  <a:gd name="T28" fmla="*/ 893 w 1388"/>
                  <a:gd name="T29" fmla="*/ 1312 h 793"/>
                  <a:gd name="T30" fmla="*/ 855 w 1388"/>
                  <a:gd name="T31" fmla="*/ 1288 h 793"/>
                  <a:gd name="T32" fmla="*/ 841 w 1388"/>
                  <a:gd name="T33" fmla="*/ 1299 h 793"/>
                  <a:gd name="T34" fmla="*/ 824 w 1388"/>
                  <a:gd name="T35" fmla="*/ 1319 h 793"/>
                  <a:gd name="T36" fmla="*/ 716 w 1388"/>
                  <a:gd name="T37" fmla="*/ 1341 h 793"/>
                  <a:gd name="T38" fmla="*/ 606 w 1388"/>
                  <a:gd name="T39" fmla="*/ 1335 h 793"/>
                  <a:gd name="T40" fmla="*/ 498 w 1388"/>
                  <a:gd name="T41" fmla="*/ 1314 h 793"/>
                  <a:gd name="T42" fmla="*/ 352 w 1388"/>
                  <a:gd name="T43" fmla="*/ 1272 h 793"/>
                  <a:gd name="T44" fmla="*/ 260 w 1388"/>
                  <a:gd name="T45" fmla="*/ 1257 h 793"/>
                  <a:gd name="T46" fmla="*/ 169 w 1388"/>
                  <a:gd name="T47" fmla="*/ 1263 h 793"/>
                  <a:gd name="T48" fmla="*/ 89 w 1388"/>
                  <a:gd name="T49" fmla="*/ 1294 h 793"/>
                  <a:gd name="T50" fmla="*/ 47 w 1388"/>
                  <a:gd name="T51" fmla="*/ 1335 h 793"/>
                  <a:gd name="T52" fmla="*/ 34 w 1388"/>
                  <a:gd name="T53" fmla="*/ 1343 h 793"/>
                  <a:gd name="T54" fmla="*/ 14 w 1388"/>
                  <a:gd name="T55" fmla="*/ 1334 h 793"/>
                  <a:gd name="T56" fmla="*/ 3 w 1388"/>
                  <a:gd name="T57" fmla="*/ 1264 h 793"/>
                  <a:gd name="T58" fmla="*/ 3 w 1388"/>
                  <a:gd name="T59" fmla="*/ 1161 h 793"/>
                  <a:gd name="T60" fmla="*/ 28 w 1388"/>
                  <a:gd name="T61" fmla="*/ 1065 h 793"/>
                  <a:gd name="T62" fmla="*/ 67 w 1388"/>
                  <a:gd name="T63" fmla="*/ 971 h 793"/>
                  <a:gd name="T64" fmla="*/ 119 w 1388"/>
                  <a:gd name="T65" fmla="*/ 867 h 793"/>
                  <a:gd name="T66" fmla="*/ 152 w 1388"/>
                  <a:gd name="T67" fmla="*/ 764 h 793"/>
                  <a:gd name="T68" fmla="*/ 150 w 1388"/>
                  <a:gd name="T69" fmla="*/ 670 h 793"/>
                  <a:gd name="T70" fmla="*/ 119 w 1388"/>
                  <a:gd name="T71" fmla="*/ 598 h 793"/>
                  <a:gd name="T72" fmla="*/ 86 w 1388"/>
                  <a:gd name="T73" fmla="*/ 551 h 793"/>
                  <a:gd name="T74" fmla="*/ 58 w 1388"/>
                  <a:gd name="T75" fmla="*/ 520 h 793"/>
                  <a:gd name="T76" fmla="*/ 34 w 1388"/>
                  <a:gd name="T77" fmla="*/ 484 h 793"/>
                  <a:gd name="T78" fmla="*/ 14 w 1388"/>
                  <a:gd name="T79" fmla="*/ 435 h 793"/>
                  <a:gd name="T80" fmla="*/ 17 w 1388"/>
                  <a:gd name="T81" fmla="*/ 389 h 793"/>
                  <a:gd name="T82" fmla="*/ 31 w 1388"/>
                  <a:gd name="T83" fmla="*/ 370 h 793"/>
                  <a:gd name="T84" fmla="*/ 58 w 1388"/>
                  <a:gd name="T85" fmla="*/ 366 h 793"/>
                  <a:gd name="T86" fmla="*/ 81 w 1388"/>
                  <a:gd name="T87" fmla="*/ 381 h 793"/>
                  <a:gd name="T88" fmla="*/ 53 w 1388"/>
                  <a:gd name="T89" fmla="*/ 330 h 793"/>
                  <a:gd name="T90" fmla="*/ 50 w 1388"/>
                  <a:gd name="T91" fmla="*/ 295 h 793"/>
                  <a:gd name="T92" fmla="*/ 67 w 1388"/>
                  <a:gd name="T93" fmla="*/ 276 h 793"/>
                  <a:gd name="T94" fmla="*/ 92 w 1388"/>
                  <a:gd name="T95" fmla="*/ 276 h 793"/>
                  <a:gd name="T96" fmla="*/ 136 w 1388"/>
                  <a:gd name="T97" fmla="*/ 294 h 793"/>
                  <a:gd name="T98" fmla="*/ 188 w 1388"/>
                  <a:gd name="T99" fmla="*/ 303 h 793"/>
                  <a:gd name="T100" fmla="*/ 205 w 1388"/>
                  <a:gd name="T101" fmla="*/ 294 h 793"/>
                  <a:gd name="T102" fmla="*/ 222 w 1388"/>
                  <a:gd name="T103" fmla="*/ 245 h 793"/>
                  <a:gd name="T104" fmla="*/ 224 w 1388"/>
                  <a:gd name="T105" fmla="*/ 188 h 793"/>
                  <a:gd name="T106" fmla="*/ 208 w 1388"/>
                  <a:gd name="T107" fmla="*/ 106 h 793"/>
                  <a:gd name="T108" fmla="*/ 158 w 1388"/>
                  <a:gd name="T109" fmla="*/ 0 h 7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88"/>
                  <a:gd name="T166" fmla="*/ 0 h 793"/>
                  <a:gd name="T167" fmla="*/ 1388 w 1388"/>
                  <a:gd name="T168" fmla="*/ 793 h 7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88" h="793">
                    <a:moveTo>
                      <a:pt x="1388" y="667"/>
                    </a:moveTo>
                    <a:lnTo>
                      <a:pt x="1363" y="667"/>
                    </a:lnTo>
                    <a:lnTo>
                      <a:pt x="1341" y="668"/>
                    </a:lnTo>
                    <a:lnTo>
                      <a:pt x="1325" y="673"/>
                    </a:lnTo>
                    <a:lnTo>
                      <a:pt x="1308" y="679"/>
                    </a:lnTo>
                    <a:lnTo>
                      <a:pt x="1280" y="694"/>
                    </a:lnTo>
                    <a:lnTo>
                      <a:pt x="1258" y="713"/>
                    </a:lnTo>
                    <a:lnTo>
                      <a:pt x="1220" y="752"/>
                    </a:lnTo>
                    <a:lnTo>
                      <a:pt x="1203" y="769"/>
                    </a:lnTo>
                    <a:lnTo>
                      <a:pt x="1192" y="775"/>
                    </a:lnTo>
                    <a:lnTo>
                      <a:pt x="1181" y="779"/>
                    </a:lnTo>
                    <a:lnTo>
                      <a:pt x="1167" y="781"/>
                    </a:lnTo>
                    <a:lnTo>
                      <a:pt x="1153" y="781"/>
                    </a:lnTo>
                    <a:lnTo>
                      <a:pt x="1139" y="779"/>
                    </a:lnTo>
                    <a:lnTo>
                      <a:pt x="1126" y="775"/>
                    </a:lnTo>
                    <a:lnTo>
                      <a:pt x="1104" y="764"/>
                    </a:lnTo>
                    <a:lnTo>
                      <a:pt x="1084" y="752"/>
                    </a:lnTo>
                    <a:lnTo>
                      <a:pt x="1070" y="742"/>
                    </a:lnTo>
                    <a:lnTo>
                      <a:pt x="1051" y="734"/>
                    </a:lnTo>
                    <a:lnTo>
                      <a:pt x="1043" y="734"/>
                    </a:lnTo>
                    <a:lnTo>
                      <a:pt x="1034" y="734"/>
                    </a:lnTo>
                    <a:lnTo>
                      <a:pt x="1023" y="736"/>
                    </a:lnTo>
                    <a:lnTo>
                      <a:pt x="1015" y="740"/>
                    </a:lnTo>
                    <a:lnTo>
                      <a:pt x="998" y="749"/>
                    </a:lnTo>
                    <a:lnTo>
                      <a:pt x="985" y="760"/>
                    </a:lnTo>
                    <a:lnTo>
                      <a:pt x="971" y="769"/>
                    </a:lnTo>
                    <a:lnTo>
                      <a:pt x="954" y="776"/>
                    </a:lnTo>
                    <a:lnTo>
                      <a:pt x="940" y="778"/>
                    </a:lnTo>
                    <a:lnTo>
                      <a:pt x="927" y="779"/>
                    </a:lnTo>
                    <a:lnTo>
                      <a:pt x="893" y="775"/>
                    </a:lnTo>
                    <a:lnTo>
                      <a:pt x="866" y="767"/>
                    </a:lnTo>
                    <a:lnTo>
                      <a:pt x="855" y="761"/>
                    </a:lnTo>
                    <a:lnTo>
                      <a:pt x="846" y="755"/>
                    </a:lnTo>
                    <a:lnTo>
                      <a:pt x="841" y="767"/>
                    </a:lnTo>
                    <a:lnTo>
                      <a:pt x="833" y="773"/>
                    </a:lnTo>
                    <a:lnTo>
                      <a:pt x="824" y="778"/>
                    </a:lnTo>
                    <a:lnTo>
                      <a:pt x="769" y="787"/>
                    </a:lnTo>
                    <a:lnTo>
                      <a:pt x="716" y="791"/>
                    </a:lnTo>
                    <a:lnTo>
                      <a:pt x="661" y="791"/>
                    </a:lnTo>
                    <a:lnTo>
                      <a:pt x="606" y="788"/>
                    </a:lnTo>
                    <a:lnTo>
                      <a:pt x="553" y="784"/>
                    </a:lnTo>
                    <a:lnTo>
                      <a:pt x="498" y="776"/>
                    </a:lnTo>
                    <a:lnTo>
                      <a:pt x="393" y="758"/>
                    </a:lnTo>
                    <a:lnTo>
                      <a:pt x="352" y="751"/>
                    </a:lnTo>
                    <a:lnTo>
                      <a:pt x="305" y="745"/>
                    </a:lnTo>
                    <a:lnTo>
                      <a:pt x="260" y="742"/>
                    </a:lnTo>
                    <a:lnTo>
                      <a:pt x="213" y="742"/>
                    </a:lnTo>
                    <a:lnTo>
                      <a:pt x="169" y="745"/>
                    </a:lnTo>
                    <a:lnTo>
                      <a:pt x="128" y="752"/>
                    </a:lnTo>
                    <a:lnTo>
                      <a:pt x="89" y="764"/>
                    </a:lnTo>
                    <a:lnTo>
                      <a:pt x="56" y="781"/>
                    </a:lnTo>
                    <a:lnTo>
                      <a:pt x="47" y="788"/>
                    </a:lnTo>
                    <a:lnTo>
                      <a:pt x="39" y="793"/>
                    </a:lnTo>
                    <a:lnTo>
                      <a:pt x="34" y="793"/>
                    </a:lnTo>
                    <a:lnTo>
                      <a:pt x="25" y="793"/>
                    </a:lnTo>
                    <a:lnTo>
                      <a:pt x="14" y="787"/>
                    </a:lnTo>
                    <a:lnTo>
                      <a:pt x="9" y="779"/>
                    </a:lnTo>
                    <a:lnTo>
                      <a:pt x="3" y="746"/>
                    </a:lnTo>
                    <a:lnTo>
                      <a:pt x="0" y="715"/>
                    </a:lnTo>
                    <a:lnTo>
                      <a:pt x="3" y="686"/>
                    </a:lnTo>
                    <a:lnTo>
                      <a:pt x="14" y="658"/>
                    </a:lnTo>
                    <a:lnTo>
                      <a:pt x="28" y="629"/>
                    </a:lnTo>
                    <a:lnTo>
                      <a:pt x="45" y="602"/>
                    </a:lnTo>
                    <a:lnTo>
                      <a:pt x="67" y="574"/>
                    </a:lnTo>
                    <a:lnTo>
                      <a:pt x="92" y="545"/>
                    </a:lnTo>
                    <a:lnTo>
                      <a:pt x="119" y="512"/>
                    </a:lnTo>
                    <a:lnTo>
                      <a:pt x="141" y="481"/>
                    </a:lnTo>
                    <a:lnTo>
                      <a:pt x="152" y="452"/>
                    </a:lnTo>
                    <a:lnTo>
                      <a:pt x="155" y="422"/>
                    </a:lnTo>
                    <a:lnTo>
                      <a:pt x="150" y="395"/>
                    </a:lnTo>
                    <a:lnTo>
                      <a:pt x="133" y="367"/>
                    </a:lnTo>
                    <a:lnTo>
                      <a:pt x="119" y="353"/>
                    </a:lnTo>
                    <a:lnTo>
                      <a:pt x="105" y="340"/>
                    </a:lnTo>
                    <a:lnTo>
                      <a:pt x="86" y="326"/>
                    </a:lnTo>
                    <a:lnTo>
                      <a:pt x="64" y="311"/>
                    </a:lnTo>
                    <a:lnTo>
                      <a:pt x="58" y="307"/>
                    </a:lnTo>
                    <a:lnTo>
                      <a:pt x="47" y="298"/>
                    </a:lnTo>
                    <a:lnTo>
                      <a:pt x="34" y="286"/>
                    </a:lnTo>
                    <a:lnTo>
                      <a:pt x="23" y="272"/>
                    </a:lnTo>
                    <a:lnTo>
                      <a:pt x="14" y="257"/>
                    </a:lnTo>
                    <a:lnTo>
                      <a:pt x="11" y="242"/>
                    </a:lnTo>
                    <a:lnTo>
                      <a:pt x="17" y="230"/>
                    </a:lnTo>
                    <a:lnTo>
                      <a:pt x="23" y="224"/>
                    </a:lnTo>
                    <a:lnTo>
                      <a:pt x="31" y="219"/>
                    </a:lnTo>
                    <a:lnTo>
                      <a:pt x="45" y="215"/>
                    </a:lnTo>
                    <a:lnTo>
                      <a:pt x="58" y="215"/>
                    </a:lnTo>
                    <a:lnTo>
                      <a:pt x="72" y="218"/>
                    </a:lnTo>
                    <a:lnTo>
                      <a:pt x="81" y="224"/>
                    </a:lnTo>
                    <a:lnTo>
                      <a:pt x="64" y="210"/>
                    </a:lnTo>
                    <a:lnTo>
                      <a:pt x="53" y="195"/>
                    </a:lnTo>
                    <a:lnTo>
                      <a:pt x="47" y="182"/>
                    </a:lnTo>
                    <a:lnTo>
                      <a:pt x="50" y="174"/>
                    </a:lnTo>
                    <a:lnTo>
                      <a:pt x="58" y="168"/>
                    </a:lnTo>
                    <a:lnTo>
                      <a:pt x="67" y="162"/>
                    </a:lnTo>
                    <a:lnTo>
                      <a:pt x="81" y="161"/>
                    </a:lnTo>
                    <a:lnTo>
                      <a:pt x="92" y="162"/>
                    </a:lnTo>
                    <a:lnTo>
                      <a:pt x="105" y="165"/>
                    </a:lnTo>
                    <a:lnTo>
                      <a:pt x="136" y="173"/>
                    </a:lnTo>
                    <a:lnTo>
                      <a:pt x="164" y="179"/>
                    </a:lnTo>
                    <a:lnTo>
                      <a:pt x="188" y="179"/>
                    </a:lnTo>
                    <a:lnTo>
                      <a:pt x="199" y="176"/>
                    </a:lnTo>
                    <a:lnTo>
                      <a:pt x="205" y="173"/>
                    </a:lnTo>
                    <a:lnTo>
                      <a:pt x="213" y="161"/>
                    </a:lnTo>
                    <a:lnTo>
                      <a:pt x="222" y="146"/>
                    </a:lnTo>
                    <a:lnTo>
                      <a:pt x="224" y="129"/>
                    </a:lnTo>
                    <a:lnTo>
                      <a:pt x="224" y="110"/>
                    </a:lnTo>
                    <a:lnTo>
                      <a:pt x="219" y="87"/>
                    </a:lnTo>
                    <a:lnTo>
                      <a:pt x="208" y="62"/>
                    </a:lnTo>
                    <a:lnTo>
                      <a:pt x="188" y="33"/>
                    </a:lnTo>
                    <a:lnTo>
                      <a:pt x="158" y="0"/>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169" name="Freeform 70"/>
              <p:cNvSpPr/>
              <p:nvPr/>
            </p:nvSpPr>
            <p:spPr bwMode="auto">
              <a:xfrm>
                <a:off x="1200" y="3192"/>
                <a:ext cx="158" cy="92"/>
              </a:xfrm>
              <a:custGeom>
                <a:avLst/>
                <a:gdLst>
                  <a:gd name="T0" fmla="*/ 94 w 158"/>
                  <a:gd name="T1" fmla="*/ 56 h 86"/>
                  <a:gd name="T2" fmla="*/ 108 w 158"/>
                  <a:gd name="T3" fmla="*/ 63 h 86"/>
                  <a:gd name="T4" fmla="*/ 125 w 158"/>
                  <a:gd name="T5" fmla="*/ 70 h 86"/>
                  <a:gd name="T6" fmla="*/ 141 w 158"/>
                  <a:gd name="T7" fmla="*/ 75 h 86"/>
                  <a:gd name="T8" fmla="*/ 158 w 158"/>
                  <a:gd name="T9" fmla="*/ 75 h 86"/>
                  <a:gd name="T10" fmla="*/ 53 w 158"/>
                  <a:gd name="T11" fmla="*/ 137 h 86"/>
                  <a:gd name="T12" fmla="*/ 36 w 158"/>
                  <a:gd name="T13" fmla="*/ 129 h 86"/>
                  <a:gd name="T14" fmla="*/ 20 w 158"/>
                  <a:gd name="T15" fmla="*/ 120 h 86"/>
                  <a:gd name="T16" fmla="*/ 9 w 158"/>
                  <a:gd name="T17" fmla="*/ 106 h 86"/>
                  <a:gd name="T18" fmla="*/ 0 w 158"/>
                  <a:gd name="T19" fmla="*/ 92 h 86"/>
                  <a:gd name="T20" fmla="*/ 72 w 158"/>
                  <a:gd name="T21" fmla="*/ 0 h 86"/>
                  <a:gd name="T22" fmla="*/ 72 w 158"/>
                  <a:gd name="T23" fmla="*/ 15 h 86"/>
                  <a:gd name="T24" fmla="*/ 78 w 158"/>
                  <a:gd name="T25" fmla="*/ 28 h 86"/>
                  <a:gd name="T26" fmla="*/ 83 w 158"/>
                  <a:gd name="T27" fmla="*/ 43 h 86"/>
                  <a:gd name="T28" fmla="*/ 94 w 158"/>
                  <a:gd name="T29" fmla="*/ 56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8"/>
                  <a:gd name="T46" fmla="*/ 0 h 86"/>
                  <a:gd name="T47" fmla="*/ 158 w 158"/>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8" h="86">
                    <a:moveTo>
                      <a:pt x="94" y="35"/>
                    </a:moveTo>
                    <a:lnTo>
                      <a:pt x="108" y="39"/>
                    </a:lnTo>
                    <a:lnTo>
                      <a:pt x="125" y="44"/>
                    </a:lnTo>
                    <a:lnTo>
                      <a:pt x="141" y="47"/>
                    </a:lnTo>
                    <a:lnTo>
                      <a:pt x="158" y="47"/>
                    </a:lnTo>
                    <a:lnTo>
                      <a:pt x="53" y="86"/>
                    </a:lnTo>
                    <a:lnTo>
                      <a:pt x="36" y="81"/>
                    </a:lnTo>
                    <a:lnTo>
                      <a:pt x="20" y="75"/>
                    </a:lnTo>
                    <a:lnTo>
                      <a:pt x="9" y="66"/>
                    </a:lnTo>
                    <a:lnTo>
                      <a:pt x="0" y="57"/>
                    </a:lnTo>
                    <a:lnTo>
                      <a:pt x="72" y="0"/>
                    </a:lnTo>
                    <a:lnTo>
                      <a:pt x="72" y="8"/>
                    </a:lnTo>
                    <a:lnTo>
                      <a:pt x="78" y="18"/>
                    </a:lnTo>
                    <a:lnTo>
                      <a:pt x="83" y="27"/>
                    </a:lnTo>
                    <a:lnTo>
                      <a:pt x="94" y="35"/>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170" name="Line 71"/>
              <p:cNvSpPr>
                <a:spLocks noChangeShapeType="1"/>
              </p:cNvSpPr>
              <p:nvPr/>
            </p:nvSpPr>
            <p:spPr bwMode="auto">
              <a:xfrm flipV="1">
                <a:off x="1206" y="3207"/>
                <a:ext cx="69"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1" name="Line 72"/>
              <p:cNvSpPr>
                <a:spLocks noChangeShapeType="1"/>
              </p:cNvSpPr>
              <p:nvPr/>
            </p:nvSpPr>
            <p:spPr bwMode="auto">
              <a:xfrm flipV="1">
                <a:off x="1242" y="3240"/>
                <a:ext cx="91" cy="4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2" name="Line 73"/>
              <p:cNvSpPr>
                <a:spLocks noChangeShapeType="1"/>
              </p:cNvSpPr>
              <p:nvPr/>
            </p:nvSpPr>
            <p:spPr bwMode="auto">
              <a:xfrm flipV="1">
                <a:off x="1231" y="3236"/>
                <a:ext cx="80" cy="4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3" name="Line 74"/>
              <p:cNvSpPr>
                <a:spLocks noChangeShapeType="1"/>
              </p:cNvSpPr>
              <p:nvPr/>
            </p:nvSpPr>
            <p:spPr bwMode="auto">
              <a:xfrm flipV="1">
                <a:off x="1214" y="3220"/>
                <a:ext cx="69" cy="4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4" name="Line 75"/>
              <p:cNvSpPr>
                <a:spLocks noChangeShapeType="1"/>
              </p:cNvSpPr>
              <p:nvPr/>
            </p:nvSpPr>
            <p:spPr bwMode="auto">
              <a:xfrm flipV="1">
                <a:off x="1222" y="3229"/>
                <a:ext cx="72" cy="4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5" name="Line 76"/>
              <p:cNvSpPr>
                <a:spLocks noChangeShapeType="1"/>
              </p:cNvSpPr>
              <p:nvPr/>
            </p:nvSpPr>
            <p:spPr bwMode="auto">
              <a:xfrm flipH="1" flipV="1">
                <a:off x="1333" y="2365"/>
                <a:ext cx="33" cy="6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6" name="Line 77"/>
              <p:cNvSpPr>
                <a:spLocks noChangeShapeType="1"/>
              </p:cNvSpPr>
              <p:nvPr/>
            </p:nvSpPr>
            <p:spPr bwMode="auto">
              <a:xfrm flipH="1" flipV="1">
                <a:off x="1256" y="2385"/>
                <a:ext cx="63"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7" name="Line 78"/>
              <p:cNvSpPr>
                <a:spLocks noChangeShapeType="1"/>
              </p:cNvSpPr>
              <p:nvPr/>
            </p:nvSpPr>
            <p:spPr bwMode="auto">
              <a:xfrm flipH="1" flipV="1">
                <a:off x="1278" y="2385"/>
                <a:ext cx="52" cy="5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8" name="Line 79"/>
              <p:cNvSpPr>
                <a:spLocks noChangeShapeType="1"/>
              </p:cNvSpPr>
              <p:nvPr/>
            </p:nvSpPr>
            <p:spPr bwMode="auto">
              <a:xfrm flipH="1" flipV="1">
                <a:off x="1316" y="2375"/>
                <a:ext cx="39" cy="5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79" name="Freeform 80"/>
              <p:cNvSpPr/>
              <p:nvPr/>
            </p:nvSpPr>
            <p:spPr bwMode="auto">
              <a:xfrm>
                <a:off x="1247" y="2665"/>
                <a:ext cx="147" cy="92"/>
              </a:xfrm>
              <a:custGeom>
                <a:avLst/>
                <a:gdLst>
                  <a:gd name="T0" fmla="*/ 80 w 147"/>
                  <a:gd name="T1" fmla="*/ 87 h 86"/>
                  <a:gd name="T2" fmla="*/ 67 w 147"/>
                  <a:gd name="T3" fmla="*/ 95 h 86"/>
                  <a:gd name="T4" fmla="*/ 56 w 147"/>
                  <a:gd name="T5" fmla="*/ 109 h 86"/>
                  <a:gd name="T6" fmla="*/ 47 w 147"/>
                  <a:gd name="T7" fmla="*/ 124 h 86"/>
                  <a:gd name="T8" fmla="*/ 42 w 147"/>
                  <a:gd name="T9" fmla="*/ 137 h 86"/>
                  <a:gd name="T10" fmla="*/ 0 w 147"/>
                  <a:gd name="T11" fmla="*/ 30 h 86"/>
                  <a:gd name="T12" fmla="*/ 3 w 147"/>
                  <a:gd name="T13" fmla="*/ 24 h 86"/>
                  <a:gd name="T14" fmla="*/ 11 w 147"/>
                  <a:gd name="T15" fmla="*/ 19 h 86"/>
                  <a:gd name="T16" fmla="*/ 28 w 147"/>
                  <a:gd name="T17" fmla="*/ 4 h 86"/>
                  <a:gd name="T18" fmla="*/ 47 w 147"/>
                  <a:gd name="T19" fmla="*/ 1 h 86"/>
                  <a:gd name="T20" fmla="*/ 64 w 147"/>
                  <a:gd name="T21" fmla="*/ 0 h 86"/>
                  <a:gd name="T22" fmla="*/ 147 w 147"/>
                  <a:gd name="T23" fmla="*/ 82 h 86"/>
                  <a:gd name="T24" fmla="*/ 133 w 147"/>
                  <a:gd name="T25" fmla="*/ 78 h 86"/>
                  <a:gd name="T26" fmla="*/ 114 w 147"/>
                  <a:gd name="T27" fmla="*/ 78 h 86"/>
                  <a:gd name="T28" fmla="*/ 80 w 147"/>
                  <a:gd name="T29" fmla="*/ 87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7"/>
                  <a:gd name="T46" fmla="*/ 0 h 86"/>
                  <a:gd name="T47" fmla="*/ 147 w 147"/>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7" h="86">
                    <a:moveTo>
                      <a:pt x="80" y="54"/>
                    </a:moveTo>
                    <a:lnTo>
                      <a:pt x="67" y="60"/>
                    </a:lnTo>
                    <a:lnTo>
                      <a:pt x="56" y="68"/>
                    </a:lnTo>
                    <a:lnTo>
                      <a:pt x="47" y="77"/>
                    </a:lnTo>
                    <a:lnTo>
                      <a:pt x="42" y="86"/>
                    </a:lnTo>
                    <a:lnTo>
                      <a:pt x="0" y="19"/>
                    </a:lnTo>
                    <a:lnTo>
                      <a:pt x="3" y="16"/>
                    </a:lnTo>
                    <a:lnTo>
                      <a:pt x="11" y="12"/>
                    </a:lnTo>
                    <a:lnTo>
                      <a:pt x="28" y="4"/>
                    </a:lnTo>
                    <a:lnTo>
                      <a:pt x="47" y="1"/>
                    </a:lnTo>
                    <a:lnTo>
                      <a:pt x="64" y="0"/>
                    </a:lnTo>
                    <a:lnTo>
                      <a:pt x="147" y="51"/>
                    </a:lnTo>
                    <a:lnTo>
                      <a:pt x="133" y="49"/>
                    </a:lnTo>
                    <a:lnTo>
                      <a:pt x="114" y="49"/>
                    </a:lnTo>
                    <a:lnTo>
                      <a:pt x="80" y="54"/>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180" name="Line 81"/>
              <p:cNvSpPr>
                <a:spLocks noChangeShapeType="1"/>
              </p:cNvSpPr>
              <p:nvPr/>
            </p:nvSpPr>
            <p:spPr bwMode="auto">
              <a:xfrm>
                <a:off x="1300" y="2665"/>
                <a:ext cx="69"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1" name="Line 82"/>
              <p:cNvSpPr>
                <a:spLocks noChangeShapeType="1"/>
              </p:cNvSpPr>
              <p:nvPr/>
            </p:nvSpPr>
            <p:spPr bwMode="auto">
              <a:xfrm>
                <a:off x="1253" y="2681"/>
                <a:ext cx="44" cy="6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2" name="Line 83"/>
              <p:cNvSpPr>
                <a:spLocks noChangeShapeType="1"/>
              </p:cNvSpPr>
              <p:nvPr/>
            </p:nvSpPr>
            <p:spPr bwMode="auto">
              <a:xfrm>
                <a:off x="1264" y="2676"/>
                <a:ext cx="47"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3" name="Line 84"/>
              <p:cNvSpPr>
                <a:spLocks noChangeShapeType="1"/>
              </p:cNvSpPr>
              <p:nvPr/>
            </p:nvSpPr>
            <p:spPr bwMode="auto">
              <a:xfrm>
                <a:off x="1286" y="2668"/>
                <a:ext cx="61"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4" name="Line 85"/>
              <p:cNvSpPr>
                <a:spLocks noChangeShapeType="1"/>
              </p:cNvSpPr>
              <p:nvPr/>
            </p:nvSpPr>
            <p:spPr bwMode="auto">
              <a:xfrm>
                <a:off x="1275" y="2671"/>
                <a:ext cx="52"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5" name="Freeform 86"/>
              <p:cNvSpPr/>
              <p:nvPr/>
            </p:nvSpPr>
            <p:spPr bwMode="auto">
              <a:xfrm>
                <a:off x="1186" y="1028"/>
                <a:ext cx="1402" cy="853"/>
              </a:xfrm>
              <a:custGeom>
                <a:avLst/>
                <a:gdLst>
                  <a:gd name="T0" fmla="*/ 1383 w 1402"/>
                  <a:gd name="T1" fmla="*/ 230 h 792"/>
                  <a:gd name="T2" fmla="*/ 1344 w 1402"/>
                  <a:gd name="T3" fmla="*/ 226 h 792"/>
                  <a:gd name="T4" fmla="*/ 1311 w 1402"/>
                  <a:gd name="T5" fmla="*/ 205 h 792"/>
                  <a:gd name="T6" fmla="*/ 1272 w 1402"/>
                  <a:gd name="T7" fmla="*/ 148 h 792"/>
                  <a:gd name="T8" fmla="*/ 1220 w 1402"/>
                  <a:gd name="T9" fmla="*/ 46 h 792"/>
                  <a:gd name="T10" fmla="*/ 1198 w 1402"/>
                  <a:gd name="T11" fmla="*/ 20 h 792"/>
                  <a:gd name="T12" fmla="*/ 1173 w 1402"/>
                  <a:gd name="T13" fmla="*/ 14 h 792"/>
                  <a:gd name="T14" fmla="*/ 1145 w 1402"/>
                  <a:gd name="T15" fmla="*/ 19 h 792"/>
                  <a:gd name="T16" fmla="*/ 1104 w 1402"/>
                  <a:gd name="T17" fmla="*/ 46 h 792"/>
                  <a:gd name="T18" fmla="*/ 1070 w 1402"/>
                  <a:gd name="T19" fmla="*/ 86 h 792"/>
                  <a:gd name="T20" fmla="*/ 1043 w 1402"/>
                  <a:gd name="T21" fmla="*/ 97 h 792"/>
                  <a:gd name="T22" fmla="*/ 1023 w 1402"/>
                  <a:gd name="T23" fmla="*/ 95 h 792"/>
                  <a:gd name="T24" fmla="*/ 998 w 1402"/>
                  <a:gd name="T25" fmla="*/ 72 h 792"/>
                  <a:gd name="T26" fmla="*/ 971 w 1402"/>
                  <a:gd name="T27" fmla="*/ 40 h 792"/>
                  <a:gd name="T28" fmla="*/ 940 w 1402"/>
                  <a:gd name="T29" fmla="*/ 24 h 792"/>
                  <a:gd name="T30" fmla="*/ 896 w 1402"/>
                  <a:gd name="T31" fmla="*/ 30 h 792"/>
                  <a:gd name="T32" fmla="*/ 855 w 1402"/>
                  <a:gd name="T33" fmla="*/ 52 h 792"/>
                  <a:gd name="T34" fmla="*/ 841 w 1402"/>
                  <a:gd name="T35" fmla="*/ 42 h 792"/>
                  <a:gd name="T36" fmla="*/ 824 w 1402"/>
                  <a:gd name="T37" fmla="*/ 26 h 792"/>
                  <a:gd name="T38" fmla="*/ 716 w 1402"/>
                  <a:gd name="T39" fmla="*/ 3 h 792"/>
                  <a:gd name="T40" fmla="*/ 606 w 1402"/>
                  <a:gd name="T41" fmla="*/ 4 h 792"/>
                  <a:gd name="T42" fmla="*/ 498 w 1402"/>
                  <a:gd name="T43" fmla="*/ 26 h 792"/>
                  <a:gd name="T44" fmla="*/ 352 w 1402"/>
                  <a:gd name="T45" fmla="*/ 70 h 792"/>
                  <a:gd name="T46" fmla="*/ 260 w 1402"/>
                  <a:gd name="T47" fmla="*/ 86 h 792"/>
                  <a:gd name="T48" fmla="*/ 172 w 1402"/>
                  <a:gd name="T49" fmla="*/ 81 h 792"/>
                  <a:gd name="T50" fmla="*/ 89 w 1402"/>
                  <a:gd name="T51" fmla="*/ 46 h 792"/>
                  <a:gd name="T52" fmla="*/ 47 w 1402"/>
                  <a:gd name="T53" fmla="*/ 4 h 792"/>
                  <a:gd name="T54" fmla="*/ 34 w 1402"/>
                  <a:gd name="T55" fmla="*/ 0 h 792"/>
                  <a:gd name="T56" fmla="*/ 17 w 1402"/>
                  <a:gd name="T57" fmla="*/ 6 h 792"/>
                  <a:gd name="T58" fmla="*/ 3 w 1402"/>
                  <a:gd name="T59" fmla="*/ 78 h 792"/>
                  <a:gd name="T60" fmla="*/ 6 w 1402"/>
                  <a:gd name="T61" fmla="*/ 178 h 792"/>
                  <a:gd name="T62" fmla="*/ 28 w 1402"/>
                  <a:gd name="T63" fmla="*/ 276 h 792"/>
                  <a:gd name="T64" fmla="*/ 67 w 1402"/>
                  <a:gd name="T65" fmla="*/ 368 h 792"/>
                  <a:gd name="T66" fmla="*/ 119 w 1402"/>
                  <a:gd name="T67" fmla="*/ 471 h 792"/>
                  <a:gd name="T68" fmla="*/ 152 w 1402"/>
                  <a:gd name="T69" fmla="*/ 574 h 792"/>
                  <a:gd name="T70" fmla="*/ 150 w 1402"/>
                  <a:gd name="T71" fmla="*/ 668 h 792"/>
                  <a:gd name="T72" fmla="*/ 122 w 1402"/>
                  <a:gd name="T73" fmla="*/ 737 h 792"/>
                  <a:gd name="T74" fmla="*/ 86 w 1402"/>
                  <a:gd name="T75" fmla="*/ 784 h 792"/>
                  <a:gd name="T76" fmla="*/ 58 w 1402"/>
                  <a:gd name="T77" fmla="*/ 815 h 792"/>
                  <a:gd name="T78" fmla="*/ 34 w 1402"/>
                  <a:gd name="T79" fmla="*/ 853 h 792"/>
                  <a:gd name="T80" fmla="*/ 14 w 1402"/>
                  <a:gd name="T81" fmla="*/ 901 h 792"/>
                  <a:gd name="T82" fmla="*/ 17 w 1402"/>
                  <a:gd name="T83" fmla="*/ 946 h 792"/>
                  <a:gd name="T84" fmla="*/ 31 w 1402"/>
                  <a:gd name="T85" fmla="*/ 966 h 792"/>
                  <a:gd name="T86" fmla="*/ 58 w 1402"/>
                  <a:gd name="T87" fmla="*/ 974 h 792"/>
                  <a:gd name="T88" fmla="*/ 81 w 1402"/>
                  <a:gd name="T89" fmla="*/ 959 h 792"/>
                  <a:gd name="T90" fmla="*/ 53 w 1402"/>
                  <a:gd name="T91" fmla="*/ 1004 h 792"/>
                  <a:gd name="T92" fmla="*/ 50 w 1402"/>
                  <a:gd name="T93" fmla="*/ 1038 h 792"/>
                  <a:gd name="T94" fmla="*/ 70 w 1402"/>
                  <a:gd name="T95" fmla="*/ 1059 h 792"/>
                  <a:gd name="T96" fmla="*/ 92 w 1402"/>
                  <a:gd name="T97" fmla="*/ 1059 h 792"/>
                  <a:gd name="T98" fmla="*/ 136 w 1402"/>
                  <a:gd name="T99" fmla="*/ 1041 h 792"/>
                  <a:gd name="T100" fmla="*/ 188 w 1402"/>
                  <a:gd name="T101" fmla="*/ 1033 h 792"/>
                  <a:gd name="T102" fmla="*/ 205 w 1402"/>
                  <a:gd name="T103" fmla="*/ 1045 h 792"/>
                  <a:gd name="T104" fmla="*/ 222 w 1402"/>
                  <a:gd name="T105" fmla="*/ 1088 h 792"/>
                  <a:gd name="T106" fmla="*/ 224 w 1402"/>
                  <a:gd name="T107" fmla="*/ 1149 h 792"/>
                  <a:gd name="T108" fmla="*/ 208 w 1402"/>
                  <a:gd name="T109" fmla="*/ 1229 h 792"/>
                  <a:gd name="T110" fmla="*/ 158 w 1402"/>
                  <a:gd name="T111" fmla="*/ 1331 h 7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02"/>
                  <a:gd name="T169" fmla="*/ 0 h 792"/>
                  <a:gd name="T170" fmla="*/ 1402 w 1402"/>
                  <a:gd name="T171" fmla="*/ 792 h 79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02" h="792">
                    <a:moveTo>
                      <a:pt x="1402" y="135"/>
                    </a:moveTo>
                    <a:lnTo>
                      <a:pt x="1383" y="138"/>
                    </a:lnTo>
                    <a:lnTo>
                      <a:pt x="1361" y="138"/>
                    </a:lnTo>
                    <a:lnTo>
                      <a:pt x="1344" y="135"/>
                    </a:lnTo>
                    <a:lnTo>
                      <a:pt x="1327" y="130"/>
                    </a:lnTo>
                    <a:lnTo>
                      <a:pt x="1311" y="121"/>
                    </a:lnTo>
                    <a:lnTo>
                      <a:pt x="1297" y="112"/>
                    </a:lnTo>
                    <a:lnTo>
                      <a:pt x="1272" y="88"/>
                    </a:lnTo>
                    <a:lnTo>
                      <a:pt x="1231" y="39"/>
                    </a:lnTo>
                    <a:lnTo>
                      <a:pt x="1220" y="28"/>
                    </a:lnTo>
                    <a:lnTo>
                      <a:pt x="1209" y="19"/>
                    </a:lnTo>
                    <a:lnTo>
                      <a:pt x="1198" y="13"/>
                    </a:lnTo>
                    <a:lnTo>
                      <a:pt x="1186" y="9"/>
                    </a:lnTo>
                    <a:lnTo>
                      <a:pt x="1173" y="7"/>
                    </a:lnTo>
                    <a:lnTo>
                      <a:pt x="1159" y="9"/>
                    </a:lnTo>
                    <a:lnTo>
                      <a:pt x="1145" y="12"/>
                    </a:lnTo>
                    <a:lnTo>
                      <a:pt x="1131" y="16"/>
                    </a:lnTo>
                    <a:lnTo>
                      <a:pt x="1104" y="28"/>
                    </a:lnTo>
                    <a:lnTo>
                      <a:pt x="1084" y="40"/>
                    </a:lnTo>
                    <a:lnTo>
                      <a:pt x="1070" y="51"/>
                    </a:lnTo>
                    <a:lnTo>
                      <a:pt x="1051" y="58"/>
                    </a:lnTo>
                    <a:lnTo>
                      <a:pt x="1043" y="58"/>
                    </a:lnTo>
                    <a:lnTo>
                      <a:pt x="1034" y="58"/>
                    </a:lnTo>
                    <a:lnTo>
                      <a:pt x="1023" y="57"/>
                    </a:lnTo>
                    <a:lnTo>
                      <a:pt x="1015" y="52"/>
                    </a:lnTo>
                    <a:lnTo>
                      <a:pt x="998" y="43"/>
                    </a:lnTo>
                    <a:lnTo>
                      <a:pt x="985" y="33"/>
                    </a:lnTo>
                    <a:lnTo>
                      <a:pt x="971" y="24"/>
                    </a:lnTo>
                    <a:lnTo>
                      <a:pt x="954" y="18"/>
                    </a:lnTo>
                    <a:lnTo>
                      <a:pt x="940" y="15"/>
                    </a:lnTo>
                    <a:lnTo>
                      <a:pt x="927" y="15"/>
                    </a:lnTo>
                    <a:lnTo>
                      <a:pt x="896" y="18"/>
                    </a:lnTo>
                    <a:lnTo>
                      <a:pt x="866" y="25"/>
                    </a:lnTo>
                    <a:lnTo>
                      <a:pt x="855" y="31"/>
                    </a:lnTo>
                    <a:lnTo>
                      <a:pt x="846" y="37"/>
                    </a:lnTo>
                    <a:lnTo>
                      <a:pt x="841" y="25"/>
                    </a:lnTo>
                    <a:lnTo>
                      <a:pt x="833" y="19"/>
                    </a:lnTo>
                    <a:lnTo>
                      <a:pt x="824" y="16"/>
                    </a:lnTo>
                    <a:lnTo>
                      <a:pt x="772" y="7"/>
                    </a:lnTo>
                    <a:lnTo>
                      <a:pt x="716" y="3"/>
                    </a:lnTo>
                    <a:lnTo>
                      <a:pt x="661" y="1"/>
                    </a:lnTo>
                    <a:lnTo>
                      <a:pt x="606" y="4"/>
                    </a:lnTo>
                    <a:lnTo>
                      <a:pt x="553" y="9"/>
                    </a:lnTo>
                    <a:lnTo>
                      <a:pt x="498" y="16"/>
                    </a:lnTo>
                    <a:lnTo>
                      <a:pt x="393" y="34"/>
                    </a:lnTo>
                    <a:lnTo>
                      <a:pt x="352" y="42"/>
                    </a:lnTo>
                    <a:lnTo>
                      <a:pt x="307" y="48"/>
                    </a:lnTo>
                    <a:lnTo>
                      <a:pt x="260" y="51"/>
                    </a:lnTo>
                    <a:lnTo>
                      <a:pt x="216" y="51"/>
                    </a:lnTo>
                    <a:lnTo>
                      <a:pt x="172" y="48"/>
                    </a:lnTo>
                    <a:lnTo>
                      <a:pt x="128" y="40"/>
                    </a:lnTo>
                    <a:lnTo>
                      <a:pt x="89" y="28"/>
                    </a:lnTo>
                    <a:lnTo>
                      <a:pt x="56" y="12"/>
                    </a:lnTo>
                    <a:lnTo>
                      <a:pt x="47" y="4"/>
                    </a:lnTo>
                    <a:lnTo>
                      <a:pt x="39" y="1"/>
                    </a:lnTo>
                    <a:lnTo>
                      <a:pt x="34" y="0"/>
                    </a:lnTo>
                    <a:lnTo>
                      <a:pt x="25" y="1"/>
                    </a:lnTo>
                    <a:lnTo>
                      <a:pt x="17" y="6"/>
                    </a:lnTo>
                    <a:lnTo>
                      <a:pt x="11" y="13"/>
                    </a:lnTo>
                    <a:lnTo>
                      <a:pt x="3" y="46"/>
                    </a:lnTo>
                    <a:lnTo>
                      <a:pt x="0" y="78"/>
                    </a:lnTo>
                    <a:lnTo>
                      <a:pt x="6" y="106"/>
                    </a:lnTo>
                    <a:lnTo>
                      <a:pt x="14" y="135"/>
                    </a:lnTo>
                    <a:lnTo>
                      <a:pt x="28" y="163"/>
                    </a:lnTo>
                    <a:lnTo>
                      <a:pt x="45" y="190"/>
                    </a:lnTo>
                    <a:lnTo>
                      <a:pt x="67" y="219"/>
                    </a:lnTo>
                    <a:lnTo>
                      <a:pt x="92" y="247"/>
                    </a:lnTo>
                    <a:lnTo>
                      <a:pt x="119" y="280"/>
                    </a:lnTo>
                    <a:lnTo>
                      <a:pt x="141" y="312"/>
                    </a:lnTo>
                    <a:lnTo>
                      <a:pt x="152" y="342"/>
                    </a:lnTo>
                    <a:lnTo>
                      <a:pt x="158" y="370"/>
                    </a:lnTo>
                    <a:lnTo>
                      <a:pt x="150" y="397"/>
                    </a:lnTo>
                    <a:lnTo>
                      <a:pt x="133" y="426"/>
                    </a:lnTo>
                    <a:lnTo>
                      <a:pt x="122" y="439"/>
                    </a:lnTo>
                    <a:lnTo>
                      <a:pt x="105" y="453"/>
                    </a:lnTo>
                    <a:lnTo>
                      <a:pt x="86" y="466"/>
                    </a:lnTo>
                    <a:lnTo>
                      <a:pt x="64" y="481"/>
                    </a:lnTo>
                    <a:lnTo>
                      <a:pt x="58" y="486"/>
                    </a:lnTo>
                    <a:lnTo>
                      <a:pt x="47" y="495"/>
                    </a:lnTo>
                    <a:lnTo>
                      <a:pt x="34" y="507"/>
                    </a:lnTo>
                    <a:lnTo>
                      <a:pt x="23" y="521"/>
                    </a:lnTo>
                    <a:lnTo>
                      <a:pt x="14" y="536"/>
                    </a:lnTo>
                    <a:lnTo>
                      <a:pt x="11" y="551"/>
                    </a:lnTo>
                    <a:lnTo>
                      <a:pt x="17" y="563"/>
                    </a:lnTo>
                    <a:lnTo>
                      <a:pt x="23" y="569"/>
                    </a:lnTo>
                    <a:lnTo>
                      <a:pt x="31" y="575"/>
                    </a:lnTo>
                    <a:lnTo>
                      <a:pt x="45" y="578"/>
                    </a:lnTo>
                    <a:lnTo>
                      <a:pt x="58" y="578"/>
                    </a:lnTo>
                    <a:lnTo>
                      <a:pt x="72" y="576"/>
                    </a:lnTo>
                    <a:lnTo>
                      <a:pt x="81" y="570"/>
                    </a:lnTo>
                    <a:lnTo>
                      <a:pt x="64" y="582"/>
                    </a:lnTo>
                    <a:lnTo>
                      <a:pt x="53" y="597"/>
                    </a:lnTo>
                    <a:lnTo>
                      <a:pt x="47" y="611"/>
                    </a:lnTo>
                    <a:lnTo>
                      <a:pt x="50" y="618"/>
                    </a:lnTo>
                    <a:lnTo>
                      <a:pt x="58" y="624"/>
                    </a:lnTo>
                    <a:lnTo>
                      <a:pt x="70" y="630"/>
                    </a:lnTo>
                    <a:lnTo>
                      <a:pt x="81" y="632"/>
                    </a:lnTo>
                    <a:lnTo>
                      <a:pt x="92" y="630"/>
                    </a:lnTo>
                    <a:lnTo>
                      <a:pt x="105" y="627"/>
                    </a:lnTo>
                    <a:lnTo>
                      <a:pt x="136" y="620"/>
                    </a:lnTo>
                    <a:lnTo>
                      <a:pt x="164" y="614"/>
                    </a:lnTo>
                    <a:lnTo>
                      <a:pt x="188" y="614"/>
                    </a:lnTo>
                    <a:lnTo>
                      <a:pt x="199" y="617"/>
                    </a:lnTo>
                    <a:lnTo>
                      <a:pt x="205" y="621"/>
                    </a:lnTo>
                    <a:lnTo>
                      <a:pt x="213" y="632"/>
                    </a:lnTo>
                    <a:lnTo>
                      <a:pt x="222" y="647"/>
                    </a:lnTo>
                    <a:lnTo>
                      <a:pt x="224" y="663"/>
                    </a:lnTo>
                    <a:lnTo>
                      <a:pt x="224" y="683"/>
                    </a:lnTo>
                    <a:lnTo>
                      <a:pt x="219" y="705"/>
                    </a:lnTo>
                    <a:lnTo>
                      <a:pt x="208" y="731"/>
                    </a:lnTo>
                    <a:lnTo>
                      <a:pt x="188" y="759"/>
                    </a:lnTo>
                    <a:lnTo>
                      <a:pt x="158" y="792"/>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186" name="Freeform 87"/>
              <p:cNvSpPr/>
              <p:nvPr/>
            </p:nvSpPr>
            <p:spPr bwMode="auto">
              <a:xfrm>
                <a:off x="2563" y="1093"/>
                <a:ext cx="158" cy="91"/>
              </a:xfrm>
              <a:custGeom>
                <a:avLst/>
                <a:gdLst>
                  <a:gd name="T0" fmla="*/ 94 w 158"/>
                  <a:gd name="T1" fmla="*/ 55 h 85"/>
                  <a:gd name="T2" fmla="*/ 83 w 158"/>
                  <a:gd name="T3" fmla="*/ 43 h 85"/>
                  <a:gd name="T4" fmla="*/ 78 w 158"/>
                  <a:gd name="T5" fmla="*/ 28 h 85"/>
                  <a:gd name="T6" fmla="*/ 72 w 158"/>
                  <a:gd name="T7" fmla="*/ 16 h 85"/>
                  <a:gd name="T8" fmla="*/ 69 w 158"/>
                  <a:gd name="T9" fmla="*/ 0 h 85"/>
                  <a:gd name="T10" fmla="*/ 0 w 158"/>
                  <a:gd name="T11" fmla="*/ 92 h 85"/>
                  <a:gd name="T12" fmla="*/ 9 w 158"/>
                  <a:gd name="T13" fmla="*/ 107 h 85"/>
                  <a:gd name="T14" fmla="*/ 20 w 158"/>
                  <a:gd name="T15" fmla="*/ 120 h 85"/>
                  <a:gd name="T16" fmla="*/ 36 w 158"/>
                  <a:gd name="T17" fmla="*/ 132 h 85"/>
                  <a:gd name="T18" fmla="*/ 53 w 158"/>
                  <a:gd name="T19" fmla="*/ 136 h 85"/>
                  <a:gd name="T20" fmla="*/ 158 w 158"/>
                  <a:gd name="T21" fmla="*/ 74 h 85"/>
                  <a:gd name="T22" fmla="*/ 141 w 158"/>
                  <a:gd name="T23" fmla="*/ 74 h 85"/>
                  <a:gd name="T24" fmla="*/ 125 w 158"/>
                  <a:gd name="T25" fmla="*/ 69 h 85"/>
                  <a:gd name="T26" fmla="*/ 94 w 158"/>
                  <a:gd name="T27" fmla="*/ 55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85"/>
                  <a:gd name="T44" fmla="*/ 158 w 158"/>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85">
                    <a:moveTo>
                      <a:pt x="94" y="34"/>
                    </a:moveTo>
                    <a:lnTo>
                      <a:pt x="83" y="27"/>
                    </a:lnTo>
                    <a:lnTo>
                      <a:pt x="78" y="18"/>
                    </a:lnTo>
                    <a:lnTo>
                      <a:pt x="72" y="9"/>
                    </a:lnTo>
                    <a:lnTo>
                      <a:pt x="69" y="0"/>
                    </a:lnTo>
                    <a:lnTo>
                      <a:pt x="0" y="57"/>
                    </a:lnTo>
                    <a:lnTo>
                      <a:pt x="9" y="66"/>
                    </a:lnTo>
                    <a:lnTo>
                      <a:pt x="20" y="75"/>
                    </a:lnTo>
                    <a:lnTo>
                      <a:pt x="36" y="81"/>
                    </a:lnTo>
                    <a:lnTo>
                      <a:pt x="53" y="85"/>
                    </a:lnTo>
                    <a:lnTo>
                      <a:pt x="158" y="46"/>
                    </a:lnTo>
                    <a:lnTo>
                      <a:pt x="141" y="46"/>
                    </a:lnTo>
                    <a:lnTo>
                      <a:pt x="125" y="43"/>
                    </a:lnTo>
                    <a:lnTo>
                      <a:pt x="94" y="34"/>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187" name="Line 88"/>
              <p:cNvSpPr>
                <a:spLocks noChangeShapeType="1"/>
              </p:cNvSpPr>
              <p:nvPr/>
            </p:nvSpPr>
            <p:spPr bwMode="auto">
              <a:xfrm flipV="1">
                <a:off x="2605" y="1141"/>
                <a:ext cx="88" cy="4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8" name="Line 89"/>
              <p:cNvSpPr>
                <a:spLocks noChangeShapeType="1"/>
              </p:cNvSpPr>
              <p:nvPr/>
            </p:nvSpPr>
            <p:spPr bwMode="auto">
              <a:xfrm flipV="1">
                <a:off x="2569" y="1107"/>
                <a:ext cx="66"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89" name="Line 90"/>
              <p:cNvSpPr>
                <a:spLocks noChangeShapeType="1"/>
              </p:cNvSpPr>
              <p:nvPr/>
            </p:nvSpPr>
            <p:spPr bwMode="auto">
              <a:xfrm flipV="1">
                <a:off x="2577" y="1119"/>
                <a:ext cx="66" cy="4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0" name="Line 91"/>
              <p:cNvSpPr>
                <a:spLocks noChangeShapeType="1"/>
              </p:cNvSpPr>
              <p:nvPr/>
            </p:nvSpPr>
            <p:spPr bwMode="auto">
              <a:xfrm flipV="1">
                <a:off x="2594" y="1136"/>
                <a:ext cx="80" cy="4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1" name="Line 92"/>
              <p:cNvSpPr>
                <a:spLocks noChangeShapeType="1"/>
              </p:cNvSpPr>
              <p:nvPr/>
            </p:nvSpPr>
            <p:spPr bwMode="auto">
              <a:xfrm flipV="1">
                <a:off x="2583" y="1129"/>
                <a:ext cx="74" cy="4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2" name="Freeform 93"/>
              <p:cNvSpPr/>
              <p:nvPr/>
            </p:nvSpPr>
            <p:spPr bwMode="auto">
              <a:xfrm>
                <a:off x="1200" y="1035"/>
                <a:ext cx="158" cy="91"/>
              </a:xfrm>
              <a:custGeom>
                <a:avLst/>
                <a:gdLst>
                  <a:gd name="T0" fmla="*/ 94 w 158"/>
                  <a:gd name="T1" fmla="*/ 82 h 85"/>
                  <a:gd name="T2" fmla="*/ 108 w 158"/>
                  <a:gd name="T3" fmla="*/ 74 h 85"/>
                  <a:gd name="T4" fmla="*/ 125 w 158"/>
                  <a:gd name="T5" fmla="*/ 67 h 85"/>
                  <a:gd name="T6" fmla="*/ 144 w 158"/>
                  <a:gd name="T7" fmla="*/ 63 h 85"/>
                  <a:gd name="T8" fmla="*/ 158 w 158"/>
                  <a:gd name="T9" fmla="*/ 63 h 85"/>
                  <a:gd name="T10" fmla="*/ 53 w 158"/>
                  <a:gd name="T11" fmla="*/ 0 h 85"/>
                  <a:gd name="T12" fmla="*/ 36 w 158"/>
                  <a:gd name="T13" fmla="*/ 4 h 85"/>
                  <a:gd name="T14" fmla="*/ 20 w 158"/>
                  <a:gd name="T15" fmla="*/ 17 h 85"/>
                  <a:gd name="T16" fmla="*/ 9 w 158"/>
                  <a:gd name="T17" fmla="*/ 30 h 85"/>
                  <a:gd name="T18" fmla="*/ 0 w 158"/>
                  <a:gd name="T19" fmla="*/ 45 h 85"/>
                  <a:gd name="T20" fmla="*/ 72 w 158"/>
                  <a:gd name="T21" fmla="*/ 136 h 85"/>
                  <a:gd name="T22" fmla="*/ 72 w 158"/>
                  <a:gd name="T23" fmla="*/ 123 h 85"/>
                  <a:gd name="T24" fmla="*/ 78 w 158"/>
                  <a:gd name="T25" fmla="*/ 108 h 85"/>
                  <a:gd name="T26" fmla="*/ 94 w 158"/>
                  <a:gd name="T27" fmla="*/ 82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85"/>
                  <a:gd name="T44" fmla="*/ 158 w 158"/>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85">
                    <a:moveTo>
                      <a:pt x="94" y="51"/>
                    </a:moveTo>
                    <a:lnTo>
                      <a:pt x="108" y="46"/>
                    </a:lnTo>
                    <a:lnTo>
                      <a:pt x="125" y="42"/>
                    </a:lnTo>
                    <a:lnTo>
                      <a:pt x="144" y="39"/>
                    </a:lnTo>
                    <a:lnTo>
                      <a:pt x="158" y="39"/>
                    </a:lnTo>
                    <a:lnTo>
                      <a:pt x="53" y="0"/>
                    </a:lnTo>
                    <a:lnTo>
                      <a:pt x="36" y="4"/>
                    </a:lnTo>
                    <a:lnTo>
                      <a:pt x="20" y="10"/>
                    </a:lnTo>
                    <a:lnTo>
                      <a:pt x="9" y="19"/>
                    </a:lnTo>
                    <a:lnTo>
                      <a:pt x="0" y="28"/>
                    </a:lnTo>
                    <a:lnTo>
                      <a:pt x="72" y="85"/>
                    </a:lnTo>
                    <a:lnTo>
                      <a:pt x="72" y="76"/>
                    </a:lnTo>
                    <a:lnTo>
                      <a:pt x="78" y="67"/>
                    </a:lnTo>
                    <a:lnTo>
                      <a:pt x="94" y="51"/>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193" name="Line 94"/>
              <p:cNvSpPr>
                <a:spLocks noChangeShapeType="1"/>
              </p:cNvSpPr>
              <p:nvPr/>
            </p:nvSpPr>
            <p:spPr bwMode="auto">
              <a:xfrm>
                <a:off x="1206" y="1058"/>
                <a:ext cx="69"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4" name="Line 95"/>
              <p:cNvSpPr>
                <a:spLocks noChangeShapeType="1"/>
              </p:cNvSpPr>
              <p:nvPr/>
            </p:nvSpPr>
            <p:spPr bwMode="auto">
              <a:xfrm>
                <a:off x="1242" y="1038"/>
                <a:ext cx="91" cy="4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5" name="Line 96"/>
              <p:cNvSpPr>
                <a:spLocks noChangeShapeType="1"/>
              </p:cNvSpPr>
              <p:nvPr/>
            </p:nvSpPr>
            <p:spPr bwMode="auto">
              <a:xfrm>
                <a:off x="1233" y="1042"/>
                <a:ext cx="81" cy="4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6" name="Line 97"/>
              <p:cNvSpPr>
                <a:spLocks noChangeShapeType="1"/>
              </p:cNvSpPr>
              <p:nvPr/>
            </p:nvSpPr>
            <p:spPr bwMode="auto">
              <a:xfrm>
                <a:off x="1214" y="1052"/>
                <a:ext cx="69" cy="4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7" name="Line 98"/>
              <p:cNvSpPr>
                <a:spLocks noChangeShapeType="1"/>
              </p:cNvSpPr>
              <p:nvPr/>
            </p:nvSpPr>
            <p:spPr bwMode="auto">
              <a:xfrm>
                <a:off x="1222" y="1045"/>
                <a:ext cx="72" cy="4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198" name="Freeform 99"/>
              <p:cNvSpPr/>
              <p:nvPr/>
            </p:nvSpPr>
            <p:spPr bwMode="auto">
              <a:xfrm>
                <a:off x="1233" y="1877"/>
                <a:ext cx="141" cy="91"/>
              </a:xfrm>
              <a:custGeom>
                <a:avLst/>
                <a:gdLst>
                  <a:gd name="T0" fmla="*/ 67 w 141"/>
                  <a:gd name="T1" fmla="*/ 96 h 84"/>
                  <a:gd name="T2" fmla="*/ 50 w 141"/>
                  <a:gd name="T3" fmla="*/ 94 h 84"/>
                  <a:gd name="T4" fmla="*/ 34 w 141"/>
                  <a:gd name="T5" fmla="*/ 92 h 84"/>
                  <a:gd name="T6" fmla="*/ 0 w 141"/>
                  <a:gd name="T7" fmla="*/ 96 h 84"/>
                  <a:gd name="T8" fmla="*/ 72 w 141"/>
                  <a:gd name="T9" fmla="*/ 0 h 84"/>
                  <a:gd name="T10" fmla="*/ 92 w 141"/>
                  <a:gd name="T11" fmla="*/ 1 h 84"/>
                  <a:gd name="T12" fmla="*/ 111 w 141"/>
                  <a:gd name="T13" fmla="*/ 4 h 84"/>
                  <a:gd name="T14" fmla="*/ 128 w 141"/>
                  <a:gd name="T15" fmla="*/ 17 h 84"/>
                  <a:gd name="T16" fmla="*/ 136 w 141"/>
                  <a:gd name="T17" fmla="*/ 22 h 84"/>
                  <a:gd name="T18" fmla="*/ 141 w 141"/>
                  <a:gd name="T19" fmla="*/ 28 h 84"/>
                  <a:gd name="T20" fmla="*/ 111 w 141"/>
                  <a:gd name="T21" fmla="*/ 148 h 84"/>
                  <a:gd name="T22" fmla="*/ 105 w 141"/>
                  <a:gd name="T23" fmla="*/ 132 h 84"/>
                  <a:gd name="T24" fmla="*/ 94 w 141"/>
                  <a:gd name="T25" fmla="*/ 118 h 84"/>
                  <a:gd name="T26" fmla="*/ 81 w 141"/>
                  <a:gd name="T27" fmla="*/ 108 h 84"/>
                  <a:gd name="T28" fmla="*/ 67 w 141"/>
                  <a:gd name="T29" fmla="*/ 96 h 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
                  <a:gd name="T46" fmla="*/ 0 h 84"/>
                  <a:gd name="T47" fmla="*/ 141 w 141"/>
                  <a:gd name="T48" fmla="*/ 84 h 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 h="84">
                    <a:moveTo>
                      <a:pt x="67" y="55"/>
                    </a:moveTo>
                    <a:lnTo>
                      <a:pt x="50" y="54"/>
                    </a:lnTo>
                    <a:lnTo>
                      <a:pt x="34" y="52"/>
                    </a:lnTo>
                    <a:lnTo>
                      <a:pt x="0" y="55"/>
                    </a:lnTo>
                    <a:lnTo>
                      <a:pt x="72" y="0"/>
                    </a:lnTo>
                    <a:lnTo>
                      <a:pt x="92" y="1"/>
                    </a:lnTo>
                    <a:lnTo>
                      <a:pt x="111" y="4"/>
                    </a:lnTo>
                    <a:lnTo>
                      <a:pt x="128" y="10"/>
                    </a:lnTo>
                    <a:lnTo>
                      <a:pt x="136" y="13"/>
                    </a:lnTo>
                    <a:lnTo>
                      <a:pt x="141" y="16"/>
                    </a:lnTo>
                    <a:lnTo>
                      <a:pt x="111" y="84"/>
                    </a:lnTo>
                    <a:lnTo>
                      <a:pt x="105" y="76"/>
                    </a:lnTo>
                    <a:lnTo>
                      <a:pt x="94" y="67"/>
                    </a:lnTo>
                    <a:lnTo>
                      <a:pt x="81" y="61"/>
                    </a:lnTo>
                    <a:lnTo>
                      <a:pt x="67" y="55"/>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199" name="Line 100"/>
              <p:cNvSpPr>
                <a:spLocks noChangeShapeType="1"/>
              </p:cNvSpPr>
              <p:nvPr/>
            </p:nvSpPr>
            <p:spPr bwMode="auto">
              <a:xfrm flipV="1">
                <a:off x="1333" y="1890"/>
                <a:ext cx="33" cy="6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0" name="Line 101"/>
              <p:cNvSpPr>
                <a:spLocks noChangeShapeType="1"/>
              </p:cNvSpPr>
              <p:nvPr/>
            </p:nvSpPr>
            <p:spPr bwMode="auto">
              <a:xfrm flipH="1">
                <a:off x="1256" y="1877"/>
                <a:ext cx="63" cy="5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1" name="Line 102"/>
              <p:cNvSpPr>
                <a:spLocks noChangeShapeType="1"/>
              </p:cNvSpPr>
              <p:nvPr/>
            </p:nvSpPr>
            <p:spPr bwMode="auto">
              <a:xfrm flipH="1">
                <a:off x="1280" y="1878"/>
                <a:ext cx="50" cy="5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2" name="Line 103"/>
              <p:cNvSpPr>
                <a:spLocks noChangeShapeType="1"/>
              </p:cNvSpPr>
              <p:nvPr/>
            </p:nvSpPr>
            <p:spPr bwMode="auto">
              <a:xfrm flipV="1">
                <a:off x="1316" y="1885"/>
                <a:ext cx="39" cy="6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3" name="Freeform 104"/>
              <p:cNvSpPr/>
              <p:nvPr/>
            </p:nvSpPr>
            <p:spPr bwMode="auto">
              <a:xfrm>
                <a:off x="1247" y="1563"/>
                <a:ext cx="147" cy="91"/>
              </a:xfrm>
              <a:custGeom>
                <a:avLst/>
                <a:gdLst>
                  <a:gd name="T0" fmla="*/ 80 w 147"/>
                  <a:gd name="T1" fmla="*/ 49 h 85"/>
                  <a:gd name="T2" fmla="*/ 67 w 147"/>
                  <a:gd name="T3" fmla="*/ 40 h 85"/>
                  <a:gd name="T4" fmla="*/ 56 w 147"/>
                  <a:gd name="T5" fmla="*/ 26 h 85"/>
                  <a:gd name="T6" fmla="*/ 47 w 147"/>
                  <a:gd name="T7" fmla="*/ 15 h 85"/>
                  <a:gd name="T8" fmla="*/ 42 w 147"/>
                  <a:gd name="T9" fmla="*/ 0 h 85"/>
                  <a:gd name="T10" fmla="*/ 0 w 147"/>
                  <a:gd name="T11" fmla="*/ 105 h 85"/>
                  <a:gd name="T12" fmla="*/ 3 w 147"/>
                  <a:gd name="T13" fmla="*/ 110 h 85"/>
                  <a:gd name="T14" fmla="*/ 11 w 147"/>
                  <a:gd name="T15" fmla="*/ 118 h 85"/>
                  <a:gd name="T16" fmla="*/ 28 w 147"/>
                  <a:gd name="T17" fmla="*/ 128 h 85"/>
                  <a:gd name="T18" fmla="*/ 47 w 147"/>
                  <a:gd name="T19" fmla="*/ 134 h 85"/>
                  <a:gd name="T20" fmla="*/ 64 w 147"/>
                  <a:gd name="T21" fmla="*/ 136 h 85"/>
                  <a:gd name="T22" fmla="*/ 147 w 147"/>
                  <a:gd name="T23" fmla="*/ 55 h 85"/>
                  <a:gd name="T24" fmla="*/ 133 w 147"/>
                  <a:gd name="T25" fmla="*/ 56 h 85"/>
                  <a:gd name="T26" fmla="*/ 114 w 147"/>
                  <a:gd name="T27" fmla="*/ 56 h 85"/>
                  <a:gd name="T28" fmla="*/ 80 w 147"/>
                  <a:gd name="T29" fmla="*/ 49 h 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7"/>
                  <a:gd name="T46" fmla="*/ 0 h 85"/>
                  <a:gd name="T47" fmla="*/ 147 w 147"/>
                  <a:gd name="T48" fmla="*/ 85 h 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7" h="85">
                    <a:moveTo>
                      <a:pt x="80" y="31"/>
                    </a:moveTo>
                    <a:lnTo>
                      <a:pt x="67" y="25"/>
                    </a:lnTo>
                    <a:lnTo>
                      <a:pt x="56" y="17"/>
                    </a:lnTo>
                    <a:lnTo>
                      <a:pt x="47" y="8"/>
                    </a:lnTo>
                    <a:lnTo>
                      <a:pt x="42" y="0"/>
                    </a:lnTo>
                    <a:lnTo>
                      <a:pt x="0" y="65"/>
                    </a:lnTo>
                    <a:lnTo>
                      <a:pt x="3" y="68"/>
                    </a:lnTo>
                    <a:lnTo>
                      <a:pt x="11" y="73"/>
                    </a:lnTo>
                    <a:lnTo>
                      <a:pt x="28" y="80"/>
                    </a:lnTo>
                    <a:lnTo>
                      <a:pt x="47" y="83"/>
                    </a:lnTo>
                    <a:lnTo>
                      <a:pt x="64" y="85"/>
                    </a:lnTo>
                    <a:lnTo>
                      <a:pt x="147" y="34"/>
                    </a:lnTo>
                    <a:lnTo>
                      <a:pt x="133" y="35"/>
                    </a:lnTo>
                    <a:lnTo>
                      <a:pt x="114" y="35"/>
                    </a:lnTo>
                    <a:lnTo>
                      <a:pt x="80" y="31"/>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04" name="Line 105"/>
              <p:cNvSpPr>
                <a:spLocks noChangeShapeType="1"/>
              </p:cNvSpPr>
              <p:nvPr/>
            </p:nvSpPr>
            <p:spPr bwMode="auto">
              <a:xfrm flipV="1">
                <a:off x="1300" y="1600"/>
                <a:ext cx="69"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5" name="Line 106"/>
              <p:cNvSpPr>
                <a:spLocks noChangeShapeType="1"/>
              </p:cNvSpPr>
              <p:nvPr/>
            </p:nvSpPr>
            <p:spPr bwMode="auto">
              <a:xfrm flipV="1">
                <a:off x="1256" y="1575"/>
                <a:ext cx="41" cy="6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6" name="Line 107"/>
              <p:cNvSpPr>
                <a:spLocks noChangeShapeType="1"/>
              </p:cNvSpPr>
              <p:nvPr/>
            </p:nvSpPr>
            <p:spPr bwMode="auto">
              <a:xfrm flipV="1">
                <a:off x="1264" y="1586"/>
                <a:ext cx="47" cy="5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7" name="Line 108"/>
              <p:cNvSpPr>
                <a:spLocks noChangeShapeType="1"/>
              </p:cNvSpPr>
              <p:nvPr/>
            </p:nvSpPr>
            <p:spPr bwMode="auto">
              <a:xfrm flipV="1">
                <a:off x="1289" y="1599"/>
                <a:ext cx="58"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8" name="Line 109"/>
              <p:cNvSpPr>
                <a:spLocks noChangeShapeType="1"/>
              </p:cNvSpPr>
              <p:nvPr/>
            </p:nvSpPr>
            <p:spPr bwMode="auto">
              <a:xfrm flipV="1">
                <a:off x="1275" y="1596"/>
                <a:ext cx="52"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09" name="Freeform 110"/>
              <p:cNvSpPr/>
              <p:nvPr/>
            </p:nvSpPr>
            <p:spPr bwMode="auto">
              <a:xfrm>
                <a:off x="1922" y="1052"/>
                <a:ext cx="146" cy="93"/>
              </a:xfrm>
              <a:custGeom>
                <a:avLst/>
                <a:gdLst>
                  <a:gd name="T0" fmla="*/ 66 w 146"/>
                  <a:gd name="T1" fmla="*/ 97 h 86"/>
                  <a:gd name="T2" fmla="*/ 80 w 146"/>
                  <a:gd name="T3" fmla="*/ 104 h 86"/>
                  <a:gd name="T4" fmla="*/ 91 w 146"/>
                  <a:gd name="T5" fmla="*/ 120 h 86"/>
                  <a:gd name="T6" fmla="*/ 99 w 146"/>
                  <a:gd name="T7" fmla="*/ 133 h 86"/>
                  <a:gd name="T8" fmla="*/ 105 w 146"/>
                  <a:gd name="T9" fmla="*/ 149 h 86"/>
                  <a:gd name="T10" fmla="*/ 146 w 146"/>
                  <a:gd name="T11" fmla="*/ 35 h 86"/>
                  <a:gd name="T12" fmla="*/ 144 w 146"/>
                  <a:gd name="T13" fmla="*/ 29 h 86"/>
                  <a:gd name="T14" fmla="*/ 135 w 146"/>
                  <a:gd name="T15" fmla="*/ 19 h 86"/>
                  <a:gd name="T16" fmla="*/ 119 w 146"/>
                  <a:gd name="T17" fmla="*/ 6 h 86"/>
                  <a:gd name="T18" fmla="*/ 99 w 146"/>
                  <a:gd name="T19" fmla="*/ 2 h 86"/>
                  <a:gd name="T20" fmla="*/ 83 w 146"/>
                  <a:gd name="T21" fmla="*/ 0 h 86"/>
                  <a:gd name="T22" fmla="*/ 0 w 146"/>
                  <a:gd name="T23" fmla="*/ 91 h 86"/>
                  <a:gd name="T24" fmla="*/ 14 w 146"/>
                  <a:gd name="T25" fmla="*/ 87 h 86"/>
                  <a:gd name="T26" fmla="*/ 33 w 146"/>
                  <a:gd name="T27" fmla="*/ 87 h 86"/>
                  <a:gd name="T28" fmla="*/ 50 w 146"/>
                  <a:gd name="T29" fmla="*/ 88 h 86"/>
                  <a:gd name="T30" fmla="*/ 66 w 146"/>
                  <a:gd name="T31" fmla="*/ 97 h 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86"/>
                  <a:gd name="T50" fmla="*/ 146 w 146"/>
                  <a:gd name="T51" fmla="*/ 86 h 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86">
                    <a:moveTo>
                      <a:pt x="66" y="56"/>
                    </a:moveTo>
                    <a:lnTo>
                      <a:pt x="80" y="60"/>
                    </a:lnTo>
                    <a:lnTo>
                      <a:pt x="91" y="69"/>
                    </a:lnTo>
                    <a:lnTo>
                      <a:pt x="99" y="77"/>
                    </a:lnTo>
                    <a:lnTo>
                      <a:pt x="105" y="86"/>
                    </a:lnTo>
                    <a:lnTo>
                      <a:pt x="146" y="20"/>
                    </a:lnTo>
                    <a:lnTo>
                      <a:pt x="144" y="17"/>
                    </a:lnTo>
                    <a:lnTo>
                      <a:pt x="135" y="12"/>
                    </a:lnTo>
                    <a:lnTo>
                      <a:pt x="119" y="6"/>
                    </a:lnTo>
                    <a:lnTo>
                      <a:pt x="99" y="2"/>
                    </a:lnTo>
                    <a:lnTo>
                      <a:pt x="83" y="0"/>
                    </a:lnTo>
                    <a:lnTo>
                      <a:pt x="0" y="53"/>
                    </a:lnTo>
                    <a:lnTo>
                      <a:pt x="14" y="50"/>
                    </a:lnTo>
                    <a:lnTo>
                      <a:pt x="33" y="50"/>
                    </a:lnTo>
                    <a:lnTo>
                      <a:pt x="50" y="51"/>
                    </a:lnTo>
                    <a:lnTo>
                      <a:pt x="66" y="56"/>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10" name="Line 111"/>
              <p:cNvSpPr>
                <a:spLocks noChangeShapeType="1"/>
              </p:cNvSpPr>
              <p:nvPr/>
            </p:nvSpPr>
            <p:spPr bwMode="auto">
              <a:xfrm flipH="1">
                <a:off x="1947" y="1052"/>
                <a:ext cx="69"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1" name="Line 112"/>
              <p:cNvSpPr>
                <a:spLocks noChangeShapeType="1"/>
              </p:cNvSpPr>
              <p:nvPr/>
            </p:nvSpPr>
            <p:spPr bwMode="auto">
              <a:xfrm flipH="1">
                <a:off x="2019" y="1068"/>
                <a:ext cx="41" cy="6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2" name="Line 113"/>
              <p:cNvSpPr>
                <a:spLocks noChangeShapeType="1"/>
              </p:cNvSpPr>
              <p:nvPr/>
            </p:nvSpPr>
            <p:spPr bwMode="auto">
              <a:xfrm flipV="1">
                <a:off x="2005" y="1064"/>
                <a:ext cx="47" cy="5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3" name="Line 114"/>
              <p:cNvSpPr>
                <a:spLocks noChangeShapeType="1"/>
              </p:cNvSpPr>
              <p:nvPr/>
            </p:nvSpPr>
            <p:spPr bwMode="auto">
              <a:xfrm flipH="1">
                <a:off x="1969" y="1055"/>
                <a:ext cx="61"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4" name="Line 115"/>
              <p:cNvSpPr>
                <a:spLocks noChangeShapeType="1"/>
              </p:cNvSpPr>
              <p:nvPr/>
            </p:nvSpPr>
            <p:spPr bwMode="auto">
              <a:xfrm flipH="1">
                <a:off x="1988" y="1058"/>
                <a:ext cx="53"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5" name="Freeform 116"/>
              <p:cNvSpPr/>
              <p:nvPr/>
            </p:nvSpPr>
            <p:spPr bwMode="auto">
              <a:xfrm>
                <a:off x="2588" y="2440"/>
                <a:ext cx="1438" cy="852"/>
              </a:xfrm>
              <a:custGeom>
                <a:avLst/>
                <a:gdLst>
                  <a:gd name="T0" fmla="*/ 3 w 1438"/>
                  <a:gd name="T1" fmla="*/ 1093 h 791"/>
                  <a:gd name="T2" fmla="*/ 20 w 1438"/>
                  <a:gd name="T3" fmla="*/ 1083 h 791"/>
                  <a:gd name="T4" fmla="*/ 72 w 1438"/>
                  <a:gd name="T5" fmla="*/ 1077 h 791"/>
                  <a:gd name="T6" fmla="*/ 169 w 1438"/>
                  <a:gd name="T7" fmla="*/ 1097 h 791"/>
                  <a:gd name="T8" fmla="*/ 255 w 1438"/>
                  <a:gd name="T9" fmla="*/ 1129 h 791"/>
                  <a:gd name="T10" fmla="*/ 282 w 1438"/>
                  <a:gd name="T11" fmla="*/ 1142 h 791"/>
                  <a:gd name="T12" fmla="*/ 313 w 1438"/>
                  <a:gd name="T13" fmla="*/ 1173 h 791"/>
                  <a:gd name="T14" fmla="*/ 365 w 1438"/>
                  <a:gd name="T15" fmla="*/ 1221 h 791"/>
                  <a:gd name="T16" fmla="*/ 459 w 1438"/>
                  <a:gd name="T17" fmla="*/ 1291 h 791"/>
                  <a:gd name="T18" fmla="*/ 514 w 1438"/>
                  <a:gd name="T19" fmla="*/ 1305 h 791"/>
                  <a:gd name="T20" fmla="*/ 575 w 1438"/>
                  <a:gd name="T21" fmla="*/ 1290 h 791"/>
                  <a:gd name="T22" fmla="*/ 592 w 1438"/>
                  <a:gd name="T23" fmla="*/ 1268 h 791"/>
                  <a:gd name="T24" fmla="*/ 606 w 1438"/>
                  <a:gd name="T25" fmla="*/ 1298 h 791"/>
                  <a:gd name="T26" fmla="*/ 669 w 1438"/>
                  <a:gd name="T27" fmla="*/ 1322 h 791"/>
                  <a:gd name="T28" fmla="*/ 780 w 1438"/>
                  <a:gd name="T29" fmla="*/ 1329 h 791"/>
                  <a:gd name="T30" fmla="*/ 888 w 1438"/>
                  <a:gd name="T31" fmla="*/ 1314 h 791"/>
                  <a:gd name="T32" fmla="*/ 1048 w 1438"/>
                  <a:gd name="T33" fmla="*/ 1274 h 791"/>
                  <a:gd name="T34" fmla="*/ 1134 w 1438"/>
                  <a:gd name="T35" fmla="*/ 1249 h 791"/>
                  <a:gd name="T36" fmla="*/ 1225 w 1438"/>
                  <a:gd name="T37" fmla="*/ 1244 h 791"/>
                  <a:gd name="T38" fmla="*/ 1311 w 1438"/>
                  <a:gd name="T39" fmla="*/ 1262 h 791"/>
                  <a:gd name="T40" fmla="*/ 1385 w 1438"/>
                  <a:gd name="T41" fmla="*/ 1311 h 791"/>
                  <a:gd name="T42" fmla="*/ 1399 w 1438"/>
                  <a:gd name="T43" fmla="*/ 1330 h 791"/>
                  <a:gd name="T44" fmla="*/ 1413 w 1438"/>
                  <a:gd name="T45" fmla="*/ 1330 h 791"/>
                  <a:gd name="T46" fmla="*/ 1430 w 1438"/>
                  <a:gd name="T47" fmla="*/ 1310 h 791"/>
                  <a:gd name="T48" fmla="*/ 1438 w 1438"/>
                  <a:gd name="T49" fmla="*/ 1200 h 791"/>
                  <a:gd name="T50" fmla="*/ 1427 w 1438"/>
                  <a:gd name="T51" fmla="*/ 1104 h 791"/>
                  <a:gd name="T52" fmla="*/ 1394 w 1438"/>
                  <a:gd name="T53" fmla="*/ 1010 h 791"/>
                  <a:gd name="T54" fmla="*/ 1349 w 1438"/>
                  <a:gd name="T55" fmla="*/ 918 h 791"/>
                  <a:gd name="T56" fmla="*/ 1300 w 1438"/>
                  <a:gd name="T57" fmla="*/ 807 h 791"/>
                  <a:gd name="T58" fmla="*/ 1283 w 1438"/>
                  <a:gd name="T59" fmla="*/ 711 h 791"/>
                  <a:gd name="T60" fmla="*/ 1308 w 1438"/>
                  <a:gd name="T61" fmla="*/ 616 h 791"/>
                  <a:gd name="T62" fmla="*/ 1336 w 1438"/>
                  <a:gd name="T63" fmla="*/ 569 h 791"/>
                  <a:gd name="T64" fmla="*/ 1374 w 1438"/>
                  <a:gd name="T65" fmla="*/ 522 h 791"/>
                  <a:gd name="T66" fmla="*/ 1394 w 1438"/>
                  <a:gd name="T67" fmla="*/ 500 h 791"/>
                  <a:gd name="T68" fmla="*/ 1418 w 1438"/>
                  <a:gd name="T69" fmla="*/ 453 h 791"/>
                  <a:gd name="T70" fmla="*/ 1430 w 1438"/>
                  <a:gd name="T71" fmla="*/ 405 h 791"/>
                  <a:gd name="T72" fmla="*/ 1418 w 1438"/>
                  <a:gd name="T73" fmla="*/ 373 h 791"/>
                  <a:gd name="T74" fmla="*/ 1394 w 1438"/>
                  <a:gd name="T75" fmla="*/ 359 h 791"/>
                  <a:gd name="T76" fmla="*/ 1369 w 1438"/>
                  <a:gd name="T77" fmla="*/ 363 h 791"/>
                  <a:gd name="T78" fmla="*/ 1374 w 1438"/>
                  <a:gd name="T79" fmla="*/ 351 h 791"/>
                  <a:gd name="T80" fmla="*/ 1391 w 1438"/>
                  <a:gd name="T81" fmla="*/ 303 h 791"/>
                  <a:gd name="T82" fmla="*/ 1383 w 1438"/>
                  <a:gd name="T83" fmla="*/ 281 h 791"/>
                  <a:gd name="T84" fmla="*/ 1360 w 1438"/>
                  <a:gd name="T85" fmla="*/ 266 h 791"/>
                  <a:gd name="T86" fmla="*/ 1333 w 1438"/>
                  <a:gd name="T87" fmla="*/ 277 h 791"/>
                  <a:gd name="T88" fmla="*/ 1275 w 1438"/>
                  <a:gd name="T89" fmla="*/ 298 h 791"/>
                  <a:gd name="T90" fmla="*/ 1239 w 1438"/>
                  <a:gd name="T91" fmla="*/ 292 h 791"/>
                  <a:gd name="T92" fmla="*/ 1225 w 1438"/>
                  <a:gd name="T93" fmla="*/ 266 h 791"/>
                  <a:gd name="T94" fmla="*/ 1217 w 1438"/>
                  <a:gd name="T95" fmla="*/ 214 h 791"/>
                  <a:gd name="T96" fmla="*/ 1222 w 1438"/>
                  <a:gd name="T97" fmla="*/ 145 h 791"/>
                  <a:gd name="T98" fmla="*/ 1253 w 1438"/>
                  <a:gd name="T99" fmla="*/ 54 h 79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38"/>
                  <a:gd name="T151" fmla="*/ 0 h 791"/>
                  <a:gd name="T152" fmla="*/ 1438 w 1438"/>
                  <a:gd name="T153" fmla="*/ 791 h 79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38" h="791">
                    <a:moveTo>
                      <a:pt x="0" y="656"/>
                    </a:moveTo>
                    <a:lnTo>
                      <a:pt x="3" y="650"/>
                    </a:lnTo>
                    <a:lnTo>
                      <a:pt x="8" y="646"/>
                    </a:lnTo>
                    <a:lnTo>
                      <a:pt x="20" y="643"/>
                    </a:lnTo>
                    <a:lnTo>
                      <a:pt x="33" y="641"/>
                    </a:lnTo>
                    <a:lnTo>
                      <a:pt x="72" y="641"/>
                    </a:lnTo>
                    <a:lnTo>
                      <a:pt x="119" y="644"/>
                    </a:lnTo>
                    <a:lnTo>
                      <a:pt x="169" y="652"/>
                    </a:lnTo>
                    <a:lnTo>
                      <a:pt x="216" y="659"/>
                    </a:lnTo>
                    <a:lnTo>
                      <a:pt x="255" y="670"/>
                    </a:lnTo>
                    <a:lnTo>
                      <a:pt x="271" y="674"/>
                    </a:lnTo>
                    <a:lnTo>
                      <a:pt x="282" y="680"/>
                    </a:lnTo>
                    <a:lnTo>
                      <a:pt x="293" y="686"/>
                    </a:lnTo>
                    <a:lnTo>
                      <a:pt x="313" y="698"/>
                    </a:lnTo>
                    <a:lnTo>
                      <a:pt x="337" y="712"/>
                    </a:lnTo>
                    <a:lnTo>
                      <a:pt x="365" y="727"/>
                    </a:lnTo>
                    <a:lnTo>
                      <a:pt x="429" y="755"/>
                    </a:lnTo>
                    <a:lnTo>
                      <a:pt x="459" y="767"/>
                    </a:lnTo>
                    <a:lnTo>
                      <a:pt x="487" y="775"/>
                    </a:lnTo>
                    <a:lnTo>
                      <a:pt x="514" y="776"/>
                    </a:lnTo>
                    <a:lnTo>
                      <a:pt x="545" y="773"/>
                    </a:lnTo>
                    <a:lnTo>
                      <a:pt x="575" y="766"/>
                    </a:lnTo>
                    <a:lnTo>
                      <a:pt x="586" y="760"/>
                    </a:lnTo>
                    <a:lnTo>
                      <a:pt x="592" y="754"/>
                    </a:lnTo>
                    <a:lnTo>
                      <a:pt x="600" y="766"/>
                    </a:lnTo>
                    <a:lnTo>
                      <a:pt x="606" y="772"/>
                    </a:lnTo>
                    <a:lnTo>
                      <a:pt x="614" y="776"/>
                    </a:lnTo>
                    <a:lnTo>
                      <a:pt x="669" y="785"/>
                    </a:lnTo>
                    <a:lnTo>
                      <a:pt x="725" y="790"/>
                    </a:lnTo>
                    <a:lnTo>
                      <a:pt x="780" y="790"/>
                    </a:lnTo>
                    <a:lnTo>
                      <a:pt x="832" y="787"/>
                    </a:lnTo>
                    <a:lnTo>
                      <a:pt x="888" y="782"/>
                    </a:lnTo>
                    <a:lnTo>
                      <a:pt x="940" y="775"/>
                    </a:lnTo>
                    <a:lnTo>
                      <a:pt x="1048" y="757"/>
                    </a:lnTo>
                    <a:lnTo>
                      <a:pt x="1089" y="749"/>
                    </a:lnTo>
                    <a:lnTo>
                      <a:pt x="1134" y="743"/>
                    </a:lnTo>
                    <a:lnTo>
                      <a:pt x="1181" y="740"/>
                    </a:lnTo>
                    <a:lnTo>
                      <a:pt x="1225" y="740"/>
                    </a:lnTo>
                    <a:lnTo>
                      <a:pt x="1269" y="743"/>
                    </a:lnTo>
                    <a:lnTo>
                      <a:pt x="1311" y="751"/>
                    </a:lnTo>
                    <a:lnTo>
                      <a:pt x="1349" y="763"/>
                    </a:lnTo>
                    <a:lnTo>
                      <a:pt x="1385" y="779"/>
                    </a:lnTo>
                    <a:lnTo>
                      <a:pt x="1394" y="787"/>
                    </a:lnTo>
                    <a:lnTo>
                      <a:pt x="1399" y="791"/>
                    </a:lnTo>
                    <a:lnTo>
                      <a:pt x="1407" y="791"/>
                    </a:lnTo>
                    <a:lnTo>
                      <a:pt x="1413" y="791"/>
                    </a:lnTo>
                    <a:lnTo>
                      <a:pt x="1424" y="785"/>
                    </a:lnTo>
                    <a:lnTo>
                      <a:pt x="1430" y="778"/>
                    </a:lnTo>
                    <a:lnTo>
                      <a:pt x="1438" y="745"/>
                    </a:lnTo>
                    <a:lnTo>
                      <a:pt x="1438" y="713"/>
                    </a:lnTo>
                    <a:lnTo>
                      <a:pt x="1435" y="685"/>
                    </a:lnTo>
                    <a:lnTo>
                      <a:pt x="1427" y="656"/>
                    </a:lnTo>
                    <a:lnTo>
                      <a:pt x="1413" y="628"/>
                    </a:lnTo>
                    <a:lnTo>
                      <a:pt x="1394" y="601"/>
                    </a:lnTo>
                    <a:lnTo>
                      <a:pt x="1374" y="572"/>
                    </a:lnTo>
                    <a:lnTo>
                      <a:pt x="1349" y="545"/>
                    </a:lnTo>
                    <a:lnTo>
                      <a:pt x="1319" y="511"/>
                    </a:lnTo>
                    <a:lnTo>
                      <a:pt x="1300" y="479"/>
                    </a:lnTo>
                    <a:lnTo>
                      <a:pt x="1286" y="451"/>
                    </a:lnTo>
                    <a:lnTo>
                      <a:pt x="1283" y="422"/>
                    </a:lnTo>
                    <a:lnTo>
                      <a:pt x="1289" y="394"/>
                    </a:lnTo>
                    <a:lnTo>
                      <a:pt x="1308" y="367"/>
                    </a:lnTo>
                    <a:lnTo>
                      <a:pt x="1319" y="352"/>
                    </a:lnTo>
                    <a:lnTo>
                      <a:pt x="1336" y="338"/>
                    </a:lnTo>
                    <a:lnTo>
                      <a:pt x="1352" y="325"/>
                    </a:lnTo>
                    <a:lnTo>
                      <a:pt x="1374" y="310"/>
                    </a:lnTo>
                    <a:lnTo>
                      <a:pt x="1383" y="305"/>
                    </a:lnTo>
                    <a:lnTo>
                      <a:pt x="1394" y="296"/>
                    </a:lnTo>
                    <a:lnTo>
                      <a:pt x="1405" y="284"/>
                    </a:lnTo>
                    <a:lnTo>
                      <a:pt x="1418" y="270"/>
                    </a:lnTo>
                    <a:lnTo>
                      <a:pt x="1427" y="255"/>
                    </a:lnTo>
                    <a:lnTo>
                      <a:pt x="1430" y="240"/>
                    </a:lnTo>
                    <a:lnTo>
                      <a:pt x="1424" y="228"/>
                    </a:lnTo>
                    <a:lnTo>
                      <a:pt x="1418" y="222"/>
                    </a:lnTo>
                    <a:lnTo>
                      <a:pt x="1407" y="218"/>
                    </a:lnTo>
                    <a:lnTo>
                      <a:pt x="1394" y="213"/>
                    </a:lnTo>
                    <a:lnTo>
                      <a:pt x="1380" y="213"/>
                    </a:lnTo>
                    <a:lnTo>
                      <a:pt x="1369" y="216"/>
                    </a:lnTo>
                    <a:lnTo>
                      <a:pt x="1358" y="222"/>
                    </a:lnTo>
                    <a:lnTo>
                      <a:pt x="1374" y="209"/>
                    </a:lnTo>
                    <a:lnTo>
                      <a:pt x="1388" y="194"/>
                    </a:lnTo>
                    <a:lnTo>
                      <a:pt x="1391" y="180"/>
                    </a:lnTo>
                    <a:lnTo>
                      <a:pt x="1388" y="173"/>
                    </a:lnTo>
                    <a:lnTo>
                      <a:pt x="1383" y="167"/>
                    </a:lnTo>
                    <a:lnTo>
                      <a:pt x="1371" y="161"/>
                    </a:lnTo>
                    <a:lnTo>
                      <a:pt x="1360" y="159"/>
                    </a:lnTo>
                    <a:lnTo>
                      <a:pt x="1347" y="161"/>
                    </a:lnTo>
                    <a:lnTo>
                      <a:pt x="1333" y="164"/>
                    </a:lnTo>
                    <a:lnTo>
                      <a:pt x="1305" y="171"/>
                    </a:lnTo>
                    <a:lnTo>
                      <a:pt x="1275" y="177"/>
                    </a:lnTo>
                    <a:lnTo>
                      <a:pt x="1250" y="177"/>
                    </a:lnTo>
                    <a:lnTo>
                      <a:pt x="1239" y="174"/>
                    </a:lnTo>
                    <a:lnTo>
                      <a:pt x="1233" y="171"/>
                    </a:lnTo>
                    <a:lnTo>
                      <a:pt x="1225" y="159"/>
                    </a:lnTo>
                    <a:lnTo>
                      <a:pt x="1219" y="144"/>
                    </a:lnTo>
                    <a:lnTo>
                      <a:pt x="1217" y="128"/>
                    </a:lnTo>
                    <a:lnTo>
                      <a:pt x="1217" y="108"/>
                    </a:lnTo>
                    <a:lnTo>
                      <a:pt x="1222" y="86"/>
                    </a:lnTo>
                    <a:lnTo>
                      <a:pt x="1233" y="60"/>
                    </a:lnTo>
                    <a:lnTo>
                      <a:pt x="1253" y="32"/>
                    </a:lnTo>
                    <a:lnTo>
                      <a:pt x="1280" y="0"/>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216" name="Freeform 117"/>
              <p:cNvSpPr/>
              <p:nvPr/>
            </p:nvSpPr>
            <p:spPr bwMode="auto">
              <a:xfrm>
                <a:off x="3841" y="2352"/>
                <a:ext cx="141" cy="91"/>
              </a:xfrm>
              <a:custGeom>
                <a:avLst/>
                <a:gdLst>
                  <a:gd name="T0" fmla="*/ 71 w 141"/>
                  <a:gd name="T1" fmla="*/ 51 h 84"/>
                  <a:gd name="T2" fmla="*/ 88 w 141"/>
                  <a:gd name="T3" fmla="*/ 56 h 84"/>
                  <a:gd name="T4" fmla="*/ 107 w 141"/>
                  <a:gd name="T5" fmla="*/ 56 h 84"/>
                  <a:gd name="T6" fmla="*/ 141 w 141"/>
                  <a:gd name="T7" fmla="*/ 51 h 84"/>
                  <a:gd name="T8" fmla="*/ 66 w 141"/>
                  <a:gd name="T9" fmla="*/ 148 h 84"/>
                  <a:gd name="T10" fmla="*/ 58 w 141"/>
                  <a:gd name="T11" fmla="*/ 148 h 84"/>
                  <a:gd name="T12" fmla="*/ 49 w 141"/>
                  <a:gd name="T13" fmla="*/ 148 h 84"/>
                  <a:gd name="T14" fmla="*/ 27 w 141"/>
                  <a:gd name="T15" fmla="*/ 142 h 84"/>
                  <a:gd name="T16" fmla="*/ 11 w 141"/>
                  <a:gd name="T17" fmla="*/ 129 h 84"/>
                  <a:gd name="T18" fmla="*/ 2 w 141"/>
                  <a:gd name="T19" fmla="*/ 125 h 84"/>
                  <a:gd name="T20" fmla="*/ 0 w 141"/>
                  <a:gd name="T21" fmla="*/ 119 h 84"/>
                  <a:gd name="T22" fmla="*/ 30 w 141"/>
                  <a:gd name="T23" fmla="*/ 0 h 84"/>
                  <a:gd name="T24" fmla="*/ 36 w 141"/>
                  <a:gd name="T25" fmla="*/ 16 h 84"/>
                  <a:gd name="T26" fmla="*/ 47 w 141"/>
                  <a:gd name="T27" fmla="*/ 30 h 84"/>
                  <a:gd name="T28" fmla="*/ 58 w 141"/>
                  <a:gd name="T29" fmla="*/ 40 h 84"/>
                  <a:gd name="T30" fmla="*/ 71 w 141"/>
                  <a:gd name="T31" fmla="*/ 51 h 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1"/>
                  <a:gd name="T49" fmla="*/ 0 h 84"/>
                  <a:gd name="T50" fmla="*/ 141 w 141"/>
                  <a:gd name="T51" fmla="*/ 84 h 8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1" h="84">
                    <a:moveTo>
                      <a:pt x="71" y="29"/>
                    </a:moveTo>
                    <a:lnTo>
                      <a:pt x="88" y="32"/>
                    </a:lnTo>
                    <a:lnTo>
                      <a:pt x="107" y="32"/>
                    </a:lnTo>
                    <a:lnTo>
                      <a:pt x="141" y="29"/>
                    </a:lnTo>
                    <a:lnTo>
                      <a:pt x="66" y="84"/>
                    </a:lnTo>
                    <a:lnTo>
                      <a:pt x="58" y="84"/>
                    </a:lnTo>
                    <a:lnTo>
                      <a:pt x="49" y="84"/>
                    </a:lnTo>
                    <a:lnTo>
                      <a:pt x="27" y="81"/>
                    </a:lnTo>
                    <a:lnTo>
                      <a:pt x="11" y="74"/>
                    </a:lnTo>
                    <a:lnTo>
                      <a:pt x="2" y="71"/>
                    </a:lnTo>
                    <a:lnTo>
                      <a:pt x="0" y="68"/>
                    </a:lnTo>
                    <a:lnTo>
                      <a:pt x="30" y="0"/>
                    </a:lnTo>
                    <a:lnTo>
                      <a:pt x="36" y="9"/>
                    </a:lnTo>
                    <a:lnTo>
                      <a:pt x="47" y="17"/>
                    </a:lnTo>
                    <a:lnTo>
                      <a:pt x="58" y="23"/>
                    </a:lnTo>
                    <a:lnTo>
                      <a:pt x="71" y="29"/>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17" name="Line 118"/>
              <p:cNvSpPr>
                <a:spLocks noChangeShapeType="1"/>
              </p:cNvSpPr>
              <p:nvPr/>
            </p:nvSpPr>
            <p:spPr bwMode="auto">
              <a:xfrm flipV="1">
                <a:off x="3849" y="2367"/>
                <a:ext cx="33" cy="6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8" name="Line 119"/>
              <p:cNvSpPr>
                <a:spLocks noChangeShapeType="1"/>
              </p:cNvSpPr>
              <p:nvPr/>
            </p:nvSpPr>
            <p:spPr bwMode="auto">
              <a:xfrm flipV="1">
                <a:off x="3896" y="2387"/>
                <a:ext cx="63" cy="5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19" name="Line 120"/>
              <p:cNvSpPr>
                <a:spLocks noChangeShapeType="1"/>
              </p:cNvSpPr>
              <p:nvPr/>
            </p:nvSpPr>
            <p:spPr bwMode="auto">
              <a:xfrm flipV="1">
                <a:off x="3882" y="2387"/>
                <a:ext cx="53" cy="5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0" name="Line 121"/>
              <p:cNvSpPr>
                <a:spLocks noChangeShapeType="1"/>
              </p:cNvSpPr>
              <p:nvPr/>
            </p:nvSpPr>
            <p:spPr bwMode="auto">
              <a:xfrm flipV="1">
                <a:off x="3860" y="2377"/>
                <a:ext cx="36" cy="5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1" name="Freeform 122"/>
              <p:cNvSpPr/>
              <p:nvPr/>
            </p:nvSpPr>
            <p:spPr bwMode="auto">
              <a:xfrm>
                <a:off x="2594" y="1026"/>
                <a:ext cx="1432" cy="854"/>
              </a:xfrm>
              <a:custGeom>
                <a:avLst/>
                <a:gdLst>
                  <a:gd name="T0" fmla="*/ 11 w 1432"/>
                  <a:gd name="T1" fmla="*/ 244 h 793"/>
                  <a:gd name="T2" fmla="*/ 49 w 1432"/>
                  <a:gd name="T3" fmla="*/ 261 h 793"/>
                  <a:gd name="T4" fmla="*/ 113 w 1432"/>
                  <a:gd name="T5" fmla="*/ 257 h 793"/>
                  <a:gd name="T6" fmla="*/ 174 w 1432"/>
                  <a:gd name="T7" fmla="*/ 238 h 793"/>
                  <a:gd name="T8" fmla="*/ 210 w 1432"/>
                  <a:gd name="T9" fmla="*/ 211 h 793"/>
                  <a:gd name="T10" fmla="*/ 226 w 1432"/>
                  <a:gd name="T11" fmla="*/ 199 h 793"/>
                  <a:gd name="T12" fmla="*/ 290 w 1432"/>
                  <a:gd name="T13" fmla="*/ 151 h 793"/>
                  <a:gd name="T14" fmla="*/ 373 w 1432"/>
                  <a:gd name="T15" fmla="*/ 90 h 793"/>
                  <a:gd name="T16" fmla="*/ 450 w 1432"/>
                  <a:gd name="T17" fmla="*/ 43 h 793"/>
                  <a:gd name="T18" fmla="*/ 506 w 1432"/>
                  <a:gd name="T19" fmla="*/ 28 h 793"/>
                  <a:gd name="T20" fmla="*/ 566 w 1432"/>
                  <a:gd name="T21" fmla="*/ 45 h 793"/>
                  <a:gd name="T22" fmla="*/ 586 w 1432"/>
                  <a:gd name="T23" fmla="*/ 64 h 793"/>
                  <a:gd name="T24" fmla="*/ 600 w 1432"/>
                  <a:gd name="T25" fmla="*/ 34 h 793"/>
                  <a:gd name="T26" fmla="*/ 660 w 1432"/>
                  <a:gd name="T27" fmla="*/ 15 h 793"/>
                  <a:gd name="T28" fmla="*/ 771 w 1432"/>
                  <a:gd name="T29" fmla="*/ 2 h 793"/>
                  <a:gd name="T30" fmla="*/ 879 w 1432"/>
                  <a:gd name="T31" fmla="*/ 16 h 793"/>
                  <a:gd name="T32" fmla="*/ 1039 w 1432"/>
                  <a:gd name="T33" fmla="*/ 60 h 793"/>
                  <a:gd name="T34" fmla="*/ 1125 w 1432"/>
                  <a:gd name="T35" fmla="*/ 81 h 793"/>
                  <a:gd name="T36" fmla="*/ 1216 w 1432"/>
                  <a:gd name="T37" fmla="*/ 88 h 793"/>
                  <a:gd name="T38" fmla="*/ 1305 w 1432"/>
                  <a:gd name="T39" fmla="*/ 70 h 793"/>
                  <a:gd name="T40" fmla="*/ 1377 w 1432"/>
                  <a:gd name="T41" fmla="*/ 19 h 793"/>
                  <a:gd name="T42" fmla="*/ 1393 w 1432"/>
                  <a:gd name="T43" fmla="*/ 2 h 793"/>
                  <a:gd name="T44" fmla="*/ 1407 w 1432"/>
                  <a:gd name="T45" fmla="*/ 2 h 793"/>
                  <a:gd name="T46" fmla="*/ 1421 w 1432"/>
                  <a:gd name="T47" fmla="*/ 22 h 793"/>
                  <a:gd name="T48" fmla="*/ 1432 w 1432"/>
                  <a:gd name="T49" fmla="*/ 130 h 793"/>
                  <a:gd name="T50" fmla="*/ 1418 w 1432"/>
                  <a:gd name="T51" fmla="*/ 229 h 793"/>
                  <a:gd name="T52" fmla="*/ 1388 w 1432"/>
                  <a:gd name="T53" fmla="*/ 322 h 793"/>
                  <a:gd name="T54" fmla="*/ 1341 w 1432"/>
                  <a:gd name="T55" fmla="*/ 418 h 793"/>
                  <a:gd name="T56" fmla="*/ 1291 w 1432"/>
                  <a:gd name="T57" fmla="*/ 524 h 793"/>
                  <a:gd name="T58" fmla="*/ 1274 w 1432"/>
                  <a:gd name="T59" fmla="*/ 624 h 793"/>
                  <a:gd name="T60" fmla="*/ 1299 w 1432"/>
                  <a:gd name="T61" fmla="*/ 715 h 793"/>
                  <a:gd name="T62" fmla="*/ 1327 w 1432"/>
                  <a:gd name="T63" fmla="*/ 762 h 793"/>
                  <a:gd name="T64" fmla="*/ 1368 w 1432"/>
                  <a:gd name="T65" fmla="*/ 810 h 793"/>
                  <a:gd name="T66" fmla="*/ 1385 w 1432"/>
                  <a:gd name="T67" fmla="*/ 831 h 793"/>
                  <a:gd name="T68" fmla="*/ 1410 w 1432"/>
                  <a:gd name="T69" fmla="*/ 878 h 793"/>
                  <a:gd name="T70" fmla="*/ 1421 w 1432"/>
                  <a:gd name="T71" fmla="*/ 925 h 793"/>
                  <a:gd name="T72" fmla="*/ 1410 w 1432"/>
                  <a:gd name="T73" fmla="*/ 960 h 793"/>
                  <a:gd name="T74" fmla="*/ 1388 w 1432"/>
                  <a:gd name="T75" fmla="*/ 971 h 793"/>
                  <a:gd name="T76" fmla="*/ 1360 w 1432"/>
                  <a:gd name="T77" fmla="*/ 968 h 793"/>
                  <a:gd name="T78" fmla="*/ 1368 w 1432"/>
                  <a:gd name="T79" fmla="*/ 980 h 793"/>
                  <a:gd name="T80" fmla="*/ 1385 w 1432"/>
                  <a:gd name="T81" fmla="*/ 1030 h 793"/>
                  <a:gd name="T82" fmla="*/ 1374 w 1432"/>
                  <a:gd name="T83" fmla="*/ 1052 h 793"/>
                  <a:gd name="T84" fmla="*/ 1352 w 1432"/>
                  <a:gd name="T85" fmla="*/ 1061 h 793"/>
                  <a:gd name="T86" fmla="*/ 1327 w 1432"/>
                  <a:gd name="T87" fmla="*/ 1054 h 793"/>
                  <a:gd name="T88" fmla="*/ 1269 w 1432"/>
                  <a:gd name="T89" fmla="*/ 1035 h 793"/>
                  <a:gd name="T90" fmla="*/ 1233 w 1432"/>
                  <a:gd name="T91" fmla="*/ 1036 h 793"/>
                  <a:gd name="T92" fmla="*/ 1216 w 1432"/>
                  <a:gd name="T93" fmla="*/ 1067 h 793"/>
                  <a:gd name="T94" fmla="*/ 1208 w 1432"/>
                  <a:gd name="T95" fmla="*/ 1116 h 793"/>
                  <a:gd name="T96" fmla="*/ 1213 w 1432"/>
                  <a:gd name="T97" fmla="*/ 1186 h 793"/>
                  <a:gd name="T98" fmla="*/ 1244 w 1432"/>
                  <a:gd name="T99" fmla="*/ 1279 h 7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32"/>
                  <a:gd name="T151" fmla="*/ 0 h 793"/>
                  <a:gd name="T152" fmla="*/ 1432 w 1432"/>
                  <a:gd name="T153" fmla="*/ 793 h 79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32" h="793">
                    <a:moveTo>
                      <a:pt x="0" y="140"/>
                    </a:moveTo>
                    <a:lnTo>
                      <a:pt x="11" y="146"/>
                    </a:lnTo>
                    <a:lnTo>
                      <a:pt x="22" y="150"/>
                    </a:lnTo>
                    <a:lnTo>
                      <a:pt x="49" y="155"/>
                    </a:lnTo>
                    <a:lnTo>
                      <a:pt x="80" y="155"/>
                    </a:lnTo>
                    <a:lnTo>
                      <a:pt x="113" y="152"/>
                    </a:lnTo>
                    <a:lnTo>
                      <a:pt x="143" y="146"/>
                    </a:lnTo>
                    <a:lnTo>
                      <a:pt x="174" y="140"/>
                    </a:lnTo>
                    <a:lnTo>
                      <a:pt x="196" y="132"/>
                    </a:lnTo>
                    <a:lnTo>
                      <a:pt x="210" y="126"/>
                    </a:lnTo>
                    <a:lnTo>
                      <a:pt x="215" y="123"/>
                    </a:lnTo>
                    <a:lnTo>
                      <a:pt x="226" y="119"/>
                    </a:lnTo>
                    <a:lnTo>
                      <a:pt x="254" y="107"/>
                    </a:lnTo>
                    <a:lnTo>
                      <a:pt x="290" y="90"/>
                    </a:lnTo>
                    <a:lnTo>
                      <a:pt x="331" y="72"/>
                    </a:lnTo>
                    <a:lnTo>
                      <a:pt x="373" y="54"/>
                    </a:lnTo>
                    <a:lnTo>
                      <a:pt x="414" y="38"/>
                    </a:lnTo>
                    <a:lnTo>
                      <a:pt x="450" y="26"/>
                    </a:lnTo>
                    <a:lnTo>
                      <a:pt x="478" y="18"/>
                    </a:lnTo>
                    <a:lnTo>
                      <a:pt x="506" y="17"/>
                    </a:lnTo>
                    <a:lnTo>
                      <a:pt x="539" y="20"/>
                    </a:lnTo>
                    <a:lnTo>
                      <a:pt x="566" y="27"/>
                    </a:lnTo>
                    <a:lnTo>
                      <a:pt x="578" y="32"/>
                    </a:lnTo>
                    <a:lnTo>
                      <a:pt x="586" y="38"/>
                    </a:lnTo>
                    <a:lnTo>
                      <a:pt x="591" y="26"/>
                    </a:lnTo>
                    <a:lnTo>
                      <a:pt x="600" y="20"/>
                    </a:lnTo>
                    <a:lnTo>
                      <a:pt x="608" y="17"/>
                    </a:lnTo>
                    <a:lnTo>
                      <a:pt x="660" y="8"/>
                    </a:lnTo>
                    <a:lnTo>
                      <a:pt x="716" y="3"/>
                    </a:lnTo>
                    <a:lnTo>
                      <a:pt x="771" y="2"/>
                    </a:lnTo>
                    <a:lnTo>
                      <a:pt x="826" y="5"/>
                    </a:lnTo>
                    <a:lnTo>
                      <a:pt x="879" y="9"/>
                    </a:lnTo>
                    <a:lnTo>
                      <a:pt x="934" y="17"/>
                    </a:lnTo>
                    <a:lnTo>
                      <a:pt x="1039" y="36"/>
                    </a:lnTo>
                    <a:lnTo>
                      <a:pt x="1081" y="44"/>
                    </a:lnTo>
                    <a:lnTo>
                      <a:pt x="1125" y="48"/>
                    </a:lnTo>
                    <a:lnTo>
                      <a:pt x="1172" y="53"/>
                    </a:lnTo>
                    <a:lnTo>
                      <a:pt x="1216" y="53"/>
                    </a:lnTo>
                    <a:lnTo>
                      <a:pt x="1260" y="50"/>
                    </a:lnTo>
                    <a:lnTo>
                      <a:pt x="1305" y="42"/>
                    </a:lnTo>
                    <a:lnTo>
                      <a:pt x="1343" y="30"/>
                    </a:lnTo>
                    <a:lnTo>
                      <a:pt x="1377" y="12"/>
                    </a:lnTo>
                    <a:lnTo>
                      <a:pt x="1385" y="5"/>
                    </a:lnTo>
                    <a:lnTo>
                      <a:pt x="1393" y="2"/>
                    </a:lnTo>
                    <a:lnTo>
                      <a:pt x="1399" y="0"/>
                    </a:lnTo>
                    <a:lnTo>
                      <a:pt x="1407" y="2"/>
                    </a:lnTo>
                    <a:lnTo>
                      <a:pt x="1415" y="8"/>
                    </a:lnTo>
                    <a:lnTo>
                      <a:pt x="1421" y="14"/>
                    </a:lnTo>
                    <a:lnTo>
                      <a:pt x="1429" y="47"/>
                    </a:lnTo>
                    <a:lnTo>
                      <a:pt x="1432" y="78"/>
                    </a:lnTo>
                    <a:lnTo>
                      <a:pt x="1426" y="108"/>
                    </a:lnTo>
                    <a:lnTo>
                      <a:pt x="1418" y="137"/>
                    </a:lnTo>
                    <a:lnTo>
                      <a:pt x="1404" y="164"/>
                    </a:lnTo>
                    <a:lnTo>
                      <a:pt x="1388" y="192"/>
                    </a:lnTo>
                    <a:lnTo>
                      <a:pt x="1365" y="219"/>
                    </a:lnTo>
                    <a:lnTo>
                      <a:pt x="1341" y="248"/>
                    </a:lnTo>
                    <a:lnTo>
                      <a:pt x="1313" y="281"/>
                    </a:lnTo>
                    <a:lnTo>
                      <a:pt x="1291" y="312"/>
                    </a:lnTo>
                    <a:lnTo>
                      <a:pt x="1280" y="342"/>
                    </a:lnTo>
                    <a:lnTo>
                      <a:pt x="1274" y="371"/>
                    </a:lnTo>
                    <a:lnTo>
                      <a:pt x="1283" y="399"/>
                    </a:lnTo>
                    <a:lnTo>
                      <a:pt x="1299" y="426"/>
                    </a:lnTo>
                    <a:lnTo>
                      <a:pt x="1310" y="440"/>
                    </a:lnTo>
                    <a:lnTo>
                      <a:pt x="1327" y="453"/>
                    </a:lnTo>
                    <a:lnTo>
                      <a:pt x="1346" y="468"/>
                    </a:lnTo>
                    <a:lnTo>
                      <a:pt x="1368" y="482"/>
                    </a:lnTo>
                    <a:lnTo>
                      <a:pt x="1374" y="486"/>
                    </a:lnTo>
                    <a:lnTo>
                      <a:pt x="1385" y="495"/>
                    </a:lnTo>
                    <a:lnTo>
                      <a:pt x="1399" y="507"/>
                    </a:lnTo>
                    <a:lnTo>
                      <a:pt x="1410" y="523"/>
                    </a:lnTo>
                    <a:lnTo>
                      <a:pt x="1418" y="536"/>
                    </a:lnTo>
                    <a:lnTo>
                      <a:pt x="1421" y="551"/>
                    </a:lnTo>
                    <a:lnTo>
                      <a:pt x="1415" y="565"/>
                    </a:lnTo>
                    <a:lnTo>
                      <a:pt x="1410" y="571"/>
                    </a:lnTo>
                    <a:lnTo>
                      <a:pt x="1399" y="575"/>
                    </a:lnTo>
                    <a:lnTo>
                      <a:pt x="1388" y="578"/>
                    </a:lnTo>
                    <a:lnTo>
                      <a:pt x="1374" y="580"/>
                    </a:lnTo>
                    <a:lnTo>
                      <a:pt x="1360" y="577"/>
                    </a:lnTo>
                    <a:lnTo>
                      <a:pt x="1352" y="571"/>
                    </a:lnTo>
                    <a:lnTo>
                      <a:pt x="1368" y="584"/>
                    </a:lnTo>
                    <a:lnTo>
                      <a:pt x="1379" y="598"/>
                    </a:lnTo>
                    <a:lnTo>
                      <a:pt x="1385" y="613"/>
                    </a:lnTo>
                    <a:lnTo>
                      <a:pt x="1382" y="619"/>
                    </a:lnTo>
                    <a:lnTo>
                      <a:pt x="1374" y="626"/>
                    </a:lnTo>
                    <a:lnTo>
                      <a:pt x="1363" y="631"/>
                    </a:lnTo>
                    <a:lnTo>
                      <a:pt x="1352" y="632"/>
                    </a:lnTo>
                    <a:lnTo>
                      <a:pt x="1341" y="631"/>
                    </a:lnTo>
                    <a:lnTo>
                      <a:pt x="1327" y="628"/>
                    </a:lnTo>
                    <a:lnTo>
                      <a:pt x="1296" y="620"/>
                    </a:lnTo>
                    <a:lnTo>
                      <a:pt x="1269" y="616"/>
                    </a:lnTo>
                    <a:lnTo>
                      <a:pt x="1241" y="616"/>
                    </a:lnTo>
                    <a:lnTo>
                      <a:pt x="1233" y="617"/>
                    </a:lnTo>
                    <a:lnTo>
                      <a:pt x="1224" y="622"/>
                    </a:lnTo>
                    <a:lnTo>
                      <a:pt x="1216" y="634"/>
                    </a:lnTo>
                    <a:lnTo>
                      <a:pt x="1211" y="647"/>
                    </a:lnTo>
                    <a:lnTo>
                      <a:pt x="1208" y="664"/>
                    </a:lnTo>
                    <a:lnTo>
                      <a:pt x="1208" y="683"/>
                    </a:lnTo>
                    <a:lnTo>
                      <a:pt x="1213" y="706"/>
                    </a:lnTo>
                    <a:lnTo>
                      <a:pt x="1224" y="733"/>
                    </a:lnTo>
                    <a:lnTo>
                      <a:pt x="1244" y="761"/>
                    </a:lnTo>
                    <a:lnTo>
                      <a:pt x="1271" y="793"/>
                    </a:lnTo>
                  </a:path>
                </a:pathLst>
              </a:custGeom>
              <a:noFill/>
              <a:ln w="0">
                <a:solidFill>
                  <a:srgbClr val="007F00"/>
                </a:solidFill>
                <a:round/>
              </a:ln>
              <a:extLst>
                <a:ext uri="{909E8E84-426E-40DD-AFC4-6F175D3DCCD1}">
                  <a14:hiddenFill xmlns:a14="http://schemas.microsoft.com/office/drawing/2010/main">
                    <a:solidFill>
                      <a:srgbClr val="FFFFFF"/>
                    </a:solidFill>
                  </a14:hiddenFill>
                </a:ext>
              </a:extLst>
            </p:spPr>
            <p:txBody>
              <a:bodyPr/>
              <a:lstStyle/>
              <a:p>
                <a:pPr fontAlgn="base">
                  <a:spcBef>
                    <a:spcPct val="0"/>
                  </a:spcBef>
                  <a:spcAft>
                    <a:spcPct val="0"/>
                  </a:spcAft>
                </a:pPr>
                <a:endParaRPr lang="es-ES" smtClean="0">
                  <a:solidFill>
                    <a:srgbClr val="000000"/>
                  </a:solidFill>
                </a:endParaRPr>
              </a:p>
            </p:txBody>
          </p:sp>
          <p:sp>
            <p:nvSpPr>
              <p:cNvPr id="222" name="Freeform 123"/>
              <p:cNvSpPr/>
              <p:nvPr/>
            </p:nvSpPr>
            <p:spPr bwMode="auto">
              <a:xfrm>
                <a:off x="3854" y="1032"/>
                <a:ext cx="155" cy="94"/>
              </a:xfrm>
              <a:custGeom>
                <a:avLst/>
                <a:gdLst>
                  <a:gd name="T0" fmla="*/ 64 w 155"/>
                  <a:gd name="T1" fmla="*/ 91 h 87"/>
                  <a:gd name="T2" fmla="*/ 50 w 155"/>
                  <a:gd name="T3" fmla="*/ 81 h 87"/>
                  <a:gd name="T4" fmla="*/ 34 w 155"/>
                  <a:gd name="T5" fmla="*/ 72 h 87"/>
                  <a:gd name="T6" fmla="*/ 14 w 155"/>
                  <a:gd name="T7" fmla="*/ 71 h 87"/>
                  <a:gd name="T8" fmla="*/ 0 w 155"/>
                  <a:gd name="T9" fmla="*/ 67 h 87"/>
                  <a:gd name="T10" fmla="*/ 105 w 155"/>
                  <a:gd name="T11" fmla="*/ 0 h 87"/>
                  <a:gd name="T12" fmla="*/ 119 w 155"/>
                  <a:gd name="T13" fmla="*/ 5 h 87"/>
                  <a:gd name="T14" fmla="*/ 136 w 155"/>
                  <a:gd name="T15" fmla="*/ 19 h 87"/>
                  <a:gd name="T16" fmla="*/ 150 w 155"/>
                  <a:gd name="T17" fmla="*/ 35 h 87"/>
                  <a:gd name="T18" fmla="*/ 155 w 155"/>
                  <a:gd name="T19" fmla="*/ 49 h 87"/>
                  <a:gd name="T20" fmla="*/ 86 w 155"/>
                  <a:gd name="T21" fmla="*/ 150 h 87"/>
                  <a:gd name="T22" fmla="*/ 86 w 155"/>
                  <a:gd name="T23" fmla="*/ 134 h 87"/>
                  <a:gd name="T24" fmla="*/ 81 w 155"/>
                  <a:gd name="T25" fmla="*/ 120 h 87"/>
                  <a:gd name="T26" fmla="*/ 72 w 155"/>
                  <a:gd name="T27" fmla="*/ 104 h 87"/>
                  <a:gd name="T28" fmla="*/ 64 w 155"/>
                  <a:gd name="T29" fmla="*/ 91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87"/>
                  <a:gd name="T47" fmla="*/ 155 w 155"/>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87">
                    <a:moveTo>
                      <a:pt x="64" y="53"/>
                    </a:moveTo>
                    <a:lnTo>
                      <a:pt x="50" y="47"/>
                    </a:lnTo>
                    <a:lnTo>
                      <a:pt x="34" y="42"/>
                    </a:lnTo>
                    <a:lnTo>
                      <a:pt x="14" y="41"/>
                    </a:lnTo>
                    <a:lnTo>
                      <a:pt x="0" y="39"/>
                    </a:lnTo>
                    <a:lnTo>
                      <a:pt x="105" y="0"/>
                    </a:lnTo>
                    <a:lnTo>
                      <a:pt x="119" y="5"/>
                    </a:lnTo>
                    <a:lnTo>
                      <a:pt x="136" y="12"/>
                    </a:lnTo>
                    <a:lnTo>
                      <a:pt x="150" y="20"/>
                    </a:lnTo>
                    <a:lnTo>
                      <a:pt x="155" y="29"/>
                    </a:lnTo>
                    <a:lnTo>
                      <a:pt x="86" y="87"/>
                    </a:lnTo>
                    <a:lnTo>
                      <a:pt x="86" y="78"/>
                    </a:lnTo>
                    <a:lnTo>
                      <a:pt x="81" y="69"/>
                    </a:lnTo>
                    <a:lnTo>
                      <a:pt x="72" y="60"/>
                    </a:lnTo>
                    <a:lnTo>
                      <a:pt x="64" y="53"/>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23" name="Line 124"/>
              <p:cNvSpPr>
                <a:spLocks noChangeShapeType="1"/>
              </p:cNvSpPr>
              <p:nvPr/>
            </p:nvSpPr>
            <p:spPr bwMode="auto">
              <a:xfrm flipH="1">
                <a:off x="3937" y="1058"/>
                <a:ext cx="69"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4" name="Line 125"/>
              <p:cNvSpPr>
                <a:spLocks noChangeShapeType="1"/>
              </p:cNvSpPr>
              <p:nvPr/>
            </p:nvSpPr>
            <p:spPr bwMode="auto">
              <a:xfrm flipH="1">
                <a:off x="3877" y="1036"/>
                <a:ext cx="94" cy="4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5" name="Line 126"/>
              <p:cNvSpPr>
                <a:spLocks noChangeShapeType="1"/>
              </p:cNvSpPr>
              <p:nvPr/>
            </p:nvSpPr>
            <p:spPr bwMode="auto">
              <a:xfrm flipH="1">
                <a:off x="3899" y="1041"/>
                <a:ext cx="80" cy="40"/>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6" name="Line 127"/>
              <p:cNvSpPr>
                <a:spLocks noChangeShapeType="1"/>
              </p:cNvSpPr>
              <p:nvPr/>
            </p:nvSpPr>
            <p:spPr bwMode="auto">
              <a:xfrm flipH="1">
                <a:off x="3929" y="1051"/>
                <a:ext cx="69" cy="4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7" name="Line 128"/>
              <p:cNvSpPr>
                <a:spLocks noChangeShapeType="1"/>
              </p:cNvSpPr>
              <p:nvPr/>
            </p:nvSpPr>
            <p:spPr bwMode="auto">
              <a:xfrm flipH="1">
                <a:off x="3915" y="1045"/>
                <a:ext cx="75" cy="4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28" name="Freeform 129"/>
              <p:cNvSpPr/>
              <p:nvPr/>
            </p:nvSpPr>
            <p:spPr bwMode="auto">
              <a:xfrm>
                <a:off x="3818" y="1561"/>
                <a:ext cx="147" cy="93"/>
              </a:xfrm>
              <a:custGeom>
                <a:avLst/>
                <a:gdLst>
                  <a:gd name="T0" fmla="*/ 67 w 147"/>
                  <a:gd name="T1" fmla="*/ 52 h 86"/>
                  <a:gd name="T2" fmla="*/ 81 w 147"/>
                  <a:gd name="T3" fmla="*/ 41 h 86"/>
                  <a:gd name="T4" fmla="*/ 92 w 147"/>
                  <a:gd name="T5" fmla="*/ 27 h 86"/>
                  <a:gd name="T6" fmla="*/ 100 w 147"/>
                  <a:gd name="T7" fmla="*/ 14 h 86"/>
                  <a:gd name="T8" fmla="*/ 106 w 147"/>
                  <a:gd name="T9" fmla="*/ 0 h 86"/>
                  <a:gd name="T10" fmla="*/ 147 w 147"/>
                  <a:gd name="T11" fmla="*/ 112 h 86"/>
                  <a:gd name="T12" fmla="*/ 141 w 147"/>
                  <a:gd name="T13" fmla="*/ 120 h 86"/>
                  <a:gd name="T14" fmla="*/ 136 w 147"/>
                  <a:gd name="T15" fmla="*/ 124 h 86"/>
                  <a:gd name="T16" fmla="*/ 119 w 147"/>
                  <a:gd name="T17" fmla="*/ 140 h 86"/>
                  <a:gd name="T18" fmla="*/ 100 w 147"/>
                  <a:gd name="T19" fmla="*/ 145 h 86"/>
                  <a:gd name="T20" fmla="*/ 81 w 147"/>
                  <a:gd name="T21" fmla="*/ 149 h 86"/>
                  <a:gd name="T22" fmla="*/ 0 w 147"/>
                  <a:gd name="T23" fmla="*/ 57 h 86"/>
                  <a:gd name="T24" fmla="*/ 14 w 147"/>
                  <a:gd name="T25" fmla="*/ 61 h 86"/>
                  <a:gd name="T26" fmla="*/ 31 w 147"/>
                  <a:gd name="T27" fmla="*/ 61 h 86"/>
                  <a:gd name="T28" fmla="*/ 67 w 147"/>
                  <a:gd name="T29" fmla="*/ 52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7"/>
                  <a:gd name="T46" fmla="*/ 0 h 86"/>
                  <a:gd name="T47" fmla="*/ 147 w 147"/>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7" h="86">
                    <a:moveTo>
                      <a:pt x="67" y="30"/>
                    </a:moveTo>
                    <a:lnTo>
                      <a:pt x="81" y="24"/>
                    </a:lnTo>
                    <a:lnTo>
                      <a:pt x="92" y="16"/>
                    </a:lnTo>
                    <a:lnTo>
                      <a:pt x="100" y="7"/>
                    </a:lnTo>
                    <a:lnTo>
                      <a:pt x="106" y="0"/>
                    </a:lnTo>
                    <a:lnTo>
                      <a:pt x="147" y="65"/>
                    </a:lnTo>
                    <a:lnTo>
                      <a:pt x="141" y="69"/>
                    </a:lnTo>
                    <a:lnTo>
                      <a:pt x="136" y="72"/>
                    </a:lnTo>
                    <a:lnTo>
                      <a:pt x="119" y="80"/>
                    </a:lnTo>
                    <a:lnTo>
                      <a:pt x="100" y="84"/>
                    </a:lnTo>
                    <a:lnTo>
                      <a:pt x="81" y="86"/>
                    </a:lnTo>
                    <a:lnTo>
                      <a:pt x="0" y="33"/>
                    </a:lnTo>
                    <a:lnTo>
                      <a:pt x="14" y="35"/>
                    </a:lnTo>
                    <a:lnTo>
                      <a:pt x="31" y="35"/>
                    </a:lnTo>
                    <a:lnTo>
                      <a:pt x="67" y="30"/>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29" name="Line 130"/>
              <p:cNvSpPr>
                <a:spLocks noChangeShapeType="1"/>
              </p:cNvSpPr>
              <p:nvPr/>
            </p:nvSpPr>
            <p:spPr bwMode="auto">
              <a:xfrm flipH="1" flipV="1">
                <a:off x="3841" y="1599"/>
                <a:ext cx="71"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0" name="Line 131"/>
              <p:cNvSpPr>
                <a:spLocks noChangeShapeType="1"/>
              </p:cNvSpPr>
              <p:nvPr/>
            </p:nvSpPr>
            <p:spPr bwMode="auto">
              <a:xfrm flipH="1" flipV="1">
                <a:off x="3912" y="1574"/>
                <a:ext cx="45" cy="6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1" name="Line 132"/>
              <p:cNvSpPr>
                <a:spLocks noChangeShapeType="1"/>
              </p:cNvSpPr>
              <p:nvPr/>
            </p:nvSpPr>
            <p:spPr bwMode="auto">
              <a:xfrm flipH="1" flipV="1">
                <a:off x="3899" y="1586"/>
                <a:ext cx="49" cy="5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2" name="Line 133"/>
              <p:cNvSpPr>
                <a:spLocks noChangeShapeType="1"/>
              </p:cNvSpPr>
              <p:nvPr/>
            </p:nvSpPr>
            <p:spPr bwMode="auto">
              <a:xfrm flipH="1" flipV="1">
                <a:off x="3865" y="1597"/>
                <a:ext cx="59"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3" name="Line 134"/>
              <p:cNvSpPr>
                <a:spLocks noChangeShapeType="1"/>
              </p:cNvSpPr>
              <p:nvPr/>
            </p:nvSpPr>
            <p:spPr bwMode="auto">
              <a:xfrm flipH="1" flipV="1">
                <a:off x="3885" y="1594"/>
                <a:ext cx="52"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4" name="Freeform 135"/>
              <p:cNvSpPr/>
              <p:nvPr/>
            </p:nvSpPr>
            <p:spPr bwMode="auto">
              <a:xfrm>
                <a:off x="3144" y="1051"/>
                <a:ext cx="146" cy="91"/>
              </a:xfrm>
              <a:custGeom>
                <a:avLst/>
                <a:gdLst>
                  <a:gd name="T0" fmla="*/ 80 w 146"/>
                  <a:gd name="T1" fmla="*/ 88 h 85"/>
                  <a:gd name="T2" fmla="*/ 66 w 146"/>
                  <a:gd name="T3" fmla="*/ 98 h 85"/>
                  <a:gd name="T4" fmla="*/ 55 w 146"/>
                  <a:gd name="T5" fmla="*/ 111 h 85"/>
                  <a:gd name="T6" fmla="*/ 47 w 146"/>
                  <a:gd name="T7" fmla="*/ 126 h 85"/>
                  <a:gd name="T8" fmla="*/ 41 w 146"/>
                  <a:gd name="T9" fmla="*/ 136 h 85"/>
                  <a:gd name="T10" fmla="*/ 0 w 146"/>
                  <a:gd name="T11" fmla="*/ 34 h 85"/>
                  <a:gd name="T12" fmla="*/ 3 w 146"/>
                  <a:gd name="T13" fmla="*/ 24 h 85"/>
                  <a:gd name="T14" fmla="*/ 11 w 146"/>
                  <a:gd name="T15" fmla="*/ 20 h 85"/>
                  <a:gd name="T16" fmla="*/ 28 w 146"/>
                  <a:gd name="T17" fmla="*/ 6 h 85"/>
                  <a:gd name="T18" fmla="*/ 47 w 146"/>
                  <a:gd name="T19" fmla="*/ 1 h 85"/>
                  <a:gd name="T20" fmla="*/ 63 w 146"/>
                  <a:gd name="T21" fmla="*/ 0 h 85"/>
                  <a:gd name="T22" fmla="*/ 146 w 146"/>
                  <a:gd name="T23" fmla="*/ 85 h 85"/>
                  <a:gd name="T24" fmla="*/ 133 w 146"/>
                  <a:gd name="T25" fmla="*/ 82 h 85"/>
                  <a:gd name="T26" fmla="*/ 113 w 146"/>
                  <a:gd name="T27" fmla="*/ 82 h 85"/>
                  <a:gd name="T28" fmla="*/ 97 w 146"/>
                  <a:gd name="T29" fmla="*/ 85 h 85"/>
                  <a:gd name="T30" fmla="*/ 80 w 146"/>
                  <a:gd name="T31" fmla="*/ 88 h 8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85"/>
                  <a:gd name="T50" fmla="*/ 146 w 146"/>
                  <a:gd name="T51" fmla="*/ 85 h 8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85">
                    <a:moveTo>
                      <a:pt x="80" y="55"/>
                    </a:moveTo>
                    <a:lnTo>
                      <a:pt x="66" y="61"/>
                    </a:lnTo>
                    <a:lnTo>
                      <a:pt x="55" y="69"/>
                    </a:lnTo>
                    <a:lnTo>
                      <a:pt x="47" y="78"/>
                    </a:lnTo>
                    <a:lnTo>
                      <a:pt x="41" y="85"/>
                    </a:lnTo>
                    <a:lnTo>
                      <a:pt x="0" y="21"/>
                    </a:lnTo>
                    <a:lnTo>
                      <a:pt x="3" y="16"/>
                    </a:lnTo>
                    <a:lnTo>
                      <a:pt x="11" y="13"/>
                    </a:lnTo>
                    <a:lnTo>
                      <a:pt x="28" y="6"/>
                    </a:lnTo>
                    <a:lnTo>
                      <a:pt x="47" y="1"/>
                    </a:lnTo>
                    <a:lnTo>
                      <a:pt x="63" y="0"/>
                    </a:lnTo>
                    <a:lnTo>
                      <a:pt x="146" y="52"/>
                    </a:lnTo>
                    <a:lnTo>
                      <a:pt x="133" y="51"/>
                    </a:lnTo>
                    <a:lnTo>
                      <a:pt x="113" y="51"/>
                    </a:lnTo>
                    <a:lnTo>
                      <a:pt x="97" y="52"/>
                    </a:lnTo>
                    <a:lnTo>
                      <a:pt x="80" y="55"/>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35" name="Line 136"/>
              <p:cNvSpPr>
                <a:spLocks noChangeShapeType="1"/>
              </p:cNvSpPr>
              <p:nvPr/>
            </p:nvSpPr>
            <p:spPr bwMode="auto">
              <a:xfrm>
                <a:off x="3196" y="1052"/>
                <a:ext cx="70"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6" name="Line 137"/>
              <p:cNvSpPr>
                <a:spLocks noChangeShapeType="1"/>
              </p:cNvSpPr>
              <p:nvPr/>
            </p:nvSpPr>
            <p:spPr bwMode="auto">
              <a:xfrm>
                <a:off x="3149" y="1067"/>
                <a:ext cx="45" cy="6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7" name="Line 138"/>
              <p:cNvSpPr>
                <a:spLocks noChangeShapeType="1"/>
              </p:cNvSpPr>
              <p:nvPr/>
            </p:nvSpPr>
            <p:spPr bwMode="auto">
              <a:xfrm flipH="1" flipV="1">
                <a:off x="3160" y="1062"/>
                <a:ext cx="47"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8" name="Line 139"/>
              <p:cNvSpPr>
                <a:spLocks noChangeShapeType="1"/>
              </p:cNvSpPr>
              <p:nvPr/>
            </p:nvSpPr>
            <p:spPr bwMode="auto">
              <a:xfrm>
                <a:off x="3183" y="1054"/>
                <a:ext cx="60"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39" name="Line 140"/>
              <p:cNvSpPr>
                <a:spLocks noChangeShapeType="1"/>
              </p:cNvSpPr>
              <p:nvPr/>
            </p:nvSpPr>
            <p:spPr bwMode="auto">
              <a:xfrm>
                <a:off x="3172" y="1058"/>
                <a:ext cx="52"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0" name="Freeform 141"/>
              <p:cNvSpPr/>
              <p:nvPr/>
            </p:nvSpPr>
            <p:spPr bwMode="auto">
              <a:xfrm>
                <a:off x="3857" y="3201"/>
                <a:ext cx="158" cy="93"/>
              </a:xfrm>
              <a:custGeom>
                <a:avLst/>
                <a:gdLst>
                  <a:gd name="T0" fmla="*/ 64 w 158"/>
                  <a:gd name="T1" fmla="*/ 57 h 86"/>
                  <a:gd name="T2" fmla="*/ 50 w 158"/>
                  <a:gd name="T3" fmla="*/ 66 h 86"/>
                  <a:gd name="T4" fmla="*/ 33 w 158"/>
                  <a:gd name="T5" fmla="*/ 72 h 86"/>
                  <a:gd name="T6" fmla="*/ 17 w 158"/>
                  <a:gd name="T7" fmla="*/ 78 h 86"/>
                  <a:gd name="T8" fmla="*/ 0 w 158"/>
                  <a:gd name="T9" fmla="*/ 78 h 86"/>
                  <a:gd name="T10" fmla="*/ 102 w 158"/>
                  <a:gd name="T11" fmla="*/ 149 h 86"/>
                  <a:gd name="T12" fmla="*/ 119 w 158"/>
                  <a:gd name="T13" fmla="*/ 141 h 86"/>
                  <a:gd name="T14" fmla="*/ 136 w 158"/>
                  <a:gd name="T15" fmla="*/ 130 h 86"/>
                  <a:gd name="T16" fmla="*/ 149 w 158"/>
                  <a:gd name="T17" fmla="*/ 114 h 86"/>
                  <a:gd name="T18" fmla="*/ 158 w 158"/>
                  <a:gd name="T19" fmla="*/ 98 h 86"/>
                  <a:gd name="T20" fmla="*/ 89 w 158"/>
                  <a:gd name="T21" fmla="*/ 0 h 86"/>
                  <a:gd name="T22" fmla="*/ 89 w 158"/>
                  <a:gd name="T23" fmla="*/ 15 h 86"/>
                  <a:gd name="T24" fmla="*/ 83 w 158"/>
                  <a:gd name="T25" fmla="*/ 29 h 86"/>
                  <a:gd name="T26" fmla="*/ 75 w 158"/>
                  <a:gd name="T27" fmla="*/ 44 h 86"/>
                  <a:gd name="T28" fmla="*/ 64 w 158"/>
                  <a:gd name="T29" fmla="*/ 57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8"/>
                  <a:gd name="T46" fmla="*/ 0 h 86"/>
                  <a:gd name="T47" fmla="*/ 158 w 158"/>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8" h="86">
                    <a:moveTo>
                      <a:pt x="64" y="33"/>
                    </a:moveTo>
                    <a:lnTo>
                      <a:pt x="50" y="38"/>
                    </a:lnTo>
                    <a:lnTo>
                      <a:pt x="33" y="42"/>
                    </a:lnTo>
                    <a:lnTo>
                      <a:pt x="17" y="45"/>
                    </a:lnTo>
                    <a:lnTo>
                      <a:pt x="0" y="45"/>
                    </a:lnTo>
                    <a:lnTo>
                      <a:pt x="102" y="86"/>
                    </a:lnTo>
                    <a:lnTo>
                      <a:pt x="119" y="81"/>
                    </a:lnTo>
                    <a:lnTo>
                      <a:pt x="136" y="75"/>
                    </a:lnTo>
                    <a:lnTo>
                      <a:pt x="149" y="66"/>
                    </a:lnTo>
                    <a:lnTo>
                      <a:pt x="158" y="57"/>
                    </a:lnTo>
                    <a:lnTo>
                      <a:pt x="89" y="0"/>
                    </a:lnTo>
                    <a:lnTo>
                      <a:pt x="89" y="8"/>
                    </a:lnTo>
                    <a:lnTo>
                      <a:pt x="83" y="17"/>
                    </a:lnTo>
                    <a:lnTo>
                      <a:pt x="75" y="26"/>
                    </a:lnTo>
                    <a:lnTo>
                      <a:pt x="64" y="33"/>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41" name="Line 142"/>
              <p:cNvSpPr>
                <a:spLocks noChangeShapeType="1"/>
              </p:cNvSpPr>
              <p:nvPr/>
            </p:nvSpPr>
            <p:spPr bwMode="auto">
              <a:xfrm flipH="1" flipV="1">
                <a:off x="3943" y="3216"/>
                <a:ext cx="66"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2" name="Line 143"/>
              <p:cNvSpPr>
                <a:spLocks noChangeShapeType="1"/>
              </p:cNvSpPr>
              <p:nvPr/>
            </p:nvSpPr>
            <p:spPr bwMode="auto">
              <a:xfrm flipH="1" flipV="1">
                <a:off x="3882" y="3249"/>
                <a:ext cx="89" cy="4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3" name="Line 144"/>
              <p:cNvSpPr>
                <a:spLocks noChangeShapeType="1"/>
              </p:cNvSpPr>
              <p:nvPr/>
            </p:nvSpPr>
            <p:spPr bwMode="auto">
              <a:xfrm flipH="1" flipV="1">
                <a:off x="3904" y="3243"/>
                <a:ext cx="78" cy="4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4" name="Line 145"/>
              <p:cNvSpPr>
                <a:spLocks noChangeShapeType="1"/>
              </p:cNvSpPr>
              <p:nvPr/>
            </p:nvSpPr>
            <p:spPr bwMode="auto">
              <a:xfrm flipH="1" flipV="1">
                <a:off x="3935" y="3227"/>
                <a:ext cx="66" cy="49"/>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5" name="Line 146"/>
              <p:cNvSpPr>
                <a:spLocks noChangeShapeType="1"/>
              </p:cNvSpPr>
              <p:nvPr/>
            </p:nvSpPr>
            <p:spPr bwMode="auto">
              <a:xfrm flipH="1" flipV="1">
                <a:off x="3921" y="3237"/>
                <a:ext cx="72" cy="4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6" name="Freeform 147"/>
              <p:cNvSpPr/>
              <p:nvPr/>
            </p:nvSpPr>
            <p:spPr bwMode="auto">
              <a:xfrm>
                <a:off x="3136" y="3179"/>
                <a:ext cx="146" cy="92"/>
              </a:xfrm>
              <a:custGeom>
                <a:avLst/>
                <a:gdLst>
                  <a:gd name="T0" fmla="*/ 77 w 146"/>
                  <a:gd name="T1" fmla="*/ 48 h 86"/>
                  <a:gd name="T2" fmla="*/ 94 w 146"/>
                  <a:gd name="T3" fmla="*/ 52 h 86"/>
                  <a:gd name="T4" fmla="*/ 113 w 146"/>
                  <a:gd name="T5" fmla="*/ 56 h 86"/>
                  <a:gd name="T6" fmla="*/ 130 w 146"/>
                  <a:gd name="T7" fmla="*/ 56 h 86"/>
                  <a:gd name="T8" fmla="*/ 146 w 146"/>
                  <a:gd name="T9" fmla="*/ 51 h 86"/>
                  <a:gd name="T10" fmla="*/ 66 w 146"/>
                  <a:gd name="T11" fmla="*/ 137 h 86"/>
                  <a:gd name="T12" fmla="*/ 47 w 146"/>
                  <a:gd name="T13" fmla="*/ 135 h 86"/>
                  <a:gd name="T14" fmla="*/ 27 w 146"/>
                  <a:gd name="T15" fmla="*/ 128 h 86"/>
                  <a:gd name="T16" fmla="*/ 11 w 146"/>
                  <a:gd name="T17" fmla="*/ 119 h 86"/>
                  <a:gd name="T18" fmla="*/ 5 w 146"/>
                  <a:gd name="T19" fmla="*/ 111 h 86"/>
                  <a:gd name="T20" fmla="*/ 0 w 146"/>
                  <a:gd name="T21" fmla="*/ 106 h 86"/>
                  <a:gd name="T22" fmla="*/ 38 w 146"/>
                  <a:gd name="T23" fmla="*/ 0 h 86"/>
                  <a:gd name="T24" fmla="*/ 44 w 146"/>
                  <a:gd name="T25" fmla="*/ 16 h 86"/>
                  <a:gd name="T26" fmla="*/ 52 w 146"/>
                  <a:gd name="T27" fmla="*/ 26 h 86"/>
                  <a:gd name="T28" fmla="*/ 66 w 146"/>
                  <a:gd name="T29" fmla="*/ 39 h 86"/>
                  <a:gd name="T30" fmla="*/ 77 w 146"/>
                  <a:gd name="T31" fmla="*/ 48 h 8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46"/>
                  <a:gd name="T49" fmla="*/ 0 h 86"/>
                  <a:gd name="T50" fmla="*/ 146 w 146"/>
                  <a:gd name="T51" fmla="*/ 86 h 8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46" h="86">
                    <a:moveTo>
                      <a:pt x="77" y="30"/>
                    </a:moveTo>
                    <a:lnTo>
                      <a:pt x="94" y="33"/>
                    </a:lnTo>
                    <a:lnTo>
                      <a:pt x="113" y="35"/>
                    </a:lnTo>
                    <a:lnTo>
                      <a:pt x="130" y="35"/>
                    </a:lnTo>
                    <a:lnTo>
                      <a:pt x="146" y="32"/>
                    </a:lnTo>
                    <a:lnTo>
                      <a:pt x="66" y="86"/>
                    </a:lnTo>
                    <a:lnTo>
                      <a:pt x="47" y="84"/>
                    </a:lnTo>
                    <a:lnTo>
                      <a:pt x="27" y="80"/>
                    </a:lnTo>
                    <a:lnTo>
                      <a:pt x="11" y="74"/>
                    </a:lnTo>
                    <a:lnTo>
                      <a:pt x="5" y="69"/>
                    </a:lnTo>
                    <a:lnTo>
                      <a:pt x="0" y="66"/>
                    </a:lnTo>
                    <a:lnTo>
                      <a:pt x="38" y="0"/>
                    </a:lnTo>
                    <a:lnTo>
                      <a:pt x="44" y="9"/>
                    </a:lnTo>
                    <a:lnTo>
                      <a:pt x="52" y="17"/>
                    </a:lnTo>
                    <a:lnTo>
                      <a:pt x="66" y="24"/>
                    </a:lnTo>
                    <a:lnTo>
                      <a:pt x="77" y="30"/>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47" name="Line 148"/>
              <p:cNvSpPr>
                <a:spLocks noChangeShapeType="1"/>
              </p:cNvSpPr>
              <p:nvPr/>
            </p:nvSpPr>
            <p:spPr bwMode="auto">
              <a:xfrm flipV="1">
                <a:off x="3144" y="3194"/>
                <a:ext cx="41" cy="6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8" name="Line 149"/>
              <p:cNvSpPr>
                <a:spLocks noChangeShapeType="1"/>
              </p:cNvSpPr>
              <p:nvPr/>
            </p:nvSpPr>
            <p:spPr bwMode="auto">
              <a:xfrm flipV="1">
                <a:off x="3188" y="3216"/>
                <a:ext cx="69"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49" name="Line 150"/>
              <p:cNvSpPr>
                <a:spLocks noChangeShapeType="1"/>
              </p:cNvSpPr>
              <p:nvPr/>
            </p:nvSpPr>
            <p:spPr bwMode="auto">
              <a:xfrm flipH="1">
                <a:off x="3177" y="3214"/>
                <a:ext cx="58"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0" name="Line 151"/>
              <p:cNvSpPr>
                <a:spLocks noChangeShapeType="1"/>
              </p:cNvSpPr>
              <p:nvPr/>
            </p:nvSpPr>
            <p:spPr bwMode="auto">
              <a:xfrm flipV="1">
                <a:off x="3152" y="3203"/>
                <a:ext cx="47"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1" name="Line 152"/>
              <p:cNvSpPr>
                <a:spLocks noChangeShapeType="1"/>
              </p:cNvSpPr>
              <p:nvPr/>
            </p:nvSpPr>
            <p:spPr bwMode="auto">
              <a:xfrm flipV="1">
                <a:off x="3166" y="3211"/>
                <a:ext cx="50" cy="54"/>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2" name="Line 153"/>
              <p:cNvSpPr>
                <a:spLocks noChangeShapeType="1"/>
              </p:cNvSpPr>
              <p:nvPr/>
            </p:nvSpPr>
            <p:spPr bwMode="auto">
              <a:xfrm>
                <a:off x="2594" y="3139"/>
                <a:ext cx="94" cy="3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3" name="Line 154"/>
              <p:cNvSpPr>
                <a:spLocks noChangeShapeType="1"/>
              </p:cNvSpPr>
              <p:nvPr/>
            </p:nvSpPr>
            <p:spPr bwMode="auto">
              <a:xfrm>
                <a:off x="2560" y="3161"/>
                <a:ext cx="75"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4" name="Line 155"/>
              <p:cNvSpPr>
                <a:spLocks noChangeShapeType="1"/>
              </p:cNvSpPr>
              <p:nvPr/>
            </p:nvSpPr>
            <p:spPr bwMode="auto">
              <a:xfrm>
                <a:off x="2566" y="3155"/>
                <a:ext cx="75" cy="4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5" name="Line 156"/>
              <p:cNvSpPr>
                <a:spLocks noChangeShapeType="1"/>
              </p:cNvSpPr>
              <p:nvPr/>
            </p:nvSpPr>
            <p:spPr bwMode="auto">
              <a:xfrm>
                <a:off x="2583" y="3143"/>
                <a:ext cx="85" cy="39"/>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6" name="Line 157"/>
              <p:cNvSpPr>
                <a:spLocks noChangeShapeType="1"/>
              </p:cNvSpPr>
              <p:nvPr/>
            </p:nvSpPr>
            <p:spPr bwMode="auto">
              <a:xfrm>
                <a:off x="2574" y="3150"/>
                <a:ext cx="78" cy="3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7" name="Line 158"/>
              <p:cNvSpPr>
                <a:spLocks noChangeShapeType="1"/>
              </p:cNvSpPr>
              <p:nvPr/>
            </p:nvSpPr>
            <p:spPr bwMode="auto">
              <a:xfrm flipH="1" flipV="1">
                <a:off x="2010" y="3188"/>
                <a:ext cx="56" cy="59"/>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8" name="Line 159"/>
              <p:cNvSpPr>
                <a:spLocks noChangeShapeType="1"/>
              </p:cNvSpPr>
              <p:nvPr/>
            </p:nvSpPr>
            <p:spPr bwMode="auto">
              <a:xfrm flipH="1" flipV="1">
                <a:off x="1944" y="3218"/>
                <a:ext cx="80" cy="4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59" name="Line 160"/>
              <p:cNvSpPr>
                <a:spLocks noChangeShapeType="1"/>
              </p:cNvSpPr>
              <p:nvPr/>
            </p:nvSpPr>
            <p:spPr bwMode="auto">
              <a:xfrm>
                <a:off x="1966" y="3214"/>
                <a:ext cx="69" cy="4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0" name="Line 161"/>
              <p:cNvSpPr>
                <a:spLocks noChangeShapeType="1"/>
              </p:cNvSpPr>
              <p:nvPr/>
            </p:nvSpPr>
            <p:spPr bwMode="auto">
              <a:xfrm flipH="1" flipV="1">
                <a:off x="1999" y="3200"/>
                <a:ext cx="58" cy="5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1" name="Line 162"/>
              <p:cNvSpPr>
                <a:spLocks noChangeShapeType="1"/>
              </p:cNvSpPr>
              <p:nvPr/>
            </p:nvSpPr>
            <p:spPr bwMode="auto">
              <a:xfrm flipH="1" flipV="1">
                <a:off x="1985" y="3210"/>
                <a:ext cx="61" cy="4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2" name="Freeform 163"/>
              <p:cNvSpPr/>
              <p:nvPr/>
            </p:nvSpPr>
            <p:spPr bwMode="auto">
              <a:xfrm>
                <a:off x="3838" y="2652"/>
                <a:ext cx="155" cy="93"/>
              </a:xfrm>
              <a:custGeom>
                <a:avLst/>
                <a:gdLst>
                  <a:gd name="T0" fmla="*/ 66 w 155"/>
                  <a:gd name="T1" fmla="*/ 90 h 86"/>
                  <a:gd name="T2" fmla="*/ 74 w 155"/>
                  <a:gd name="T3" fmla="*/ 104 h 86"/>
                  <a:gd name="T4" fmla="*/ 86 w 155"/>
                  <a:gd name="T5" fmla="*/ 115 h 86"/>
                  <a:gd name="T6" fmla="*/ 91 w 155"/>
                  <a:gd name="T7" fmla="*/ 131 h 86"/>
                  <a:gd name="T8" fmla="*/ 94 w 155"/>
                  <a:gd name="T9" fmla="*/ 149 h 86"/>
                  <a:gd name="T10" fmla="*/ 155 w 155"/>
                  <a:gd name="T11" fmla="*/ 43 h 86"/>
                  <a:gd name="T12" fmla="*/ 152 w 155"/>
                  <a:gd name="T13" fmla="*/ 37 h 86"/>
                  <a:gd name="T14" fmla="*/ 146 w 155"/>
                  <a:gd name="T15" fmla="*/ 27 h 86"/>
                  <a:gd name="T16" fmla="*/ 133 w 155"/>
                  <a:gd name="T17" fmla="*/ 16 h 86"/>
                  <a:gd name="T18" fmla="*/ 116 w 155"/>
                  <a:gd name="T19" fmla="*/ 3 h 86"/>
                  <a:gd name="T20" fmla="*/ 99 w 155"/>
                  <a:gd name="T21" fmla="*/ 0 h 86"/>
                  <a:gd name="T22" fmla="*/ 0 w 155"/>
                  <a:gd name="T23" fmla="*/ 75 h 86"/>
                  <a:gd name="T24" fmla="*/ 16 w 155"/>
                  <a:gd name="T25" fmla="*/ 72 h 86"/>
                  <a:gd name="T26" fmla="*/ 33 w 155"/>
                  <a:gd name="T27" fmla="*/ 75 h 86"/>
                  <a:gd name="T28" fmla="*/ 66 w 155"/>
                  <a:gd name="T29" fmla="*/ 90 h 8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86"/>
                  <a:gd name="T47" fmla="*/ 155 w 155"/>
                  <a:gd name="T48" fmla="*/ 86 h 8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86">
                    <a:moveTo>
                      <a:pt x="66" y="52"/>
                    </a:moveTo>
                    <a:lnTo>
                      <a:pt x="74" y="60"/>
                    </a:lnTo>
                    <a:lnTo>
                      <a:pt x="86" y="67"/>
                    </a:lnTo>
                    <a:lnTo>
                      <a:pt x="91" y="76"/>
                    </a:lnTo>
                    <a:lnTo>
                      <a:pt x="94" y="86"/>
                    </a:lnTo>
                    <a:lnTo>
                      <a:pt x="155" y="25"/>
                    </a:lnTo>
                    <a:lnTo>
                      <a:pt x="152" y="21"/>
                    </a:lnTo>
                    <a:lnTo>
                      <a:pt x="146" y="16"/>
                    </a:lnTo>
                    <a:lnTo>
                      <a:pt x="133" y="9"/>
                    </a:lnTo>
                    <a:lnTo>
                      <a:pt x="116" y="3"/>
                    </a:lnTo>
                    <a:lnTo>
                      <a:pt x="99" y="0"/>
                    </a:lnTo>
                    <a:lnTo>
                      <a:pt x="0" y="43"/>
                    </a:lnTo>
                    <a:lnTo>
                      <a:pt x="16" y="42"/>
                    </a:lnTo>
                    <a:lnTo>
                      <a:pt x="33" y="43"/>
                    </a:lnTo>
                    <a:lnTo>
                      <a:pt x="66" y="52"/>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63" name="Line 164"/>
              <p:cNvSpPr>
                <a:spLocks noChangeShapeType="1"/>
              </p:cNvSpPr>
              <p:nvPr/>
            </p:nvSpPr>
            <p:spPr bwMode="auto">
              <a:xfrm flipH="1">
                <a:off x="3863" y="2653"/>
                <a:ext cx="85" cy="4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4" name="Line 165"/>
              <p:cNvSpPr>
                <a:spLocks noChangeShapeType="1"/>
              </p:cNvSpPr>
              <p:nvPr/>
            </p:nvSpPr>
            <p:spPr bwMode="auto">
              <a:xfrm flipH="1">
                <a:off x="3926" y="2672"/>
                <a:ext cx="61" cy="59"/>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5" name="Line 166"/>
              <p:cNvSpPr>
                <a:spLocks noChangeShapeType="1"/>
              </p:cNvSpPr>
              <p:nvPr/>
            </p:nvSpPr>
            <p:spPr bwMode="auto">
              <a:xfrm flipH="1">
                <a:off x="3915" y="2666"/>
                <a:ext cx="64" cy="52"/>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6" name="Line 167"/>
              <p:cNvSpPr>
                <a:spLocks noChangeShapeType="1"/>
              </p:cNvSpPr>
              <p:nvPr/>
            </p:nvSpPr>
            <p:spPr bwMode="auto">
              <a:xfrm flipH="1">
                <a:off x="3885" y="2658"/>
                <a:ext cx="74" cy="43"/>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7" name="Line 168"/>
              <p:cNvSpPr>
                <a:spLocks noChangeShapeType="1"/>
              </p:cNvSpPr>
              <p:nvPr/>
            </p:nvSpPr>
            <p:spPr bwMode="auto">
              <a:xfrm flipH="1">
                <a:off x="3904" y="2662"/>
                <a:ext cx="67" cy="46"/>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68" name="Freeform 169"/>
              <p:cNvSpPr/>
              <p:nvPr/>
            </p:nvSpPr>
            <p:spPr bwMode="auto">
              <a:xfrm>
                <a:off x="1216" y="2345"/>
                <a:ext cx="141" cy="91"/>
              </a:xfrm>
              <a:custGeom>
                <a:avLst/>
                <a:gdLst>
                  <a:gd name="T0" fmla="*/ 67 w 141"/>
                  <a:gd name="T1" fmla="*/ 48 h 84"/>
                  <a:gd name="T2" fmla="*/ 50 w 141"/>
                  <a:gd name="T3" fmla="*/ 53 h 84"/>
                  <a:gd name="T4" fmla="*/ 34 w 141"/>
                  <a:gd name="T5" fmla="*/ 55 h 84"/>
                  <a:gd name="T6" fmla="*/ 0 w 141"/>
                  <a:gd name="T7" fmla="*/ 48 h 84"/>
                  <a:gd name="T8" fmla="*/ 72 w 141"/>
                  <a:gd name="T9" fmla="*/ 148 h 84"/>
                  <a:gd name="T10" fmla="*/ 92 w 141"/>
                  <a:gd name="T11" fmla="*/ 148 h 84"/>
                  <a:gd name="T12" fmla="*/ 111 w 141"/>
                  <a:gd name="T13" fmla="*/ 139 h 84"/>
                  <a:gd name="T14" fmla="*/ 128 w 141"/>
                  <a:gd name="T15" fmla="*/ 128 h 84"/>
                  <a:gd name="T16" fmla="*/ 136 w 141"/>
                  <a:gd name="T17" fmla="*/ 122 h 84"/>
                  <a:gd name="T18" fmla="*/ 141 w 141"/>
                  <a:gd name="T19" fmla="*/ 118 h 84"/>
                  <a:gd name="T20" fmla="*/ 111 w 141"/>
                  <a:gd name="T21" fmla="*/ 0 h 84"/>
                  <a:gd name="T22" fmla="*/ 105 w 141"/>
                  <a:gd name="T23" fmla="*/ 16 h 84"/>
                  <a:gd name="T24" fmla="*/ 94 w 141"/>
                  <a:gd name="T25" fmla="*/ 28 h 84"/>
                  <a:gd name="T26" fmla="*/ 81 w 141"/>
                  <a:gd name="T27" fmla="*/ 38 h 84"/>
                  <a:gd name="T28" fmla="*/ 67 w 141"/>
                  <a:gd name="T29" fmla="*/ 48 h 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41"/>
                  <a:gd name="T46" fmla="*/ 0 h 84"/>
                  <a:gd name="T47" fmla="*/ 141 w 141"/>
                  <a:gd name="T48" fmla="*/ 84 h 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41" h="84">
                    <a:moveTo>
                      <a:pt x="67" y="28"/>
                    </a:moveTo>
                    <a:lnTo>
                      <a:pt x="50" y="30"/>
                    </a:lnTo>
                    <a:lnTo>
                      <a:pt x="34" y="31"/>
                    </a:lnTo>
                    <a:lnTo>
                      <a:pt x="0" y="28"/>
                    </a:lnTo>
                    <a:lnTo>
                      <a:pt x="72" y="84"/>
                    </a:lnTo>
                    <a:lnTo>
                      <a:pt x="92" y="84"/>
                    </a:lnTo>
                    <a:lnTo>
                      <a:pt x="111" y="79"/>
                    </a:lnTo>
                    <a:lnTo>
                      <a:pt x="128" y="73"/>
                    </a:lnTo>
                    <a:lnTo>
                      <a:pt x="136" y="70"/>
                    </a:lnTo>
                    <a:lnTo>
                      <a:pt x="141" y="67"/>
                    </a:lnTo>
                    <a:lnTo>
                      <a:pt x="111" y="0"/>
                    </a:lnTo>
                    <a:lnTo>
                      <a:pt x="105" y="9"/>
                    </a:lnTo>
                    <a:lnTo>
                      <a:pt x="94" y="16"/>
                    </a:lnTo>
                    <a:lnTo>
                      <a:pt x="81" y="22"/>
                    </a:lnTo>
                    <a:lnTo>
                      <a:pt x="67" y="28"/>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69" name="Freeform 170"/>
              <p:cNvSpPr/>
              <p:nvPr/>
            </p:nvSpPr>
            <p:spPr bwMode="auto">
              <a:xfrm>
                <a:off x="2538" y="3130"/>
                <a:ext cx="158" cy="91"/>
              </a:xfrm>
              <a:custGeom>
                <a:avLst/>
                <a:gdLst>
                  <a:gd name="T0" fmla="*/ 97 w 158"/>
                  <a:gd name="T1" fmla="*/ 79 h 85"/>
                  <a:gd name="T2" fmla="*/ 83 w 158"/>
                  <a:gd name="T3" fmla="*/ 108 h 85"/>
                  <a:gd name="T4" fmla="*/ 77 w 158"/>
                  <a:gd name="T5" fmla="*/ 123 h 85"/>
                  <a:gd name="T6" fmla="*/ 77 w 158"/>
                  <a:gd name="T7" fmla="*/ 136 h 85"/>
                  <a:gd name="T8" fmla="*/ 0 w 158"/>
                  <a:gd name="T9" fmla="*/ 49 h 85"/>
                  <a:gd name="T10" fmla="*/ 8 w 158"/>
                  <a:gd name="T11" fmla="*/ 36 h 85"/>
                  <a:gd name="T12" fmla="*/ 19 w 158"/>
                  <a:gd name="T13" fmla="*/ 19 h 85"/>
                  <a:gd name="T14" fmla="*/ 33 w 158"/>
                  <a:gd name="T15" fmla="*/ 4 h 85"/>
                  <a:gd name="T16" fmla="*/ 50 w 158"/>
                  <a:gd name="T17" fmla="*/ 0 h 85"/>
                  <a:gd name="T18" fmla="*/ 158 w 158"/>
                  <a:gd name="T19" fmla="*/ 55 h 85"/>
                  <a:gd name="T20" fmla="*/ 144 w 158"/>
                  <a:gd name="T21" fmla="*/ 59 h 85"/>
                  <a:gd name="T22" fmla="*/ 127 w 158"/>
                  <a:gd name="T23" fmla="*/ 63 h 85"/>
                  <a:gd name="T24" fmla="*/ 111 w 158"/>
                  <a:gd name="T25" fmla="*/ 69 h 85"/>
                  <a:gd name="T26" fmla="*/ 97 w 158"/>
                  <a:gd name="T27" fmla="*/ 79 h 8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8"/>
                  <a:gd name="T43" fmla="*/ 0 h 85"/>
                  <a:gd name="T44" fmla="*/ 158 w 158"/>
                  <a:gd name="T45" fmla="*/ 85 h 8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8" h="85">
                    <a:moveTo>
                      <a:pt x="97" y="49"/>
                    </a:moveTo>
                    <a:lnTo>
                      <a:pt x="83" y="67"/>
                    </a:lnTo>
                    <a:lnTo>
                      <a:pt x="77" y="76"/>
                    </a:lnTo>
                    <a:lnTo>
                      <a:pt x="77" y="85"/>
                    </a:lnTo>
                    <a:lnTo>
                      <a:pt x="0" y="31"/>
                    </a:lnTo>
                    <a:lnTo>
                      <a:pt x="8" y="22"/>
                    </a:lnTo>
                    <a:lnTo>
                      <a:pt x="19" y="12"/>
                    </a:lnTo>
                    <a:lnTo>
                      <a:pt x="33" y="4"/>
                    </a:lnTo>
                    <a:lnTo>
                      <a:pt x="50" y="0"/>
                    </a:lnTo>
                    <a:lnTo>
                      <a:pt x="158" y="34"/>
                    </a:lnTo>
                    <a:lnTo>
                      <a:pt x="144" y="36"/>
                    </a:lnTo>
                    <a:lnTo>
                      <a:pt x="127" y="39"/>
                    </a:lnTo>
                    <a:lnTo>
                      <a:pt x="111" y="43"/>
                    </a:lnTo>
                    <a:lnTo>
                      <a:pt x="97" y="49"/>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70" name="Freeform 171"/>
              <p:cNvSpPr/>
              <p:nvPr/>
            </p:nvSpPr>
            <p:spPr bwMode="auto">
              <a:xfrm>
                <a:off x="1902" y="3168"/>
                <a:ext cx="152" cy="92"/>
              </a:xfrm>
              <a:custGeom>
                <a:avLst/>
                <a:gdLst>
                  <a:gd name="T0" fmla="*/ 66 w 152"/>
                  <a:gd name="T1" fmla="*/ 55 h 85"/>
                  <a:gd name="T2" fmla="*/ 53 w 152"/>
                  <a:gd name="T3" fmla="*/ 62 h 85"/>
                  <a:gd name="T4" fmla="*/ 33 w 152"/>
                  <a:gd name="T5" fmla="*/ 67 h 85"/>
                  <a:gd name="T6" fmla="*/ 17 w 152"/>
                  <a:gd name="T7" fmla="*/ 70 h 85"/>
                  <a:gd name="T8" fmla="*/ 0 w 152"/>
                  <a:gd name="T9" fmla="*/ 67 h 85"/>
                  <a:gd name="T10" fmla="*/ 91 w 152"/>
                  <a:gd name="T11" fmla="*/ 148 h 85"/>
                  <a:gd name="T12" fmla="*/ 111 w 152"/>
                  <a:gd name="T13" fmla="*/ 145 h 85"/>
                  <a:gd name="T14" fmla="*/ 127 w 152"/>
                  <a:gd name="T15" fmla="*/ 134 h 85"/>
                  <a:gd name="T16" fmla="*/ 144 w 152"/>
                  <a:gd name="T17" fmla="*/ 122 h 85"/>
                  <a:gd name="T18" fmla="*/ 149 w 152"/>
                  <a:gd name="T19" fmla="*/ 114 h 85"/>
                  <a:gd name="T20" fmla="*/ 152 w 152"/>
                  <a:gd name="T21" fmla="*/ 110 h 85"/>
                  <a:gd name="T22" fmla="*/ 97 w 152"/>
                  <a:gd name="T23" fmla="*/ 0 h 85"/>
                  <a:gd name="T24" fmla="*/ 97 w 152"/>
                  <a:gd name="T25" fmla="*/ 16 h 85"/>
                  <a:gd name="T26" fmla="*/ 89 w 152"/>
                  <a:gd name="T27" fmla="*/ 27 h 85"/>
                  <a:gd name="T28" fmla="*/ 77 w 152"/>
                  <a:gd name="T29" fmla="*/ 43 h 85"/>
                  <a:gd name="T30" fmla="*/ 66 w 152"/>
                  <a:gd name="T31" fmla="*/ 55 h 8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2"/>
                  <a:gd name="T49" fmla="*/ 0 h 85"/>
                  <a:gd name="T50" fmla="*/ 152 w 152"/>
                  <a:gd name="T51" fmla="*/ 85 h 8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2" h="85">
                    <a:moveTo>
                      <a:pt x="66" y="31"/>
                    </a:moveTo>
                    <a:lnTo>
                      <a:pt x="53" y="36"/>
                    </a:lnTo>
                    <a:lnTo>
                      <a:pt x="33" y="39"/>
                    </a:lnTo>
                    <a:lnTo>
                      <a:pt x="17" y="40"/>
                    </a:lnTo>
                    <a:lnTo>
                      <a:pt x="0" y="39"/>
                    </a:lnTo>
                    <a:lnTo>
                      <a:pt x="91" y="85"/>
                    </a:lnTo>
                    <a:lnTo>
                      <a:pt x="111" y="84"/>
                    </a:lnTo>
                    <a:lnTo>
                      <a:pt x="127" y="78"/>
                    </a:lnTo>
                    <a:lnTo>
                      <a:pt x="144" y="70"/>
                    </a:lnTo>
                    <a:lnTo>
                      <a:pt x="149" y="66"/>
                    </a:lnTo>
                    <a:lnTo>
                      <a:pt x="152" y="63"/>
                    </a:lnTo>
                    <a:lnTo>
                      <a:pt x="97" y="0"/>
                    </a:lnTo>
                    <a:lnTo>
                      <a:pt x="97" y="9"/>
                    </a:lnTo>
                    <a:lnTo>
                      <a:pt x="89" y="16"/>
                    </a:lnTo>
                    <a:lnTo>
                      <a:pt x="77" y="25"/>
                    </a:lnTo>
                    <a:lnTo>
                      <a:pt x="66" y="31"/>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71" name="Freeform 172"/>
              <p:cNvSpPr/>
              <p:nvPr/>
            </p:nvSpPr>
            <p:spPr bwMode="auto">
              <a:xfrm>
                <a:off x="3807" y="1858"/>
                <a:ext cx="135" cy="89"/>
              </a:xfrm>
              <a:custGeom>
                <a:avLst/>
                <a:gdLst>
                  <a:gd name="T0" fmla="*/ 66 w 135"/>
                  <a:gd name="T1" fmla="*/ 99 h 82"/>
                  <a:gd name="T2" fmla="*/ 53 w 135"/>
                  <a:gd name="T3" fmla="*/ 107 h 82"/>
                  <a:gd name="T4" fmla="*/ 39 w 135"/>
                  <a:gd name="T5" fmla="*/ 119 h 82"/>
                  <a:gd name="T6" fmla="*/ 28 w 135"/>
                  <a:gd name="T7" fmla="*/ 134 h 82"/>
                  <a:gd name="T8" fmla="*/ 19 w 135"/>
                  <a:gd name="T9" fmla="*/ 147 h 82"/>
                  <a:gd name="T10" fmla="*/ 0 w 135"/>
                  <a:gd name="T11" fmla="*/ 22 h 82"/>
                  <a:gd name="T12" fmla="*/ 6 w 135"/>
                  <a:gd name="T13" fmla="*/ 17 h 82"/>
                  <a:gd name="T14" fmla="*/ 14 w 135"/>
                  <a:gd name="T15" fmla="*/ 14 h 82"/>
                  <a:gd name="T16" fmla="*/ 30 w 135"/>
                  <a:gd name="T17" fmla="*/ 3 h 82"/>
                  <a:gd name="T18" fmla="*/ 50 w 135"/>
                  <a:gd name="T19" fmla="*/ 0 h 82"/>
                  <a:gd name="T20" fmla="*/ 61 w 135"/>
                  <a:gd name="T21" fmla="*/ 0 h 82"/>
                  <a:gd name="T22" fmla="*/ 69 w 135"/>
                  <a:gd name="T23" fmla="*/ 0 h 82"/>
                  <a:gd name="T24" fmla="*/ 135 w 135"/>
                  <a:gd name="T25" fmla="*/ 102 h 82"/>
                  <a:gd name="T26" fmla="*/ 119 w 135"/>
                  <a:gd name="T27" fmla="*/ 99 h 82"/>
                  <a:gd name="T28" fmla="*/ 102 w 135"/>
                  <a:gd name="T29" fmla="*/ 96 h 82"/>
                  <a:gd name="T30" fmla="*/ 86 w 135"/>
                  <a:gd name="T31" fmla="*/ 96 h 82"/>
                  <a:gd name="T32" fmla="*/ 66 w 135"/>
                  <a:gd name="T33" fmla="*/ 99 h 8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5"/>
                  <a:gd name="T52" fmla="*/ 0 h 82"/>
                  <a:gd name="T53" fmla="*/ 135 w 135"/>
                  <a:gd name="T54" fmla="*/ 82 h 8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5" h="82">
                    <a:moveTo>
                      <a:pt x="66" y="55"/>
                    </a:moveTo>
                    <a:lnTo>
                      <a:pt x="53" y="60"/>
                    </a:lnTo>
                    <a:lnTo>
                      <a:pt x="39" y="67"/>
                    </a:lnTo>
                    <a:lnTo>
                      <a:pt x="28" y="75"/>
                    </a:lnTo>
                    <a:lnTo>
                      <a:pt x="19" y="82"/>
                    </a:lnTo>
                    <a:lnTo>
                      <a:pt x="0" y="13"/>
                    </a:lnTo>
                    <a:lnTo>
                      <a:pt x="6" y="10"/>
                    </a:lnTo>
                    <a:lnTo>
                      <a:pt x="14" y="7"/>
                    </a:lnTo>
                    <a:lnTo>
                      <a:pt x="30" y="3"/>
                    </a:lnTo>
                    <a:lnTo>
                      <a:pt x="50" y="0"/>
                    </a:lnTo>
                    <a:lnTo>
                      <a:pt x="61" y="0"/>
                    </a:lnTo>
                    <a:lnTo>
                      <a:pt x="69" y="0"/>
                    </a:lnTo>
                    <a:lnTo>
                      <a:pt x="135" y="58"/>
                    </a:lnTo>
                    <a:lnTo>
                      <a:pt x="119" y="55"/>
                    </a:lnTo>
                    <a:lnTo>
                      <a:pt x="102" y="54"/>
                    </a:lnTo>
                    <a:lnTo>
                      <a:pt x="86" y="54"/>
                    </a:lnTo>
                    <a:lnTo>
                      <a:pt x="66" y="55"/>
                    </a:lnTo>
                    <a:close/>
                  </a:path>
                </a:pathLst>
              </a:custGeom>
              <a:solidFill>
                <a:srgbClr val="007F00"/>
              </a:solidFill>
              <a:ln w="0">
                <a:solidFill>
                  <a:srgbClr val="000000"/>
                </a:solidFill>
                <a:round/>
              </a:ln>
            </p:spPr>
            <p:txBody>
              <a:bodyPr/>
              <a:lstStyle/>
              <a:p>
                <a:pPr fontAlgn="base">
                  <a:spcBef>
                    <a:spcPct val="0"/>
                  </a:spcBef>
                  <a:spcAft>
                    <a:spcPct val="0"/>
                  </a:spcAft>
                </a:pPr>
                <a:endParaRPr lang="es-ES" smtClean="0">
                  <a:solidFill>
                    <a:srgbClr val="000000"/>
                  </a:solidFill>
                </a:endParaRPr>
              </a:p>
            </p:txBody>
          </p:sp>
          <p:sp>
            <p:nvSpPr>
              <p:cNvPr id="272" name="Line 173"/>
              <p:cNvSpPr>
                <a:spLocks noChangeShapeType="1"/>
              </p:cNvSpPr>
              <p:nvPr/>
            </p:nvSpPr>
            <p:spPr bwMode="auto">
              <a:xfrm>
                <a:off x="3882" y="1864"/>
                <a:ext cx="53" cy="58"/>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73" name="Line 174"/>
              <p:cNvSpPr>
                <a:spLocks noChangeShapeType="1"/>
              </p:cNvSpPr>
              <p:nvPr/>
            </p:nvSpPr>
            <p:spPr bwMode="auto">
              <a:xfrm>
                <a:off x="3832" y="1875"/>
                <a:ext cx="25" cy="65"/>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74" name="Line 175"/>
              <p:cNvSpPr>
                <a:spLocks noChangeShapeType="1"/>
              </p:cNvSpPr>
              <p:nvPr/>
            </p:nvSpPr>
            <p:spPr bwMode="auto">
              <a:xfrm flipH="1" flipV="1">
                <a:off x="3843" y="1871"/>
                <a:ext cx="31" cy="61"/>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75" name="Line 176"/>
              <p:cNvSpPr>
                <a:spLocks noChangeShapeType="1"/>
              </p:cNvSpPr>
              <p:nvPr/>
            </p:nvSpPr>
            <p:spPr bwMode="auto">
              <a:xfrm>
                <a:off x="3868" y="1865"/>
                <a:ext cx="44"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sp>
            <p:nvSpPr>
              <p:cNvPr id="276" name="Line 177"/>
              <p:cNvSpPr>
                <a:spLocks noChangeShapeType="1"/>
              </p:cNvSpPr>
              <p:nvPr/>
            </p:nvSpPr>
            <p:spPr bwMode="auto">
              <a:xfrm>
                <a:off x="3854" y="1867"/>
                <a:ext cx="36" cy="57"/>
              </a:xfrm>
              <a:prstGeom prst="line">
                <a:avLst/>
              </a:prstGeom>
              <a:noFill/>
              <a:ln w="0">
                <a:solidFill>
                  <a:srgbClr val="000000"/>
                </a:solidFill>
                <a:round/>
              </a:ln>
              <a:extLst>
                <a:ext uri="{909E8E84-426E-40DD-AFC4-6F175D3DCCD1}">
                  <a14:hiddenFill xmlns:a14="http://schemas.microsoft.com/office/drawing/2010/main">
                    <a:noFill/>
                  </a14:hiddenFill>
                </a:ext>
              </a:extLst>
            </p:spPr>
            <p:txBody>
              <a:bodyPr/>
              <a:lstStyle/>
              <a:p>
                <a:pPr fontAlgn="base">
                  <a:spcBef>
                    <a:spcPct val="0"/>
                  </a:spcBef>
                  <a:spcAft>
                    <a:spcPct val="0"/>
                  </a:spcAft>
                </a:pPr>
                <a:endParaRPr lang="es-ES" smtClean="0">
                  <a:solidFill>
                    <a:srgbClr val="000000"/>
                  </a:solidFill>
                </a:endParaRPr>
              </a:p>
            </p:txBody>
          </p:sp>
        </p:grpSp>
      </p:grpSp>
      <p:sp>
        <p:nvSpPr>
          <p:cNvPr id="295" name="Freeform 178"/>
          <p:cNvSpPr/>
          <p:nvPr/>
        </p:nvSpPr>
        <p:spPr bwMode="auto">
          <a:xfrm>
            <a:off x="2275111" y="4743028"/>
            <a:ext cx="249237" cy="207962"/>
          </a:xfrm>
          <a:custGeom>
            <a:avLst/>
            <a:gdLst>
              <a:gd name="T0" fmla="*/ 2147483647 w 157"/>
              <a:gd name="T1" fmla="*/ 2147483647 h 122"/>
              <a:gd name="T2" fmla="*/ 2147483647 w 157"/>
              <a:gd name="T3" fmla="*/ 2147483647 h 122"/>
              <a:gd name="T4" fmla="*/ 2147483647 w 157"/>
              <a:gd name="T5" fmla="*/ 2147483647 h 122"/>
              <a:gd name="T6" fmla="*/ 2147483647 w 157"/>
              <a:gd name="T7" fmla="*/ 2147483647 h 122"/>
              <a:gd name="T8" fmla="*/ 0 w 157"/>
              <a:gd name="T9" fmla="*/ 2147483647 h 122"/>
              <a:gd name="T10" fmla="*/ 0 w 157"/>
              <a:gd name="T11" fmla="*/ 2147483647 h 122"/>
              <a:gd name="T12" fmla="*/ 2147483647 w 157"/>
              <a:gd name="T13" fmla="*/ 2147483647 h 122"/>
              <a:gd name="T14" fmla="*/ 2147483647 w 157"/>
              <a:gd name="T15" fmla="*/ 2147483647 h 122"/>
              <a:gd name="T16" fmla="*/ 2147483647 w 157"/>
              <a:gd name="T17" fmla="*/ 2147483647 h 122"/>
              <a:gd name="T18" fmla="*/ 2147483647 w 157"/>
              <a:gd name="T19" fmla="*/ 2147483647 h 122"/>
              <a:gd name="T20" fmla="*/ 2147483647 w 157"/>
              <a:gd name="T21" fmla="*/ 2147483647 h 122"/>
              <a:gd name="T22" fmla="*/ 2147483647 w 157"/>
              <a:gd name="T23" fmla="*/ 2147483647 h 122"/>
              <a:gd name="T24" fmla="*/ 2147483647 w 157"/>
              <a:gd name="T25" fmla="*/ 2147483647 h 122"/>
              <a:gd name="T26" fmla="*/ 2147483647 w 157"/>
              <a:gd name="T27" fmla="*/ 2147483647 h 122"/>
              <a:gd name="T28" fmla="*/ 2147483647 w 157"/>
              <a:gd name="T29" fmla="*/ 2147483647 h 122"/>
              <a:gd name="T30" fmla="*/ 2147483647 w 157"/>
              <a:gd name="T31" fmla="*/ 2147483647 h 122"/>
              <a:gd name="T32" fmla="*/ 2147483647 w 157"/>
              <a:gd name="T33" fmla="*/ 2147483647 h 122"/>
              <a:gd name="T34" fmla="*/ 2147483647 w 157"/>
              <a:gd name="T35" fmla="*/ 2147483647 h 122"/>
              <a:gd name="T36" fmla="*/ 2147483647 w 157"/>
              <a:gd name="T37" fmla="*/ 2147483647 h 122"/>
              <a:gd name="T38" fmla="*/ 2147483647 w 157"/>
              <a:gd name="T39" fmla="*/ 2147483647 h 122"/>
              <a:gd name="T40" fmla="*/ 2147483647 w 157"/>
              <a:gd name="T41" fmla="*/ 2147483647 h 122"/>
              <a:gd name="T42" fmla="*/ 2147483647 w 157"/>
              <a:gd name="T43" fmla="*/ 2147483647 h 122"/>
              <a:gd name="T44" fmla="*/ 2147483647 w 157"/>
              <a:gd name="T45" fmla="*/ 2147483647 h 122"/>
              <a:gd name="T46" fmla="*/ 2147483647 w 157"/>
              <a:gd name="T47" fmla="*/ 2147483647 h 122"/>
              <a:gd name="T48" fmla="*/ 2147483647 w 157"/>
              <a:gd name="T49" fmla="*/ 2147483647 h 122"/>
              <a:gd name="T50" fmla="*/ 2147483647 w 157"/>
              <a:gd name="T51" fmla="*/ 2147483647 h 122"/>
              <a:gd name="T52" fmla="*/ 2147483647 w 157"/>
              <a:gd name="T53" fmla="*/ 2147483647 h 122"/>
              <a:gd name="T54" fmla="*/ 2147483647 w 157"/>
              <a:gd name="T55" fmla="*/ 0 h 122"/>
              <a:gd name="T56" fmla="*/ 2147483647 w 157"/>
              <a:gd name="T57" fmla="*/ 0 h 122"/>
              <a:gd name="T58" fmla="*/ 2147483647 w 157"/>
              <a:gd name="T59" fmla="*/ 2147483647 h 1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7"/>
              <a:gd name="T91" fmla="*/ 0 h 122"/>
              <a:gd name="T92" fmla="*/ 157 w 157"/>
              <a:gd name="T93" fmla="*/ 122 h 1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7" h="122">
                <a:moveTo>
                  <a:pt x="22" y="2"/>
                </a:moveTo>
                <a:lnTo>
                  <a:pt x="13" y="5"/>
                </a:lnTo>
                <a:lnTo>
                  <a:pt x="5" y="9"/>
                </a:lnTo>
                <a:lnTo>
                  <a:pt x="2" y="15"/>
                </a:lnTo>
                <a:lnTo>
                  <a:pt x="0" y="24"/>
                </a:lnTo>
                <a:lnTo>
                  <a:pt x="0" y="45"/>
                </a:lnTo>
                <a:lnTo>
                  <a:pt x="5" y="71"/>
                </a:lnTo>
                <a:lnTo>
                  <a:pt x="11" y="83"/>
                </a:lnTo>
                <a:lnTo>
                  <a:pt x="22" y="95"/>
                </a:lnTo>
                <a:lnTo>
                  <a:pt x="36" y="104"/>
                </a:lnTo>
                <a:lnTo>
                  <a:pt x="52" y="111"/>
                </a:lnTo>
                <a:lnTo>
                  <a:pt x="69" y="117"/>
                </a:lnTo>
                <a:lnTo>
                  <a:pt x="85" y="120"/>
                </a:lnTo>
                <a:lnTo>
                  <a:pt x="105" y="122"/>
                </a:lnTo>
                <a:lnTo>
                  <a:pt x="121" y="119"/>
                </a:lnTo>
                <a:lnTo>
                  <a:pt x="138" y="113"/>
                </a:lnTo>
                <a:lnTo>
                  <a:pt x="149" y="105"/>
                </a:lnTo>
                <a:lnTo>
                  <a:pt x="154" y="96"/>
                </a:lnTo>
                <a:lnTo>
                  <a:pt x="157" y="84"/>
                </a:lnTo>
                <a:lnTo>
                  <a:pt x="157" y="74"/>
                </a:lnTo>
                <a:lnTo>
                  <a:pt x="152" y="62"/>
                </a:lnTo>
                <a:lnTo>
                  <a:pt x="143" y="50"/>
                </a:lnTo>
                <a:lnTo>
                  <a:pt x="130" y="39"/>
                </a:lnTo>
                <a:lnTo>
                  <a:pt x="96" y="20"/>
                </a:lnTo>
                <a:lnTo>
                  <a:pt x="83" y="12"/>
                </a:lnTo>
                <a:lnTo>
                  <a:pt x="69" y="6"/>
                </a:lnTo>
                <a:lnTo>
                  <a:pt x="55" y="2"/>
                </a:lnTo>
                <a:lnTo>
                  <a:pt x="41" y="0"/>
                </a:lnTo>
                <a:lnTo>
                  <a:pt x="30" y="0"/>
                </a:lnTo>
                <a:lnTo>
                  <a:pt x="22" y="2"/>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6" name="Freeform 179"/>
          <p:cNvSpPr/>
          <p:nvPr/>
        </p:nvSpPr>
        <p:spPr bwMode="auto">
          <a:xfrm>
            <a:off x="4565873" y="6186065"/>
            <a:ext cx="315913" cy="174625"/>
          </a:xfrm>
          <a:custGeom>
            <a:avLst/>
            <a:gdLst>
              <a:gd name="T0" fmla="*/ 2147483647 w 199"/>
              <a:gd name="T1" fmla="*/ 2147483647 h 102"/>
              <a:gd name="T2" fmla="*/ 2147483647 w 199"/>
              <a:gd name="T3" fmla="*/ 2147483647 h 102"/>
              <a:gd name="T4" fmla="*/ 2147483647 w 199"/>
              <a:gd name="T5" fmla="*/ 2147483647 h 102"/>
              <a:gd name="T6" fmla="*/ 2147483647 w 199"/>
              <a:gd name="T7" fmla="*/ 2147483647 h 102"/>
              <a:gd name="T8" fmla="*/ 2147483647 w 199"/>
              <a:gd name="T9" fmla="*/ 2147483647 h 102"/>
              <a:gd name="T10" fmla="*/ 2147483647 w 199"/>
              <a:gd name="T11" fmla="*/ 2147483647 h 102"/>
              <a:gd name="T12" fmla="*/ 2147483647 w 199"/>
              <a:gd name="T13" fmla="*/ 2147483647 h 102"/>
              <a:gd name="T14" fmla="*/ 2147483647 w 199"/>
              <a:gd name="T15" fmla="*/ 2147483647 h 102"/>
              <a:gd name="T16" fmla="*/ 2147483647 w 199"/>
              <a:gd name="T17" fmla="*/ 2147483647 h 102"/>
              <a:gd name="T18" fmla="*/ 0 w 199"/>
              <a:gd name="T19" fmla="*/ 2147483647 h 102"/>
              <a:gd name="T20" fmla="*/ 0 w 199"/>
              <a:gd name="T21" fmla="*/ 2147483647 h 102"/>
              <a:gd name="T22" fmla="*/ 2147483647 w 199"/>
              <a:gd name="T23" fmla="*/ 2147483647 h 102"/>
              <a:gd name="T24" fmla="*/ 2147483647 w 199"/>
              <a:gd name="T25" fmla="*/ 2147483647 h 102"/>
              <a:gd name="T26" fmla="*/ 2147483647 w 199"/>
              <a:gd name="T27" fmla="*/ 2147483647 h 102"/>
              <a:gd name="T28" fmla="*/ 2147483647 w 199"/>
              <a:gd name="T29" fmla="*/ 2147483647 h 102"/>
              <a:gd name="T30" fmla="*/ 2147483647 w 199"/>
              <a:gd name="T31" fmla="*/ 0 h 102"/>
              <a:gd name="T32" fmla="*/ 2147483647 w 199"/>
              <a:gd name="T33" fmla="*/ 2147483647 h 102"/>
              <a:gd name="T34" fmla="*/ 2147483647 w 199"/>
              <a:gd name="T35" fmla="*/ 2147483647 h 102"/>
              <a:gd name="T36" fmla="*/ 2147483647 w 199"/>
              <a:gd name="T37" fmla="*/ 2147483647 h 102"/>
              <a:gd name="T38" fmla="*/ 2147483647 w 199"/>
              <a:gd name="T39" fmla="*/ 2147483647 h 102"/>
              <a:gd name="T40" fmla="*/ 2147483647 w 199"/>
              <a:gd name="T41" fmla="*/ 2147483647 h 102"/>
              <a:gd name="T42" fmla="*/ 2147483647 w 199"/>
              <a:gd name="T43" fmla="*/ 2147483647 h 102"/>
              <a:gd name="T44" fmla="*/ 2147483647 w 199"/>
              <a:gd name="T45" fmla="*/ 2147483647 h 102"/>
              <a:gd name="T46" fmla="*/ 2147483647 w 199"/>
              <a:gd name="T47" fmla="*/ 2147483647 h 102"/>
              <a:gd name="T48" fmla="*/ 2147483647 w 199"/>
              <a:gd name="T49" fmla="*/ 2147483647 h 102"/>
              <a:gd name="T50" fmla="*/ 2147483647 w 199"/>
              <a:gd name="T51" fmla="*/ 2147483647 h 102"/>
              <a:gd name="T52" fmla="*/ 2147483647 w 199"/>
              <a:gd name="T53" fmla="*/ 2147483647 h 1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9"/>
              <a:gd name="T82" fmla="*/ 0 h 102"/>
              <a:gd name="T83" fmla="*/ 199 w 199"/>
              <a:gd name="T84" fmla="*/ 102 h 10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9" h="102">
                <a:moveTo>
                  <a:pt x="193" y="96"/>
                </a:moveTo>
                <a:lnTo>
                  <a:pt x="174" y="102"/>
                </a:lnTo>
                <a:lnTo>
                  <a:pt x="146" y="102"/>
                </a:lnTo>
                <a:lnTo>
                  <a:pt x="110" y="96"/>
                </a:lnTo>
                <a:lnTo>
                  <a:pt x="66" y="85"/>
                </a:lnTo>
                <a:lnTo>
                  <a:pt x="44" y="79"/>
                </a:lnTo>
                <a:lnTo>
                  <a:pt x="28" y="70"/>
                </a:lnTo>
                <a:lnTo>
                  <a:pt x="14" y="60"/>
                </a:lnTo>
                <a:lnTo>
                  <a:pt x="5" y="49"/>
                </a:lnTo>
                <a:lnTo>
                  <a:pt x="0" y="39"/>
                </a:lnTo>
                <a:lnTo>
                  <a:pt x="0" y="28"/>
                </a:lnTo>
                <a:lnTo>
                  <a:pt x="3" y="19"/>
                </a:lnTo>
                <a:lnTo>
                  <a:pt x="14" y="12"/>
                </a:lnTo>
                <a:lnTo>
                  <a:pt x="28" y="4"/>
                </a:lnTo>
                <a:lnTo>
                  <a:pt x="44" y="1"/>
                </a:lnTo>
                <a:lnTo>
                  <a:pt x="63" y="0"/>
                </a:lnTo>
                <a:lnTo>
                  <a:pt x="83" y="1"/>
                </a:lnTo>
                <a:lnTo>
                  <a:pt x="102" y="4"/>
                </a:lnTo>
                <a:lnTo>
                  <a:pt x="122" y="10"/>
                </a:lnTo>
                <a:lnTo>
                  <a:pt x="141" y="19"/>
                </a:lnTo>
                <a:lnTo>
                  <a:pt x="157" y="28"/>
                </a:lnTo>
                <a:lnTo>
                  <a:pt x="182" y="51"/>
                </a:lnTo>
                <a:lnTo>
                  <a:pt x="196" y="70"/>
                </a:lnTo>
                <a:lnTo>
                  <a:pt x="199" y="78"/>
                </a:lnTo>
                <a:lnTo>
                  <a:pt x="199" y="85"/>
                </a:lnTo>
                <a:lnTo>
                  <a:pt x="199" y="91"/>
                </a:lnTo>
                <a:lnTo>
                  <a:pt x="193" y="96"/>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7" name="Freeform 180"/>
          <p:cNvSpPr/>
          <p:nvPr/>
        </p:nvSpPr>
        <p:spPr bwMode="auto">
          <a:xfrm>
            <a:off x="3314923" y="6073353"/>
            <a:ext cx="285750" cy="195262"/>
          </a:xfrm>
          <a:custGeom>
            <a:avLst/>
            <a:gdLst>
              <a:gd name="T0" fmla="*/ 2147483647 w 180"/>
              <a:gd name="T1" fmla="*/ 2147483647 h 114"/>
              <a:gd name="T2" fmla="*/ 2147483647 w 180"/>
              <a:gd name="T3" fmla="*/ 2147483647 h 114"/>
              <a:gd name="T4" fmla="*/ 0 w 180"/>
              <a:gd name="T5" fmla="*/ 2147483647 h 114"/>
              <a:gd name="T6" fmla="*/ 2147483647 w 180"/>
              <a:gd name="T7" fmla="*/ 2147483647 h 114"/>
              <a:gd name="T8" fmla="*/ 2147483647 w 180"/>
              <a:gd name="T9" fmla="*/ 2147483647 h 114"/>
              <a:gd name="T10" fmla="*/ 2147483647 w 180"/>
              <a:gd name="T11" fmla="*/ 2147483647 h 114"/>
              <a:gd name="T12" fmla="*/ 2147483647 w 180"/>
              <a:gd name="T13" fmla="*/ 2147483647 h 114"/>
              <a:gd name="T14" fmla="*/ 2147483647 w 180"/>
              <a:gd name="T15" fmla="*/ 2147483647 h 114"/>
              <a:gd name="T16" fmla="*/ 2147483647 w 180"/>
              <a:gd name="T17" fmla="*/ 2147483647 h 114"/>
              <a:gd name="T18" fmla="*/ 2147483647 w 180"/>
              <a:gd name="T19" fmla="*/ 2147483647 h 114"/>
              <a:gd name="T20" fmla="*/ 2147483647 w 180"/>
              <a:gd name="T21" fmla="*/ 2147483647 h 114"/>
              <a:gd name="T22" fmla="*/ 2147483647 w 180"/>
              <a:gd name="T23" fmla="*/ 2147483647 h 114"/>
              <a:gd name="T24" fmla="*/ 2147483647 w 180"/>
              <a:gd name="T25" fmla="*/ 2147483647 h 114"/>
              <a:gd name="T26" fmla="*/ 2147483647 w 180"/>
              <a:gd name="T27" fmla="*/ 2147483647 h 114"/>
              <a:gd name="T28" fmla="*/ 2147483647 w 180"/>
              <a:gd name="T29" fmla="*/ 2147483647 h 114"/>
              <a:gd name="T30" fmla="*/ 2147483647 w 180"/>
              <a:gd name="T31" fmla="*/ 2147483647 h 114"/>
              <a:gd name="T32" fmla="*/ 2147483647 w 180"/>
              <a:gd name="T33" fmla="*/ 2147483647 h 114"/>
              <a:gd name="T34" fmla="*/ 2147483647 w 180"/>
              <a:gd name="T35" fmla="*/ 2147483647 h 114"/>
              <a:gd name="T36" fmla="*/ 2147483647 w 180"/>
              <a:gd name="T37" fmla="*/ 2147483647 h 114"/>
              <a:gd name="T38" fmla="*/ 2147483647 w 180"/>
              <a:gd name="T39" fmla="*/ 2147483647 h 114"/>
              <a:gd name="T40" fmla="*/ 2147483647 w 180"/>
              <a:gd name="T41" fmla="*/ 2147483647 h 114"/>
              <a:gd name="T42" fmla="*/ 2147483647 w 180"/>
              <a:gd name="T43" fmla="*/ 2147483647 h 114"/>
              <a:gd name="T44" fmla="*/ 2147483647 w 180"/>
              <a:gd name="T45" fmla="*/ 2147483647 h 114"/>
              <a:gd name="T46" fmla="*/ 2147483647 w 180"/>
              <a:gd name="T47" fmla="*/ 2147483647 h 114"/>
              <a:gd name="T48" fmla="*/ 2147483647 w 180"/>
              <a:gd name="T49" fmla="*/ 0 h 114"/>
              <a:gd name="T50" fmla="*/ 2147483647 w 180"/>
              <a:gd name="T51" fmla="*/ 2147483647 h 114"/>
              <a:gd name="T52" fmla="*/ 2147483647 w 180"/>
              <a:gd name="T53" fmla="*/ 2147483647 h 1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0"/>
              <a:gd name="T82" fmla="*/ 0 h 114"/>
              <a:gd name="T83" fmla="*/ 180 w 180"/>
              <a:gd name="T84" fmla="*/ 114 h 1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0" h="114">
                <a:moveTo>
                  <a:pt x="14" y="3"/>
                </a:moveTo>
                <a:lnTo>
                  <a:pt x="3" y="13"/>
                </a:lnTo>
                <a:lnTo>
                  <a:pt x="0" y="28"/>
                </a:lnTo>
                <a:lnTo>
                  <a:pt x="8" y="49"/>
                </a:lnTo>
                <a:lnTo>
                  <a:pt x="22" y="73"/>
                </a:lnTo>
                <a:lnTo>
                  <a:pt x="33" y="85"/>
                </a:lnTo>
                <a:lnTo>
                  <a:pt x="47" y="94"/>
                </a:lnTo>
                <a:lnTo>
                  <a:pt x="66" y="103"/>
                </a:lnTo>
                <a:lnTo>
                  <a:pt x="83" y="109"/>
                </a:lnTo>
                <a:lnTo>
                  <a:pt x="102" y="112"/>
                </a:lnTo>
                <a:lnTo>
                  <a:pt x="122" y="114"/>
                </a:lnTo>
                <a:lnTo>
                  <a:pt x="138" y="112"/>
                </a:lnTo>
                <a:lnTo>
                  <a:pt x="155" y="108"/>
                </a:lnTo>
                <a:lnTo>
                  <a:pt x="169" y="100"/>
                </a:lnTo>
                <a:lnTo>
                  <a:pt x="177" y="91"/>
                </a:lnTo>
                <a:lnTo>
                  <a:pt x="180" y="82"/>
                </a:lnTo>
                <a:lnTo>
                  <a:pt x="180" y="70"/>
                </a:lnTo>
                <a:lnTo>
                  <a:pt x="174" y="60"/>
                </a:lnTo>
                <a:lnTo>
                  <a:pt x="166" y="48"/>
                </a:lnTo>
                <a:lnTo>
                  <a:pt x="152" y="39"/>
                </a:lnTo>
                <a:lnTo>
                  <a:pt x="135" y="28"/>
                </a:lnTo>
                <a:lnTo>
                  <a:pt x="97" y="13"/>
                </a:lnTo>
                <a:lnTo>
                  <a:pt x="61" y="4"/>
                </a:lnTo>
                <a:lnTo>
                  <a:pt x="47" y="1"/>
                </a:lnTo>
                <a:lnTo>
                  <a:pt x="36" y="0"/>
                </a:lnTo>
                <a:lnTo>
                  <a:pt x="25" y="1"/>
                </a:lnTo>
                <a:lnTo>
                  <a:pt x="14" y="3"/>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8" name="Freeform 181"/>
          <p:cNvSpPr/>
          <p:nvPr/>
        </p:nvSpPr>
        <p:spPr bwMode="auto">
          <a:xfrm>
            <a:off x="6496273" y="4190578"/>
            <a:ext cx="246063" cy="212725"/>
          </a:xfrm>
          <a:custGeom>
            <a:avLst/>
            <a:gdLst>
              <a:gd name="T0" fmla="*/ 2147483647 w 155"/>
              <a:gd name="T1" fmla="*/ 2147483647 h 125"/>
              <a:gd name="T2" fmla="*/ 2147483647 w 155"/>
              <a:gd name="T3" fmla="*/ 2147483647 h 125"/>
              <a:gd name="T4" fmla="*/ 2147483647 w 155"/>
              <a:gd name="T5" fmla="*/ 2147483647 h 125"/>
              <a:gd name="T6" fmla="*/ 2147483647 w 155"/>
              <a:gd name="T7" fmla="*/ 2147483647 h 125"/>
              <a:gd name="T8" fmla="*/ 2147483647 w 155"/>
              <a:gd name="T9" fmla="*/ 2147483647 h 125"/>
              <a:gd name="T10" fmla="*/ 2147483647 w 155"/>
              <a:gd name="T11" fmla="*/ 2147483647 h 125"/>
              <a:gd name="T12" fmla="*/ 2147483647 w 155"/>
              <a:gd name="T13" fmla="*/ 2147483647 h 125"/>
              <a:gd name="T14" fmla="*/ 2147483647 w 155"/>
              <a:gd name="T15" fmla="*/ 2147483647 h 125"/>
              <a:gd name="T16" fmla="*/ 2147483647 w 155"/>
              <a:gd name="T17" fmla="*/ 2147483647 h 125"/>
              <a:gd name="T18" fmla="*/ 2147483647 w 155"/>
              <a:gd name="T19" fmla="*/ 2147483647 h 125"/>
              <a:gd name="T20" fmla="*/ 0 w 155"/>
              <a:gd name="T21" fmla="*/ 2147483647 h 125"/>
              <a:gd name="T22" fmla="*/ 0 w 155"/>
              <a:gd name="T23" fmla="*/ 2147483647 h 125"/>
              <a:gd name="T24" fmla="*/ 2147483647 w 155"/>
              <a:gd name="T25" fmla="*/ 2147483647 h 125"/>
              <a:gd name="T26" fmla="*/ 2147483647 w 155"/>
              <a:gd name="T27" fmla="*/ 2147483647 h 125"/>
              <a:gd name="T28" fmla="*/ 2147483647 w 155"/>
              <a:gd name="T29" fmla="*/ 2147483647 h 125"/>
              <a:gd name="T30" fmla="*/ 2147483647 w 155"/>
              <a:gd name="T31" fmla="*/ 2147483647 h 125"/>
              <a:gd name="T32" fmla="*/ 2147483647 w 155"/>
              <a:gd name="T33" fmla="*/ 0 h 125"/>
              <a:gd name="T34" fmla="*/ 2147483647 w 155"/>
              <a:gd name="T35" fmla="*/ 2147483647 h 125"/>
              <a:gd name="T36" fmla="*/ 2147483647 w 155"/>
              <a:gd name="T37" fmla="*/ 2147483647 h 125"/>
              <a:gd name="T38" fmla="*/ 2147483647 w 155"/>
              <a:gd name="T39" fmla="*/ 2147483647 h 125"/>
              <a:gd name="T40" fmla="*/ 2147483647 w 155"/>
              <a:gd name="T41" fmla="*/ 2147483647 h 125"/>
              <a:gd name="T42" fmla="*/ 2147483647 w 155"/>
              <a:gd name="T43" fmla="*/ 2147483647 h 125"/>
              <a:gd name="T44" fmla="*/ 2147483647 w 155"/>
              <a:gd name="T45" fmla="*/ 2147483647 h 125"/>
              <a:gd name="T46" fmla="*/ 2147483647 w 155"/>
              <a:gd name="T47" fmla="*/ 2147483647 h 125"/>
              <a:gd name="T48" fmla="*/ 2147483647 w 155"/>
              <a:gd name="T49" fmla="*/ 2147483647 h 125"/>
              <a:gd name="T50" fmla="*/ 2147483647 w 155"/>
              <a:gd name="T51" fmla="*/ 2147483647 h 125"/>
              <a:gd name="T52" fmla="*/ 2147483647 w 155"/>
              <a:gd name="T53" fmla="*/ 2147483647 h 125"/>
              <a:gd name="T54" fmla="*/ 2147483647 w 155"/>
              <a:gd name="T55" fmla="*/ 2147483647 h 125"/>
              <a:gd name="T56" fmla="*/ 2147483647 w 155"/>
              <a:gd name="T57" fmla="*/ 2147483647 h 125"/>
              <a:gd name="T58" fmla="*/ 2147483647 w 155"/>
              <a:gd name="T59" fmla="*/ 2147483647 h 1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55"/>
              <a:gd name="T91" fmla="*/ 0 h 125"/>
              <a:gd name="T92" fmla="*/ 155 w 155"/>
              <a:gd name="T93" fmla="*/ 125 h 1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55" h="125">
                <a:moveTo>
                  <a:pt x="125" y="123"/>
                </a:moveTo>
                <a:lnTo>
                  <a:pt x="114" y="125"/>
                </a:lnTo>
                <a:lnTo>
                  <a:pt x="103" y="123"/>
                </a:lnTo>
                <a:lnTo>
                  <a:pt x="92" y="120"/>
                </a:lnTo>
                <a:lnTo>
                  <a:pt x="81" y="116"/>
                </a:lnTo>
                <a:lnTo>
                  <a:pt x="67" y="110"/>
                </a:lnTo>
                <a:lnTo>
                  <a:pt x="53" y="101"/>
                </a:lnTo>
                <a:lnTo>
                  <a:pt x="22" y="81"/>
                </a:lnTo>
                <a:lnTo>
                  <a:pt x="11" y="69"/>
                </a:lnTo>
                <a:lnTo>
                  <a:pt x="3" y="57"/>
                </a:lnTo>
                <a:lnTo>
                  <a:pt x="0" y="45"/>
                </a:lnTo>
                <a:lnTo>
                  <a:pt x="0" y="33"/>
                </a:lnTo>
                <a:lnTo>
                  <a:pt x="6" y="23"/>
                </a:lnTo>
                <a:lnTo>
                  <a:pt x="14" y="14"/>
                </a:lnTo>
                <a:lnTo>
                  <a:pt x="28" y="6"/>
                </a:lnTo>
                <a:lnTo>
                  <a:pt x="42" y="2"/>
                </a:lnTo>
                <a:lnTo>
                  <a:pt x="61" y="0"/>
                </a:lnTo>
                <a:lnTo>
                  <a:pt x="78" y="2"/>
                </a:lnTo>
                <a:lnTo>
                  <a:pt x="97" y="5"/>
                </a:lnTo>
                <a:lnTo>
                  <a:pt x="111" y="11"/>
                </a:lnTo>
                <a:lnTo>
                  <a:pt x="128" y="20"/>
                </a:lnTo>
                <a:lnTo>
                  <a:pt x="139" y="30"/>
                </a:lnTo>
                <a:lnTo>
                  <a:pt x="147" y="42"/>
                </a:lnTo>
                <a:lnTo>
                  <a:pt x="152" y="56"/>
                </a:lnTo>
                <a:lnTo>
                  <a:pt x="155" y="81"/>
                </a:lnTo>
                <a:lnTo>
                  <a:pt x="150" y="102"/>
                </a:lnTo>
                <a:lnTo>
                  <a:pt x="147" y="110"/>
                </a:lnTo>
                <a:lnTo>
                  <a:pt x="141" y="116"/>
                </a:lnTo>
                <a:lnTo>
                  <a:pt x="133" y="120"/>
                </a:lnTo>
                <a:lnTo>
                  <a:pt x="125" y="123"/>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299" name="Freeform 182"/>
          <p:cNvSpPr/>
          <p:nvPr/>
        </p:nvSpPr>
        <p:spPr bwMode="auto">
          <a:xfrm>
            <a:off x="2397348" y="6120978"/>
            <a:ext cx="280988" cy="163512"/>
          </a:xfrm>
          <a:custGeom>
            <a:avLst/>
            <a:gdLst>
              <a:gd name="T0" fmla="*/ 2147483647 w 177"/>
              <a:gd name="T1" fmla="*/ 2147483647 h 96"/>
              <a:gd name="T2" fmla="*/ 2147483647 w 177"/>
              <a:gd name="T3" fmla="*/ 2147483647 h 96"/>
              <a:gd name="T4" fmla="*/ 2147483647 w 177"/>
              <a:gd name="T5" fmla="*/ 2147483647 h 96"/>
              <a:gd name="T6" fmla="*/ 2147483647 w 177"/>
              <a:gd name="T7" fmla="*/ 2147483647 h 96"/>
              <a:gd name="T8" fmla="*/ 2147483647 w 177"/>
              <a:gd name="T9" fmla="*/ 2147483647 h 96"/>
              <a:gd name="T10" fmla="*/ 2147483647 w 177"/>
              <a:gd name="T11" fmla="*/ 0 h 96"/>
              <a:gd name="T12" fmla="*/ 2147483647 w 177"/>
              <a:gd name="T13" fmla="*/ 2147483647 h 96"/>
              <a:gd name="T14" fmla="*/ 2147483647 w 177"/>
              <a:gd name="T15" fmla="*/ 2147483647 h 96"/>
              <a:gd name="T16" fmla="*/ 2147483647 w 177"/>
              <a:gd name="T17" fmla="*/ 2147483647 h 96"/>
              <a:gd name="T18" fmla="*/ 2147483647 w 177"/>
              <a:gd name="T19" fmla="*/ 2147483647 h 96"/>
              <a:gd name="T20" fmla="*/ 2147483647 w 177"/>
              <a:gd name="T21" fmla="*/ 2147483647 h 96"/>
              <a:gd name="T22" fmla="*/ 2147483647 w 177"/>
              <a:gd name="T23" fmla="*/ 2147483647 h 96"/>
              <a:gd name="T24" fmla="*/ 2147483647 w 177"/>
              <a:gd name="T25" fmla="*/ 2147483647 h 96"/>
              <a:gd name="T26" fmla="*/ 0 w 177"/>
              <a:gd name="T27" fmla="*/ 2147483647 h 96"/>
              <a:gd name="T28" fmla="*/ 0 w 177"/>
              <a:gd name="T29" fmla="*/ 2147483647 h 96"/>
              <a:gd name="T30" fmla="*/ 2147483647 w 177"/>
              <a:gd name="T31" fmla="*/ 2147483647 h 96"/>
              <a:gd name="T32" fmla="*/ 2147483647 w 177"/>
              <a:gd name="T33" fmla="*/ 2147483647 h 96"/>
              <a:gd name="T34" fmla="*/ 2147483647 w 177"/>
              <a:gd name="T35" fmla="*/ 2147483647 h 96"/>
              <a:gd name="T36" fmla="*/ 2147483647 w 177"/>
              <a:gd name="T37" fmla="*/ 2147483647 h 96"/>
              <a:gd name="T38" fmla="*/ 2147483647 w 177"/>
              <a:gd name="T39" fmla="*/ 2147483647 h 96"/>
              <a:gd name="T40" fmla="*/ 2147483647 w 177"/>
              <a:gd name="T41" fmla="*/ 2147483647 h 96"/>
              <a:gd name="T42" fmla="*/ 2147483647 w 177"/>
              <a:gd name="T43" fmla="*/ 2147483647 h 96"/>
              <a:gd name="T44" fmla="*/ 2147483647 w 177"/>
              <a:gd name="T45" fmla="*/ 2147483647 h 96"/>
              <a:gd name="T46" fmla="*/ 2147483647 w 177"/>
              <a:gd name="T47" fmla="*/ 2147483647 h 96"/>
              <a:gd name="T48" fmla="*/ 2147483647 w 177"/>
              <a:gd name="T49" fmla="*/ 2147483647 h 9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7"/>
              <a:gd name="T76" fmla="*/ 0 h 96"/>
              <a:gd name="T77" fmla="*/ 177 w 177"/>
              <a:gd name="T78" fmla="*/ 96 h 9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7" h="96">
                <a:moveTo>
                  <a:pt x="143" y="66"/>
                </a:moveTo>
                <a:lnTo>
                  <a:pt x="163" y="45"/>
                </a:lnTo>
                <a:lnTo>
                  <a:pt x="174" y="27"/>
                </a:lnTo>
                <a:lnTo>
                  <a:pt x="177" y="15"/>
                </a:lnTo>
                <a:lnTo>
                  <a:pt x="168" y="4"/>
                </a:lnTo>
                <a:lnTo>
                  <a:pt x="152" y="0"/>
                </a:lnTo>
                <a:lnTo>
                  <a:pt x="127" y="1"/>
                </a:lnTo>
                <a:lnTo>
                  <a:pt x="94" y="7"/>
                </a:lnTo>
                <a:lnTo>
                  <a:pt x="58" y="18"/>
                </a:lnTo>
                <a:lnTo>
                  <a:pt x="38" y="25"/>
                </a:lnTo>
                <a:lnTo>
                  <a:pt x="25" y="34"/>
                </a:lnTo>
                <a:lnTo>
                  <a:pt x="11" y="43"/>
                </a:lnTo>
                <a:lnTo>
                  <a:pt x="2" y="54"/>
                </a:lnTo>
                <a:lnTo>
                  <a:pt x="0" y="64"/>
                </a:lnTo>
                <a:lnTo>
                  <a:pt x="0" y="73"/>
                </a:lnTo>
                <a:lnTo>
                  <a:pt x="2" y="82"/>
                </a:lnTo>
                <a:lnTo>
                  <a:pt x="13" y="90"/>
                </a:lnTo>
                <a:lnTo>
                  <a:pt x="25" y="94"/>
                </a:lnTo>
                <a:lnTo>
                  <a:pt x="41" y="96"/>
                </a:lnTo>
                <a:lnTo>
                  <a:pt x="58" y="96"/>
                </a:lnTo>
                <a:lnTo>
                  <a:pt x="77" y="94"/>
                </a:lnTo>
                <a:lnTo>
                  <a:pt x="96" y="90"/>
                </a:lnTo>
                <a:lnTo>
                  <a:pt x="113" y="82"/>
                </a:lnTo>
                <a:lnTo>
                  <a:pt x="130" y="75"/>
                </a:lnTo>
                <a:lnTo>
                  <a:pt x="143" y="66"/>
                </a:lnTo>
                <a:close/>
              </a:path>
            </a:pathLst>
          </a:custGeom>
          <a:solidFill>
            <a:srgbClr val="FF40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0" name="Freeform 183"/>
          <p:cNvSpPr/>
          <p:nvPr/>
        </p:nvSpPr>
        <p:spPr bwMode="auto">
          <a:xfrm>
            <a:off x="2454498" y="5465340"/>
            <a:ext cx="196850" cy="161925"/>
          </a:xfrm>
          <a:custGeom>
            <a:avLst/>
            <a:gdLst>
              <a:gd name="T0" fmla="*/ 2147483647 w 124"/>
              <a:gd name="T1" fmla="*/ 2147483647 h 95"/>
              <a:gd name="T2" fmla="*/ 2147483647 w 124"/>
              <a:gd name="T3" fmla="*/ 2147483647 h 95"/>
              <a:gd name="T4" fmla="*/ 2147483647 w 124"/>
              <a:gd name="T5" fmla="*/ 2147483647 h 95"/>
              <a:gd name="T6" fmla="*/ 2147483647 w 124"/>
              <a:gd name="T7" fmla="*/ 2147483647 h 95"/>
              <a:gd name="T8" fmla="*/ 2147483647 w 124"/>
              <a:gd name="T9" fmla="*/ 2147483647 h 95"/>
              <a:gd name="T10" fmla="*/ 2147483647 w 124"/>
              <a:gd name="T11" fmla="*/ 2147483647 h 95"/>
              <a:gd name="T12" fmla="*/ 2147483647 w 124"/>
              <a:gd name="T13" fmla="*/ 2147483647 h 95"/>
              <a:gd name="T14" fmla="*/ 2147483647 w 124"/>
              <a:gd name="T15" fmla="*/ 2147483647 h 95"/>
              <a:gd name="T16" fmla="*/ 2147483647 w 124"/>
              <a:gd name="T17" fmla="*/ 2147483647 h 95"/>
              <a:gd name="T18" fmla="*/ 2147483647 w 124"/>
              <a:gd name="T19" fmla="*/ 2147483647 h 95"/>
              <a:gd name="T20" fmla="*/ 0 w 124"/>
              <a:gd name="T21" fmla="*/ 2147483647 h 95"/>
              <a:gd name="T22" fmla="*/ 0 w 124"/>
              <a:gd name="T23" fmla="*/ 2147483647 h 95"/>
              <a:gd name="T24" fmla="*/ 2147483647 w 124"/>
              <a:gd name="T25" fmla="*/ 2147483647 h 95"/>
              <a:gd name="T26" fmla="*/ 2147483647 w 124"/>
              <a:gd name="T27" fmla="*/ 2147483647 h 95"/>
              <a:gd name="T28" fmla="*/ 2147483647 w 124"/>
              <a:gd name="T29" fmla="*/ 2147483647 h 95"/>
              <a:gd name="T30" fmla="*/ 2147483647 w 124"/>
              <a:gd name="T31" fmla="*/ 0 h 95"/>
              <a:gd name="T32" fmla="*/ 2147483647 w 124"/>
              <a:gd name="T33" fmla="*/ 2147483647 h 95"/>
              <a:gd name="T34" fmla="*/ 2147483647 w 124"/>
              <a:gd name="T35" fmla="*/ 2147483647 h 95"/>
              <a:gd name="T36" fmla="*/ 2147483647 w 124"/>
              <a:gd name="T37" fmla="*/ 2147483647 h 95"/>
              <a:gd name="T38" fmla="*/ 2147483647 w 124"/>
              <a:gd name="T39" fmla="*/ 2147483647 h 95"/>
              <a:gd name="T40" fmla="*/ 2147483647 w 124"/>
              <a:gd name="T41" fmla="*/ 2147483647 h 95"/>
              <a:gd name="T42" fmla="*/ 2147483647 w 124"/>
              <a:gd name="T43" fmla="*/ 2147483647 h 9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4"/>
              <a:gd name="T67" fmla="*/ 0 h 95"/>
              <a:gd name="T68" fmla="*/ 124 w 124"/>
              <a:gd name="T69" fmla="*/ 95 h 9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4" h="95">
                <a:moveTo>
                  <a:pt x="116" y="44"/>
                </a:moveTo>
                <a:lnTo>
                  <a:pt x="121" y="62"/>
                </a:lnTo>
                <a:lnTo>
                  <a:pt x="124" y="77"/>
                </a:lnTo>
                <a:lnTo>
                  <a:pt x="121" y="87"/>
                </a:lnTo>
                <a:lnTo>
                  <a:pt x="110" y="93"/>
                </a:lnTo>
                <a:lnTo>
                  <a:pt x="96" y="95"/>
                </a:lnTo>
                <a:lnTo>
                  <a:pt x="77" y="90"/>
                </a:lnTo>
                <a:lnTo>
                  <a:pt x="55" y="83"/>
                </a:lnTo>
                <a:lnTo>
                  <a:pt x="33" y="71"/>
                </a:lnTo>
                <a:lnTo>
                  <a:pt x="11" y="53"/>
                </a:lnTo>
                <a:lnTo>
                  <a:pt x="0" y="33"/>
                </a:lnTo>
                <a:lnTo>
                  <a:pt x="0" y="23"/>
                </a:lnTo>
                <a:lnTo>
                  <a:pt x="2" y="15"/>
                </a:lnTo>
                <a:lnTo>
                  <a:pt x="8" y="7"/>
                </a:lnTo>
                <a:lnTo>
                  <a:pt x="16" y="3"/>
                </a:lnTo>
                <a:lnTo>
                  <a:pt x="30" y="0"/>
                </a:lnTo>
                <a:lnTo>
                  <a:pt x="44" y="1"/>
                </a:lnTo>
                <a:lnTo>
                  <a:pt x="58" y="4"/>
                </a:lnTo>
                <a:lnTo>
                  <a:pt x="71" y="10"/>
                </a:lnTo>
                <a:lnTo>
                  <a:pt x="99" y="26"/>
                </a:lnTo>
                <a:lnTo>
                  <a:pt x="107" y="35"/>
                </a:lnTo>
                <a:lnTo>
                  <a:pt x="116" y="44"/>
                </a:lnTo>
                <a:close/>
              </a:path>
            </a:pathLst>
          </a:custGeom>
          <a:solidFill>
            <a:srgbClr val="52F2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1" name="Freeform 184"/>
          <p:cNvSpPr/>
          <p:nvPr/>
        </p:nvSpPr>
        <p:spPr bwMode="auto">
          <a:xfrm>
            <a:off x="4543648" y="2780878"/>
            <a:ext cx="306388" cy="180975"/>
          </a:xfrm>
          <a:custGeom>
            <a:avLst/>
            <a:gdLst>
              <a:gd name="T0" fmla="*/ 2147483647 w 193"/>
              <a:gd name="T1" fmla="*/ 2147483647 h 105"/>
              <a:gd name="T2" fmla="*/ 2147483647 w 193"/>
              <a:gd name="T3" fmla="*/ 0 h 105"/>
              <a:gd name="T4" fmla="*/ 2147483647 w 193"/>
              <a:gd name="T5" fmla="*/ 0 h 105"/>
              <a:gd name="T6" fmla="*/ 2147483647 w 193"/>
              <a:gd name="T7" fmla="*/ 2147483647 h 105"/>
              <a:gd name="T8" fmla="*/ 2147483647 w 193"/>
              <a:gd name="T9" fmla="*/ 2147483647 h 105"/>
              <a:gd name="T10" fmla="*/ 2147483647 w 193"/>
              <a:gd name="T11" fmla="*/ 2147483647 h 105"/>
              <a:gd name="T12" fmla="*/ 2147483647 w 193"/>
              <a:gd name="T13" fmla="*/ 2147483647 h 105"/>
              <a:gd name="T14" fmla="*/ 2147483647 w 193"/>
              <a:gd name="T15" fmla="*/ 2147483647 h 105"/>
              <a:gd name="T16" fmla="*/ 2147483647 w 193"/>
              <a:gd name="T17" fmla="*/ 2147483647 h 105"/>
              <a:gd name="T18" fmla="*/ 0 w 193"/>
              <a:gd name="T19" fmla="*/ 2147483647 h 105"/>
              <a:gd name="T20" fmla="*/ 0 w 193"/>
              <a:gd name="T21" fmla="*/ 2147483647 h 105"/>
              <a:gd name="T22" fmla="*/ 2147483647 w 193"/>
              <a:gd name="T23" fmla="*/ 2147483647 h 105"/>
              <a:gd name="T24" fmla="*/ 2147483647 w 193"/>
              <a:gd name="T25" fmla="*/ 2147483647 h 105"/>
              <a:gd name="T26" fmla="*/ 2147483647 w 193"/>
              <a:gd name="T27" fmla="*/ 2147483647 h 105"/>
              <a:gd name="T28" fmla="*/ 2147483647 w 193"/>
              <a:gd name="T29" fmla="*/ 2147483647 h 105"/>
              <a:gd name="T30" fmla="*/ 2147483647 w 193"/>
              <a:gd name="T31" fmla="*/ 2147483647 h 105"/>
              <a:gd name="T32" fmla="*/ 2147483647 w 193"/>
              <a:gd name="T33" fmla="*/ 2147483647 h 105"/>
              <a:gd name="T34" fmla="*/ 2147483647 w 193"/>
              <a:gd name="T35" fmla="*/ 2147483647 h 105"/>
              <a:gd name="T36" fmla="*/ 2147483647 w 193"/>
              <a:gd name="T37" fmla="*/ 2147483647 h 105"/>
              <a:gd name="T38" fmla="*/ 2147483647 w 193"/>
              <a:gd name="T39" fmla="*/ 2147483647 h 105"/>
              <a:gd name="T40" fmla="*/ 2147483647 w 193"/>
              <a:gd name="T41" fmla="*/ 2147483647 h 105"/>
              <a:gd name="T42" fmla="*/ 2147483647 w 193"/>
              <a:gd name="T43" fmla="*/ 2147483647 h 105"/>
              <a:gd name="T44" fmla="*/ 2147483647 w 193"/>
              <a:gd name="T45" fmla="*/ 2147483647 h 105"/>
              <a:gd name="T46" fmla="*/ 2147483647 w 193"/>
              <a:gd name="T47" fmla="*/ 2147483647 h 105"/>
              <a:gd name="T48" fmla="*/ 2147483647 w 193"/>
              <a:gd name="T49" fmla="*/ 2147483647 h 105"/>
              <a:gd name="T50" fmla="*/ 2147483647 w 193"/>
              <a:gd name="T51" fmla="*/ 2147483647 h 1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3"/>
              <a:gd name="T79" fmla="*/ 0 h 105"/>
              <a:gd name="T80" fmla="*/ 193 w 193"/>
              <a:gd name="T81" fmla="*/ 105 h 1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3" h="105">
                <a:moveTo>
                  <a:pt x="185" y="5"/>
                </a:moveTo>
                <a:lnTo>
                  <a:pt x="166" y="0"/>
                </a:lnTo>
                <a:lnTo>
                  <a:pt x="138" y="0"/>
                </a:lnTo>
                <a:lnTo>
                  <a:pt x="102" y="8"/>
                </a:lnTo>
                <a:lnTo>
                  <a:pt x="60" y="20"/>
                </a:lnTo>
                <a:lnTo>
                  <a:pt x="38" y="27"/>
                </a:lnTo>
                <a:lnTo>
                  <a:pt x="25" y="36"/>
                </a:lnTo>
                <a:lnTo>
                  <a:pt x="11" y="47"/>
                </a:lnTo>
                <a:lnTo>
                  <a:pt x="2" y="57"/>
                </a:lnTo>
                <a:lnTo>
                  <a:pt x="0" y="68"/>
                </a:lnTo>
                <a:lnTo>
                  <a:pt x="0" y="78"/>
                </a:lnTo>
                <a:lnTo>
                  <a:pt x="5" y="87"/>
                </a:lnTo>
                <a:lnTo>
                  <a:pt x="16" y="95"/>
                </a:lnTo>
                <a:lnTo>
                  <a:pt x="30" y="101"/>
                </a:lnTo>
                <a:lnTo>
                  <a:pt x="47" y="104"/>
                </a:lnTo>
                <a:lnTo>
                  <a:pt x="66" y="105"/>
                </a:lnTo>
                <a:lnTo>
                  <a:pt x="85" y="102"/>
                </a:lnTo>
                <a:lnTo>
                  <a:pt x="107" y="98"/>
                </a:lnTo>
                <a:lnTo>
                  <a:pt x="124" y="92"/>
                </a:lnTo>
                <a:lnTo>
                  <a:pt x="143" y="83"/>
                </a:lnTo>
                <a:lnTo>
                  <a:pt x="157" y="72"/>
                </a:lnTo>
                <a:lnTo>
                  <a:pt x="179" y="50"/>
                </a:lnTo>
                <a:lnTo>
                  <a:pt x="190" y="30"/>
                </a:lnTo>
                <a:lnTo>
                  <a:pt x="193" y="15"/>
                </a:lnTo>
                <a:lnTo>
                  <a:pt x="190" y="9"/>
                </a:lnTo>
                <a:lnTo>
                  <a:pt x="185" y="5"/>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2" name="Freeform 185"/>
          <p:cNvSpPr/>
          <p:nvPr/>
        </p:nvSpPr>
        <p:spPr bwMode="auto">
          <a:xfrm>
            <a:off x="2383061" y="2845965"/>
            <a:ext cx="307975" cy="182563"/>
          </a:xfrm>
          <a:custGeom>
            <a:avLst/>
            <a:gdLst>
              <a:gd name="T0" fmla="*/ 2147483647 w 194"/>
              <a:gd name="T1" fmla="*/ 2147483647 h 106"/>
              <a:gd name="T2" fmla="*/ 2147483647 w 194"/>
              <a:gd name="T3" fmla="*/ 2147483647 h 106"/>
              <a:gd name="T4" fmla="*/ 2147483647 w 194"/>
              <a:gd name="T5" fmla="*/ 2147483647 h 106"/>
              <a:gd name="T6" fmla="*/ 2147483647 w 194"/>
              <a:gd name="T7" fmla="*/ 2147483647 h 106"/>
              <a:gd name="T8" fmla="*/ 2147483647 w 194"/>
              <a:gd name="T9" fmla="*/ 2147483647 h 106"/>
              <a:gd name="T10" fmla="*/ 2147483647 w 194"/>
              <a:gd name="T11" fmla="*/ 2147483647 h 106"/>
              <a:gd name="T12" fmla="*/ 2147483647 w 194"/>
              <a:gd name="T13" fmla="*/ 2147483647 h 106"/>
              <a:gd name="T14" fmla="*/ 2147483647 w 194"/>
              <a:gd name="T15" fmla="*/ 2147483647 h 106"/>
              <a:gd name="T16" fmla="*/ 2147483647 w 194"/>
              <a:gd name="T17" fmla="*/ 2147483647 h 106"/>
              <a:gd name="T18" fmla="*/ 2147483647 w 194"/>
              <a:gd name="T19" fmla="*/ 2147483647 h 106"/>
              <a:gd name="T20" fmla="*/ 2147483647 w 194"/>
              <a:gd name="T21" fmla="*/ 0 h 106"/>
              <a:gd name="T22" fmla="*/ 2147483647 w 194"/>
              <a:gd name="T23" fmla="*/ 2147483647 h 106"/>
              <a:gd name="T24" fmla="*/ 2147483647 w 194"/>
              <a:gd name="T25" fmla="*/ 2147483647 h 106"/>
              <a:gd name="T26" fmla="*/ 2147483647 w 194"/>
              <a:gd name="T27" fmla="*/ 2147483647 h 106"/>
              <a:gd name="T28" fmla="*/ 2147483647 w 194"/>
              <a:gd name="T29" fmla="*/ 2147483647 h 106"/>
              <a:gd name="T30" fmla="*/ 0 w 194"/>
              <a:gd name="T31" fmla="*/ 2147483647 h 106"/>
              <a:gd name="T32" fmla="*/ 0 w 194"/>
              <a:gd name="T33" fmla="*/ 2147483647 h 106"/>
              <a:gd name="T34" fmla="*/ 2147483647 w 194"/>
              <a:gd name="T35" fmla="*/ 2147483647 h 106"/>
              <a:gd name="T36" fmla="*/ 2147483647 w 194"/>
              <a:gd name="T37" fmla="*/ 2147483647 h 106"/>
              <a:gd name="T38" fmla="*/ 2147483647 w 194"/>
              <a:gd name="T39" fmla="*/ 2147483647 h 106"/>
              <a:gd name="T40" fmla="*/ 2147483647 w 194"/>
              <a:gd name="T41" fmla="*/ 2147483647 h 106"/>
              <a:gd name="T42" fmla="*/ 2147483647 w 194"/>
              <a:gd name="T43" fmla="*/ 2147483647 h 106"/>
              <a:gd name="T44" fmla="*/ 2147483647 w 194"/>
              <a:gd name="T45" fmla="*/ 2147483647 h 106"/>
              <a:gd name="T46" fmla="*/ 2147483647 w 194"/>
              <a:gd name="T47" fmla="*/ 2147483647 h 106"/>
              <a:gd name="T48" fmla="*/ 2147483647 w 194"/>
              <a:gd name="T49" fmla="*/ 2147483647 h 106"/>
              <a:gd name="T50" fmla="*/ 2147483647 w 194"/>
              <a:gd name="T51" fmla="*/ 2147483647 h 106"/>
              <a:gd name="T52" fmla="*/ 2147483647 w 194"/>
              <a:gd name="T53" fmla="*/ 2147483647 h 10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4"/>
              <a:gd name="T82" fmla="*/ 0 h 106"/>
              <a:gd name="T83" fmla="*/ 194 w 194"/>
              <a:gd name="T84" fmla="*/ 106 h 10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4" h="106">
                <a:moveTo>
                  <a:pt x="183" y="102"/>
                </a:moveTo>
                <a:lnTo>
                  <a:pt x="191" y="96"/>
                </a:lnTo>
                <a:lnTo>
                  <a:pt x="194" y="91"/>
                </a:lnTo>
                <a:lnTo>
                  <a:pt x="191" y="75"/>
                </a:lnTo>
                <a:lnTo>
                  <a:pt x="177" y="55"/>
                </a:lnTo>
                <a:lnTo>
                  <a:pt x="155" y="33"/>
                </a:lnTo>
                <a:lnTo>
                  <a:pt x="141" y="22"/>
                </a:lnTo>
                <a:lnTo>
                  <a:pt x="125" y="13"/>
                </a:lnTo>
                <a:lnTo>
                  <a:pt x="105" y="7"/>
                </a:lnTo>
                <a:lnTo>
                  <a:pt x="86" y="3"/>
                </a:lnTo>
                <a:lnTo>
                  <a:pt x="67" y="0"/>
                </a:lnTo>
                <a:lnTo>
                  <a:pt x="47" y="1"/>
                </a:lnTo>
                <a:lnTo>
                  <a:pt x="31" y="4"/>
                </a:lnTo>
                <a:lnTo>
                  <a:pt x="17" y="10"/>
                </a:lnTo>
                <a:lnTo>
                  <a:pt x="6" y="18"/>
                </a:lnTo>
                <a:lnTo>
                  <a:pt x="0" y="27"/>
                </a:lnTo>
                <a:lnTo>
                  <a:pt x="0" y="37"/>
                </a:lnTo>
                <a:lnTo>
                  <a:pt x="3" y="48"/>
                </a:lnTo>
                <a:lnTo>
                  <a:pt x="11" y="58"/>
                </a:lnTo>
                <a:lnTo>
                  <a:pt x="22" y="69"/>
                </a:lnTo>
                <a:lnTo>
                  <a:pt x="39" y="78"/>
                </a:lnTo>
                <a:lnTo>
                  <a:pt x="58" y="85"/>
                </a:lnTo>
                <a:lnTo>
                  <a:pt x="103" y="97"/>
                </a:lnTo>
                <a:lnTo>
                  <a:pt x="139" y="105"/>
                </a:lnTo>
                <a:lnTo>
                  <a:pt x="166" y="106"/>
                </a:lnTo>
                <a:lnTo>
                  <a:pt x="175" y="105"/>
                </a:lnTo>
                <a:lnTo>
                  <a:pt x="183" y="102"/>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3" name="Freeform 186"/>
          <p:cNvSpPr/>
          <p:nvPr/>
        </p:nvSpPr>
        <p:spPr bwMode="auto">
          <a:xfrm>
            <a:off x="2248123" y="4201690"/>
            <a:ext cx="254000" cy="207963"/>
          </a:xfrm>
          <a:custGeom>
            <a:avLst/>
            <a:gdLst>
              <a:gd name="T0" fmla="*/ 2147483647 w 160"/>
              <a:gd name="T1" fmla="*/ 2147483647 h 122"/>
              <a:gd name="T2" fmla="*/ 2147483647 w 160"/>
              <a:gd name="T3" fmla="*/ 2147483647 h 122"/>
              <a:gd name="T4" fmla="*/ 2147483647 w 160"/>
              <a:gd name="T5" fmla="*/ 2147483647 h 122"/>
              <a:gd name="T6" fmla="*/ 2147483647 w 160"/>
              <a:gd name="T7" fmla="*/ 2147483647 h 122"/>
              <a:gd name="T8" fmla="*/ 0 w 160"/>
              <a:gd name="T9" fmla="*/ 2147483647 h 122"/>
              <a:gd name="T10" fmla="*/ 0 w 160"/>
              <a:gd name="T11" fmla="*/ 2147483647 h 122"/>
              <a:gd name="T12" fmla="*/ 2147483647 w 160"/>
              <a:gd name="T13" fmla="*/ 2147483647 h 122"/>
              <a:gd name="T14" fmla="*/ 2147483647 w 160"/>
              <a:gd name="T15" fmla="*/ 2147483647 h 122"/>
              <a:gd name="T16" fmla="*/ 2147483647 w 160"/>
              <a:gd name="T17" fmla="*/ 2147483647 h 122"/>
              <a:gd name="T18" fmla="*/ 2147483647 w 160"/>
              <a:gd name="T19" fmla="*/ 2147483647 h 122"/>
              <a:gd name="T20" fmla="*/ 2147483647 w 160"/>
              <a:gd name="T21" fmla="*/ 2147483647 h 122"/>
              <a:gd name="T22" fmla="*/ 2147483647 w 160"/>
              <a:gd name="T23" fmla="*/ 2147483647 h 122"/>
              <a:gd name="T24" fmla="*/ 2147483647 w 160"/>
              <a:gd name="T25" fmla="*/ 0 h 122"/>
              <a:gd name="T26" fmla="*/ 2147483647 w 160"/>
              <a:gd name="T27" fmla="*/ 0 h 122"/>
              <a:gd name="T28" fmla="*/ 2147483647 w 160"/>
              <a:gd name="T29" fmla="*/ 2147483647 h 122"/>
              <a:gd name="T30" fmla="*/ 2147483647 w 160"/>
              <a:gd name="T31" fmla="*/ 2147483647 h 122"/>
              <a:gd name="T32" fmla="*/ 2147483647 w 160"/>
              <a:gd name="T33" fmla="*/ 2147483647 h 122"/>
              <a:gd name="T34" fmla="*/ 2147483647 w 160"/>
              <a:gd name="T35" fmla="*/ 2147483647 h 122"/>
              <a:gd name="T36" fmla="*/ 2147483647 w 160"/>
              <a:gd name="T37" fmla="*/ 2147483647 h 122"/>
              <a:gd name="T38" fmla="*/ 2147483647 w 160"/>
              <a:gd name="T39" fmla="*/ 2147483647 h 122"/>
              <a:gd name="T40" fmla="*/ 2147483647 w 160"/>
              <a:gd name="T41" fmla="*/ 2147483647 h 122"/>
              <a:gd name="T42" fmla="*/ 2147483647 w 160"/>
              <a:gd name="T43" fmla="*/ 2147483647 h 122"/>
              <a:gd name="T44" fmla="*/ 2147483647 w 160"/>
              <a:gd name="T45" fmla="*/ 2147483647 h 122"/>
              <a:gd name="T46" fmla="*/ 2147483647 w 160"/>
              <a:gd name="T47" fmla="*/ 2147483647 h 122"/>
              <a:gd name="T48" fmla="*/ 2147483647 w 160"/>
              <a:gd name="T49" fmla="*/ 2147483647 h 122"/>
              <a:gd name="T50" fmla="*/ 2147483647 w 160"/>
              <a:gd name="T51" fmla="*/ 2147483647 h 122"/>
              <a:gd name="T52" fmla="*/ 2147483647 w 160"/>
              <a:gd name="T53" fmla="*/ 2147483647 h 122"/>
              <a:gd name="T54" fmla="*/ 2147483647 w 160"/>
              <a:gd name="T55" fmla="*/ 2147483647 h 122"/>
              <a:gd name="T56" fmla="*/ 2147483647 w 160"/>
              <a:gd name="T57" fmla="*/ 2147483647 h 122"/>
              <a:gd name="T58" fmla="*/ 2147483647 w 160"/>
              <a:gd name="T59" fmla="*/ 2147483647 h 12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0"/>
              <a:gd name="T91" fmla="*/ 0 h 122"/>
              <a:gd name="T92" fmla="*/ 160 w 160"/>
              <a:gd name="T93" fmla="*/ 122 h 12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0" h="122">
                <a:moveTo>
                  <a:pt x="22" y="120"/>
                </a:moveTo>
                <a:lnTo>
                  <a:pt x="13" y="116"/>
                </a:lnTo>
                <a:lnTo>
                  <a:pt x="5" y="111"/>
                </a:lnTo>
                <a:lnTo>
                  <a:pt x="2" y="105"/>
                </a:lnTo>
                <a:lnTo>
                  <a:pt x="0" y="96"/>
                </a:lnTo>
                <a:lnTo>
                  <a:pt x="0" y="77"/>
                </a:lnTo>
                <a:lnTo>
                  <a:pt x="5" y="50"/>
                </a:lnTo>
                <a:lnTo>
                  <a:pt x="11" y="38"/>
                </a:lnTo>
                <a:lnTo>
                  <a:pt x="22" y="26"/>
                </a:lnTo>
                <a:lnTo>
                  <a:pt x="36" y="17"/>
                </a:lnTo>
                <a:lnTo>
                  <a:pt x="52" y="9"/>
                </a:lnTo>
                <a:lnTo>
                  <a:pt x="69" y="3"/>
                </a:lnTo>
                <a:lnTo>
                  <a:pt x="88" y="0"/>
                </a:lnTo>
                <a:lnTo>
                  <a:pt x="105" y="0"/>
                </a:lnTo>
                <a:lnTo>
                  <a:pt x="121" y="3"/>
                </a:lnTo>
                <a:lnTo>
                  <a:pt x="138" y="8"/>
                </a:lnTo>
                <a:lnTo>
                  <a:pt x="149" y="15"/>
                </a:lnTo>
                <a:lnTo>
                  <a:pt x="154" y="26"/>
                </a:lnTo>
                <a:lnTo>
                  <a:pt x="160" y="36"/>
                </a:lnTo>
                <a:lnTo>
                  <a:pt x="157" y="48"/>
                </a:lnTo>
                <a:lnTo>
                  <a:pt x="152" y="60"/>
                </a:lnTo>
                <a:lnTo>
                  <a:pt x="143" y="71"/>
                </a:lnTo>
                <a:lnTo>
                  <a:pt x="130" y="83"/>
                </a:lnTo>
                <a:lnTo>
                  <a:pt x="96" y="101"/>
                </a:lnTo>
                <a:lnTo>
                  <a:pt x="83" y="108"/>
                </a:lnTo>
                <a:lnTo>
                  <a:pt x="69" y="114"/>
                </a:lnTo>
                <a:lnTo>
                  <a:pt x="55" y="119"/>
                </a:lnTo>
                <a:lnTo>
                  <a:pt x="41" y="120"/>
                </a:lnTo>
                <a:lnTo>
                  <a:pt x="30" y="122"/>
                </a:lnTo>
                <a:lnTo>
                  <a:pt x="22" y="120"/>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4" name="Freeform 187"/>
          <p:cNvSpPr/>
          <p:nvPr/>
        </p:nvSpPr>
        <p:spPr bwMode="auto">
          <a:xfrm>
            <a:off x="2414811" y="3493665"/>
            <a:ext cx="266700" cy="200025"/>
          </a:xfrm>
          <a:custGeom>
            <a:avLst/>
            <a:gdLst>
              <a:gd name="T0" fmla="*/ 2147483647 w 168"/>
              <a:gd name="T1" fmla="*/ 2147483647 h 117"/>
              <a:gd name="T2" fmla="*/ 2147483647 w 168"/>
              <a:gd name="T3" fmla="*/ 0 h 117"/>
              <a:gd name="T4" fmla="*/ 2147483647 w 168"/>
              <a:gd name="T5" fmla="*/ 0 h 117"/>
              <a:gd name="T6" fmla="*/ 2147483647 w 168"/>
              <a:gd name="T7" fmla="*/ 2147483647 h 117"/>
              <a:gd name="T8" fmla="*/ 2147483647 w 168"/>
              <a:gd name="T9" fmla="*/ 2147483647 h 117"/>
              <a:gd name="T10" fmla="*/ 2147483647 w 168"/>
              <a:gd name="T11" fmla="*/ 2147483647 h 117"/>
              <a:gd name="T12" fmla="*/ 2147483647 w 168"/>
              <a:gd name="T13" fmla="*/ 2147483647 h 117"/>
              <a:gd name="T14" fmla="*/ 2147483647 w 168"/>
              <a:gd name="T15" fmla="*/ 2147483647 h 117"/>
              <a:gd name="T16" fmla="*/ 2147483647 w 168"/>
              <a:gd name="T17" fmla="*/ 2147483647 h 117"/>
              <a:gd name="T18" fmla="*/ 2147483647 w 168"/>
              <a:gd name="T19" fmla="*/ 2147483647 h 117"/>
              <a:gd name="T20" fmla="*/ 2147483647 w 168"/>
              <a:gd name="T21" fmla="*/ 2147483647 h 117"/>
              <a:gd name="T22" fmla="*/ 0 w 168"/>
              <a:gd name="T23" fmla="*/ 2147483647 h 117"/>
              <a:gd name="T24" fmla="*/ 2147483647 w 168"/>
              <a:gd name="T25" fmla="*/ 2147483647 h 117"/>
              <a:gd name="T26" fmla="*/ 2147483647 w 168"/>
              <a:gd name="T27" fmla="*/ 2147483647 h 117"/>
              <a:gd name="T28" fmla="*/ 2147483647 w 168"/>
              <a:gd name="T29" fmla="*/ 2147483647 h 117"/>
              <a:gd name="T30" fmla="*/ 2147483647 w 168"/>
              <a:gd name="T31" fmla="*/ 2147483647 h 117"/>
              <a:gd name="T32" fmla="*/ 2147483647 w 168"/>
              <a:gd name="T33" fmla="*/ 2147483647 h 117"/>
              <a:gd name="T34" fmla="*/ 2147483647 w 168"/>
              <a:gd name="T35" fmla="*/ 2147483647 h 117"/>
              <a:gd name="T36" fmla="*/ 2147483647 w 168"/>
              <a:gd name="T37" fmla="*/ 2147483647 h 117"/>
              <a:gd name="T38" fmla="*/ 2147483647 w 168"/>
              <a:gd name="T39" fmla="*/ 2147483647 h 117"/>
              <a:gd name="T40" fmla="*/ 2147483647 w 168"/>
              <a:gd name="T41" fmla="*/ 2147483647 h 117"/>
              <a:gd name="T42" fmla="*/ 2147483647 w 168"/>
              <a:gd name="T43" fmla="*/ 2147483647 h 117"/>
              <a:gd name="T44" fmla="*/ 2147483647 w 168"/>
              <a:gd name="T45" fmla="*/ 2147483647 h 117"/>
              <a:gd name="T46" fmla="*/ 2147483647 w 168"/>
              <a:gd name="T47" fmla="*/ 2147483647 h 117"/>
              <a:gd name="T48" fmla="*/ 2147483647 w 168"/>
              <a:gd name="T49" fmla="*/ 2147483647 h 117"/>
              <a:gd name="T50" fmla="*/ 2147483647 w 168"/>
              <a:gd name="T51" fmla="*/ 2147483647 h 117"/>
              <a:gd name="T52" fmla="*/ 2147483647 w 168"/>
              <a:gd name="T53" fmla="*/ 2147483647 h 117"/>
              <a:gd name="T54" fmla="*/ 2147483647 w 168"/>
              <a:gd name="T55" fmla="*/ 2147483647 h 117"/>
              <a:gd name="T56" fmla="*/ 2147483647 w 168"/>
              <a:gd name="T57" fmla="*/ 2147483647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8"/>
              <a:gd name="T88" fmla="*/ 0 h 117"/>
              <a:gd name="T89" fmla="*/ 168 w 168"/>
              <a:gd name="T90" fmla="*/ 117 h 1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8" h="117">
                <a:moveTo>
                  <a:pt x="149" y="1"/>
                </a:moveTo>
                <a:lnTo>
                  <a:pt x="141" y="0"/>
                </a:lnTo>
                <a:lnTo>
                  <a:pt x="130" y="0"/>
                </a:lnTo>
                <a:lnTo>
                  <a:pt x="116" y="1"/>
                </a:lnTo>
                <a:lnTo>
                  <a:pt x="102" y="4"/>
                </a:lnTo>
                <a:lnTo>
                  <a:pt x="88" y="9"/>
                </a:lnTo>
                <a:lnTo>
                  <a:pt x="72" y="16"/>
                </a:lnTo>
                <a:lnTo>
                  <a:pt x="36" y="33"/>
                </a:lnTo>
                <a:lnTo>
                  <a:pt x="22" y="43"/>
                </a:lnTo>
                <a:lnTo>
                  <a:pt x="8" y="54"/>
                </a:lnTo>
                <a:lnTo>
                  <a:pt x="2" y="66"/>
                </a:lnTo>
                <a:lnTo>
                  <a:pt x="0" y="78"/>
                </a:lnTo>
                <a:lnTo>
                  <a:pt x="2" y="88"/>
                </a:lnTo>
                <a:lnTo>
                  <a:pt x="8" y="99"/>
                </a:lnTo>
                <a:lnTo>
                  <a:pt x="16" y="107"/>
                </a:lnTo>
                <a:lnTo>
                  <a:pt x="30" y="113"/>
                </a:lnTo>
                <a:lnTo>
                  <a:pt x="47" y="117"/>
                </a:lnTo>
                <a:lnTo>
                  <a:pt x="66" y="117"/>
                </a:lnTo>
                <a:lnTo>
                  <a:pt x="85" y="116"/>
                </a:lnTo>
                <a:lnTo>
                  <a:pt x="102" y="110"/>
                </a:lnTo>
                <a:lnTo>
                  <a:pt x="119" y="104"/>
                </a:lnTo>
                <a:lnTo>
                  <a:pt x="135" y="94"/>
                </a:lnTo>
                <a:lnTo>
                  <a:pt x="146" y="82"/>
                </a:lnTo>
                <a:lnTo>
                  <a:pt x="155" y="70"/>
                </a:lnTo>
                <a:lnTo>
                  <a:pt x="166" y="45"/>
                </a:lnTo>
                <a:lnTo>
                  <a:pt x="168" y="25"/>
                </a:lnTo>
                <a:lnTo>
                  <a:pt x="163" y="10"/>
                </a:lnTo>
                <a:lnTo>
                  <a:pt x="157" y="4"/>
                </a:lnTo>
                <a:lnTo>
                  <a:pt x="149" y="1"/>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5" name="Freeform 188"/>
          <p:cNvSpPr/>
          <p:nvPr/>
        </p:nvSpPr>
        <p:spPr bwMode="auto">
          <a:xfrm>
            <a:off x="3318098" y="2887240"/>
            <a:ext cx="268288" cy="290513"/>
          </a:xfrm>
          <a:custGeom>
            <a:avLst/>
            <a:gdLst>
              <a:gd name="T0" fmla="*/ 2147483647 w 169"/>
              <a:gd name="T1" fmla="*/ 2147483647 h 183"/>
              <a:gd name="T2" fmla="*/ 2147483647 w 169"/>
              <a:gd name="T3" fmla="*/ 2147483647 h 183"/>
              <a:gd name="T4" fmla="*/ 2147483647 w 169"/>
              <a:gd name="T5" fmla="*/ 2147483647 h 183"/>
              <a:gd name="T6" fmla="*/ 2147483647 w 169"/>
              <a:gd name="T7" fmla="*/ 2147483647 h 183"/>
              <a:gd name="T8" fmla="*/ 2147483647 w 169"/>
              <a:gd name="T9" fmla="*/ 2147483647 h 183"/>
              <a:gd name="T10" fmla="*/ 2147483647 w 169"/>
              <a:gd name="T11" fmla="*/ 2147483647 h 183"/>
              <a:gd name="T12" fmla="*/ 2147483647 w 169"/>
              <a:gd name="T13" fmla="*/ 2147483647 h 183"/>
              <a:gd name="T14" fmla="*/ 2147483647 w 169"/>
              <a:gd name="T15" fmla="*/ 2147483647 h 183"/>
              <a:gd name="T16" fmla="*/ 2147483647 w 169"/>
              <a:gd name="T17" fmla="*/ 2147483647 h 183"/>
              <a:gd name="T18" fmla="*/ 2147483647 w 169"/>
              <a:gd name="T19" fmla="*/ 2147483647 h 183"/>
              <a:gd name="T20" fmla="*/ 2147483647 w 169"/>
              <a:gd name="T21" fmla="*/ 2147483647 h 183"/>
              <a:gd name="T22" fmla="*/ 2147483647 w 169"/>
              <a:gd name="T23" fmla="*/ 2147483647 h 183"/>
              <a:gd name="T24" fmla="*/ 2147483647 w 169"/>
              <a:gd name="T25" fmla="*/ 2147483647 h 183"/>
              <a:gd name="T26" fmla="*/ 2147483647 w 169"/>
              <a:gd name="T27" fmla="*/ 2147483647 h 183"/>
              <a:gd name="T28" fmla="*/ 2147483647 w 169"/>
              <a:gd name="T29" fmla="*/ 2147483647 h 183"/>
              <a:gd name="T30" fmla="*/ 2147483647 w 169"/>
              <a:gd name="T31" fmla="*/ 2147483647 h 183"/>
              <a:gd name="T32" fmla="*/ 2147483647 w 169"/>
              <a:gd name="T33" fmla="*/ 2147483647 h 183"/>
              <a:gd name="T34" fmla="*/ 2147483647 w 169"/>
              <a:gd name="T35" fmla="*/ 0 h 183"/>
              <a:gd name="T36" fmla="*/ 2147483647 w 169"/>
              <a:gd name="T37" fmla="*/ 2147483647 h 183"/>
              <a:gd name="T38" fmla="*/ 2147483647 w 169"/>
              <a:gd name="T39" fmla="*/ 2147483647 h 183"/>
              <a:gd name="T40" fmla="*/ 2147483647 w 169"/>
              <a:gd name="T41" fmla="*/ 2147483647 h 183"/>
              <a:gd name="T42" fmla="*/ 2147483647 w 169"/>
              <a:gd name="T43" fmla="*/ 2147483647 h 183"/>
              <a:gd name="T44" fmla="*/ 2147483647 w 169"/>
              <a:gd name="T45" fmla="*/ 2147483647 h 183"/>
              <a:gd name="T46" fmla="*/ 2147483647 w 169"/>
              <a:gd name="T47" fmla="*/ 2147483647 h 183"/>
              <a:gd name="T48" fmla="*/ 2147483647 w 169"/>
              <a:gd name="T49" fmla="*/ 2147483647 h 183"/>
              <a:gd name="T50" fmla="*/ 0 w 169"/>
              <a:gd name="T51" fmla="*/ 2147483647 h 183"/>
              <a:gd name="T52" fmla="*/ 2147483647 w 169"/>
              <a:gd name="T53" fmla="*/ 2147483647 h 183"/>
              <a:gd name="T54" fmla="*/ 2147483647 w 169"/>
              <a:gd name="T55" fmla="*/ 2147483647 h 183"/>
              <a:gd name="T56" fmla="*/ 2147483647 w 169"/>
              <a:gd name="T57" fmla="*/ 2147483647 h 18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83"/>
              <a:gd name="T89" fmla="*/ 169 w 169"/>
              <a:gd name="T90" fmla="*/ 183 h 18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83">
                <a:moveTo>
                  <a:pt x="20" y="126"/>
                </a:moveTo>
                <a:lnTo>
                  <a:pt x="28" y="127"/>
                </a:lnTo>
                <a:lnTo>
                  <a:pt x="39" y="127"/>
                </a:lnTo>
                <a:lnTo>
                  <a:pt x="53" y="126"/>
                </a:lnTo>
                <a:lnTo>
                  <a:pt x="67" y="121"/>
                </a:lnTo>
                <a:lnTo>
                  <a:pt x="80" y="116"/>
                </a:lnTo>
                <a:lnTo>
                  <a:pt x="97" y="110"/>
                </a:lnTo>
                <a:lnTo>
                  <a:pt x="133" y="90"/>
                </a:lnTo>
                <a:lnTo>
                  <a:pt x="150" y="79"/>
                </a:lnTo>
                <a:lnTo>
                  <a:pt x="161" y="68"/>
                </a:lnTo>
                <a:lnTo>
                  <a:pt x="166" y="55"/>
                </a:lnTo>
                <a:lnTo>
                  <a:pt x="169" y="42"/>
                </a:lnTo>
                <a:lnTo>
                  <a:pt x="169" y="30"/>
                </a:lnTo>
                <a:lnTo>
                  <a:pt x="161" y="19"/>
                </a:lnTo>
                <a:lnTo>
                  <a:pt x="152" y="11"/>
                </a:lnTo>
                <a:lnTo>
                  <a:pt x="138" y="4"/>
                </a:lnTo>
                <a:lnTo>
                  <a:pt x="122" y="1"/>
                </a:lnTo>
                <a:lnTo>
                  <a:pt x="103" y="0"/>
                </a:lnTo>
                <a:lnTo>
                  <a:pt x="86" y="3"/>
                </a:lnTo>
                <a:lnTo>
                  <a:pt x="67" y="8"/>
                </a:lnTo>
                <a:lnTo>
                  <a:pt x="50" y="16"/>
                </a:lnTo>
                <a:lnTo>
                  <a:pt x="33" y="26"/>
                </a:lnTo>
                <a:lnTo>
                  <a:pt x="22" y="37"/>
                </a:lnTo>
                <a:lnTo>
                  <a:pt x="14" y="50"/>
                </a:lnTo>
                <a:lnTo>
                  <a:pt x="3" y="77"/>
                </a:lnTo>
                <a:lnTo>
                  <a:pt x="0" y="100"/>
                </a:lnTo>
                <a:lnTo>
                  <a:pt x="6" y="116"/>
                </a:lnTo>
                <a:lnTo>
                  <a:pt x="11" y="121"/>
                </a:lnTo>
                <a:lnTo>
                  <a:pt x="77" y="183"/>
                </a:lnTo>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6" name="Freeform 189"/>
          <p:cNvSpPr/>
          <p:nvPr/>
        </p:nvSpPr>
        <p:spPr bwMode="auto">
          <a:xfrm>
            <a:off x="6513736" y="4736678"/>
            <a:ext cx="254000" cy="206375"/>
          </a:xfrm>
          <a:custGeom>
            <a:avLst/>
            <a:gdLst>
              <a:gd name="T0" fmla="*/ 2147483647 w 160"/>
              <a:gd name="T1" fmla="*/ 2147483647 h 121"/>
              <a:gd name="T2" fmla="*/ 2147483647 w 160"/>
              <a:gd name="T3" fmla="*/ 2147483647 h 121"/>
              <a:gd name="T4" fmla="*/ 2147483647 w 160"/>
              <a:gd name="T5" fmla="*/ 2147483647 h 121"/>
              <a:gd name="T6" fmla="*/ 2147483647 w 160"/>
              <a:gd name="T7" fmla="*/ 2147483647 h 121"/>
              <a:gd name="T8" fmla="*/ 2147483647 w 160"/>
              <a:gd name="T9" fmla="*/ 2147483647 h 121"/>
              <a:gd name="T10" fmla="*/ 2147483647 w 160"/>
              <a:gd name="T11" fmla="*/ 2147483647 h 121"/>
              <a:gd name="T12" fmla="*/ 2147483647 w 160"/>
              <a:gd name="T13" fmla="*/ 2147483647 h 121"/>
              <a:gd name="T14" fmla="*/ 2147483647 w 160"/>
              <a:gd name="T15" fmla="*/ 2147483647 h 121"/>
              <a:gd name="T16" fmla="*/ 2147483647 w 160"/>
              <a:gd name="T17" fmla="*/ 2147483647 h 121"/>
              <a:gd name="T18" fmla="*/ 2147483647 w 160"/>
              <a:gd name="T19" fmla="*/ 2147483647 h 121"/>
              <a:gd name="T20" fmla="*/ 2147483647 w 160"/>
              <a:gd name="T21" fmla="*/ 2147483647 h 121"/>
              <a:gd name="T22" fmla="*/ 2147483647 w 160"/>
              <a:gd name="T23" fmla="*/ 2147483647 h 121"/>
              <a:gd name="T24" fmla="*/ 2147483647 w 160"/>
              <a:gd name="T25" fmla="*/ 2147483647 h 121"/>
              <a:gd name="T26" fmla="*/ 2147483647 w 160"/>
              <a:gd name="T27" fmla="*/ 2147483647 h 121"/>
              <a:gd name="T28" fmla="*/ 2147483647 w 160"/>
              <a:gd name="T29" fmla="*/ 2147483647 h 121"/>
              <a:gd name="T30" fmla="*/ 2147483647 w 160"/>
              <a:gd name="T31" fmla="*/ 2147483647 h 121"/>
              <a:gd name="T32" fmla="*/ 2147483647 w 160"/>
              <a:gd name="T33" fmla="*/ 2147483647 h 121"/>
              <a:gd name="T34" fmla="*/ 2147483647 w 160"/>
              <a:gd name="T35" fmla="*/ 2147483647 h 121"/>
              <a:gd name="T36" fmla="*/ 0 w 160"/>
              <a:gd name="T37" fmla="*/ 2147483647 h 121"/>
              <a:gd name="T38" fmla="*/ 0 w 160"/>
              <a:gd name="T39" fmla="*/ 2147483647 h 121"/>
              <a:gd name="T40" fmla="*/ 2147483647 w 160"/>
              <a:gd name="T41" fmla="*/ 2147483647 h 121"/>
              <a:gd name="T42" fmla="*/ 2147483647 w 160"/>
              <a:gd name="T43" fmla="*/ 2147483647 h 121"/>
              <a:gd name="T44" fmla="*/ 2147483647 w 160"/>
              <a:gd name="T45" fmla="*/ 2147483647 h 121"/>
              <a:gd name="T46" fmla="*/ 2147483647 w 160"/>
              <a:gd name="T47" fmla="*/ 2147483647 h 121"/>
              <a:gd name="T48" fmla="*/ 2147483647 w 160"/>
              <a:gd name="T49" fmla="*/ 2147483647 h 121"/>
              <a:gd name="T50" fmla="*/ 2147483647 w 160"/>
              <a:gd name="T51" fmla="*/ 2147483647 h 121"/>
              <a:gd name="T52" fmla="*/ 2147483647 w 160"/>
              <a:gd name="T53" fmla="*/ 2147483647 h 121"/>
              <a:gd name="T54" fmla="*/ 2147483647 w 160"/>
              <a:gd name="T55" fmla="*/ 0 h 121"/>
              <a:gd name="T56" fmla="*/ 2147483647 w 160"/>
              <a:gd name="T57" fmla="*/ 0 h 121"/>
              <a:gd name="T58" fmla="*/ 2147483647 w 160"/>
              <a:gd name="T59" fmla="*/ 2147483647 h 12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0"/>
              <a:gd name="T91" fmla="*/ 0 h 121"/>
              <a:gd name="T92" fmla="*/ 160 w 160"/>
              <a:gd name="T93" fmla="*/ 121 h 12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0" h="121">
                <a:moveTo>
                  <a:pt x="138" y="1"/>
                </a:moveTo>
                <a:lnTo>
                  <a:pt x="147" y="4"/>
                </a:lnTo>
                <a:lnTo>
                  <a:pt x="152" y="9"/>
                </a:lnTo>
                <a:lnTo>
                  <a:pt x="158" y="15"/>
                </a:lnTo>
                <a:lnTo>
                  <a:pt x="160" y="24"/>
                </a:lnTo>
                <a:lnTo>
                  <a:pt x="160" y="45"/>
                </a:lnTo>
                <a:lnTo>
                  <a:pt x="155" y="70"/>
                </a:lnTo>
                <a:lnTo>
                  <a:pt x="147" y="82"/>
                </a:lnTo>
                <a:lnTo>
                  <a:pt x="138" y="94"/>
                </a:lnTo>
                <a:lnTo>
                  <a:pt x="124" y="103"/>
                </a:lnTo>
                <a:lnTo>
                  <a:pt x="108" y="112"/>
                </a:lnTo>
                <a:lnTo>
                  <a:pt x="91" y="117"/>
                </a:lnTo>
                <a:lnTo>
                  <a:pt x="72" y="120"/>
                </a:lnTo>
                <a:lnTo>
                  <a:pt x="55" y="121"/>
                </a:lnTo>
                <a:lnTo>
                  <a:pt x="36" y="118"/>
                </a:lnTo>
                <a:lnTo>
                  <a:pt x="22" y="112"/>
                </a:lnTo>
                <a:lnTo>
                  <a:pt x="11" y="105"/>
                </a:lnTo>
                <a:lnTo>
                  <a:pt x="3" y="96"/>
                </a:lnTo>
                <a:lnTo>
                  <a:pt x="0" y="84"/>
                </a:lnTo>
                <a:lnTo>
                  <a:pt x="0" y="73"/>
                </a:lnTo>
                <a:lnTo>
                  <a:pt x="6" y="61"/>
                </a:lnTo>
                <a:lnTo>
                  <a:pt x="17" y="49"/>
                </a:lnTo>
                <a:lnTo>
                  <a:pt x="30" y="39"/>
                </a:lnTo>
                <a:lnTo>
                  <a:pt x="61" y="19"/>
                </a:lnTo>
                <a:lnTo>
                  <a:pt x="77" y="12"/>
                </a:lnTo>
                <a:lnTo>
                  <a:pt x="91" y="6"/>
                </a:lnTo>
                <a:lnTo>
                  <a:pt x="105" y="3"/>
                </a:lnTo>
                <a:lnTo>
                  <a:pt x="116" y="0"/>
                </a:lnTo>
                <a:lnTo>
                  <a:pt x="127" y="0"/>
                </a:lnTo>
                <a:lnTo>
                  <a:pt x="138" y="1"/>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7" name="Freeform 190"/>
          <p:cNvSpPr/>
          <p:nvPr/>
        </p:nvSpPr>
        <p:spPr bwMode="auto">
          <a:xfrm>
            <a:off x="6320061" y="2845965"/>
            <a:ext cx="307975" cy="180975"/>
          </a:xfrm>
          <a:custGeom>
            <a:avLst/>
            <a:gdLst>
              <a:gd name="T0" fmla="*/ 2147483647 w 194"/>
              <a:gd name="T1" fmla="*/ 2147483647 h 105"/>
              <a:gd name="T2" fmla="*/ 0 w 194"/>
              <a:gd name="T3" fmla="*/ 2147483647 h 105"/>
              <a:gd name="T4" fmla="*/ 2147483647 w 194"/>
              <a:gd name="T5" fmla="*/ 2147483647 h 105"/>
              <a:gd name="T6" fmla="*/ 2147483647 w 194"/>
              <a:gd name="T7" fmla="*/ 2147483647 h 105"/>
              <a:gd name="T8" fmla="*/ 2147483647 w 194"/>
              <a:gd name="T9" fmla="*/ 2147483647 h 105"/>
              <a:gd name="T10" fmla="*/ 2147483647 w 194"/>
              <a:gd name="T11" fmla="*/ 2147483647 h 105"/>
              <a:gd name="T12" fmla="*/ 2147483647 w 194"/>
              <a:gd name="T13" fmla="*/ 2147483647 h 105"/>
              <a:gd name="T14" fmla="*/ 2147483647 w 194"/>
              <a:gd name="T15" fmla="*/ 2147483647 h 105"/>
              <a:gd name="T16" fmla="*/ 2147483647 w 194"/>
              <a:gd name="T17" fmla="*/ 2147483647 h 105"/>
              <a:gd name="T18" fmla="*/ 2147483647 w 194"/>
              <a:gd name="T19" fmla="*/ 0 h 105"/>
              <a:gd name="T20" fmla="*/ 2147483647 w 194"/>
              <a:gd name="T21" fmla="*/ 0 h 105"/>
              <a:gd name="T22" fmla="*/ 2147483647 w 194"/>
              <a:gd name="T23" fmla="*/ 2147483647 h 105"/>
              <a:gd name="T24" fmla="*/ 2147483647 w 194"/>
              <a:gd name="T25" fmla="*/ 2147483647 h 105"/>
              <a:gd name="T26" fmla="*/ 2147483647 w 194"/>
              <a:gd name="T27" fmla="*/ 2147483647 h 105"/>
              <a:gd name="T28" fmla="*/ 2147483647 w 194"/>
              <a:gd name="T29" fmla="*/ 2147483647 h 105"/>
              <a:gd name="T30" fmla="*/ 2147483647 w 194"/>
              <a:gd name="T31" fmla="*/ 2147483647 h 105"/>
              <a:gd name="T32" fmla="*/ 2147483647 w 194"/>
              <a:gd name="T33" fmla="*/ 2147483647 h 105"/>
              <a:gd name="T34" fmla="*/ 2147483647 w 194"/>
              <a:gd name="T35" fmla="*/ 2147483647 h 105"/>
              <a:gd name="T36" fmla="*/ 2147483647 w 194"/>
              <a:gd name="T37" fmla="*/ 2147483647 h 105"/>
              <a:gd name="T38" fmla="*/ 2147483647 w 194"/>
              <a:gd name="T39" fmla="*/ 2147483647 h 105"/>
              <a:gd name="T40" fmla="*/ 2147483647 w 194"/>
              <a:gd name="T41" fmla="*/ 2147483647 h 105"/>
              <a:gd name="T42" fmla="*/ 2147483647 w 194"/>
              <a:gd name="T43" fmla="*/ 2147483647 h 105"/>
              <a:gd name="T44" fmla="*/ 2147483647 w 194"/>
              <a:gd name="T45" fmla="*/ 2147483647 h 105"/>
              <a:gd name="T46" fmla="*/ 2147483647 w 194"/>
              <a:gd name="T47" fmla="*/ 2147483647 h 105"/>
              <a:gd name="T48" fmla="*/ 2147483647 w 194"/>
              <a:gd name="T49" fmla="*/ 2147483647 h 105"/>
              <a:gd name="T50" fmla="*/ 2147483647 w 194"/>
              <a:gd name="T51" fmla="*/ 2147483647 h 10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05"/>
              <a:gd name="T80" fmla="*/ 194 w 194"/>
              <a:gd name="T81" fmla="*/ 105 h 10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05">
                <a:moveTo>
                  <a:pt x="9" y="100"/>
                </a:moveTo>
                <a:lnTo>
                  <a:pt x="0" y="90"/>
                </a:lnTo>
                <a:lnTo>
                  <a:pt x="3" y="75"/>
                </a:lnTo>
                <a:lnTo>
                  <a:pt x="17" y="55"/>
                </a:lnTo>
                <a:lnTo>
                  <a:pt x="36" y="31"/>
                </a:lnTo>
                <a:lnTo>
                  <a:pt x="53" y="21"/>
                </a:lnTo>
                <a:lnTo>
                  <a:pt x="69" y="12"/>
                </a:lnTo>
                <a:lnTo>
                  <a:pt x="89" y="6"/>
                </a:lnTo>
                <a:lnTo>
                  <a:pt x="108" y="1"/>
                </a:lnTo>
                <a:lnTo>
                  <a:pt x="128" y="0"/>
                </a:lnTo>
                <a:lnTo>
                  <a:pt x="147" y="0"/>
                </a:lnTo>
                <a:lnTo>
                  <a:pt x="163" y="3"/>
                </a:lnTo>
                <a:lnTo>
                  <a:pt x="177" y="9"/>
                </a:lnTo>
                <a:lnTo>
                  <a:pt x="188" y="16"/>
                </a:lnTo>
                <a:lnTo>
                  <a:pt x="194" y="25"/>
                </a:lnTo>
                <a:lnTo>
                  <a:pt x="194" y="36"/>
                </a:lnTo>
                <a:lnTo>
                  <a:pt x="191" y="46"/>
                </a:lnTo>
                <a:lnTo>
                  <a:pt x="183" y="58"/>
                </a:lnTo>
                <a:lnTo>
                  <a:pt x="172" y="67"/>
                </a:lnTo>
                <a:lnTo>
                  <a:pt x="155" y="78"/>
                </a:lnTo>
                <a:lnTo>
                  <a:pt x="136" y="85"/>
                </a:lnTo>
                <a:lnTo>
                  <a:pt x="92" y="97"/>
                </a:lnTo>
                <a:lnTo>
                  <a:pt x="56" y="103"/>
                </a:lnTo>
                <a:lnTo>
                  <a:pt x="28" y="105"/>
                </a:lnTo>
                <a:lnTo>
                  <a:pt x="17" y="103"/>
                </a:lnTo>
                <a:lnTo>
                  <a:pt x="9" y="100"/>
                </a:lnTo>
                <a:close/>
              </a:path>
            </a:pathLst>
          </a:custGeom>
          <a:solidFill>
            <a:srgbClr val="1FF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8" name="Freeform 191"/>
          <p:cNvSpPr/>
          <p:nvPr/>
        </p:nvSpPr>
        <p:spPr bwMode="auto">
          <a:xfrm>
            <a:off x="6329586" y="3490490"/>
            <a:ext cx="268287" cy="201613"/>
          </a:xfrm>
          <a:custGeom>
            <a:avLst/>
            <a:gdLst>
              <a:gd name="T0" fmla="*/ 2147483647 w 169"/>
              <a:gd name="T1" fmla="*/ 2147483647 h 118"/>
              <a:gd name="T2" fmla="*/ 2147483647 w 169"/>
              <a:gd name="T3" fmla="*/ 0 h 118"/>
              <a:gd name="T4" fmla="*/ 2147483647 w 169"/>
              <a:gd name="T5" fmla="*/ 0 h 118"/>
              <a:gd name="T6" fmla="*/ 2147483647 w 169"/>
              <a:gd name="T7" fmla="*/ 2147483647 h 118"/>
              <a:gd name="T8" fmla="*/ 2147483647 w 169"/>
              <a:gd name="T9" fmla="*/ 2147483647 h 118"/>
              <a:gd name="T10" fmla="*/ 2147483647 w 169"/>
              <a:gd name="T11" fmla="*/ 2147483647 h 118"/>
              <a:gd name="T12" fmla="*/ 2147483647 w 169"/>
              <a:gd name="T13" fmla="*/ 2147483647 h 118"/>
              <a:gd name="T14" fmla="*/ 2147483647 w 169"/>
              <a:gd name="T15" fmla="*/ 2147483647 h 118"/>
              <a:gd name="T16" fmla="*/ 2147483647 w 169"/>
              <a:gd name="T17" fmla="*/ 2147483647 h 118"/>
              <a:gd name="T18" fmla="*/ 2147483647 w 169"/>
              <a:gd name="T19" fmla="*/ 2147483647 h 118"/>
              <a:gd name="T20" fmla="*/ 2147483647 w 169"/>
              <a:gd name="T21" fmla="*/ 2147483647 h 118"/>
              <a:gd name="T22" fmla="*/ 2147483647 w 169"/>
              <a:gd name="T23" fmla="*/ 2147483647 h 118"/>
              <a:gd name="T24" fmla="*/ 2147483647 w 169"/>
              <a:gd name="T25" fmla="*/ 2147483647 h 118"/>
              <a:gd name="T26" fmla="*/ 2147483647 w 169"/>
              <a:gd name="T27" fmla="*/ 2147483647 h 118"/>
              <a:gd name="T28" fmla="*/ 2147483647 w 169"/>
              <a:gd name="T29" fmla="*/ 2147483647 h 118"/>
              <a:gd name="T30" fmla="*/ 2147483647 w 169"/>
              <a:gd name="T31" fmla="*/ 2147483647 h 118"/>
              <a:gd name="T32" fmla="*/ 2147483647 w 169"/>
              <a:gd name="T33" fmla="*/ 2147483647 h 118"/>
              <a:gd name="T34" fmla="*/ 2147483647 w 169"/>
              <a:gd name="T35" fmla="*/ 2147483647 h 118"/>
              <a:gd name="T36" fmla="*/ 2147483647 w 169"/>
              <a:gd name="T37" fmla="*/ 2147483647 h 118"/>
              <a:gd name="T38" fmla="*/ 2147483647 w 169"/>
              <a:gd name="T39" fmla="*/ 2147483647 h 118"/>
              <a:gd name="T40" fmla="*/ 2147483647 w 169"/>
              <a:gd name="T41" fmla="*/ 2147483647 h 118"/>
              <a:gd name="T42" fmla="*/ 2147483647 w 169"/>
              <a:gd name="T43" fmla="*/ 2147483647 h 118"/>
              <a:gd name="T44" fmla="*/ 2147483647 w 169"/>
              <a:gd name="T45" fmla="*/ 2147483647 h 118"/>
              <a:gd name="T46" fmla="*/ 2147483647 w 169"/>
              <a:gd name="T47" fmla="*/ 2147483647 h 118"/>
              <a:gd name="T48" fmla="*/ 2147483647 w 169"/>
              <a:gd name="T49" fmla="*/ 2147483647 h 118"/>
              <a:gd name="T50" fmla="*/ 0 w 169"/>
              <a:gd name="T51" fmla="*/ 2147483647 h 118"/>
              <a:gd name="T52" fmla="*/ 2147483647 w 169"/>
              <a:gd name="T53" fmla="*/ 2147483647 h 118"/>
              <a:gd name="T54" fmla="*/ 2147483647 w 169"/>
              <a:gd name="T55" fmla="*/ 2147483647 h 118"/>
              <a:gd name="T56" fmla="*/ 2147483647 w 169"/>
              <a:gd name="T57" fmla="*/ 2147483647 h 11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18"/>
              <a:gd name="T89" fmla="*/ 169 w 169"/>
              <a:gd name="T90" fmla="*/ 118 h 11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18">
                <a:moveTo>
                  <a:pt x="19" y="2"/>
                </a:moveTo>
                <a:lnTo>
                  <a:pt x="28" y="0"/>
                </a:lnTo>
                <a:lnTo>
                  <a:pt x="39" y="0"/>
                </a:lnTo>
                <a:lnTo>
                  <a:pt x="52" y="2"/>
                </a:lnTo>
                <a:lnTo>
                  <a:pt x="66" y="5"/>
                </a:lnTo>
                <a:lnTo>
                  <a:pt x="80" y="11"/>
                </a:lnTo>
                <a:lnTo>
                  <a:pt x="97" y="17"/>
                </a:lnTo>
                <a:lnTo>
                  <a:pt x="133" y="35"/>
                </a:lnTo>
                <a:lnTo>
                  <a:pt x="146" y="45"/>
                </a:lnTo>
                <a:lnTo>
                  <a:pt x="157" y="56"/>
                </a:lnTo>
                <a:lnTo>
                  <a:pt x="166" y="68"/>
                </a:lnTo>
                <a:lnTo>
                  <a:pt x="169" y="78"/>
                </a:lnTo>
                <a:lnTo>
                  <a:pt x="166" y="90"/>
                </a:lnTo>
                <a:lnTo>
                  <a:pt x="160" y="100"/>
                </a:lnTo>
                <a:lnTo>
                  <a:pt x="152" y="109"/>
                </a:lnTo>
                <a:lnTo>
                  <a:pt x="138" y="115"/>
                </a:lnTo>
                <a:lnTo>
                  <a:pt x="122" y="118"/>
                </a:lnTo>
                <a:lnTo>
                  <a:pt x="102" y="118"/>
                </a:lnTo>
                <a:lnTo>
                  <a:pt x="83" y="116"/>
                </a:lnTo>
                <a:lnTo>
                  <a:pt x="66" y="112"/>
                </a:lnTo>
                <a:lnTo>
                  <a:pt x="50" y="104"/>
                </a:lnTo>
                <a:lnTo>
                  <a:pt x="33" y="95"/>
                </a:lnTo>
                <a:lnTo>
                  <a:pt x="22" y="84"/>
                </a:lnTo>
                <a:lnTo>
                  <a:pt x="14" y="71"/>
                </a:lnTo>
                <a:lnTo>
                  <a:pt x="3" y="47"/>
                </a:lnTo>
                <a:lnTo>
                  <a:pt x="0" y="26"/>
                </a:lnTo>
                <a:lnTo>
                  <a:pt x="5" y="11"/>
                </a:lnTo>
                <a:lnTo>
                  <a:pt x="11" y="6"/>
                </a:lnTo>
                <a:lnTo>
                  <a:pt x="19" y="2"/>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09" name="Freeform 192"/>
          <p:cNvSpPr/>
          <p:nvPr/>
        </p:nvSpPr>
        <p:spPr bwMode="auto">
          <a:xfrm>
            <a:off x="5424711" y="2887240"/>
            <a:ext cx="268287" cy="200025"/>
          </a:xfrm>
          <a:custGeom>
            <a:avLst/>
            <a:gdLst>
              <a:gd name="T0" fmla="*/ 2147483647 w 169"/>
              <a:gd name="T1" fmla="*/ 2147483647 h 117"/>
              <a:gd name="T2" fmla="*/ 2147483647 w 169"/>
              <a:gd name="T3" fmla="*/ 2147483647 h 117"/>
              <a:gd name="T4" fmla="*/ 2147483647 w 169"/>
              <a:gd name="T5" fmla="*/ 2147483647 h 117"/>
              <a:gd name="T6" fmla="*/ 2147483647 w 169"/>
              <a:gd name="T7" fmla="*/ 2147483647 h 117"/>
              <a:gd name="T8" fmla="*/ 2147483647 w 169"/>
              <a:gd name="T9" fmla="*/ 2147483647 h 117"/>
              <a:gd name="T10" fmla="*/ 2147483647 w 169"/>
              <a:gd name="T11" fmla="*/ 2147483647 h 117"/>
              <a:gd name="T12" fmla="*/ 2147483647 w 169"/>
              <a:gd name="T13" fmla="*/ 2147483647 h 117"/>
              <a:gd name="T14" fmla="*/ 2147483647 w 169"/>
              <a:gd name="T15" fmla="*/ 2147483647 h 117"/>
              <a:gd name="T16" fmla="*/ 2147483647 w 169"/>
              <a:gd name="T17" fmla="*/ 2147483647 h 117"/>
              <a:gd name="T18" fmla="*/ 2147483647 w 169"/>
              <a:gd name="T19" fmla="*/ 2147483647 h 117"/>
              <a:gd name="T20" fmla="*/ 2147483647 w 169"/>
              <a:gd name="T21" fmla="*/ 2147483647 h 117"/>
              <a:gd name="T22" fmla="*/ 0 w 169"/>
              <a:gd name="T23" fmla="*/ 2147483647 h 117"/>
              <a:gd name="T24" fmla="*/ 0 w 169"/>
              <a:gd name="T25" fmla="*/ 2147483647 h 117"/>
              <a:gd name="T26" fmla="*/ 2147483647 w 169"/>
              <a:gd name="T27" fmla="*/ 2147483647 h 117"/>
              <a:gd name="T28" fmla="*/ 2147483647 w 169"/>
              <a:gd name="T29" fmla="*/ 2147483647 h 117"/>
              <a:gd name="T30" fmla="*/ 2147483647 w 169"/>
              <a:gd name="T31" fmla="*/ 2147483647 h 117"/>
              <a:gd name="T32" fmla="*/ 2147483647 w 169"/>
              <a:gd name="T33" fmla="*/ 0 h 117"/>
              <a:gd name="T34" fmla="*/ 2147483647 w 169"/>
              <a:gd name="T35" fmla="*/ 0 h 117"/>
              <a:gd name="T36" fmla="*/ 2147483647 w 169"/>
              <a:gd name="T37" fmla="*/ 2147483647 h 117"/>
              <a:gd name="T38" fmla="*/ 2147483647 w 169"/>
              <a:gd name="T39" fmla="*/ 2147483647 h 117"/>
              <a:gd name="T40" fmla="*/ 2147483647 w 169"/>
              <a:gd name="T41" fmla="*/ 2147483647 h 117"/>
              <a:gd name="T42" fmla="*/ 2147483647 w 169"/>
              <a:gd name="T43" fmla="*/ 2147483647 h 117"/>
              <a:gd name="T44" fmla="*/ 2147483647 w 169"/>
              <a:gd name="T45" fmla="*/ 2147483647 h 117"/>
              <a:gd name="T46" fmla="*/ 2147483647 w 169"/>
              <a:gd name="T47" fmla="*/ 2147483647 h 117"/>
              <a:gd name="T48" fmla="*/ 2147483647 w 169"/>
              <a:gd name="T49" fmla="*/ 2147483647 h 117"/>
              <a:gd name="T50" fmla="*/ 2147483647 w 169"/>
              <a:gd name="T51" fmla="*/ 2147483647 h 117"/>
              <a:gd name="T52" fmla="*/ 2147483647 w 169"/>
              <a:gd name="T53" fmla="*/ 2147483647 h 117"/>
              <a:gd name="T54" fmla="*/ 2147483647 w 169"/>
              <a:gd name="T55" fmla="*/ 2147483647 h 117"/>
              <a:gd name="T56" fmla="*/ 2147483647 w 169"/>
              <a:gd name="T57" fmla="*/ 2147483647 h 1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9"/>
              <a:gd name="T88" fmla="*/ 0 h 117"/>
              <a:gd name="T89" fmla="*/ 169 w 169"/>
              <a:gd name="T90" fmla="*/ 117 h 1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9" h="117">
                <a:moveTo>
                  <a:pt x="150" y="115"/>
                </a:moveTo>
                <a:lnTo>
                  <a:pt x="141" y="117"/>
                </a:lnTo>
                <a:lnTo>
                  <a:pt x="130" y="117"/>
                </a:lnTo>
                <a:lnTo>
                  <a:pt x="116" y="115"/>
                </a:lnTo>
                <a:lnTo>
                  <a:pt x="103" y="112"/>
                </a:lnTo>
                <a:lnTo>
                  <a:pt x="89" y="106"/>
                </a:lnTo>
                <a:lnTo>
                  <a:pt x="72" y="100"/>
                </a:lnTo>
                <a:lnTo>
                  <a:pt x="36" y="82"/>
                </a:lnTo>
                <a:lnTo>
                  <a:pt x="20" y="73"/>
                </a:lnTo>
                <a:lnTo>
                  <a:pt x="9" y="61"/>
                </a:lnTo>
                <a:lnTo>
                  <a:pt x="3" y="49"/>
                </a:lnTo>
                <a:lnTo>
                  <a:pt x="0" y="39"/>
                </a:lnTo>
                <a:lnTo>
                  <a:pt x="0" y="27"/>
                </a:lnTo>
                <a:lnTo>
                  <a:pt x="6" y="18"/>
                </a:lnTo>
                <a:lnTo>
                  <a:pt x="17" y="9"/>
                </a:lnTo>
                <a:lnTo>
                  <a:pt x="31" y="3"/>
                </a:lnTo>
                <a:lnTo>
                  <a:pt x="47" y="0"/>
                </a:lnTo>
                <a:lnTo>
                  <a:pt x="67" y="0"/>
                </a:lnTo>
                <a:lnTo>
                  <a:pt x="83" y="1"/>
                </a:lnTo>
                <a:lnTo>
                  <a:pt x="103" y="6"/>
                </a:lnTo>
                <a:lnTo>
                  <a:pt x="119" y="13"/>
                </a:lnTo>
                <a:lnTo>
                  <a:pt x="136" y="22"/>
                </a:lnTo>
                <a:lnTo>
                  <a:pt x="147" y="33"/>
                </a:lnTo>
                <a:lnTo>
                  <a:pt x="155" y="45"/>
                </a:lnTo>
                <a:lnTo>
                  <a:pt x="166" y="70"/>
                </a:lnTo>
                <a:lnTo>
                  <a:pt x="169" y="91"/>
                </a:lnTo>
                <a:lnTo>
                  <a:pt x="163" y="106"/>
                </a:lnTo>
                <a:lnTo>
                  <a:pt x="158" y="112"/>
                </a:lnTo>
                <a:lnTo>
                  <a:pt x="150" y="115"/>
                </a:lnTo>
                <a:close/>
              </a:path>
            </a:pathLst>
          </a:custGeom>
          <a:solidFill>
            <a:srgbClr val="FF1F00"/>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10" name="Freeform 193"/>
          <p:cNvSpPr/>
          <p:nvPr/>
        </p:nvSpPr>
        <p:spPr bwMode="auto">
          <a:xfrm>
            <a:off x="6334348" y="6125740"/>
            <a:ext cx="301625" cy="180975"/>
          </a:xfrm>
          <a:custGeom>
            <a:avLst/>
            <a:gdLst>
              <a:gd name="T0" fmla="*/ 2147483647 w 190"/>
              <a:gd name="T1" fmla="*/ 2147483647 h 106"/>
              <a:gd name="T2" fmla="*/ 0 w 190"/>
              <a:gd name="T3" fmla="*/ 2147483647 h 106"/>
              <a:gd name="T4" fmla="*/ 2147483647 w 190"/>
              <a:gd name="T5" fmla="*/ 2147483647 h 106"/>
              <a:gd name="T6" fmla="*/ 2147483647 w 190"/>
              <a:gd name="T7" fmla="*/ 2147483647 h 106"/>
              <a:gd name="T8" fmla="*/ 2147483647 w 190"/>
              <a:gd name="T9" fmla="*/ 2147483647 h 106"/>
              <a:gd name="T10" fmla="*/ 2147483647 w 190"/>
              <a:gd name="T11" fmla="*/ 2147483647 h 106"/>
              <a:gd name="T12" fmla="*/ 2147483647 w 190"/>
              <a:gd name="T13" fmla="*/ 2147483647 h 106"/>
              <a:gd name="T14" fmla="*/ 2147483647 w 190"/>
              <a:gd name="T15" fmla="*/ 2147483647 h 106"/>
              <a:gd name="T16" fmla="*/ 2147483647 w 190"/>
              <a:gd name="T17" fmla="*/ 2147483647 h 106"/>
              <a:gd name="T18" fmla="*/ 2147483647 w 190"/>
              <a:gd name="T19" fmla="*/ 2147483647 h 106"/>
              <a:gd name="T20" fmla="*/ 2147483647 w 190"/>
              <a:gd name="T21" fmla="*/ 2147483647 h 106"/>
              <a:gd name="T22" fmla="*/ 2147483647 w 190"/>
              <a:gd name="T23" fmla="*/ 2147483647 h 106"/>
              <a:gd name="T24" fmla="*/ 2147483647 w 190"/>
              <a:gd name="T25" fmla="*/ 2147483647 h 106"/>
              <a:gd name="T26" fmla="*/ 2147483647 w 190"/>
              <a:gd name="T27" fmla="*/ 2147483647 h 106"/>
              <a:gd name="T28" fmla="*/ 2147483647 w 190"/>
              <a:gd name="T29" fmla="*/ 2147483647 h 106"/>
              <a:gd name="T30" fmla="*/ 2147483647 w 190"/>
              <a:gd name="T31" fmla="*/ 2147483647 h 106"/>
              <a:gd name="T32" fmla="*/ 2147483647 w 190"/>
              <a:gd name="T33" fmla="*/ 2147483647 h 106"/>
              <a:gd name="T34" fmla="*/ 2147483647 w 190"/>
              <a:gd name="T35" fmla="*/ 2147483647 h 106"/>
              <a:gd name="T36" fmla="*/ 2147483647 w 190"/>
              <a:gd name="T37" fmla="*/ 2147483647 h 106"/>
              <a:gd name="T38" fmla="*/ 2147483647 w 190"/>
              <a:gd name="T39" fmla="*/ 2147483647 h 106"/>
              <a:gd name="T40" fmla="*/ 2147483647 w 190"/>
              <a:gd name="T41" fmla="*/ 2147483647 h 106"/>
              <a:gd name="T42" fmla="*/ 2147483647 w 190"/>
              <a:gd name="T43" fmla="*/ 2147483647 h 106"/>
              <a:gd name="T44" fmla="*/ 2147483647 w 190"/>
              <a:gd name="T45" fmla="*/ 2147483647 h 106"/>
              <a:gd name="T46" fmla="*/ 2147483647 w 190"/>
              <a:gd name="T47" fmla="*/ 0 h 106"/>
              <a:gd name="T48" fmla="*/ 2147483647 w 190"/>
              <a:gd name="T49" fmla="*/ 0 h 106"/>
              <a:gd name="T50" fmla="*/ 2147483647 w 190"/>
              <a:gd name="T51" fmla="*/ 2147483647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0"/>
              <a:gd name="T79" fmla="*/ 0 h 106"/>
              <a:gd name="T80" fmla="*/ 190 w 190"/>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0" h="106">
                <a:moveTo>
                  <a:pt x="11" y="3"/>
                </a:moveTo>
                <a:lnTo>
                  <a:pt x="0" y="13"/>
                </a:lnTo>
                <a:lnTo>
                  <a:pt x="2" y="30"/>
                </a:lnTo>
                <a:lnTo>
                  <a:pt x="13" y="49"/>
                </a:lnTo>
                <a:lnTo>
                  <a:pt x="36" y="72"/>
                </a:lnTo>
                <a:lnTo>
                  <a:pt x="47" y="82"/>
                </a:lnTo>
                <a:lnTo>
                  <a:pt x="63" y="93"/>
                </a:lnTo>
                <a:lnTo>
                  <a:pt x="83" y="99"/>
                </a:lnTo>
                <a:lnTo>
                  <a:pt x="102" y="103"/>
                </a:lnTo>
                <a:lnTo>
                  <a:pt x="121" y="106"/>
                </a:lnTo>
                <a:lnTo>
                  <a:pt x="141" y="106"/>
                </a:lnTo>
                <a:lnTo>
                  <a:pt x="157" y="103"/>
                </a:lnTo>
                <a:lnTo>
                  <a:pt x="174" y="97"/>
                </a:lnTo>
                <a:lnTo>
                  <a:pt x="185" y="90"/>
                </a:lnTo>
                <a:lnTo>
                  <a:pt x="190" y="81"/>
                </a:lnTo>
                <a:lnTo>
                  <a:pt x="190" y="70"/>
                </a:lnTo>
                <a:lnTo>
                  <a:pt x="188" y="60"/>
                </a:lnTo>
                <a:lnTo>
                  <a:pt x="179" y="48"/>
                </a:lnTo>
                <a:lnTo>
                  <a:pt x="168" y="37"/>
                </a:lnTo>
                <a:lnTo>
                  <a:pt x="154" y="28"/>
                </a:lnTo>
                <a:lnTo>
                  <a:pt x="135" y="21"/>
                </a:lnTo>
                <a:lnTo>
                  <a:pt x="91" y="9"/>
                </a:lnTo>
                <a:lnTo>
                  <a:pt x="58" y="1"/>
                </a:lnTo>
                <a:lnTo>
                  <a:pt x="30" y="0"/>
                </a:lnTo>
                <a:lnTo>
                  <a:pt x="19" y="0"/>
                </a:lnTo>
                <a:lnTo>
                  <a:pt x="11" y="3"/>
                </a:lnTo>
                <a:close/>
              </a:path>
            </a:pathLst>
          </a:custGeom>
          <a:solidFill>
            <a:srgbClr val="00FF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11" name="Freeform 194"/>
          <p:cNvSpPr/>
          <p:nvPr/>
        </p:nvSpPr>
        <p:spPr bwMode="auto">
          <a:xfrm>
            <a:off x="5407248" y="6055890"/>
            <a:ext cx="263525" cy="203200"/>
          </a:xfrm>
          <a:custGeom>
            <a:avLst/>
            <a:gdLst>
              <a:gd name="T0" fmla="*/ 2147483647 w 166"/>
              <a:gd name="T1" fmla="*/ 2147483647 h 119"/>
              <a:gd name="T2" fmla="*/ 2147483647 w 166"/>
              <a:gd name="T3" fmla="*/ 2147483647 h 119"/>
              <a:gd name="T4" fmla="*/ 2147483647 w 166"/>
              <a:gd name="T5" fmla="*/ 2147483647 h 119"/>
              <a:gd name="T6" fmla="*/ 2147483647 w 166"/>
              <a:gd name="T7" fmla="*/ 2147483647 h 119"/>
              <a:gd name="T8" fmla="*/ 2147483647 w 166"/>
              <a:gd name="T9" fmla="*/ 2147483647 h 119"/>
              <a:gd name="T10" fmla="*/ 2147483647 w 166"/>
              <a:gd name="T11" fmla="*/ 2147483647 h 119"/>
              <a:gd name="T12" fmla="*/ 2147483647 w 166"/>
              <a:gd name="T13" fmla="*/ 2147483647 h 119"/>
              <a:gd name="T14" fmla="*/ 2147483647 w 166"/>
              <a:gd name="T15" fmla="*/ 2147483647 h 119"/>
              <a:gd name="T16" fmla="*/ 2147483647 w 166"/>
              <a:gd name="T17" fmla="*/ 2147483647 h 119"/>
              <a:gd name="T18" fmla="*/ 2147483647 w 166"/>
              <a:gd name="T19" fmla="*/ 2147483647 h 119"/>
              <a:gd name="T20" fmla="*/ 2147483647 w 166"/>
              <a:gd name="T21" fmla="*/ 2147483647 h 119"/>
              <a:gd name="T22" fmla="*/ 2147483647 w 166"/>
              <a:gd name="T23" fmla="*/ 2147483647 h 119"/>
              <a:gd name="T24" fmla="*/ 2147483647 w 166"/>
              <a:gd name="T25" fmla="*/ 2147483647 h 119"/>
              <a:gd name="T26" fmla="*/ 2147483647 w 166"/>
              <a:gd name="T27" fmla="*/ 2147483647 h 119"/>
              <a:gd name="T28" fmla="*/ 2147483647 w 166"/>
              <a:gd name="T29" fmla="*/ 2147483647 h 119"/>
              <a:gd name="T30" fmla="*/ 2147483647 w 166"/>
              <a:gd name="T31" fmla="*/ 2147483647 h 119"/>
              <a:gd name="T32" fmla="*/ 2147483647 w 166"/>
              <a:gd name="T33" fmla="*/ 2147483647 h 119"/>
              <a:gd name="T34" fmla="*/ 0 w 166"/>
              <a:gd name="T35" fmla="*/ 2147483647 h 119"/>
              <a:gd name="T36" fmla="*/ 2147483647 w 166"/>
              <a:gd name="T37" fmla="*/ 2147483647 h 119"/>
              <a:gd name="T38" fmla="*/ 2147483647 w 166"/>
              <a:gd name="T39" fmla="*/ 2147483647 h 119"/>
              <a:gd name="T40" fmla="*/ 2147483647 w 166"/>
              <a:gd name="T41" fmla="*/ 2147483647 h 119"/>
              <a:gd name="T42" fmla="*/ 2147483647 w 166"/>
              <a:gd name="T43" fmla="*/ 2147483647 h 119"/>
              <a:gd name="T44" fmla="*/ 2147483647 w 166"/>
              <a:gd name="T45" fmla="*/ 2147483647 h 119"/>
              <a:gd name="T46" fmla="*/ 2147483647 w 166"/>
              <a:gd name="T47" fmla="*/ 2147483647 h 119"/>
              <a:gd name="T48" fmla="*/ 2147483647 w 166"/>
              <a:gd name="T49" fmla="*/ 2147483647 h 119"/>
              <a:gd name="T50" fmla="*/ 2147483647 w 166"/>
              <a:gd name="T51" fmla="*/ 2147483647 h 119"/>
              <a:gd name="T52" fmla="*/ 2147483647 w 166"/>
              <a:gd name="T53" fmla="*/ 0 h 119"/>
              <a:gd name="T54" fmla="*/ 2147483647 w 166"/>
              <a:gd name="T55" fmla="*/ 0 h 119"/>
              <a:gd name="T56" fmla="*/ 2147483647 w 166"/>
              <a:gd name="T57" fmla="*/ 2147483647 h 11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6"/>
              <a:gd name="T88" fmla="*/ 0 h 119"/>
              <a:gd name="T89" fmla="*/ 166 w 166"/>
              <a:gd name="T90" fmla="*/ 119 h 11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6" h="119">
                <a:moveTo>
                  <a:pt x="147" y="2"/>
                </a:moveTo>
                <a:lnTo>
                  <a:pt x="155" y="6"/>
                </a:lnTo>
                <a:lnTo>
                  <a:pt x="161" y="11"/>
                </a:lnTo>
                <a:lnTo>
                  <a:pt x="166" y="26"/>
                </a:lnTo>
                <a:lnTo>
                  <a:pt x="166" y="47"/>
                </a:lnTo>
                <a:lnTo>
                  <a:pt x="155" y="72"/>
                </a:lnTo>
                <a:lnTo>
                  <a:pt x="147" y="84"/>
                </a:lnTo>
                <a:lnTo>
                  <a:pt x="136" y="95"/>
                </a:lnTo>
                <a:lnTo>
                  <a:pt x="122" y="104"/>
                </a:lnTo>
                <a:lnTo>
                  <a:pt x="105" y="111"/>
                </a:lnTo>
                <a:lnTo>
                  <a:pt x="86" y="117"/>
                </a:lnTo>
                <a:lnTo>
                  <a:pt x="67" y="119"/>
                </a:lnTo>
                <a:lnTo>
                  <a:pt x="50" y="119"/>
                </a:lnTo>
                <a:lnTo>
                  <a:pt x="33" y="116"/>
                </a:lnTo>
                <a:lnTo>
                  <a:pt x="20" y="110"/>
                </a:lnTo>
                <a:lnTo>
                  <a:pt x="9" y="101"/>
                </a:lnTo>
                <a:lnTo>
                  <a:pt x="3" y="92"/>
                </a:lnTo>
                <a:lnTo>
                  <a:pt x="0" y="81"/>
                </a:lnTo>
                <a:lnTo>
                  <a:pt x="3" y="69"/>
                </a:lnTo>
                <a:lnTo>
                  <a:pt x="9" y="57"/>
                </a:lnTo>
                <a:lnTo>
                  <a:pt x="20" y="45"/>
                </a:lnTo>
                <a:lnTo>
                  <a:pt x="36" y="35"/>
                </a:lnTo>
                <a:lnTo>
                  <a:pt x="69" y="18"/>
                </a:lnTo>
                <a:lnTo>
                  <a:pt x="86" y="11"/>
                </a:lnTo>
                <a:lnTo>
                  <a:pt x="100" y="6"/>
                </a:lnTo>
                <a:lnTo>
                  <a:pt x="114" y="2"/>
                </a:lnTo>
                <a:lnTo>
                  <a:pt x="127" y="0"/>
                </a:lnTo>
                <a:lnTo>
                  <a:pt x="139" y="0"/>
                </a:lnTo>
                <a:lnTo>
                  <a:pt x="147" y="2"/>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sp>
        <p:nvSpPr>
          <p:cNvPr id="312" name="Freeform 195"/>
          <p:cNvSpPr/>
          <p:nvPr/>
        </p:nvSpPr>
        <p:spPr bwMode="auto">
          <a:xfrm>
            <a:off x="6320061" y="5419303"/>
            <a:ext cx="295275" cy="188912"/>
          </a:xfrm>
          <a:custGeom>
            <a:avLst/>
            <a:gdLst>
              <a:gd name="T0" fmla="*/ 2147483647 w 186"/>
              <a:gd name="T1" fmla="*/ 2147483647 h 111"/>
              <a:gd name="T2" fmla="*/ 2147483647 w 186"/>
              <a:gd name="T3" fmla="*/ 2147483647 h 111"/>
              <a:gd name="T4" fmla="*/ 2147483647 w 186"/>
              <a:gd name="T5" fmla="*/ 2147483647 h 111"/>
              <a:gd name="T6" fmla="*/ 2147483647 w 186"/>
              <a:gd name="T7" fmla="*/ 2147483647 h 111"/>
              <a:gd name="T8" fmla="*/ 2147483647 w 186"/>
              <a:gd name="T9" fmla="*/ 2147483647 h 111"/>
              <a:gd name="T10" fmla="*/ 2147483647 w 186"/>
              <a:gd name="T11" fmla="*/ 2147483647 h 111"/>
              <a:gd name="T12" fmla="*/ 2147483647 w 186"/>
              <a:gd name="T13" fmla="*/ 2147483647 h 111"/>
              <a:gd name="T14" fmla="*/ 2147483647 w 186"/>
              <a:gd name="T15" fmla="*/ 2147483647 h 111"/>
              <a:gd name="T16" fmla="*/ 2147483647 w 186"/>
              <a:gd name="T17" fmla="*/ 2147483647 h 111"/>
              <a:gd name="T18" fmla="*/ 2147483647 w 186"/>
              <a:gd name="T19" fmla="*/ 2147483647 h 111"/>
              <a:gd name="T20" fmla="*/ 2147483647 w 186"/>
              <a:gd name="T21" fmla="*/ 2147483647 h 111"/>
              <a:gd name="T22" fmla="*/ 2147483647 w 186"/>
              <a:gd name="T23" fmla="*/ 2147483647 h 111"/>
              <a:gd name="T24" fmla="*/ 2147483647 w 186"/>
              <a:gd name="T25" fmla="*/ 2147483647 h 111"/>
              <a:gd name="T26" fmla="*/ 2147483647 w 186"/>
              <a:gd name="T27" fmla="*/ 2147483647 h 111"/>
              <a:gd name="T28" fmla="*/ 2147483647 w 186"/>
              <a:gd name="T29" fmla="*/ 2147483647 h 111"/>
              <a:gd name="T30" fmla="*/ 2147483647 w 186"/>
              <a:gd name="T31" fmla="*/ 2147483647 h 111"/>
              <a:gd name="T32" fmla="*/ 2147483647 w 186"/>
              <a:gd name="T33" fmla="*/ 0 h 111"/>
              <a:gd name="T34" fmla="*/ 2147483647 w 186"/>
              <a:gd name="T35" fmla="*/ 0 h 111"/>
              <a:gd name="T36" fmla="*/ 2147483647 w 186"/>
              <a:gd name="T37" fmla="*/ 2147483647 h 111"/>
              <a:gd name="T38" fmla="*/ 2147483647 w 186"/>
              <a:gd name="T39" fmla="*/ 2147483647 h 111"/>
              <a:gd name="T40" fmla="*/ 2147483647 w 186"/>
              <a:gd name="T41" fmla="*/ 2147483647 h 111"/>
              <a:gd name="T42" fmla="*/ 2147483647 w 186"/>
              <a:gd name="T43" fmla="*/ 2147483647 h 111"/>
              <a:gd name="T44" fmla="*/ 2147483647 w 186"/>
              <a:gd name="T45" fmla="*/ 2147483647 h 111"/>
              <a:gd name="T46" fmla="*/ 2147483647 w 186"/>
              <a:gd name="T47" fmla="*/ 2147483647 h 111"/>
              <a:gd name="T48" fmla="*/ 0 w 186"/>
              <a:gd name="T49" fmla="*/ 2147483647 h 111"/>
              <a:gd name="T50" fmla="*/ 0 w 186"/>
              <a:gd name="T51" fmla="*/ 2147483647 h 111"/>
              <a:gd name="T52" fmla="*/ 2147483647 w 186"/>
              <a:gd name="T53" fmla="*/ 2147483647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86"/>
              <a:gd name="T82" fmla="*/ 0 h 111"/>
              <a:gd name="T83" fmla="*/ 186 w 186"/>
              <a:gd name="T84" fmla="*/ 111 h 1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86" h="111">
                <a:moveTo>
                  <a:pt x="11" y="107"/>
                </a:moveTo>
                <a:lnTo>
                  <a:pt x="20" y="110"/>
                </a:lnTo>
                <a:lnTo>
                  <a:pt x="31" y="111"/>
                </a:lnTo>
                <a:lnTo>
                  <a:pt x="45" y="110"/>
                </a:lnTo>
                <a:lnTo>
                  <a:pt x="58" y="108"/>
                </a:lnTo>
                <a:lnTo>
                  <a:pt x="94" y="99"/>
                </a:lnTo>
                <a:lnTo>
                  <a:pt x="133" y="86"/>
                </a:lnTo>
                <a:lnTo>
                  <a:pt x="152" y="77"/>
                </a:lnTo>
                <a:lnTo>
                  <a:pt x="166" y="68"/>
                </a:lnTo>
                <a:lnTo>
                  <a:pt x="177" y="56"/>
                </a:lnTo>
                <a:lnTo>
                  <a:pt x="183" y="45"/>
                </a:lnTo>
                <a:lnTo>
                  <a:pt x="186" y="33"/>
                </a:lnTo>
                <a:lnTo>
                  <a:pt x="183" y="24"/>
                </a:lnTo>
                <a:lnTo>
                  <a:pt x="175" y="15"/>
                </a:lnTo>
                <a:lnTo>
                  <a:pt x="163" y="7"/>
                </a:lnTo>
                <a:lnTo>
                  <a:pt x="150" y="1"/>
                </a:lnTo>
                <a:lnTo>
                  <a:pt x="130" y="0"/>
                </a:lnTo>
                <a:lnTo>
                  <a:pt x="111" y="0"/>
                </a:lnTo>
                <a:lnTo>
                  <a:pt x="92" y="3"/>
                </a:lnTo>
                <a:lnTo>
                  <a:pt x="72" y="9"/>
                </a:lnTo>
                <a:lnTo>
                  <a:pt x="56" y="16"/>
                </a:lnTo>
                <a:lnTo>
                  <a:pt x="39" y="25"/>
                </a:lnTo>
                <a:lnTo>
                  <a:pt x="28" y="37"/>
                </a:lnTo>
                <a:lnTo>
                  <a:pt x="9" y="62"/>
                </a:lnTo>
                <a:lnTo>
                  <a:pt x="0" y="81"/>
                </a:lnTo>
                <a:lnTo>
                  <a:pt x="0" y="96"/>
                </a:lnTo>
                <a:lnTo>
                  <a:pt x="11" y="107"/>
                </a:lnTo>
                <a:close/>
              </a:path>
            </a:pathLst>
          </a:custGeom>
          <a:solidFill>
            <a:srgbClr val="FF00FF"/>
          </a:solidFill>
          <a:ln>
            <a:noFill/>
          </a:ln>
          <a:extLst>
            <a:ext uri="{91240B29-F687-4F45-9708-019B960494DF}">
              <a14:hiddenLine xmlns:a14="http://schemas.microsoft.com/office/drawing/2010/main" w="9525">
                <a:solidFill>
                  <a:srgbClr val="000000"/>
                </a:solidFill>
                <a:round/>
              </a14:hiddenLine>
            </a:ext>
          </a:extLst>
        </p:spPr>
        <p:txBody>
          <a:bodyPr/>
          <a:lstStyle/>
          <a:p>
            <a:pPr fontAlgn="base">
              <a:spcBef>
                <a:spcPct val="0"/>
              </a:spcBef>
              <a:spcAft>
                <a:spcPct val="0"/>
              </a:spcAft>
            </a:pPr>
            <a:endParaRPr lang="es-ES" smtClean="0">
              <a:solidFill>
                <a:srgbClr val="000000"/>
              </a:solidFill>
            </a:endParaRPr>
          </a:p>
        </p:txBody>
      </p:sp>
      <p:pic>
        <p:nvPicPr>
          <p:cNvPr id="3" name="Picture 2" descr="cmas tree">
            <a:hlinkClick r:id="" action="ppaction://hlinkshowjump?jump=nextslide">
              <a:snd r:embed="rId5" name="\jingle.wav"/>
            </a:hlinkClick>
          </p:cNvPr>
          <p:cNvPicPr>
            <a:picLocks noChangeAspect="1"/>
          </p:cNvPicPr>
          <p:nvPr/>
        </p:nvPicPr>
        <p:blipFill>
          <a:blip r:embed="rId6"/>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5" name="\jingle.wav"/>
            </a:hlinkClick>
          </p:cNvPr>
          <p:cNvPicPr>
            <a:picLocks noChangeAspect="1"/>
          </p:cNvPicPr>
          <p:nvPr/>
        </p:nvPicPr>
        <p:blipFill>
          <a:blip r:embed="rId6"/>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nodeType="clickEffect">
                                  <p:stCondLst>
                                    <p:cond delay="0"/>
                                  </p:stCondLst>
                                  <p:childTnLst>
                                    <p:set>
                                      <p:cBhvr>
                                        <p:cTn id="6" dur="1" fill="hold">
                                          <p:stCondLst>
                                            <p:cond delay="0"/>
                                          </p:stCondLst>
                                        </p:cTn>
                                        <p:tgtEl>
                                          <p:spTgt spid="163"/>
                                        </p:tgtEl>
                                        <p:attrNameLst>
                                          <p:attrName>style.visibility</p:attrName>
                                        </p:attrNameLst>
                                      </p:cBhvr>
                                      <p:to>
                                        <p:strVal val="visible"/>
                                      </p:to>
                                    </p:set>
                                    <p:animEffect transition="in" filter="wipe(up)">
                                      <p:cBhvr>
                                        <p:cTn id="7" dur="500"/>
                                        <p:tgtEl>
                                          <p:spTgt spid="163"/>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30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0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0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09"/>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07"/>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0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29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06"/>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1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1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11"/>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29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29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99"/>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300"/>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295"/>
                                        </p:tgtEl>
                                        <p:attrNameLst>
                                          <p:attrName>style.visibility</p:attrName>
                                        </p:attrNameLst>
                                      </p:cBhvr>
                                      <p:to>
                                        <p:strVal val="visible"/>
                                      </p:to>
                                    </p:set>
                                  </p:childTnLst>
                                </p:cTn>
                              </p:par>
                              <p:par>
                                <p:cTn id="41" presetID="1" presetClass="entr" presetSubtype="0" fill="hold" grpId="0" nodeType="withEffect">
                                  <p:stCondLst>
                                    <p:cond delay="0"/>
                                  </p:stCondLst>
                                  <p:childTnLst>
                                    <p:set>
                                      <p:cBhvr>
                                        <p:cTn id="42" dur="1" fill="hold">
                                          <p:stCondLst>
                                            <p:cond delay="0"/>
                                          </p:stCondLst>
                                        </p:cTn>
                                        <p:tgtEl>
                                          <p:spTgt spid="303"/>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304"/>
                                        </p:tgtEl>
                                        <p:attrNameLst>
                                          <p:attrName>style.visibility</p:attrName>
                                        </p:attrNameLst>
                                      </p:cBhvr>
                                      <p:to>
                                        <p:strVal val="visible"/>
                                      </p:to>
                                    </p:set>
                                  </p:childTnLst>
                                </p:cTn>
                              </p:par>
                            </p:childTnLst>
                          </p:cTn>
                        </p:par>
                        <p:par>
                          <p:cTn id="45" fill="hold">
                            <p:stCondLst>
                              <p:cond delay="500"/>
                            </p:stCondLst>
                            <p:childTnLst>
                              <p:par>
                                <p:cTn id="46" presetID="21" presetClass="emph" presetSubtype="0" repeatCount="indefinite" fill="hold" grpId="1" nodeType="afterEffect">
                                  <p:stCondLst>
                                    <p:cond delay="0"/>
                                  </p:stCondLst>
                                  <p:endCondLst>
                                    <p:cond evt="onNext" delay="0">
                                      <p:tgtEl>
                                        <p:sldTgt/>
                                      </p:tgtEl>
                                    </p:cond>
                                  </p:endCondLst>
                                  <p:childTnLst>
                                    <p:animClr clrSpc="hsl" dir="cw">
                                      <p:cBhvr override="childStyle">
                                        <p:cTn id="47" dur="500" fill="hold"/>
                                        <p:tgtEl>
                                          <p:spTgt spid="302"/>
                                        </p:tgtEl>
                                        <p:attrNameLst>
                                          <p:attrName>style.color</p:attrName>
                                        </p:attrNameLst>
                                      </p:cBhvr>
                                      <p:by>
                                        <p:hsl h="7200000" s="0" l="0"/>
                                      </p:by>
                                    </p:animClr>
                                    <p:animClr clrSpc="hsl" dir="cw">
                                      <p:cBhvr>
                                        <p:cTn id="48" dur="500" fill="hold"/>
                                        <p:tgtEl>
                                          <p:spTgt spid="302"/>
                                        </p:tgtEl>
                                        <p:attrNameLst>
                                          <p:attrName>fillcolor</p:attrName>
                                        </p:attrNameLst>
                                      </p:cBhvr>
                                      <p:by>
                                        <p:hsl h="7200000" s="0" l="0"/>
                                      </p:by>
                                    </p:animClr>
                                    <p:animClr clrSpc="hsl" dir="cw">
                                      <p:cBhvr>
                                        <p:cTn id="49" dur="500" fill="hold"/>
                                        <p:tgtEl>
                                          <p:spTgt spid="302"/>
                                        </p:tgtEl>
                                        <p:attrNameLst>
                                          <p:attrName>stroke.color</p:attrName>
                                        </p:attrNameLst>
                                      </p:cBhvr>
                                      <p:by>
                                        <p:hsl h="7200000" s="0" l="0"/>
                                      </p:by>
                                    </p:animClr>
                                    <p:set>
                                      <p:cBhvr>
                                        <p:cTn id="50" dur="500" fill="hold"/>
                                        <p:tgtEl>
                                          <p:spTgt spid="302"/>
                                        </p:tgtEl>
                                        <p:attrNameLst>
                                          <p:attrName>fill.type</p:attrName>
                                        </p:attrNameLst>
                                      </p:cBhvr>
                                      <p:to>
                                        <p:strVal val="solid"/>
                                      </p:to>
                                    </p:set>
                                  </p:childTnLst>
                                </p:cTn>
                              </p:par>
                              <p:par>
                                <p:cTn id="5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52" dur="500" fill="hold"/>
                                        <p:tgtEl>
                                          <p:spTgt spid="305"/>
                                        </p:tgtEl>
                                        <p:attrNameLst>
                                          <p:attrName>style.color</p:attrName>
                                        </p:attrNameLst>
                                      </p:cBhvr>
                                      <p:by>
                                        <p:hsl h="7200000" s="0" l="0"/>
                                      </p:by>
                                    </p:animClr>
                                    <p:animClr clrSpc="hsl" dir="cw">
                                      <p:cBhvr>
                                        <p:cTn id="53" dur="500" fill="hold"/>
                                        <p:tgtEl>
                                          <p:spTgt spid="305"/>
                                        </p:tgtEl>
                                        <p:attrNameLst>
                                          <p:attrName>fillcolor</p:attrName>
                                        </p:attrNameLst>
                                      </p:cBhvr>
                                      <p:by>
                                        <p:hsl h="7200000" s="0" l="0"/>
                                      </p:by>
                                    </p:animClr>
                                    <p:animClr clrSpc="hsl" dir="cw">
                                      <p:cBhvr>
                                        <p:cTn id="54" dur="500" fill="hold"/>
                                        <p:tgtEl>
                                          <p:spTgt spid="305"/>
                                        </p:tgtEl>
                                        <p:attrNameLst>
                                          <p:attrName>stroke.color</p:attrName>
                                        </p:attrNameLst>
                                      </p:cBhvr>
                                      <p:by>
                                        <p:hsl h="7200000" s="0" l="0"/>
                                      </p:by>
                                    </p:animClr>
                                    <p:set>
                                      <p:cBhvr>
                                        <p:cTn id="55" dur="500" fill="hold"/>
                                        <p:tgtEl>
                                          <p:spTgt spid="305"/>
                                        </p:tgtEl>
                                        <p:attrNameLst>
                                          <p:attrName>fill.type</p:attrName>
                                        </p:attrNameLst>
                                      </p:cBhvr>
                                      <p:to>
                                        <p:strVal val="solid"/>
                                      </p:to>
                                    </p:set>
                                  </p:childTnLst>
                                </p:cTn>
                              </p:par>
                              <p:par>
                                <p:cTn id="5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57" dur="500" fill="hold"/>
                                        <p:tgtEl>
                                          <p:spTgt spid="301"/>
                                        </p:tgtEl>
                                        <p:attrNameLst>
                                          <p:attrName>style.color</p:attrName>
                                        </p:attrNameLst>
                                      </p:cBhvr>
                                      <p:by>
                                        <p:hsl h="7200000" s="0" l="0"/>
                                      </p:by>
                                    </p:animClr>
                                    <p:animClr clrSpc="hsl" dir="cw">
                                      <p:cBhvr>
                                        <p:cTn id="58" dur="500" fill="hold"/>
                                        <p:tgtEl>
                                          <p:spTgt spid="301"/>
                                        </p:tgtEl>
                                        <p:attrNameLst>
                                          <p:attrName>fillcolor</p:attrName>
                                        </p:attrNameLst>
                                      </p:cBhvr>
                                      <p:by>
                                        <p:hsl h="7200000" s="0" l="0"/>
                                      </p:by>
                                    </p:animClr>
                                    <p:animClr clrSpc="hsl" dir="cw">
                                      <p:cBhvr>
                                        <p:cTn id="59" dur="500" fill="hold"/>
                                        <p:tgtEl>
                                          <p:spTgt spid="301"/>
                                        </p:tgtEl>
                                        <p:attrNameLst>
                                          <p:attrName>stroke.color</p:attrName>
                                        </p:attrNameLst>
                                      </p:cBhvr>
                                      <p:by>
                                        <p:hsl h="7200000" s="0" l="0"/>
                                      </p:by>
                                    </p:animClr>
                                    <p:set>
                                      <p:cBhvr>
                                        <p:cTn id="60" dur="500" fill="hold"/>
                                        <p:tgtEl>
                                          <p:spTgt spid="301"/>
                                        </p:tgtEl>
                                        <p:attrNameLst>
                                          <p:attrName>fill.type</p:attrName>
                                        </p:attrNameLst>
                                      </p:cBhvr>
                                      <p:to>
                                        <p:strVal val="solid"/>
                                      </p:to>
                                    </p:set>
                                  </p:childTnLst>
                                </p:cTn>
                              </p:par>
                              <p:par>
                                <p:cTn id="6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62" dur="500" fill="hold"/>
                                        <p:tgtEl>
                                          <p:spTgt spid="309"/>
                                        </p:tgtEl>
                                        <p:attrNameLst>
                                          <p:attrName>style.color</p:attrName>
                                        </p:attrNameLst>
                                      </p:cBhvr>
                                      <p:by>
                                        <p:hsl h="7200000" s="0" l="0"/>
                                      </p:by>
                                    </p:animClr>
                                    <p:animClr clrSpc="hsl" dir="cw">
                                      <p:cBhvr>
                                        <p:cTn id="63" dur="500" fill="hold"/>
                                        <p:tgtEl>
                                          <p:spTgt spid="309"/>
                                        </p:tgtEl>
                                        <p:attrNameLst>
                                          <p:attrName>fillcolor</p:attrName>
                                        </p:attrNameLst>
                                      </p:cBhvr>
                                      <p:by>
                                        <p:hsl h="7200000" s="0" l="0"/>
                                      </p:by>
                                    </p:animClr>
                                    <p:animClr clrSpc="hsl" dir="cw">
                                      <p:cBhvr>
                                        <p:cTn id="64" dur="500" fill="hold"/>
                                        <p:tgtEl>
                                          <p:spTgt spid="309"/>
                                        </p:tgtEl>
                                        <p:attrNameLst>
                                          <p:attrName>stroke.color</p:attrName>
                                        </p:attrNameLst>
                                      </p:cBhvr>
                                      <p:by>
                                        <p:hsl h="7200000" s="0" l="0"/>
                                      </p:by>
                                    </p:animClr>
                                    <p:set>
                                      <p:cBhvr>
                                        <p:cTn id="65" dur="500" fill="hold"/>
                                        <p:tgtEl>
                                          <p:spTgt spid="309"/>
                                        </p:tgtEl>
                                        <p:attrNameLst>
                                          <p:attrName>fill.type</p:attrName>
                                        </p:attrNameLst>
                                      </p:cBhvr>
                                      <p:to>
                                        <p:strVal val="solid"/>
                                      </p:to>
                                    </p:set>
                                  </p:childTnLst>
                                </p:cTn>
                              </p:par>
                              <p:par>
                                <p:cTn id="6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67" dur="500" fill="hold"/>
                                        <p:tgtEl>
                                          <p:spTgt spid="307"/>
                                        </p:tgtEl>
                                        <p:attrNameLst>
                                          <p:attrName>style.color</p:attrName>
                                        </p:attrNameLst>
                                      </p:cBhvr>
                                      <p:by>
                                        <p:hsl h="7200000" s="0" l="0"/>
                                      </p:by>
                                    </p:animClr>
                                    <p:animClr clrSpc="hsl" dir="cw">
                                      <p:cBhvr>
                                        <p:cTn id="68" dur="500" fill="hold"/>
                                        <p:tgtEl>
                                          <p:spTgt spid="307"/>
                                        </p:tgtEl>
                                        <p:attrNameLst>
                                          <p:attrName>fillcolor</p:attrName>
                                        </p:attrNameLst>
                                      </p:cBhvr>
                                      <p:by>
                                        <p:hsl h="7200000" s="0" l="0"/>
                                      </p:by>
                                    </p:animClr>
                                    <p:animClr clrSpc="hsl" dir="cw">
                                      <p:cBhvr>
                                        <p:cTn id="69" dur="500" fill="hold"/>
                                        <p:tgtEl>
                                          <p:spTgt spid="307"/>
                                        </p:tgtEl>
                                        <p:attrNameLst>
                                          <p:attrName>stroke.color</p:attrName>
                                        </p:attrNameLst>
                                      </p:cBhvr>
                                      <p:by>
                                        <p:hsl h="7200000" s="0" l="0"/>
                                      </p:by>
                                    </p:animClr>
                                    <p:set>
                                      <p:cBhvr>
                                        <p:cTn id="70" dur="500" fill="hold"/>
                                        <p:tgtEl>
                                          <p:spTgt spid="307"/>
                                        </p:tgtEl>
                                        <p:attrNameLst>
                                          <p:attrName>fill.type</p:attrName>
                                        </p:attrNameLst>
                                      </p:cBhvr>
                                      <p:to>
                                        <p:strVal val="solid"/>
                                      </p:to>
                                    </p:set>
                                  </p:childTnLst>
                                </p:cTn>
                              </p:par>
                              <p:par>
                                <p:cTn id="7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72" dur="500" fill="hold"/>
                                        <p:tgtEl>
                                          <p:spTgt spid="308"/>
                                        </p:tgtEl>
                                        <p:attrNameLst>
                                          <p:attrName>style.color</p:attrName>
                                        </p:attrNameLst>
                                      </p:cBhvr>
                                      <p:by>
                                        <p:hsl h="7200000" s="0" l="0"/>
                                      </p:by>
                                    </p:animClr>
                                    <p:animClr clrSpc="hsl" dir="cw">
                                      <p:cBhvr>
                                        <p:cTn id="73" dur="500" fill="hold"/>
                                        <p:tgtEl>
                                          <p:spTgt spid="308"/>
                                        </p:tgtEl>
                                        <p:attrNameLst>
                                          <p:attrName>fillcolor</p:attrName>
                                        </p:attrNameLst>
                                      </p:cBhvr>
                                      <p:by>
                                        <p:hsl h="7200000" s="0" l="0"/>
                                      </p:by>
                                    </p:animClr>
                                    <p:animClr clrSpc="hsl" dir="cw">
                                      <p:cBhvr>
                                        <p:cTn id="74" dur="500" fill="hold"/>
                                        <p:tgtEl>
                                          <p:spTgt spid="308"/>
                                        </p:tgtEl>
                                        <p:attrNameLst>
                                          <p:attrName>stroke.color</p:attrName>
                                        </p:attrNameLst>
                                      </p:cBhvr>
                                      <p:by>
                                        <p:hsl h="7200000" s="0" l="0"/>
                                      </p:by>
                                    </p:animClr>
                                    <p:set>
                                      <p:cBhvr>
                                        <p:cTn id="75" dur="500" fill="hold"/>
                                        <p:tgtEl>
                                          <p:spTgt spid="308"/>
                                        </p:tgtEl>
                                        <p:attrNameLst>
                                          <p:attrName>fill.type</p:attrName>
                                        </p:attrNameLst>
                                      </p:cBhvr>
                                      <p:to>
                                        <p:strVal val="solid"/>
                                      </p:to>
                                    </p:set>
                                  </p:childTnLst>
                                </p:cTn>
                              </p:par>
                              <p:par>
                                <p:cTn id="7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77" dur="500" fill="hold"/>
                                        <p:tgtEl>
                                          <p:spTgt spid="298"/>
                                        </p:tgtEl>
                                        <p:attrNameLst>
                                          <p:attrName>style.color</p:attrName>
                                        </p:attrNameLst>
                                      </p:cBhvr>
                                      <p:by>
                                        <p:hsl h="7200000" s="0" l="0"/>
                                      </p:by>
                                    </p:animClr>
                                    <p:animClr clrSpc="hsl" dir="cw">
                                      <p:cBhvr>
                                        <p:cTn id="78" dur="500" fill="hold"/>
                                        <p:tgtEl>
                                          <p:spTgt spid="298"/>
                                        </p:tgtEl>
                                        <p:attrNameLst>
                                          <p:attrName>fillcolor</p:attrName>
                                        </p:attrNameLst>
                                      </p:cBhvr>
                                      <p:by>
                                        <p:hsl h="7200000" s="0" l="0"/>
                                      </p:by>
                                    </p:animClr>
                                    <p:animClr clrSpc="hsl" dir="cw">
                                      <p:cBhvr>
                                        <p:cTn id="79" dur="500" fill="hold"/>
                                        <p:tgtEl>
                                          <p:spTgt spid="298"/>
                                        </p:tgtEl>
                                        <p:attrNameLst>
                                          <p:attrName>stroke.color</p:attrName>
                                        </p:attrNameLst>
                                      </p:cBhvr>
                                      <p:by>
                                        <p:hsl h="7200000" s="0" l="0"/>
                                      </p:by>
                                    </p:animClr>
                                    <p:set>
                                      <p:cBhvr>
                                        <p:cTn id="80" dur="500" fill="hold"/>
                                        <p:tgtEl>
                                          <p:spTgt spid="298"/>
                                        </p:tgtEl>
                                        <p:attrNameLst>
                                          <p:attrName>fill.type</p:attrName>
                                        </p:attrNameLst>
                                      </p:cBhvr>
                                      <p:to>
                                        <p:strVal val="solid"/>
                                      </p:to>
                                    </p:set>
                                  </p:childTnLst>
                                </p:cTn>
                              </p:par>
                              <p:par>
                                <p:cTn id="8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82" dur="500" fill="hold"/>
                                        <p:tgtEl>
                                          <p:spTgt spid="306"/>
                                        </p:tgtEl>
                                        <p:attrNameLst>
                                          <p:attrName>style.color</p:attrName>
                                        </p:attrNameLst>
                                      </p:cBhvr>
                                      <p:by>
                                        <p:hsl h="7200000" s="0" l="0"/>
                                      </p:by>
                                    </p:animClr>
                                    <p:animClr clrSpc="hsl" dir="cw">
                                      <p:cBhvr>
                                        <p:cTn id="83" dur="500" fill="hold"/>
                                        <p:tgtEl>
                                          <p:spTgt spid="306"/>
                                        </p:tgtEl>
                                        <p:attrNameLst>
                                          <p:attrName>fillcolor</p:attrName>
                                        </p:attrNameLst>
                                      </p:cBhvr>
                                      <p:by>
                                        <p:hsl h="7200000" s="0" l="0"/>
                                      </p:by>
                                    </p:animClr>
                                    <p:animClr clrSpc="hsl" dir="cw">
                                      <p:cBhvr>
                                        <p:cTn id="84" dur="500" fill="hold"/>
                                        <p:tgtEl>
                                          <p:spTgt spid="306"/>
                                        </p:tgtEl>
                                        <p:attrNameLst>
                                          <p:attrName>stroke.color</p:attrName>
                                        </p:attrNameLst>
                                      </p:cBhvr>
                                      <p:by>
                                        <p:hsl h="7200000" s="0" l="0"/>
                                      </p:by>
                                    </p:animClr>
                                    <p:set>
                                      <p:cBhvr>
                                        <p:cTn id="85" dur="500" fill="hold"/>
                                        <p:tgtEl>
                                          <p:spTgt spid="306"/>
                                        </p:tgtEl>
                                        <p:attrNameLst>
                                          <p:attrName>fill.type</p:attrName>
                                        </p:attrNameLst>
                                      </p:cBhvr>
                                      <p:to>
                                        <p:strVal val="solid"/>
                                      </p:to>
                                    </p:set>
                                  </p:childTnLst>
                                </p:cTn>
                              </p:par>
                              <p:par>
                                <p:cTn id="8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87" dur="500" fill="hold"/>
                                        <p:tgtEl>
                                          <p:spTgt spid="312"/>
                                        </p:tgtEl>
                                        <p:attrNameLst>
                                          <p:attrName>style.color</p:attrName>
                                        </p:attrNameLst>
                                      </p:cBhvr>
                                      <p:by>
                                        <p:hsl h="7200000" s="0" l="0"/>
                                      </p:by>
                                    </p:animClr>
                                    <p:animClr clrSpc="hsl" dir="cw">
                                      <p:cBhvr>
                                        <p:cTn id="88" dur="500" fill="hold"/>
                                        <p:tgtEl>
                                          <p:spTgt spid="312"/>
                                        </p:tgtEl>
                                        <p:attrNameLst>
                                          <p:attrName>fillcolor</p:attrName>
                                        </p:attrNameLst>
                                      </p:cBhvr>
                                      <p:by>
                                        <p:hsl h="7200000" s="0" l="0"/>
                                      </p:by>
                                    </p:animClr>
                                    <p:animClr clrSpc="hsl" dir="cw">
                                      <p:cBhvr>
                                        <p:cTn id="89" dur="500" fill="hold"/>
                                        <p:tgtEl>
                                          <p:spTgt spid="312"/>
                                        </p:tgtEl>
                                        <p:attrNameLst>
                                          <p:attrName>stroke.color</p:attrName>
                                        </p:attrNameLst>
                                      </p:cBhvr>
                                      <p:by>
                                        <p:hsl h="7200000" s="0" l="0"/>
                                      </p:by>
                                    </p:animClr>
                                    <p:set>
                                      <p:cBhvr>
                                        <p:cTn id="90" dur="500" fill="hold"/>
                                        <p:tgtEl>
                                          <p:spTgt spid="312"/>
                                        </p:tgtEl>
                                        <p:attrNameLst>
                                          <p:attrName>fill.type</p:attrName>
                                        </p:attrNameLst>
                                      </p:cBhvr>
                                      <p:to>
                                        <p:strVal val="solid"/>
                                      </p:to>
                                    </p:set>
                                  </p:childTnLst>
                                </p:cTn>
                              </p:par>
                              <p:par>
                                <p:cTn id="9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92" dur="500" fill="hold"/>
                                        <p:tgtEl>
                                          <p:spTgt spid="310"/>
                                        </p:tgtEl>
                                        <p:attrNameLst>
                                          <p:attrName>style.color</p:attrName>
                                        </p:attrNameLst>
                                      </p:cBhvr>
                                      <p:by>
                                        <p:hsl h="7200000" s="0" l="0"/>
                                      </p:by>
                                    </p:animClr>
                                    <p:animClr clrSpc="hsl" dir="cw">
                                      <p:cBhvr>
                                        <p:cTn id="93" dur="500" fill="hold"/>
                                        <p:tgtEl>
                                          <p:spTgt spid="310"/>
                                        </p:tgtEl>
                                        <p:attrNameLst>
                                          <p:attrName>fillcolor</p:attrName>
                                        </p:attrNameLst>
                                      </p:cBhvr>
                                      <p:by>
                                        <p:hsl h="7200000" s="0" l="0"/>
                                      </p:by>
                                    </p:animClr>
                                    <p:animClr clrSpc="hsl" dir="cw">
                                      <p:cBhvr>
                                        <p:cTn id="94" dur="500" fill="hold"/>
                                        <p:tgtEl>
                                          <p:spTgt spid="310"/>
                                        </p:tgtEl>
                                        <p:attrNameLst>
                                          <p:attrName>stroke.color</p:attrName>
                                        </p:attrNameLst>
                                      </p:cBhvr>
                                      <p:by>
                                        <p:hsl h="7200000" s="0" l="0"/>
                                      </p:by>
                                    </p:animClr>
                                    <p:set>
                                      <p:cBhvr>
                                        <p:cTn id="95" dur="500" fill="hold"/>
                                        <p:tgtEl>
                                          <p:spTgt spid="310"/>
                                        </p:tgtEl>
                                        <p:attrNameLst>
                                          <p:attrName>fill.type</p:attrName>
                                        </p:attrNameLst>
                                      </p:cBhvr>
                                      <p:to>
                                        <p:strVal val="solid"/>
                                      </p:to>
                                    </p:set>
                                  </p:childTnLst>
                                </p:cTn>
                              </p:par>
                              <p:par>
                                <p:cTn id="9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97" dur="500" fill="hold"/>
                                        <p:tgtEl>
                                          <p:spTgt spid="311"/>
                                        </p:tgtEl>
                                        <p:attrNameLst>
                                          <p:attrName>style.color</p:attrName>
                                        </p:attrNameLst>
                                      </p:cBhvr>
                                      <p:by>
                                        <p:hsl h="7200000" s="0" l="0"/>
                                      </p:by>
                                    </p:animClr>
                                    <p:animClr clrSpc="hsl" dir="cw">
                                      <p:cBhvr>
                                        <p:cTn id="98" dur="500" fill="hold"/>
                                        <p:tgtEl>
                                          <p:spTgt spid="311"/>
                                        </p:tgtEl>
                                        <p:attrNameLst>
                                          <p:attrName>fillcolor</p:attrName>
                                        </p:attrNameLst>
                                      </p:cBhvr>
                                      <p:by>
                                        <p:hsl h="7200000" s="0" l="0"/>
                                      </p:by>
                                    </p:animClr>
                                    <p:animClr clrSpc="hsl" dir="cw">
                                      <p:cBhvr>
                                        <p:cTn id="99" dur="500" fill="hold"/>
                                        <p:tgtEl>
                                          <p:spTgt spid="311"/>
                                        </p:tgtEl>
                                        <p:attrNameLst>
                                          <p:attrName>stroke.color</p:attrName>
                                        </p:attrNameLst>
                                      </p:cBhvr>
                                      <p:by>
                                        <p:hsl h="7200000" s="0" l="0"/>
                                      </p:by>
                                    </p:animClr>
                                    <p:set>
                                      <p:cBhvr>
                                        <p:cTn id="100" dur="500" fill="hold"/>
                                        <p:tgtEl>
                                          <p:spTgt spid="311"/>
                                        </p:tgtEl>
                                        <p:attrNameLst>
                                          <p:attrName>fill.type</p:attrName>
                                        </p:attrNameLst>
                                      </p:cBhvr>
                                      <p:to>
                                        <p:strVal val="solid"/>
                                      </p:to>
                                    </p:set>
                                  </p:childTnLst>
                                </p:cTn>
                              </p:par>
                              <p:par>
                                <p:cTn id="10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02" dur="500" fill="hold"/>
                                        <p:tgtEl>
                                          <p:spTgt spid="296"/>
                                        </p:tgtEl>
                                        <p:attrNameLst>
                                          <p:attrName>style.color</p:attrName>
                                        </p:attrNameLst>
                                      </p:cBhvr>
                                      <p:by>
                                        <p:hsl h="7200000" s="0" l="0"/>
                                      </p:by>
                                    </p:animClr>
                                    <p:animClr clrSpc="hsl" dir="cw">
                                      <p:cBhvr>
                                        <p:cTn id="103" dur="500" fill="hold"/>
                                        <p:tgtEl>
                                          <p:spTgt spid="296"/>
                                        </p:tgtEl>
                                        <p:attrNameLst>
                                          <p:attrName>fillcolor</p:attrName>
                                        </p:attrNameLst>
                                      </p:cBhvr>
                                      <p:by>
                                        <p:hsl h="7200000" s="0" l="0"/>
                                      </p:by>
                                    </p:animClr>
                                    <p:animClr clrSpc="hsl" dir="cw">
                                      <p:cBhvr>
                                        <p:cTn id="104" dur="500" fill="hold"/>
                                        <p:tgtEl>
                                          <p:spTgt spid="296"/>
                                        </p:tgtEl>
                                        <p:attrNameLst>
                                          <p:attrName>stroke.color</p:attrName>
                                        </p:attrNameLst>
                                      </p:cBhvr>
                                      <p:by>
                                        <p:hsl h="7200000" s="0" l="0"/>
                                      </p:by>
                                    </p:animClr>
                                    <p:set>
                                      <p:cBhvr>
                                        <p:cTn id="105" dur="500" fill="hold"/>
                                        <p:tgtEl>
                                          <p:spTgt spid="296"/>
                                        </p:tgtEl>
                                        <p:attrNameLst>
                                          <p:attrName>fill.type</p:attrName>
                                        </p:attrNameLst>
                                      </p:cBhvr>
                                      <p:to>
                                        <p:strVal val="solid"/>
                                      </p:to>
                                    </p:set>
                                  </p:childTnLst>
                                </p:cTn>
                              </p:par>
                              <p:par>
                                <p:cTn id="10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07" dur="500" fill="hold"/>
                                        <p:tgtEl>
                                          <p:spTgt spid="297"/>
                                        </p:tgtEl>
                                        <p:attrNameLst>
                                          <p:attrName>style.color</p:attrName>
                                        </p:attrNameLst>
                                      </p:cBhvr>
                                      <p:by>
                                        <p:hsl h="7200000" s="0" l="0"/>
                                      </p:by>
                                    </p:animClr>
                                    <p:animClr clrSpc="hsl" dir="cw">
                                      <p:cBhvr>
                                        <p:cTn id="108" dur="500" fill="hold"/>
                                        <p:tgtEl>
                                          <p:spTgt spid="297"/>
                                        </p:tgtEl>
                                        <p:attrNameLst>
                                          <p:attrName>fillcolor</p:attrName>
                                        </p:attrNameLst>
                                      </p:cBhvr>
                                      <p:by>
                                        <p:hsl h="7200000" s="0" l="0"/>
                                      </p:by>
                                    </p:animClr>
                                    <p:animClr clrSpc="hsl" dir="cw">
                                      <p:cBhvr>
                                        <p:cTn id="109" dur="500" fill="hold"/>
                                        <p:tgtEl>
                                          <p:spTgt spid="297"/>
                                        </p:tgtEl>
                                        <p:attrNameLst>
                                          <p:attrName>stroke.color</p:attrName>
                                        </p:attrNameLst>
                                      </p:cBhvr>
                                      <p:by>
                                        <p:hsl h="7200000" s="0" l="0"/>
                                      </p:by>
                                    </p:animClr>
                                    <p:set>
                                      <p:cBhvr>
                                        <p:cTn id="110" dur="500" fill="hold"/>
                                        <p:tgtEl>
                                          <p:spTgt spid="297"/>
                                        </p:tgtEl>
                                        <p:attrNameLst>
                                          <p:attrName>fill.type</p:attrName>
                                        </p:attrNameLst>
                                      </p:cBhvr>
                                      <p:to>
                                        <p:strVal val="solid"/>
                                      </p:to>
                                    </p:set>
                                  </p:childTnLst>
                                </p:cTn>
                              </p:par>
                              <p:par>
                                <p:cTn id="11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12" dur="500" fill="hold"/>
                                        <p:tgtEl>
                                          <p:spTgt spid="299"/>
                                        </p:tgtEl>
                                        <p:attrNameLst>
                                          <p:attrName>style.color</p:attrName>
                                        </p:attrNameLst>
                                      </p:cBhvr>
                                      <p:by>
                                        <p:hsl h="7200000" s="0" l="0"/>
                                      </p:by>
                                    </p:animClr>
                                    <p:animClr clrSpc="hsl" dir="cw">
                                      <p:cBhvr>
                                        <p:cTn id="113" dur="500" fill="hold"/>
                                        <p:tgtEl>
                                          <p:spTgt spid="299"/>
                                        </p:tgtEl>
                                        <p:attrNameLst>
                                          <p:attrName>fillcolor</p:attrName>
                                        </p:attrNameLst>
                                      </p:cBhvr>
                                      <p:by>
                                        <p:hsl h="7200000" s="0" l="0"/>
                                      </p:by>
                                    </p:animClr>
                                    <p:animClr clrSpc="hsl" dir="cw">
                                      <p:cBhvr>
                                        <p:cTn id="114" dur="500" fill="hold"/>
                                        <p:tgtEl>
                                          <p:spTgt spid="299"/>
                                        </p:tgtEl>
                                        <p:attrNameLst>
                                          <p:attrName>stroke.color</p:attrName>
                                        </p:attrNameLst>
                                      </p:cBhvr>
                                      <p:by>
                                        <p:hsl h="7200000" s="0" l="0"/>
                                      </p:by>
                                    </p:animClr>
                                    <p:set>
                                      <p:cBhvr>
                                        <p:cTn id="115" dur="500" fill="hold"/>
                                        <p:tgtEl>
                                          <p:spTgt spid="299"/>
                                        </p:tgtEl>
                                        <p:attrNameLst>
                                          <p:attrName>fill.type</p:attrName>
                                        </p:attrNameLst>
                                      </p:cBhvr>
                                      <p:to>
                                        <p:strVal val="solid"/>
                                      </p:to>
                                    </p:set>
                                  </p:childTnLst>
                                </p:cTn>
                              </p:par>
                              <p:par>
                                <p:cTn id="11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17" dur="500" fill="hold"/>
                                        <p:tgtEl>
                                          <p:spTgt spid="300"/>
                                        </p:tgtEl>
                                        <p:attrNameLst>
                                          <p:attrName>style.color</p:attrName>
                                        </p:attrNameLst>
                                      </p:cBhvr>
                                      <p:by>
                                        <p:hsl h="7200000" s="0" l="0"/>
                                      </p:by>
                                    </p:animClr>
                                    <p:animClr clrSpc="hsl" dir="cw">
                                      <p:cBhvr>
                                        <p:cTn id="118" dur="500" fill="hold"/>
                                        <p:tgtEl>
                                          <p:spTgt spid="300"/>
                                        </p:tgtEl>
                                        <p:attrNameLst>
                                          <p:attrName>fillcolor</p:attrName>
                                        </p:attrNameLst>
                                      </p:cBhvr>
                                      <p:by>
                                        <p:hsl h="7200000" s="0" l="0"/>
                                      </p:by>
                                    </p:animClr>
                                    <p:animClr clrSpc="hsl" dir="cw">
                                      <p:cBhvr>
                                        <p:cTn id="119" dur="500" fill="hold"/>
                                        <p:tgtEl>
                                          <p:spTgt spid="300"/>
                                        </p:tgtEl>
                                        <p:attrNameLst>
                                          <p:attrName>stroke.color</p:attrName>
                                        </p:attrNameLst>
                                      </p:cBhvr>
                                      <p:by>
                                        <p:hsl h="7200000" s="0" l="0"/>
                                      </p:by>
                                    </p:animClr>
                                    <p:set>
                                      <p:cBhvr>
                                        <p:cTn id="120" dur="500" fill="hold"/>
                                        <p:tgtEl>
                                          <p:spTgt spid="300"/>
                                        </p:tgtEl>
                                        <p:attrNameLst>
                                          <p:attrName>fill.type</p:attrName>
                                        </p:attrNameLst>
                                      </p:cBhvr>
                                      <p:to>
                                        <p:strVal val="solid"/>
                                      </p:to>
                                    </p:set>
                                  </p:childTnLst>
                                </p:cTn>
                              </p:par>
                              <p:par>
                                <p:cTn id="12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22" dur="500" fill="hold"/>
                                        <p:tgtEl>
                                          <p:spTgt spid="295"/>
                                        </p:tgtEl>
                                        <p:attrNameLst>
                                          <p:attrName>style.color</p:attrName>
                                        </p:attrNameLst>
                                      </p:cBhvr>
                                      <p:by>
                                        <p:hsl h="7200000" s="0" l="0"/>
                                      </p:by>
                                    </p:animClr>
                                    <p:animClr clrSpc="hsl" dir="cw">
                                      <p:cBhvr>
                                        <p:cTn id="123" dur="500" fill="hold"/>
                                        <p:tgtEl>
                                          <p:spTgt spid="295"/>
                                        </p:tgtEl>
                                        <p:attrNameLst>
                                          <p:attrName>fillcolor</p:attrName>
                                        </p:attrNameLst>
                                      </p:cBhvr>
                                      <p:by>
                                        <p:hsl h="7200000" s="0" l="0"/>
                                      </p:by>
                                    </p:animClr>
                                    <p:animClr clrSpc="hsl" dir="cw">
                                      <p:cBhvr>
                                        <p:cTn id="124" dur="500" fill="hold"/>
                                        <p:tgtEl>
                                          <p:spTgt spid="295"/>
                                        </p:tgtEl>
                                        <p:attrNameLst>
                                          <p:attrName>stroke.color</p:attrName>
                                        </p:attrNameLst>
                                      </p:cBhvr>
                                      <p:by>
                                        <p:hsl h="7200000" s="0" l="0"/>
                                      </p:by>
                                    </p:animClr>
                                    <p:set>
                                      <p:cBhvr>
                                        <p:cTn id="125" dur="500" fill="hold"/>
                                        <p:tgtEl>
                                          <p:spTgt spid="295"/>
                                        </p:tgtEl>
                                        <p:attrNameLst>
                                          <p:attrName>fill.type</p:attrName>
                                        </p:attrNameLst>
                                      </p:cBhvr>
                                      <p:to>
                                        <p:strVal val="solid"/>
                                      </p:to>
                                    </p:set>
                                  </p:childTnLst>
                                </p:cTn>
                              </p:par>
                              <p:par>
                                <p:cTn id="126"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27" dur="500" fill="hold"/>
                                        <p:tgtEl>
                                          <p:spTgt spid="303"/>
                                        </p:tgtEl>
                                        <p:attrNameLst>
                                          <p:attrName>style.color</p:attrName>
                                        </p:attrNameLst>
                                      </p:cBhvr>
                                      <p:by>
                                        <p:hsl h="7200000" s="0" l="0"/>
                                      </p:by>
                                    </p:animClr>
                                    <p:animClr clrSpc="hsl" dir="cw">
                                      <p:cBhvr>
                                        <p:cTn id="128" dur="500" fill="hold"/>
                                        <p:tgtEl>
                                          <p:spTgt spid="303"/>
                                        </p:tgtEl>
                                        <p:attrNameLst>
                                          <p:attrName>fillcolor</p:attrName>
                                        </p:attrNameLst>
                                      </p:cBhvr>
                                      <p:by>
                                        <p:hsl h="7200000" s="0" l="0"/>
                                      </p:by>
                                    </p:animClr>
                                    <p:animClr clrSpc="hsl" dir="cw">
                                      <p:cBhvr>
                                        <p:cTn id="129" dur="500" fill="hold"/>
                                        <p:tgtEl>
                                          <p:spTgt spid="303"/>
                                        </p:tgtEl>
                                        <p:attrNameLst>
                                          <p:attrName>stroke.color</p:attrName>
                                        </p:attrNameLst>
                                      </p:cBhvr>
                                      <p:by>
                                        <p:hsl h="7200000" s="0" l="0"/>
                                      </p:by>
                                    </p:animClr>
                                    <p:set>
                                      <p:cBhvr>
                                        <p:cTn id="130" dur="500" fill="hold"/>
                                        <p:tgtEl>
                                          <p:spTgt spid="303"/>
                                        </p:tgtEl>
                                        <p:attrNameLst>
                                          <p:attrName>fill.type</p:attrName>
                                        </p:attrNameLst>
                                      </p:cBhvr>
                                      <p:to>
                                        <p:strVal val="solid"/>
                                      </p:to>
                                    </p:set>
                                  </p:childTnLst>
                                </p:cTn>
                              </p:par>
                              <p:par>
                                <p:cTn id="131" presetID="21" presetClass="emph" presetSubtype="0" repeatCount="indefinite" fill="hold" grpId="1" nodeType="withEffect">
                                  <p:stCondLst>
                                    <p:cond delay="0"/>
                                  </p:stCondLst>
                                  <p:endCondLst>
                                    <p:cond evt="onNext" delay="0">
                                      <p:tgtEl>
                                        <p:sldTgt/>
                                      </p:tgtEl>
                                    </p:cond>
                                  </p:endCondLst>
                                  <p:childTnLst>
                                    <p:animClr clrSpc="hsl" dir="cw">
                                      <p:cBhvr override="childStyle">
                                        <p:cTn id="132" dur="500" fill="hold"/>
                                        <p:tgtEl>
                                          <p:spTgt spid="304"/>
                                        </p:tgtEl>
                                        <p:attrNameLst>
                                          <p:attrName>style.color</p:attrName>
                                        </p:attrNameLst>
                                      </p:cBhvr>
                                      <p:by>
                                        <p:hsl h="7200000" s="0" l="0"/>
                                      </p:by>
                                    </p:animClr>
                                    <p:animClr clrSpc="hsl" dir="cw">
                                      <p:cBhvr>
                                        <p:cTn id="133" dur="500" fill="hold"/>
                                        <p:tgtEl>
                                          <p:spTgt spid="304"/>
                                        </p:tgtEl>
                                        <p:attrNameLst>
                                          <p:attrName>fillcolor</p:attrName>
                                        </p:attrNameLst>
                                      </p:cBhvr>
                                      <p:by>
                                        <p:hsl h="7200000" s="0" l="0"/>
                                      </p:by>
                                    </p:animClr>
                                    <p:animClr clrSpc="hsl" dir="cw">
                                      <p:cBhvr>
                                        <p:cTn id="134" dur="500" fill="hold"/>
                                        <p:tgtEl>
                                          <p:spTgt spid="304"/>
                                        </p:tgtEl>
                                        <p:attrNameLst>
                                          <p:attrName>stroke.color</p:attrName>
                                        </p:attrNameLst>
                                      </p:cBhvr>
                                      <p:by>
                                        <p:hsl h="7200000" s="0" l="0"/>
                                      </p:by>
                                    </p:animClr>
                                    <p:set>
                                      <p:cBhvr>
                                        <p:cTn id="135" dur="500" fill="hold"/>
                                        <p:tgtEl>
                                          <p:spTgt spid="304"/>
                                        </p:tgtEl>
                                        <p:attrNameLst>
                                          <p:attrName>fill.type</p:attrName>
                                        </p:attrNameLst>
                                      </p:cBhvr>
                                      <p:to>
                                        <p:strVal val="solid"/>
                                      </p:to>
                                    </p:set>
                                  </p:childTnLst>
                                </p:cTn>
                              </p:par>
                            </p:childTnLst>
                          </p:cTn>
                        </p:par>
                        <p:par>
                          <p:cTn id="136" fill="hold">
                            <p:stCondLst>
                              <p:cond delay="1000"/>
                            </p:stCondLst>
                            <p:childTnLst>
                              <p:par>
                                <p:cTn id="137" presetID="22" presetClass="entr" presetSubtype="8" fill="hold" grpId="0" nodeType="afterEffect">
                                  <p:stCondLst>
                                    <p:cond delay="0"/>
                                  </p:stCondLst>
                                  <p:childTnLst>
                                    <p:set>
                                      <p:cBhvr>
                                        <p:cTn id="138" dur="1" fill="hold">
                                          <p:stCondLst>
                                            <p:cond delay="0"/>
                                          </p:stCondLst>
                                        </p:cTn>
                                        <p:tgtEl>
                                          <p:spTgt spid="4"/>
                                        </p:tgtEl>
                                        <p:attrNameLst>
                                          <p:attrName>style.visibility</p:attrName>
                                        </p:attrNameLst>
                                      </p:cBhvr>
                                      <p:to>
                                        <p:strVal val="visible"/>
                                      </p:to>
                                    </p:set>
                                    <p:animEffect transition="in" filter="wipe(left)">
                                      <p:cBhvr>
                                        <p:cTn id="139" dur="1000"/>
                                        <p:tgtEl>
                                          <p:spTgt spid="4"/>
                                        </p:tgtEl>
                                      </p:cBhvr>
                                    </p:animEffect>
                                  </p:childTnLst>
                                  <p:subTnLst>
                                    <p:audio>
                                      <p:cMediaNode>
                                        <p:cTn display="0" masterRel="sameClick">
                                          <p:stCondLst>
                                            <p:cond evt="begin" delay="0">
                                              <p:tn val="137"/>
                                            </p:cond>
                                          </p:stCondLst>
                                          <p:endCondLst>
                                            <p:cond evt="onStopAudio" delay="0">
                                              <p:tgtEl>
                                                <p:sldTgt/>
                                              </p:tgtEl>
                                            </p:cond>
                                          </p:endCondLst>
                                        </p:cTn>
                                        <p:tgtEl>
                                          <p:sndTgt r:embed="rId7" name="chimes.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295" grpId="0" bldLvl="0" animBg="1"/>
      <p:bldP spid="295" grpId="1" bldLvl="0" animBg="1"/>
      <p:bldP spid="296" grpId="0" bldLvl="0" animBg="1"/>
      <p:bldP spid="296" grpId="1" bldLvl="0" animBg="1"/>
      <p:bldP spid="297" grpId="0" bldLvl="0" animBg="1"/>
      <p:bldP spid="297" grpId="1" bldLvl="0" animBg="1"/>
      <p:bldP spid="298" grpId="0" bldLvl="0" animBg="1"/>
      <p:bldP spid="298" grpId="1" bldLvl="0" animBg="1"/>
      <p:bldP spid="299" grpId="0" bldLvl="0" animBg="1"/>
      <p:bldP spid="299" grpId="1" bldLvl="0" animBg="1"/>
      <p:bldP spid="300" grpId="0" bldLvl="0" animBg="1"/>
      <p:bldP spid="300" grpId="1" bldLvl="0" animBg="1"/>
      <p:bldP spid="301" grpId="0" bldLvl="0" animBg="1"/>
      <p:bldP spid="301" grpId="1" bldLvl="0" animBg="1"/>
      <p:bldP spid="302" grpId="0" bldLvl="0" animBg="1"/>
      <p:bldP spid="302" grpId="1" bldLvl="0" animBg="1"/>
      <p:bldP spid="303" grpId="0" bldLvl="0" animBg="1"/>
      <p:bldP spid="303" grpId="1" bldLvl="0" animBg="1"/>
      <p:bldP spid="304" grpId="0" bldLvl="0" animBg="1"/>
      <p:bldP spid="304" grpId="1" bldLvl="0" animBg="1"/>
      <p:bldP spid="305" grpId="0" bldLvl="0" animBg="1"/>
      <p:bldP spid="305" grpId="1" bldLvl="0" animBg="1"/>
      <p:bldP spid="306" grpId="0" bldLvl="0" animBg="1"/>
      <p:bldP spid="306" grpId="1" bldLvl="0" animBg="1"/>
      <p:bldP spid="307" grpId="0" bldLvl="0" animBg="1"/>
      <p:bldP spid="307" grpId="1" bldLvl="0" animBg="1"/>
      <p:bldP spid="308" grpId="0" bldLvl="0" animBg="1"/>
      <p:bldP spid="308" grpId="1" bldLvl="0" animBg="1"/>
      <p:bldP spid="309" grpId="0" bldLvl="0" animBg="1"/>
      <p:bldP spid="309" grpId="1" bldLvl="0" animBg="1"/>
      <p:bldP spid="310" grpId="0" bldLvl="0" animBg="1"/>
      <p:bldP spid="310" grpId="1" bldLvl="0" animBg="1"/>
      <p:bldP spid="311" grpId="0" bldLvl="0" animBg="1"/>
      <p:bldP spid="311" grpId="1" bldLvl="0" animBg="1"/>
      <p:bldP spid="312" grpId="0" bldLvl="0" animBg="1"/>
      <p:bldP spid="312" grpId="1" bldLvl="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http://www.santa-wallpapers.com/bulkupload/wallpapers/Christmas%20Backgrounds/winter-wallpaper.jpg"/>
          <p:cNvPicPr>
            <a:picLocks noChangeAspect="1" noChangeArrowheads="1"/>
          </p:cNvPicPr>
          <p:nvPr/>
        </p:nvPicPr>
        <p:blipFill>
          <a:blip r:embed="rId1">
            <a:duotone>
              <a:schemeClr val="accent6">
                <a:shade val="45000"/>
                <a:satMod val="135000"/>
              </a:schemeClr>
              <a:prstClr val="white"/>
            </a:duotone>
            <a:extLst>
              <a:ext uri="{28A0092B-C50C-407E-A947-70E740481C1C}">
                <a14:useLocalDpi xmlns:a14="http://schemas.microsoft.com/office/drawing/2010/main" val="0"/>
              </a:ext>
            </a:extLst>
          </a:blip>
          <a:srcRect/>
          <a:stretch>
            <a:fillRect/>
          </a:stretch>
        </p:blipFill>
        <p:spPr bwMode="auto">
          <a:xfrm>
            <a:off x="-1" y="388"/>
            <a:ext cx="9143483" cy="6857612"/>
          </a:xfrm>
          <a:prstGeom prst="rect">
            <a:avLst/>
          </a:prstGeom>
          <a:noFill/>
          <a:extLst>
            <a:ext uri="{909E8E84-426E-40DD-AFC4-6F175D3DCCD1}">
              <a14:hiddenFill xmlns:a14="http://schemas.microsoft.com/office/drawing/2010/main">
                <a:solidFill>
                  <a:srgbClr val="FFFFFF"/>
                </a:solidFill>
              </a14:hiddenFill>
            </a:ext>
          </a:extLst>
        </p:spPr>
      </p:pic>
      <p:sp>
        <p:nvSpPr>
          <p:cNvPr id="6" name="5 Marco"/>
          <p:cNvSpPr/>
          <p:nvPr/>
        </p:nvSpPr>
        <p:spPr>
          <a:xfrm>
            <a:off x="0" y="0"/>
            <a:ext cx="9144000" cy="6858000"/>
          </a:xfrm>
          <a:prstGeom prst="frame">
            <a:avLst>
              <a:gd name="adj1" fmla="val 1995"/>
            </a:avLst>
          </a:prstGeom>
          <a:pattFill prst="wdUpDiag">
            <a:fgClr>
              <a:schemeClr val="bg1"/>
            </a:fgClr>
            <a:bgClr>
              <a:srgbClr val="FF0000"/>
            </a:bgClr>
          </a:pattFill>
          <a:ln>
            <a:noFill/>
          </a:ln>
          <a:effectLst>
            <a:outerShdw blurRad="50800" dist="38100" dir="2700000" algn="tl" rotWithShape="0">
              <a:prstClr val="black">
                <a:alpha val="40000"/>
              </a:prstClr>
            </a:outerShdw>
          </a:effectLst>
          <a:scene3d>
            <a:camera prst="orthographicFront"/>
            <a:lightRig rig="threePt" dir="t"/>
          </a:scene3d>
          <a:sp3d>
            <a:bevelT w="165100" prst="coolSlant"/>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ES">
              <a:solidFill>
                <a:schemeClr val="tx1"/>
              </a:solidFill>
            </a:endParaRPr>
          </a:p>
        </p:txBody>
      </p:sp>
      <p:pic>
        <p:nvPicPr>
          <p:cNvPr id="8"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a:off x="0" y="0"/>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9"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5400000">
            <a:off x="8026551" y="44876"/>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0"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6200000">
            <a:off x="-26733" y="5680291"/>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11" name="Picture 4" descr="http://www.digiphotoontheweb.com/images/holly.png"/>
          <p:cNvPicPr>
            <a:picLocks noChangeAspect="1" noChangeArrowheads="1"/>
          </p:cNvPicPr>
          <p:nvPr/>
        </p:nvPicPr>
        <p:blipFill rotWithShape="1">
          <a:blip r:embed="rId2" cstate="print">
            <a:extLst>
              <a:ext uri="{BEBA8EAE-BF5A-486C-A8C5-ECC9F3942E4B}">
                <a14:imgProps xmlns:a14="http://schemas.microsoft.com/office/drawing/2010/main">
                  <a14:imgLayer r:embed="rId3">
                    <a14:imgEffect>
                      <a14:backgroundRemoval t="1128" b="96756" l="0" r="96538"/>
                    </a14:imgEffect>
                  </a14:imgLayer>
                </a14:imgProps>
              </a:ext>
              <a:ext uri="{28A0092B-C50C-407E-A947-70E740481C1C}">
                <a14:useLocalDpi xmlns:a14="http://schemas.microsoft.com/office/drawing/2010/main" val="0"/>
              </a:ext>
            </a:extLst>
          </a:blip>
          <a:srcRect l="5127" t="3671" r="2191" b="6593"/>
          <a:stretch>
            <a:fillRect/>
          </a:stretch>
        </p:blipFill>
        <p:spPr bwMode="auto">
          <a:xfrm rot="10800000">
            <a:off x="7897131" y="5797175"/>
            <a:ext cx="1205345" cy="1060825"/>
          </a:xfrm>
          <a:prstGeom prst="rect">
            <a:avLst/>
          </a:prstGeom>
          <a:noFill/>
          <a:effectLst>
            <a:outerShdw blurRad="50800" dist="38100" dir="2700000" algn="tl" rotWithShape="0">
              <a:prstClr val="black">
                <a:alpha val="40000"/>
              </a:prstClr>
            </a:outerShdw>
          </a:effectLst>
          <a:extLst>
            <a:ext uri="{909E8E84-426E-40DD-AFC4-6F175D3DCCD1}">
              <a14:hiddenFill xmlns:a14="http://schemas.microsoft.com/office/drawing/2010/main">
                <a:solidFill>
                  <a:srgbClr val="FFFFFF"/>
                </a:solidFill>
              </a14:hiddenFill>
            </a:ext>
          </a:extLst>
        </p:spPr>
      </p:pic>
      <p:sp>
        <p:nvSpPr>
          <p:cNvPr id="4" name="3 CuadroTexto"/>
          <p:cNvSpPr txBox="1"/>
          <p:nvPr/>
        </p:nvSpPr>
        <p:spPr>
          <a:xfrm>
            <a:off x="1907704" y="1367570"/>
            <a:ext cx="5472608" cy="4123248"/>
          </a:xfrm>
          <a:prstGeom prst="rect">
            <a:avLst/>
          </a:prstGeom>
          <a:noFill/>
        </p:spPr>
        <p:txBody>
          <a:bodyPr wrap="square" rtlCol="0">
            <a:prstTxWarp prst="textArchUp">
              <a:avLst/>
            </a:prstTxWarp>
            <a:spAutoFit/>
            <a:scene3d>
              <a:camera prst="orthographicFront"/>
              <a:lightRig rig="threePt" dir="t"/>
            </a:scene3d>
            <a:sp3d extrusionH="57150">
              <a:bevelT w="82550" h="38100" prst="coolSlant"/>
            </a:sp3d>
          </a:bodyPr>
          <a:lstStyle/>
          <a:p>
            <a:pPr algn="ctr"/>
            <a:r>
              <a:rPr lang="es-ES_tradnl" sz="9600" dirty="0" err="1" smtClean="0">
                <a:solidFill>
                  <a:srgbClr val="FF0000"/>
                </a:solidFill>
                <a:effectLst>
                  <a:outerShdw blurRad="38100" dist="38100" dir="2700000" algn="tl">
                    <a:srgbClr val="000000">
                      <a:alpha val="43137"/>
                    </a:srgbClr>
                  </a:outerShdw>
                </a:effectLst>
                <a:latin typeface="Brush Script MT" panose="03060802040406070304" pitchFamily="66" charset="0"/>
              </a:rPr>
              <a:t>Merry</a:t>
            </a:r>
            <a:r>
              <a:rPr lang="es-ES_tradnl" sz="9600" dirty="0" smtClean="0">
                <a:solidFill>
                  <a:srgbClr val="FF0000"/>
                </a:solidFill>
                <a:effectLst>
                  <a:outerShdw blurRad="38100" dist="38100" dir="2700000" algn="tl">
                    <a:srgbClr val="000000">
                      <a:alpha val="43137"/>
                    </a:srgbClr>
                  </a:outerShdw>
                </a:effectLst>
                <a:latin typeface="Brush Script MT" panose="03060802040406070304" pitchFamily="66" charset="0"/>
              </a:rPr>
              <a:t> Christmas!</a:t>
            </a:r>
            <a:endParaRPr lang="es-ES" sz="9600" dirty="0">
              <a:solidFill>
                <a:srgbClr val="FF0000"/>
              </a:solidFill>
              <a:effectLst>
                <a:outerShdw blurRad="38100" dist="38100" dir="2700000" algn="tl">
                  <a:srgbClr val="000000">
                    <a:alpha val="43137"/>
                  </a:srgbClr>
                </a:outerShdw>
              </a:effectLst>
              <a:latin typeface="Brush Script MT" panose="03060802040406070304" pitchFamily="66" charset="0"/>
            </a:endParaRPr>
          </a:p>
        </p:txBody>
      </p:sp>
      <p:pic>
        <p:nvPicPr>
          <p:cNvPr id="161" name="Picture 4" descr="http://icons.iconarchive.com/icons/mohsenfakharian/christmas/512/santa-gifts-icon.png"/>
          <p:cNvPicPr>
            <a:picLocks noChangeAspect="1" noChangeArrowheads="1"/>
          </p:cNvPicPr>
          <p:nvPr/>
        </p:nvPicPr>
        <p:blipFill rotWithShape="1">
          <a:blip r:embed="rId4">
            <a:extLst>
              <a:ext uri="{28A0092B-C50C-407E-A947-70E740481C1C}">
                <a14:useLocalDpi xmlns:a14="http://schemas.microsoft.com/office/drawing/2010/main" val="0"/>
              </a:ext>
            </a:extLst>
          </a:blip>
          <a:srcRect b="-282"/>
          <a:stretch>
            <a:fillRect/>
          </a:stretch>
        </p:blipFill>
        <p:spPr bwMode="auto">
          <a:xfrm>
            <a:off x="2137253" y="1844824"/>
            <a:ext cx="4811011" cy="4824536"/>
          </a:xfrm>
          <a:prstGeom prst="rect">
            <a:avLst/>
          </a:prstGeom>
          <a:noFill/>
          <a:effectLst>
            <a:outerShdw blurRad="63500" sx="102000" sy="102000" algn="ctr" rotWithShape="0">
              <a:prstClr val="black">
                <a:alpha val="40000"/>
              </a:prstClr>
            </a:outerShdw>
          </a:effectLst>
          <a:extLst>
            <a:ext uri="{909E8E84-426E-40DD-AFC4-6F175D3DCCD1}">
              <a14:hiddenFill xmlns:a14="http://schemas.microsoft.com/office/drawing/2010/main">
                <a:solidFill>
                  <a:srgbClr val="FFFFFF"/>
                </a:solidFill>
              </a14:hiddenFill>
            </a:ext>
          </a:extLst>
        </p:spPr>
      </p:pic>
      <p:pic>
        <p:nvPicPr>
          <p:cNvPr id="3" name="Picture 2" descr="cmas tree">
            <a:hlinkClick r:id="" action="ppaction://hlinkshowjump?jump=nextslide">
              <a:snd r:embed="rId5" name="\jingle.wav"/>
            </a:hlinkClick>
          </p:cNvPr>
          <p:cNvPicPr>
            <a:picLocks noChangeAspect="1"/>
          </p:cNvPicPr>
          <p:nvPr/>
        </p:nvPicPr>
        <p:blipFill>
          <a:blip r:embed="rId6"/>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5" name="\jingle.wav"/>
            </a:hlinkClick>
          </p:cNvPr>
          <p:cNvPicPr>
            <a:picLocks noChangeAspect="1"/>
          </p:cNvPicPr>
          <p:nvPr/>
        </p:nvPicPr>
        <p:blipFill>
          <a:blip r:embed="rId6"/>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1000"/>
                                        <p:tgtEl>
                                          <p:spTgt spid="4"/>
                                        </p:tgtEl>
                                      </p:cBhvr>
                                    </p:animEffect>
                                  </p:childTnLst>
                                  <p:subTnLst>
                                    <p:audio>
                                      <p:cMediaNode>
                                        <p:cTn display="0" masterRel="sameClick">
                                          <p:stCondLst>
                                            <p:cond evt="begin" delay="0">
                                              <p:tn val="5"/>
                                            </p:cond>
                                          </p:stCondLst>
                                          <p:endCondLst>
                                            <p:cond evt="onStopAudio" delay="0">
                                              <p:tgtEl>
                                                <p:sldTgt/>
                                              </p:tgtEl>
                                            </p:cond>
                                          </p:endCondLst>
                                        </p:cTn>
                                        <p:tgtEl>
                                          <p:sndTgt r:embed="rId7" name="chimes.wav"/>
                                        </p:tgtEl>
                                      </p:cMediaNode>
                                    </p:audio>
                                  </p:subTnLst>
                                </p:cTn>
                              </p:par>
                              <p:par>
                                <p:cTn id="8" presetID="12" presetClass="entr" presetSubtype="4" fill="hold" nodeType="withEffect">
                                  <p:stCondLst>
                                    <p:cond delay="0"/>
                                  </p:stCondLst>
                                  <p:childTnLst>
                                    <p:set>
                                      <p:cBhvr>
                                        <p:cTn id="9" dur="1" fill="hold">
                                          <p:stCondLst>
                                            <p:cond delay="0"/>
                                          </p:stCondLst>
                                        </p:cTn>
                                        <p:tgtEl>
                                          <p:spTgt spid="161"/>
                                        </p:tgtEl>
                                        <p:attrNameLst>
                                          <p:attrName>style.visibility</p:attrName>
                                        </p:attrNameLst>
                                      </p:cBhvr>
                                      <p:to>
                                        <p:strVal val="visible"/>
                                      </p:to>
                                    </p:set>
                                    <p:anim calcmode="lin" valueType="num">
                                      <p:cBhvr additive="base">
                                        <p:cTn id="10" dur="1000"/>
                                        <p:tgtEl>
                                          <p:spTgt spid="161"/>
                                        </p:tgtEl>
                                        <p:attrNameLst>
                                          <p:attrName>ppt_y</p:attrName>
                                        </p:attrNameLst>
                                      </p:cBhvr>
                                      <p:tavLst>
                                        <p:tav tm="0">
                                          <p:val>
                                            <p:strVal val="#ppt_y+#ppt_h*1.125000"/>
                                          </p:val>
                                        </p:tav>
                                        <p:tav tm="100000">
                                          <p:val>
                                            <p:strVal val="#ppt_y"/>
                                          </p:val>
                                        </p:tav>
                                      </p:tavLst>
                                    </p:anim>
                                    <p:animEffect transition="in" filter="wipe(up)">
                                      <p:cBhvr>
                                        <p:cTn id="11" dur="1000"/>
                                        <p:tgtEl>
                                          <p:spTgt spid="161"/>
                                        </p:tgtEl>
                                      </p:cBhvr>
                                    </p:animEffect>
                                  </p:childTnLst>
                                  <p:subTnLst>
                                    <p:audio>
                                      <p:cMediaNode>
                                        <p:cTn display="0" masterRel="sameClick">
                                          <p:stCondLst>
                                            <p:cond evt="begin" delay="0">
                                              <p:tn val="8"/>
                                            </p:cond>
                                          </p:stCondLst>
                                          <p:endCondLst>
                                            <p:cond evt="onStopAudio" delay="0">
                                              <p:tgtEl>
                                                <p:sldTgt/>
                                              </p:tgtEl>
                                            </p:cond>
                                          </p:endCondLst>
                                        </p:cTn>
                                        <p:tgtEl>
                                          <p:sndTgt r:embed="rId8" name="ho_ho_ho.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normAutofit fontScale="90000"/>
          </a:bodyPr>
          <a:lstStyle/>
          <a:p>
            <a:r>
              <a:rPr lang="da-DK" sz="6000" dirty="0" smtClean="0">
                <a:solidFill>
                  <a:srgbClr val="FF0000"/>
                </a:solidFill>
                <a:latin typeface="COUNTRYCHARMXP" panose="02000000000000000000" pitchFamily="2" charset="0"/>
              </a:rPr>
              <a:t>Christmas Anagrams</a:t>
            </a:r>
            <a:endParaRPr lang="da-DK" sz="6000" dirty="0">
              <a:solidFill>
                <a:srgbClr val="FF0000"/>
              </a:solidFill>
              <a:latin typeface="COUNTRYCHARMXP" panose="02000000000000000000" pitchFamily="2" charset="0"/>
            </a:endParaRPr>
          </a:p>
        </p:txBody>
      </p:sp>
      <p:pic>
        <p:nvPicPr>
          <p:cNvPr id="7" name="Billede 6" descr="1195445581527209270artmaster_santas_cap_svg_med.png"/>
          <p:cNvPicPr>
            <a:picLocks noChangeAspect="1"/>
          </p:cNvPicPr>
          <p:nvPr/>
        </p:nvPicPr>
        <p:blipFill>
          <a:blip r:embed="rId2" cstate="print"/>
          <a:stretch>
            <a:fillRect/>
          </a:stretch>
        </p:blipFill>
        <p:spPr>
          <a:xfrm>
            <a:off x="3623945" y="310515"/>
            <a:ext cx="1895475" cy="1819910"/>
          </a:xfrm>
          <a:prstGeom prst="rect">
            <a:avLst/>
          </a:prstGeom>
        </p:spPr>
      </p:pic>
      <p:pic>
        <p:nvPicPr>
          <p:cNvPr id="3" name="Picture 2" descr="cmas tree">
            <a:hlinkClick r:id="" action="ppaction://hlinkshowjump?jump=nextslide">
              <a:snd r:embed="rId3" name="\jingle.wav"/>
            </a:hlinkClick>
          </p:cNvPr>
          <p:cNvPicPr>
            <a:picLocks noChangeAspect="1"/>
          </p:cNvPicPr>
          <p:nvPr/>
        </p:nvPicPr>
        <p:blipFill>
          <a:blip r:embed="rId4"/>
          <a:stretch>
            <a:fillRect/>
          </a:stretch>
        </p:blipFill>
        <p:spPr>
          <a:xfrm rot="5400000">
            <a:off x="7760970" y="5616575"/>
            <a:ext cx="1136650" cy="1136650"/>
          </a:xfrm>
          <a:prstGeom prst="rect">
            <a:avLst/>
          </a:prstGeom>
        </p:spPr>
      </p:pic>
      <p:pic>
        <p:nvPicPr>
          <p:cNvPr id="4" name="Picture 3" descr="cmas tree">
            <a:hlinkClick r:id="" action="ppaction://hlinkshowjump?jump=previousslide">
              <a:snd r:embed="rId3" name="\jingle.wav"/>
            </a:hlinkClick>
          </p:cNvPr>
          <p:cNvPicPr>
            <a:picLocks noChangeAspect="1"/>
          </p:cNvPicPr>
          <p:nvPr/>
        </p:nvPicPr>
        <p:blipFill>
          <a:blip r:embed="rId4"/>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smtClean="0">
                <a:solidFill>
                  <a:srgbClr val="FF0000"/>
                </a:solidFill>
                <a:latin typeface="Candy Cane (Unregistered)" panose="00000400000000000000" pitchFamily="2" charset="0"/>
              </a:rPr>
              <a:t>E r e t</a:t>
            </a:r>
            <a:endParaRPr lang="da-DK" sz="9600" dirty="0">
              <a:solidFill>
                <a:srgbClr val="FF0000"/>
              </a:solidFill>
              <a:latin typeface="Candy Cane (Unregistered)" panose="00000400000000000000" pitchFamily="2" charset="0"/>
            </a:endParaRPr>
          </a:p>
        </p:txBody>
      </p:sp>
      <p:sp>
        <p:nvSpPr>
          <p:cNvPr id="3" name="Undertitel 2"/>
          <p:cNvSpPr>
            <a:spLocks noGrp="1"/>
          </p:cNvSpPr>
          <p:nvPr>
            <p:ph type="subTitle" idx="1"/>
          </p:nvPr>
        </p:nvSpPr>
        <p:spPr>
          <a:xfrm>
            <a:off x="914400" y="1772816"/>
            <a:ext cx="7772400" cy="1440160"/>
          </a:xfrm>
        </p:spPr>
        <p:txBody>
          <a:bodyPr/>
          <a:lstStyle/>
          <a:p>
            <a:pPr algn="ctr"/>
            <a:r>
              <a:rPr lang="da-DK" sz="9600" baseline="-25000" dirty="0" smtClean="0">
                <a:solidFill>
                  <a:schemeClr val="accent1">
                    <a:lumMod val="75000"/>
                  </a:schemeClr>
                </a:solidFill>
                <a:latin typeface="COUNTRYCHARMXP" panose="02000000000000000000" pitchFamily="2" charset="0"/>
              </a:rPr>
              <a:t>?</a:t>
            </a:r>
            <a:endParaRPr lang="da-DK" sz="9600" baseline="-25000" dirty="0">
              <a:solidFill>
                <a:schemeClr val="accent1">
                  <a:lumMod val="75000"/>
                </a:schemeClr>
              </a:solidFill>
              <a:latin typeface="COUNTRYCHARMXP" panose="02000000000000000000" pitchFamily="2" charset="0"/>
            </a:endParaRPr>
          </a:p>
        </p:txBody>
      </p:sp>
      <p:pic>
        <p:nvPicPr>
          <p:cNvPr id="4" name="Picture 3"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5" name="Picture 4"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 name="Rounded Rectangle 5"/>
          <p:cNvSpPr/>
          <p:nvPr/>
        </p:nvSpPr>
        <p:spPr>
          <a:xfrm>
            <a:off x="838200" y="3733800"/>
            <a:ext cx="7696200" cy="2514600"/>
          </a:xfrm>
          <a:prstGeom prst="roundRect">
            <a:avLst/>
          </a:prstGeom>
          <a:solidFill>
            <a:schemeClr val="accent2">
              <a:alpha val="77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5" name="Rectangle 4"/>
          <p:cNvSpPr/>
          <p:nvPr/>
        </p:nvSpPr>
        <p:spPr>
          <a:xfrm>
            <a:off x="0" y="6400800"/>
            <a:ext cx="9144000" cy="457200"/>
          </a:xfrm>
          <a:prstGeom prst="rect">
            <a:avLst/>
          </a:prstGeom>
          <a:solidFill>
            <a:schemeClr val="accent2">
              <a:lumMod val="60000"/>
              <a:lumOff val="4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 name="Rectangle 3"/>
          <p:cNvSpPr/>
          <p:nvPr/>
        </p:nvSpPr>
        <p:spPr>
          <a:xfrm>
            <a:off x="0" y="0"/>
            <a:ext cx="9144000" cy="45720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2053" name="Title 1"/>
          <p:cNvSpPr>
            <a:spLocks noGrp="1"/>
          </p:cNvSpPr>
          <p:nvPr>
            <p:ph type="ctrTitle"/>
          </p:nvPr>
        </p:nvSpPr>
        <p:spPr>
          <a:xfrm>
            <a:off x="685800" y="174625"/>
            <a:ext cx="7772400" cy="1081088"/>
          </a:xfrm>
        </p:spPr>
        <p:txBody>
          <a:bodyPr vert="horz" wrap="square" lIns="91440" tIns="45720" rIns="91440" bIns="45720" anchor="ctr"/>
          <a:p>
            <a:pPr eaLnBrk="1" hangingPunct="1">
              <a:buClrTx/>
              <a:buSzTx/>
              <a:buFontTx/>
            </a:pPr>
            <a:r>
              <a:rPr lang="en-US" altLang="pt-BR" sz="7000" b="1" dirty="0">
                <a:solidFill>
                  <a:schemeClr val="accent2"/>
                </a:solidFill>
                <a:latin typeface="Blackadder ITC" pitchFamily="82" charset="0"/>
              </a:rPr>
              <a:t>Where’s Santa?</a:t>
            </a:r>
            <a:endParaRPr lang="en-US" altLang="pt-BR" sz="7000" b="1" dirty="0">
              <a:solidFill>
                <a:schemeClr val="accent2"/>
              </a:solidFill>
              <a:latin typeface="Blackadder ITC" pitchFamily="82" charset="0"/>
            </a:endParaRPr>
          </a:p>
        </p:txBody>
      </p:sp>
      <p:sp>
        <p:nvSpPr>
          <p:cNvPr id="2054" name="Subtitle 2"/>
          <p:cNvSpPr>
            <a:spLocks noGrp="1"/>
          </p:cNvSpPr>
          <p:nvPr>
            <p:ph type="subTitle" idx="1"/>
          </p:nvPr>
        </p:nvSpPr>
        <p:spPr>
          <a:xfrm>
            <a:off x="1371600" y="3886200"/>
            <a:ext cx="6553200" cy="2209800"/>
          </a:xfrm>
        </p:spPr>
        <p:txBody>
          <a:bodyPr vert="horz" wrap="square" lIns="91440" tIns="45720" rIns="91440" bIns="45720" anchor="t"/>
          <a:p>
            <a:pPr eaLnBrk="1" hangingPunct="1">
              <a:buClrTx/>
              <a:buSzTx/>
            </a:pPr>
            <a:r>
              <a:rPr lang="en-US" altLang="pt-BR" b="1" kern="1200" dirty="0">
                <a:solidFill>
                  <a:schemeClr val="bg1"/>
                </a:solidFill>
                <a:latin typeface="Verdana" panose="020B0604030504040204" pitchFamily="34" charset="0"/>
                <a:ea typeface="+mn-ea"/>
                <a:cs typeface="+mn-cs"/>
              </a:rPr>
              <a:t>Santa Claus is gone! Let’s find him in time for Christmas!</a:t>
            </a:r>
            <a:endParaRPr lang="en-US" altLang="pt-BR" b="1" kern="1200" dirty="0">
              <a:solidFill>
                <a:schemeClr val="bg1"/>
              </a:solidFill>
              <a:latin typeface="Verdana" panose="020B0604030504040204" pitchFamily="34" charset="0"/>
              <a:ea typeface="+mn-ea"/>
              <a:cs typeface="+mn-cs"/>
            </a:endParaRPr>
          </a:p>
        </p:txBody>
      </p:sp>
      <p:sp>
        <p:nvSpPr>
          <p:cNvPr id="2055" name="Text Box 2">
            <a:hlinkClick r:id="" action="ppaction://hlinkshowjump?jump=nextslide">
              <a:snd r:embed="rId1" name="click-two-v2.wav"/>
            </a:hlinkClick>
          </p:cNvPr>
          <p:cNvSpPr txBox="1"/>
          <p:nvPr/>
        </p:nvSpPr>
        <p:spPr>
          <a:xfrm>
            <a:off x="3505200" y="6400800"/>
            <a:ext cx="2667000" cy="400050"/>
          </a:xfrm>
          <a:prstGeom prst="rect">
            <a:avLst/>
          </a:prstGeom>
          <a:solidFill>
            <a:schemeClr val="accent2"/>
          </a:soli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000" b="1" dirty="0">
                <a:solidFill>
                  <a:schemeClr val="bg1"/>
                </a:solidFill>
                <a:latin typeface="Arial" panose="020B0604020202020204" pitchFamily="34" charset="0"/>
              </a:rPr>
              <a:t>Continue</a:t>
            </a:r>
            <a:endParaRPr lang="en-US" altLang="pt-BR" sz="2000" b="1" dirty="0">
              <a:solidFill>
                <a:schemeClr val="bg1"/>
              </a:solidFill>
              <a:latin typeface="Arial" panose="020B0604020202020204" pitchFamily="34" charset="0"/>
            </a:endParaRPr>
          </a:p>
        </p:txBody>
      </p:sp>
      <p:pic>
        <p:nvPicPr>
          <p:cNvPr id="2056" name="Picture 10" descr="http://totallybaked.files.wordpress.com/2007/12/santa_happy_dance_hg_clr.gif"/>
          <p:cNvPicPr>
            <a:picLocks noChangeAspect="1"/>
          </p:cNvPicPr>
          <p:nvPr/>
        </p:nvPicPr>
        <p:blipFill>
          <a:blip r:embed="rId2"/>
          <a:stretch>
            <a:fillRect/>
          </a:stretch>
        </p:blipFill>
        <p:spPr>
          <a:xfrm>
            <a:off x="3048000" y="685800"/>
            <a:ext cx="2971800" cy="3467100"/>
          </a:xfrm>
          <a:prstGeom prst="rect">
            <a:avLst/>
          </a:prstGeom>
          <a:noFill/>
          <a:ln w="9525">
            <a:noFill/>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eednerir</a:t>
            </a:r>
            <a:endParaRPr lang="da-DK" sz="9600" dirty="0">
              <a:solidFill>
                <a:srgbClr val="FF0000"/>
              </a:solidFill>
              <a:latin typeface="Candy Cane (Unregistered)" panose="00000400000000000000" pitchFamily="2" charset="0"/>
            </a:endParaRPr>
          </a:p>
        </p:txBody>
      </p:sp>
      <p:sp>
        <p:nvSpPr>
          <p:cNvPr id="3" name="Undertitel 2"/>
          <p:cNvSpPr>
            <a:spLocks noGrp="1"/>
          </p:cNvSpPr>
          <p:nvPr>
            <p:ph type="subTitle" idx="1"/>
          </p:nvPr>
        </p:nvSpPr>
        <p:spPr/>
        <p:txBody>
          <a:bodyPr/>
          <a:lstStyle/>
          <a:p>
            <a:pPr algn="ctr"/>
            <a:r>
              <a:rPr lang="da-DK" sz="9600" baseline="-25000" dirty="0" smtClean="0">
                <a:solidFill>
                  <a:schemeClr val="accent1">
                    <a:lumMod val="75000"/>
                  </a:schemeClr>
                </a:solidFill>
                <a:latin typeface="COUNTRYCHARMXP" panose="02000000000000000000" pitchFamily="2" charset="0"/>
              </a:rPr>
              <a:t>?</a:t>
            </a:r>
            <a:endParaRPr lang="da-DK" sz="9600" baseline="-25000" dirty="0" smtClean="0">
              <a:solidFill>
                <a:schemeClr val="accent1">
                  <a:lumMod val="75000"/>
                </a:schemeClr>
              </a:solidFill>
              <a:latin typeface="COUNTRYCHARMXP" panose="02000000000000000000" pitchFamily="2" charset="0"/>
            </a:endParaRPr>
          </a:p>
          <a:p>
            <a:endParaRPr lang="da-DK" dirty="0"/>
          </a:p>
        </p:txBody>
      </p:sp>
      <p:sp>
        <p:nvSpPr>
          <p:cNvPr id="4" name="Tekstboks 3"/>
          <p:cNvSpPr txBox="1"/>
          <p:nvPr/>
        </p:nvSpPr>
        <p:spPr>
          <a:xfrm>
            <a:off x="755576" y="404664"/>
            <a:ext cx="1152128" cy="645160"/>
          </a:xfrm>
          <a:prstGeom prst="rect">
            <a:avLst/>
          </a:prstGeom>
          <a:noFill/>
        </p:spPr>
        <p:txBody>
          <a:bodyPr wrap="square" rtlCol="0">
            <a:spAutoFit/>
          </a:bodyPr>
          <a:lstStyle/>
          <a:p>
            <a:r>
              <a:rPr lang="da-DK" sz="3600" dirty="0" err="1" smtClean="0"/>
              <a:t>tree</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927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8254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perestn</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lstStyle/>
          <a:p>
            <a:pPr algn="ctr"/>
            <a:r>
              <a:rPr lang="da-DK" sz="9600" baseline="-25000" dirty="0" smtClean="0">
                <a:solidFill>
                  <a:schemeClr val="accent1">
                    <a:lumMod val="75000"/>
                  </a:schemeClr>
                </a:solidFill>
                <a:latin typeface="COUNTRYCHARMXP" panose="02000000000000000000" pitchFamily="2" charset="0"/>
              </a:rPr>
              <a:t>?</a:t>
            </a:r>
            <a:endParaRPr lang="da-DK" sz="9600" baseline="-25000" dirty="0" smtClean="0">
              <a:solidFill>
                <a:schemeClr val="accent1">
                  <a:lumMod val="75000"/>
                </a:schemeClr>
              </a:solidFill>
              <a:latin typeface="COUNTRYCHARMXP" panose="02000000000000000000" pitchFamily="2" charset="0"/>
            </a:endParaRPr>
          </a:p>
          <a:p>
            <a:endParaRPr lang="da-DK" dirty="0"/>
          </a:p>
        </p:txBody>
      </p:sp>
      <p:sp>
        <p:nvSpPr>
          <p:cNvPr id="6" name="Tekstboks 5"/>
          <p:cNvSpPr txBox="1"/>
          <p:nvPr/>
        </p:nvSpPr>
        <p:spPr>
          <a:xfrm>
            <a:off x="683260" y="404495"/>
            <a:ext cx="1819275" cy="583565"/>
          </a:xfrm>
          <a:prstGeom prst="rect">
            <a:avLst/>
          </a:prstGeom>
          <a:noFill/>
        </p:spPr>
        <p:txBody>
          <a:bodyPr wrap="square" rtlCol="0">
            <a:spAutoFit/>
          </a:bodyPr>
          <a:lstStyle/>
          <a:p>
            <a:r>
              <a:rPr lang="da-DK" sz="3200" dirty="0" err="1" smtClean="0"/>
              <a:t>reindeer</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Ckeracr</a:t>
            </a:r>
            <a:endParaRPr lang="da-DK" sz="9600" dirty="0">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755650" y="548640"/>
            <a:ext cx="2108200" cy="583565"/>
          </a:xfrm>
          <a:prstGeom prst="rect">
            <a:avLst/>
          </a:prstGeom>
          <a:noFill/>
        </p:spPr>
        <p:txBody>
          <a:bodyPr wrap="square" rtlCol="0">
            <a:spAutoFit/>
          </a:bodyPr>
          <a:lstStyle/>
          <a:p>
            <a:r>
              <a:rPr lang="da-DK" sz="3200" dirty="0" smtClean="0"/>
              <a:t>present</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Yerkut</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405" y="620395"/>
            <a:ext cx="1904365" cy="583565"/>
          </a:xfrm>
          <a:prstGeom prst="rect">
            <a:avLst/>
          </a:prstGeom>
          <a:noFill/>
        </p:spPr>
        <p:txBody>
          <a:bodyPr wrap="square" rtlCol="0">
            <a:spAutoFit/>
          </a:bodyPr>
          <a:lstStyle/>
          <a:p>
            <a:r>
              <a:rPr lang="da-DK" sz="3200" dirty="0" err="1" smtClean="0"/>
              <a:t>cracker</a:t>
            </a:r>
            <a:endParaRPr lang="da-DK" sz="3200" dirty="0" err="1" smtClean="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smtClean="0">
                <a:solidFill>
                  <a:srgbClr val="FF0000"/>
                </a:solidFill>
                <a:latin typeface="Candy Cane (Unregistered)" panose="00000400000000000000" pitchFamily="2" charset="0"/>
              </a:rPr>
              <a:t>FITG</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584" y="476672"/>
            <a:ext cx="1368152" cy="583565"/>
          </a:xfrm>
          <a:prstGeom prst="rect">
            <a:avLst/>
          </a:prstGeom>
          <a:noFill/>
        </p:spPr>
        <p:txBody>
          <a:bodyPr wrap="square" rtlCol="0">
            <a:spAutoFit/>
          </a:bodyPr>
          <a:lstStyle/>
          <a:p>
            <a:r>
              <a:rPr lang="da-DK" sz="3200" dirty="0" err="1" smtClean="0"/>
              <a:t>turkey</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astr</a:t>
            </a:r>
            <a:endParaRPr lang="da-DK" sz="9600" dirty="0">
              <a:solidFill>
                <a:srgbClr val="FF0000"/>
              </a:solidFill>
              <a:latin typeface="Candy Cane (Unregistered)" panose="00000400000000000000" pitchFamily="2" charset="0"/>
            </a:endParaRPr>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27584" y="332656"/>
            <a:ext cx="1512168" cy="583565"/>
          </a:xfrm>
          <a:prstGeom prst="rect">
            <a:avLst/>
          </a:prstGeom>
          <a:noFill/>
        </p:spPr>
        <p:txBody>
          <a:bodyPr wrap="square" rtlCol="0">
            <a:spAutoFit/>
          </a:bodyPr>
          <a:lstStyle/>
          <a:p>
            <a:r>
              <a:rPr lang="da-DK" sz="3200" dirty="0" smtClean="0"/>
              <a:t>gift</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lebl</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683568" y="332656"/>
            <a:ext cx="1584176" cy="645160"/>
          </a:xfrm>
          <a:prstGeom prst="rect">
            <a:avLst/>
          </a:prstGeom>
          <a:noFill/>
        </p:spPr>
        <p:txBody>
          <a:bodyPr wrap="square" rtlCol="0">
            <a:spAutoFit/>
          </a:bodyPr>
          <a:lstStyle/>
          <a:p>
            <a:r>
              <a:rPr lang="da-DK" sz="3600" dirty="0" smtClean="0"/>
              <a:t>star</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2794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CLoaR</a:t>
            </a:r>
            <a:endParaRPr lang="da-DK" sz="9600" dirty="0"/>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683568" y="404664"/>
            <a:ext cx="1152128" cy="645160"/>
          </a:xfrm>
          <a:prstGeom prst="rect">
            <a:avLst/>
          </a:prstGeom>
          <a:noFill/>
        </p:spPr>
        <p:txBody>
          <a:bodyPr wrap="square" rtlCol="0">
            <a:spAutoFit/>
          </a:bodyPr>
          <a:lstStyle/>
          <a:p>
            <a:r>
              <a:rPr lang="da-DK" sz="3600" dirty="0" err="1" smtClean="0"/>
              <a:t>bell</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a:xfrm>
            <a:off x="914400" y="4343400"/>
            <a:ext cx="7906072" cy="1975104"/>
          </a:xfrm>
        </p:spPr>
        <p:txBody>
          <a:bodyPr/>
          <a:lstStyle/>
          <a:p>
            <a:pPr algn="ctr"/>
            <a:r>
              <a:rPr lang="da-DK" sz="9600" dirty="0" err="1" smtClean="0">
                <a:solidFill>
                  <a:srgbClr val="FF0000"/>
                </a:solidFill>
                <a:latin typeface="Candy Cane (Unregistered)" panose="00000400000000000000" pitchFamily="2" charset="0"/>
              </a:rPr>
              <a:t>Nasta</a:t>
            </a:r>
            <a:r>
              <a:rPr lang="da-DK" sz="9600" dirty="0" smtClean="0">
                <a:solidFill>
                  <a:srgbClr val="FF0000"/>
                </a:solidFill>
                <a:latin typeface="Candy Cane (Unregistered)" panose="00000400000000000000" pitchFamily="2" charset="0"/>
              </a:rPr>
              <a:t> </a:t>
            </a:r>
            <a:r>
              <a:rPr lang="da-DK" sz="9600" dirty="0" err="1" smtClean="0">
                <a:solidFill>
                  <a:srgbClr val="FF0000"/>
                </a:solidFill>
                <a:latin typeface="Candy Cane (Unregistered)" panose="00000400000000000000" pitchFamily="2" charset="0"/>
              </a:rPr>
              <a:t>lucas</a:t>
            </a:r>
            <a:endParaRPr lang="da-DK" sz="9600" dirty="0"/>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99592" y="404664"/>
            <a:ext cx="1656184" cy="583565"/>
          </a:xfrm>
          <a:prstGeom prst="rect">
            <a:avLst/>
          </a:prstGeom>
          <a:noFill/>
        </p:spPr>
        <p:txBody>
          <a:bodyPr wrap="square" rtlCol="0">
            <a:spAutoFit/>
          </a:bodyPr>
          <a:lstStyle/>
          <a:p>
            <a:r>
              <a:rPr lang="da-DK" sz="3200" dirty="0" err="1" smtClean="0"/>
              <a:t>carol</a:t>
            </a:r>
            <a:endParaRPr lang="da-DK" sz="3200" dirty="0" err="1" smtClean="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Wons</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539552" y="404664"/>
            <a:ext cx="1440160" cy="1076325"/>
          </a:xfrm>
          <a:prstGeom prst="rect">
            <a:avLst/>
          </a:prstGeom>
          <a:noFill/>
        </p:spPr>
        <p:txBody>
          <a:bodyPr wrap="square" rtlCol="0">
            <a:spAutoFit/>
          </a:bodyPr>
          <a:lstStyle/>
          <a:p>
            <a:r>
              <a:rPr lang="da-DK" sz="3200" dirty="0" smtClean="0"/>
              <a:t>Santa Claus</a:t>
            </a:r>
            <a:endParaRPr lang="da-DK" sz="3200"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 name="Rectangle 9"/>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9" name="Rectangle 8"/>
          <p:cNvSpPr/>
          <p:nvPr/>
        </p:nvSpPr>
        <p:spPr>
          <a:xfrm>
            <a:off x="0" y="0"/>
            <a:ext cx="9144000" cy="45720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4" name="Rectangle 3"/>
          <p:cNvSpPr/>
          <p:nvPr/>
        </p:nvSpPr>
        <p:spPr>
          <a:xfrm>
            <a:off x="3505200" y="457200"/>
            <a:ext cx="5334000" cy="5410200"/>
          </a:xfrm>
          <a:prstGeom prst="rect">
            <a:avLst/>
          </a:prstGeom>
          <a:solidFill>
            <a:schemeClr val="accent2">
              <a:alpha val="80000"/>
            </a:schemeClr>
          </a:solidFill>
          <a:ln w="47625"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rPr>
              <a:t>Instructions:</a:t>
            </a: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defRPr/>
            </a:pP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rPr>
              <a:t>Divide into Teams or use individuals.</a:t>
            </a: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rPr>
              <a:t>Pick a board to play. </a:t>
            </a:r>
            <a: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t>All game boards have Santa hidden in different places. So if you use the game several times be sure to choose a different game board to prevent students from guessing where Santa is located. </a:t>
            </a:r>
            <a:b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b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rPr>
              <a:t>Sample questions are here: </a:t>
            </a: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hlinkClick r:id="rId1" action="ppaction://hlinkfile"/>
              </a:rPr>
              <a:t>https://wheeldecide.com/index.php?id=549963 </a:t>
            </a:r>
            <a: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hlinkClick r:id="rId1" action="ppaction://hlinkfile"/>
              </a:rPr>
              <a:t> </a:t>
            </a:r>
            <a:br>
              <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rPr>
            </a:b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t>Each team or individual is asked a question. If they answer correctly, they are allowed to choose the present on the screen which they believe Santa to be behind. (Ex. Box 3)</a:t>
            </a: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 typeface="+mj-lt"/>
              <a:buAutoNum type="arabicPeriod"/>
              <a:defRPr/>
            </a:pPr>
            <a: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t>Teacher then clicks that box to reveal what is behind it.</a:t>
            </a:r>
            <a:b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br>
            <a:endParaRPr kumimoji="0" lang="en-US" sz="1400" b="1" i="0" u="none" strike="noStrike" kern="1200" cap="none" spc="0" normalizeH="0" baseline="0" noProof="0" dirty="0">
              <a:ln>
                <a:noFill/>
              </a:ln>
              <a:solidFill>
                <a:schemeClr val="bg1"/>
              </a:solidFill>
              <a:effectLst/>
              <a:uLnTx/>
              <a:uFillTx/>
              <a:latin typeface="Verdana" panose="020B0604030504040204" pitchFamily="34" charset="0"/>
              <a:ea typeface="+mn-ea"/>
              <a:cs typeface="+mn-cs"/>
            </a:endParaRPr>
          </a:p>
          <a:p>
            <a:pPr marL="342900" marR="0" lvl="0" indent="-342900" algn="l" defTabSz="914400" rtl="0" eaLnBrk="1" fontAlgn="base" latinLnBrk="0" hangingPunct="1">
              <a:lnSpc>
                <a:spcPct val="80000"/>
              </a:lnSpc>
              <a:spcBef>
                <a:spcPct val="20000"/>
              </a:spcBef>
              <a:spcAft>
                <a:spcPct val="0"/>
              </a:spcAft>
              <a:buClrTx/>
              <a:buSzTx/>
              <a:buFont typeface="+mj-lt"/>
              <a:buAutoNum type="arabicPeriod"/>
              <a:defRPr/>
            </a:pPr>
            <a: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t>The first to find Santa, wins. If the teacher still has questions to ask, just start the PowerPoint over and choose a different board.</a:t>
            </a: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p:txBody>
      </p:sp>
      <p:sp>
        <p:nvSpPr>
          <p:cNvPr id="3077" name="Text Box 2">
            <a:hlinkClick r:id="" action="ppaction://hlinkshowjump?jump=nextslide">
              <a:snd r:embed="rId2" name="click-two-v2.wav"/>
            </a:hlinkClick>
          </p:cNvPr>
          <p:cNvSpPr txBox="1"/>
          <p:nvPr/>
        </p:nvSpPr>
        <p:spPr>
          <a:xfrm>
            <a:off x="4800600" y="6172200"/>
            <a:ext cx="2667000" cy="400050"/>
          </a:xfrm>
          <a:prstGeom prst="rect">
            <a:avLst/>
          </a:prstGeom>
          <a:solidFill>
            <a:schemeClr val="accent2"/>
          </a:soli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000" b="1" dirty="0">
                <a:solidFill>
                  <a:schemeClr val="bg1"/>
                </a:solidFill>
                <a:latin typeface="Arial" panose="020B0604020202020204" pitchFamily="34" charset="0"/>
              </a:rPr>
              <a:t>Play</a:t>
            </a:r>
            <a:endParaRPr lang="en-US" altLang="pt-BR" sz="2000" b="1" dirty="0">
              <a:solidFill>
                <a:schemeClr val="bg1"/>
              </a:solidFill>
              <a:latin typeface="Arial" panose="020B0604020202020204" pitchFamily="34" charset="0"/>
            </a:endParaRPr>
          </a:p>
        </p:txBody>
      </p:sp>
      <p:sp>
        <p:nvSpPr>
          <p:cNvPr id="3078" name="WordArt 5"/>
          <p:cNvSpPr>
            <a:spLocks noTextEdit="1"/>
          </p:cNvSpPr>
          <p:nvPr/>
        </p:nvSpPr>
        <p:spPr>
          <a:xfrm rot="-653174">
            <a:off x="217488" y="554038"/>
            <a:ext cx="3327400" cy="533400"/>
          </a:xfrm>
          <a:prstGeom prst="rect">
            <a:avLst/>
          </a:prstGeom>
        </p:spPr>
        <p:txBody>
          <a:bodyPr wrap="none" fromWordArt="1">
            <a:prstTxWarp prst="textPlain">
              <a:avLst>
                <a:gd name="adj" fmla="val 50000"/>
              </a:avLst>
            </a:prstTxWarp>
            <a:normAutofit/>
          </a:bodyPr>
          <a:p>
            <a:pPr algn="ctr"/>
            <a:r>
              <a:rPr lang="en-US" sz="2800" i="1">
                <a:ln w="9525" cap="flat" cmpd="sng">
                  <a:solidFill>
                    <a:srgbClr val="000000"/>
                  </a:solidFill>
                  <a:prstDash val="solid"/>
                  <a:headEnd type="none" w="med" len="med"/>
                  <a:tailEnd type="none" w="med" len="med"/>
                </a:ln>
                <a:solidFill>
                  <a:srgbClr val="FFFFFF"/>
                </a:solidFill>
                <a:effectLst>
                  <a:outerShdw dist="35921" dir="2699999" algn="ctr" rotWithShape="0">
                    <a:srgbClr val="808080">
                      <a:alpha val="79999"/>
                    </a:srgbClr>
                  </a:outerShdw>
                </a:effectLst>
                <a:latin typeface="Arial Black" panose="020B0A04020102020204" charset="0"/>
                <a:ea typeface="Arial Black" panose="020B0A04020102020204" charset="0"/>
              </a:rPr>
              <a:t>Find Santa First!</a:t>
            </a:r>
            <a:endParaRPr lang="en-US" sz="2800" i="1">
              <a:ln w="9525" cap="flat" cmpd="sng">
                <a:solidFill>
                  <a:srgbClr val="000000"/>
                </a:solidFill>
                <a:prstDash val="solid"/>
                <a:headEnd type="none" w="med" len="med"/>
                <a:tailEnd type="none" w="med" len="med"/>
              </a:ln>
              <a:solidFill>
                <a:srgbClr val="FFFFFF"/>
              </a:solidFill>
              <a:effectLst>
                <a:outerShdw dist="35921" dir="2699999" algn="ctr" rotWithShape="0">
                  <a:srgbClr val="808080">
                    <a:alpha val="79999"/>
                  </a:srgbClr>
                </a:outerShdw>
              </a:effectLst>
              <a:latin typeface="Arial Black" panose="020B0A04020102020204" charset="0"/>
              <a:ea typeface="Arial Black" panose="020B0A04020102020204" charset="0"/>
            </a:endParaRPr>
          </a:p>
        </p:txBody>
      </p:sp>
      <p:pic>
        <p:nvPicPr>
          <p:cNvPr id="3082" name="Picture 10"/>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1121" y="3968314"/>
            <a:ext cx="2905125" cy="2185271"/>
          </a:xfrm>
          <a:prstGeom prst="rect">
            <a:avLst/>
          </a:prstGeom>
          <a:noFill/>
          <a:ln>
            <a:noFill/>
          </a:ln>
          <a:effectLst>
            <a:glow rad="101600">
              <a:schemeClr val="accent2">
                <a:alpha val="40000"/>
              </a:schemeClr>
            </a:glow>
            <a:softEdge rad="12700"/>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
        <p:nvSpPr>
          <p:cNvPr id="11" name="Oval 10"/>
          <p:cNvSpPr/>
          <p:nvPr/>
        </p:nvSpPr>
        <p:spPr>
          <a:xfrm>
            <a:off x="1143000" y="4495800"/>
            <a:ext cx="609600" cy="60960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pic>
        <p:nvPicPr>
          <p:cNvPr id="3081" name="Picture 10" descr="http://totallybaked.files.wordpress.com/2007/12/santa_happy_dance_hg_clr.gif"/>
          <p:cNvPicPr>
            <a:picLocks noChangeAspect="1"/>
          </p:cNvPicPr>
          <p:nvPr/>
        </p:nvPicPr>
        <p:blipFill>
          <a:blip r:embed="rId4"/>
          <a:stretch>
            <a:fillRect/>
          </a:stretch>
        </p:blipFill>
        <p:spPr>
          <a:xfrm>
            <a:off x="533400" y="738188"/>
            <a:ext cx="2971800" cy="3467100"/>
          </a:xfrm>
          <a:prstGeom prst="rect">
            <a:avLst/>
          </a:prstGeom>
          <a:noFill/>
          <a:ln w="9525">
            <a:noFill/>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smtClean="0">
                <a:solidFill>
                  <a:srgbClr val="FF0000"/>
                </a:solidFill>
                <a:latin typeface="Candy Cane (Unregistered)" panose="00000400000000000000" pitchFamily="2" charset="0"/>
              </a:rPr>
              <a:t>lange</a:t>
            </a:r>
            <a:endParaRPr lang="da-DK" sz="9600" dirty="0">
              <a:solidFill>
                <a:srgbClr val="FF0000"/>
              </a:solidFill>
              <a:latin typeface="Candy Cane (Unregistered)" panose="00000400000000000000" pitchFamily="2" charset="0"/>
            </a:endParaRPr>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27584" y="260648"/>
            <a:ext cx="1512168" cy="645160"/>
          </a:xfrm>
          <a:prstGeom prst="rect">
            <a:avLst/>
          </a:prstGeom>
          <a:noFill/>
        </p:spPr>
        <p:txBody>
          <a:bodyPr wrap="square" rtlCol="0">
            <a:spAutoFit/>
          </a:bodyPr>
          <a:lstStyle/>
          <a:p>
            <a:r>
              <a:rPr lang="da-DK" sz="3600" dirty="0" err="1" smtClean="0"/>
              <a:t>snow</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osnMWna</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99795" y="476885"/>
            <a:ext cx="1746250" cy="583565"/>
          </a:xfrm>
          <a:prstGeom prst="rect">
            <a:avLst/>
          </a:prstGeom>
          <a:noFill/>
        </p:spPr>
        <p:txBody>
          <a:bodyPr wrap="square" rtlCol="0">
            <a:spAutoFit/>
          </a:bodyPr>
          <a:lstStyle/>
          <a:p>
            <a:r>
              <a:rPr lang="da-DK" sz="3200" dirty="0" err="1" smtClean="0"/>
              <a:t>angel</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puldorH</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584" y="404664"/>
            <a:ext cx="1728192" cy="521970"/>
          </a:xfrm>
          <a:prstGeom prst="rect">
            <a:avLst/>
          </a:prstGeom>
          <a:noFill/>
        </p:spPr>
        <p:txBody>
          <a:bodyPr wrap="square" rtlCol="0">
            <a:spAutoFit/>
          </a:bodyPr>
          <a:lstStyle/>
          <a:p>
            <a:r>
              <a:rPr lang="da-DK" sz="2800" dirty="0" err="1" smtClean="0"/>
              <a:t>snowman</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YMra</a:t>
            </a:r>
            <a:endParaRPr lang="da-DK" sz="9600" dirty="0">
              <a:latin typeface="Candy Cane (Unregistered)" panose="00000400000000000000" pitchFamily="2" charset="0"/>
            </a:endParaRPr>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99795" y="476885"/>
            <a:ext cx="2020570" cy="583565"/>
          </a:xfrm>
          <a:prstGeom prst="rect">
            <a:avLst/>
          </a:prstGeom>
          <a:noFill/>
        </p:spPr>
        <p:txBody>
          <a:bodyPr wrap="square" rtlCol="0">
            <a:spAutoFit/>
          </a:bodyPr>
          <a:lstStyle/>
          <a:p>
            <a:r>
              <a:rPr lang="da-DK" sz="3200" dirty="0"/>
              <a:t>R</a:t>
            </a:r>
            <a:r>
              <a:rPr lang="da-DK" sz="3200" dirty="0" smtClean="0"/>
              <a:t>udolph</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aebblu</a:t>
            </a:r>
            <a:endParaRPr lang="da-DK" sz="9600" dirty="0"/>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611560" y="404664"/>
            <a:ext cx="1584176" cy="583565"/>
          </a:xfrm>
          <a:prstGeom prst="rect">
            <a:avLst/>
          </a:prstGeom>
          <a:noFill/>
        </p:spPr>
        <p:txBody>
          <a:bodyPr wrap="square" rtlCol="0">
            <a:spAutoFit/>
          </a:bodyPr>
          <a:lstStyle/>
          <a:p>
            <a:r>
              <a:rPr lang="da-DK" sz="3200" dirty="0" err="1" smtClean="0"/>
              <a:t>myra</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smtClean="0">
                <a:solidFill>
                  <a:srgbClr val="FF0000"/>
                </a:solidFill>
                <a:latin typeface="Candy Cane (Unregistered)" panose="00000400000000000000" pitchFamily="2" charset="0"/>
              </a:rPr>
              <a:t>LSEGHI</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99795" y="476885"/>
            <a:ext cx="1658620" cy="583565"/>
          </a:xfrm>
          <a:prstGeom prst="rect">
            <a:avLst/>
          </a:prstGeom>
          <a:noFill/>
        </p:spPr>
        <p:txBody>
          <a:bodyPr wrap="square" rtlCol="0">
            <a:spAutoFit/>
          </a:bodyPr>
          <a:lstStyle/>
          <a:p>
            <a:r>
              <a:rPr lang="da-DK" sz="3200" dirty="0" err="1" smtClean="0"/>
              <a:t>bauble</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rscmishta</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584" y="404664"/>
            <a:ext cx="1440160" cy="583565"/>
          </a:xfrm>
          <a:prstGeom prst="rect">
            <a:avLst/>
          </a:prstGeom>
          <a:noFill/>
        </p:spPr>
        <p:txBody>
          <a:bodyPr wrap="square" rtlCol="0">
            <a:spAutoFit/>
          </a:bodyPr>
          <a:lstStyle/>
          <a:p>
            <a:r>
              <a:rPr lang="da-DK" sz="3200" dirty="0" err="1" smtClean="0"/>
              <a:t>sleigh</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hyllo</a:t>
            </a:r>
            <a:endParaRPr lang="da-DK" sz="9600" dirty="0">
              <a:solidFill>
                <a:srgbClr val="FF0000"/>
              </a:solidFill>
              <a:latin typeface="Candy Cane (Unregistered)" panose="00000400000000000000" pitchFamily="2" charset="0"/>
            </a:endParaRPr>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99795" y="404495"/>
            <a:ext cx="2454910" cy="645160"/>
          </a:xfrm>
          <a:prstGeom prst="rect">
            <a:avLst/>
          </a:prstGeom>
          <a:noFill/>
        </p:spPr>
        <p:txBody>
          <a:bodyPr wrap="square" rtlCol="0">
            <a:spAutoFit/>
          </a:bodyPr>
          <a:lstStyle/>
          <a:p>
            <a:r>
              <a:rPr lang="da-DK" sz="3600" dirty="0" smtClean="0"/>
              <a:t>Christmas</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Talebs</a:t>
            </a:r>
            <a:endParaRPr lang="da-DK" sz="9600" dirty="0">
              <a:solidFill>
                <a:srgbClr val="FF0000"/>
              </a:solidFill>
              <a:latin typeface="Candy Cane (Unregistered)" panose="00000400000000000000" pitchFamily="2" charset="0"/>
            </a:endParaRPr>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99592" y="620688"/>
            <a:ext cx="1584176" cy="583565"/>
          </a:xfrm>
          <a:prstGeom prst="rect">
            <a:avLst/>
          </a:prstGeom>
          <a:noFill/>
        </p:spPr>
        <p:txBody>
          <a:bodyPr wrap="square" rtlCol="0">
            <a:spAutoFit/>
          </a:bodyPr>
          <a:lstStyle/>
          <a:p>
            <a:r>
              <a:rPr lang="da-DK" sz="3200" dirty="0" err="1" smtClean="0"/>
              <a:t>holly</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sjsue</a:t>
            </a:r>
            <a:endParaRPr lang="da-DK" sz="9600" dirty="0"/>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827405" y="548640"/>
            <a:ext cx="1847215" cy="645160"/>
          </a:xfrm>
          <a:prstGeom prst="rect">
            <a:avLst/>
          </a:prstGeom>
          <a:noFill/>
        </p:spPr>
        <p:txBody>
          <a:bodyPr wrap="square" rtlCol="0">
            <a:spAutoFit/>
          </a:bodyPr>
          <a:lstStyle/>
          <a:p>
            <a:r>
              <a:rPr lang="da-DK" sz="3600" dirty="0" smtClean="0"/>
              <a:t>stable</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9" name="Rectangle 18"/>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18" name="Rectangle 17"/>
          <p:cNvSpPr/>
          <p:nvPr/>
        </p:nvSpPr>
        <p:spPr>
          <a:xfrm>
            <a:off x="0" y="0"/>
            <a:ext cx="9144000" cy="457200"/>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800" b="0" i="0" u="none" strike="noStrike" kern="1200" cap="none" spc="0" normalizeH="0" baseline="0" noProof="0">
              <a:ln>
                <a:noFill/>
              </a:ln>
              <a:solidFill>
                <a:schemeClr val="lt1"/>
              </a:solidFill>
              <a:effectLst/>
              <a:uLnTx/>
              <a:uFillTx/>
              <a:latin typeface="+mn-lt"/>
              <a:ea typeface="+mn-ea"/>
              <a:cs typeface="+mn-cs"/>
            </a:endParaRPr>
          </a:p>
        </p:txBody>
      </p:sp>
      <p:sp>
        <p:nvSpPr>
          <p:cNvPr id="6" name="Rectangle 5"/>
          <p:cNvSpPr/>
          <p:nvPr/>
        </p:nvSpPr>
        <p:spPr>
          <a:xfrm>
            <a:off x="3505200" y="457200"/>
            <a:ext cx="5334000" cy="1371600"/>
          </a:xfrm>
          <a:prstGeom prst="rect">
            <a:avLst/>
          </a:prstGeom>
          <a:solidFill>
            <a:schemeClr val="accent2">
              <a:lumMod val="60000"/>
              <a:lumOff val="40000"/>
              <a:alpha val="80000"/>
            </a:schemeClr>
          </a:solidFill>
          <a:ln w="47625"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rPr>
              <a:t>To Begin Play, select a Game Board.</a:t>
            </a: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defRPr/>
            </a:pPr>
            <a:endParaRPr kumimoji="0" lang="en-US" sz="1400" b="1" i="0" u="none" strike="noStrike" kern="0" cap="none" spc="0" normalizeH="0" baseline="0" noProof="0" dirty="0">
              <a:ln>
                <a:noFill/>
              </a:ln>
              <a:solidFill>
                <a:schemeClr val="bg1"/>
              </a:solidFill>
              <a:effectLst/>
              <a:uLnTx/>
              <a:uFillTx/>
              <a:latin typeface="Verdana" panose="020B0604030504040204" pitchFamily="34" charset="0"/>
              <a:ea typeface="+mn-ea"/>
              <a:cs typeface="+mn-cs"/>
            </a:endParaRPr>
          </a:p>
        </p:txBody>
      </p:sp>
      <p:sp>
        <p:nvSpPr>
          <p:cNvPr id="4101" name="Rectangle 2"/>
          <p:cNvSpPr>
            <a:spLocks noChangeArrowheads="1"/>
          </p:cNvSpPr>
          <p:nvPr/>
        </p:nvSpPr>
        <p:spPr bwMode="auto">
          <a:xfrm>
            <a:off x="1600200" y="2743200"/>
            <a:ext cx="6264275" cy="461963"/>
          </a:xfrm>
          <a:prstGeom prst="rect">
            <a:avLst/>
          </a:prstGeom>
          <a:solidFill>
            <a:schemeClr val="accent2">
              <a:lumMod val="60000"/>
              <a:lumOff val="40000"/>
              <a:alpha val="93000"/>
            </a:schemeClr>
          </a:solidFill>
          <a:ln w="57150" cmpd="dbl">
            <a:solidFill>
              <a:schemeClr val="tx1"/>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2400" b="0" i="0" u="none" strike="noStrike" kern="1200" cap="none" spc="0" normalizeH="0" baseline="0" noProof="0">
                <a:ln>
                  <a:noFill/>
                </a:ln>
                <a:solidFill>
                  <a:schemeClr val="tx1"/>
                </a:solidFill>
                <a:effectLst/>
                <a:uLnTx/>
                <a:uFillTx/>
                <a:latin typeface="Arial" panose="020B0604020202020204" pitchFamily="34" charset="0"/>
                <a:ea typeface="+mn-ea"/>
                <a:cs typeface="+mn-cs"/>
              </a:rPr>
              <a:t> --- Select a Board --- </a:t>
            </a:r>
            <a:endParaRPr kumimoji="0" lang="en-US" sz="2400" b="0" i="0" u="none" strike="noStrike" kern="1200" cap="none" spc="0" normalizeH="0" baseline="0" noProof="0">
              <a:ln>
                <a:noFill/>
              </a:ln>
              <a:solidFill>
                <a:schemeClr val="tx1"/>
              </a:solidFill>
              <a:effectLst/>
              <a:uLnTx/>
              <a:uFillTx/>
              <a:latin typeface="Arial" panose="020B0604020202020204" pitchFamily="34" charset="0"/>
              <a:ea typeface="+mn-ea"/>
              <a:cs typeface="+mn-cs"/>
            </a:endParaRPr>
          </a:p>
        </p:txBody>
      </p:sp>
      <p:sp>
        <p:nvSpPr>
          <p:cNvPr id="4102" name="Text Box 2">
            <a:hlinkClick r:id="rId1" action="ppaction://hlinksldjump">
              <a:snd r:embed="rId2" name="click-two-v2.wav"/>
            </a:hlinkClick>
          </p:cNvPr>
          <p:cNvSpPr txBox="1"/>
          <p:nvPr/>
        </p:nvSpPr>
        <p:spPr>
          <a:xfrm>
            <a:off x="2362200" y="35052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1</a:t>
            </a:r>
            <a:endParaRPr lang="en-US" altLang="pt-BR" sz="2400" b="1" dirty="0">
              <a:solidFill>
                <a:schemeClr val="bg1"/>
              </a:solidFill>
              <a:latin typeface="Arial" panose="020B0604020202020204" pitchFamily="34" charset="0"/>
            </a:endParaRPr>
          </a:p>
        </p:txBody>
      </p:sp>
      <p:sp>
        <p:nvSpPr>
          <p:cNvPr id="4103" name="Text Box 2">
            <a:hlinkClick r:id="rId3" action="ppaction://hlinksldjump">
              <a:snd r:embed="rId2" name="click-two-v2.wav"/>
            </a:hlinkClick>
          </p:cNvPr>
          <p:cNvSpPr txBox="1"/>
          <p:nvPr/>
        </p:nvSpPr>
        <p:spPr>
          <a:xfrm>
            <a:off x="3352800" y="35052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2</a:t>
            </a:r>
            <a:endParaRPr lang="en-US" altLang="pt-BR" sz="2400" b="1" dirty="0">
              <a:solidFill>
                <a:schemeClr val="bg1"/>
              </a:solidFill>
              <a:latin typeface="Arial" panose="020B0604020202020204" pitchFamily="34" charset="0"/>
            </a:endParaRPr>
          </a:p>
        </p:txBody>
      </p:sp>
      <p:sp>
        <p:nvSpPr>
          <p:cNvPr id="4104" name="Text Box 2">
            <a:hlinkClick r:id="rId4" action="ppaction://hlinksldjump">
              <a:snd r:embed="rId2" name="click-two-v2.wav"/>
            </a:hlinkClick>
          </p:cNvPr>
          <p:cNvSpPr txBox="1"/>
          <p:nvPr/>
        </p:nvSpPr>
        <p:spPr>
          <a:xfrm>
            <a:off x="4343400" y="35052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3</a:t>
            </a:r>
            <a:endParaRPr lang="en-US" altLang="pt-BR" sz="2400" b="1" dirty="0">
              <a:solidFill>
                <a:schemeClr val="bg1"/>
              </a:solidFill>
              <a:latin typeface="Arial" panose="020B0604020202020204" pitchFamily="34" charset="0"/>
            </a:endParaRPr>
          </a:p>
        </p:txBody>
      </p:sp>
      <p:sp>
        <p:nvSpPr>
          <p:cNvPr id="4105" name="Text Box 2">
            <a:hlinkClick r:id="rId5" action="ppaction://hlinksldjump">
              <a:snd r:embed="rId2" name="click-two-v2.wav"/>
            </a:hlinkClick>
          </p:cNvPr>
          <p:cNvSpPr txBox="1"/>
          <p:nvPr/>
        </p:nvSpPr>
        <p:spPr>
          <a:xfrm>
            <a:off x="5334000" y="35052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4</a:t>
            </a:r>
            <a:endParaRPr lang="en-US" altLang="pt-BR" sz="2400" b="1" dirty="0">
              <a:solidFill>
                <a:schemeClr val="bg1"/>
              </a:solidFill>
              <a:latin typeface="Arial" panose="020B0604020202020204" pitchFamily="34" charset="0"/>
            </a:endParaRPr>
          </a:p>
        </p:txBody>
      </p:sp>
      <p:sp>
        <p:nvSpPr>
          <p:cNvPr id="4106" name="Text Box 2">
            <a:hlinkClick r:id="rId6" action="ppaction://hlinksldjump">
              <a:snd r:embed="rId2" name="click-two-v2.wav"/>
            </a:hlinkClick>
          </p:cNvPr>
          <p:cNvSpPr txBox="1"/>
          <p:nvPr/>
        </p:nvSpPr>
        <p:spPr>
          <a:xfrm>
            <a:off x="6324600" y="35052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5</a:t>
            </a:r>
            <a:endParaRPr lang="en-US" altLang="pt-BR" sz="2400" b="1" dirty="0">
              <a:solidFill>
                <a:schemeClr val="bg1"/>
              </a:solidFill>
              <a:latin typeface="Arial" panose="020B0604020202020204" pitchFamily="34" charset="0"/>
            </a:endParaRPr>
          </a:p>
        </p:txBody>
      </p:sp>
      <p:sp>
        <p:nvSpPr>
          <p:cNvPr id="4107" name="Text Box 2">
            <a:hlinkClick r:id="rId7" action="ppaction://hlinksldjump">
              <a:snd r:embed="rId2" name="click-two-v2.wav"/>
            </a:hlinkClick>
          </p:cNvPr>
          <p:cNvSpPr txBox="1"/>
          <p:nvPr/>
        </p:nvSpPr>
        <p:spPr>
          <a:xfrm>
            <a:off x="2362200" y="41910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6</a:t>
            </a:r>
            <a:endParaRPr lang="en-US" altLang="pt-BR" sz="2400" b="1" dirty="0">
              <a:solidFill>
                <a:schemeClr val="bg1"/>
              </a:solidFill>
              <a:latin typeface="Arial" panose="020B0604020202020204" pitchFamily="34" charset="0"/>
            </a:endParaRPr>
          </a:p>
        </p:txBody>
      </p:sp>
      <p:sp>
        <p:nvSpPr>
          <p:cNvPr id="4108" name="Text Box 2">
            <a:hlinkClick r:id="rId8" action="ppaction://hlinksldjump">
              <a:snd r:embed="rId2" name="click-two-v2.wav"/>
            </a:hlinkClick>
          </p:cNvPr>
          <p:cNvSpPr txBox="1"/>
          <p:nvPr/>
        </p:nvSpPr>
        <p:spPr>
          <a:xfrm>
            <a:off x="3352800" y="41910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7</a:t>
            </a:r>
            <a:endParaRPr lang="en-US" altLang="pt-BR" sz="2400" b="1" dirty="0">
              <a:solidFill>
                <a:schemeClr val="bg1"/>
              </a:solidFill>
              <a:latin typeface="Arial" panose="020B0604020202020204" pitchFamily="34" charset="0"/>
            </a:endParaRPr>
          </a:p>
        </p:txBody>
      </p:sp>
      <p:sp>
        <p:nvSpPr>
          <p:cNvPr id="4109" name="Text Box 2">
            <a:hlinkClick r:id="rId9" action="ppaction://hlinksldjump">
              <a:snd r:embed="rId2" name="click-two-v2.wav"/>
            </a:hlinkClick>
          </p:cNvPr>
          <p:cNvSpPr txBox="1"/>
          <p:nvPr/>
        </p:nvSpPr>
        <p:spPr>
          <a:xfrm>
            <a:off x="4343400" y="41910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8</a:t>
            </a:r>
            <a:endParaRPr lang="en-US" altLang="pt-BR" sz="2400" b="1" dirty="0">
              <a:solidFill>
                <a:schemeClr val="bg1"/>
              </a:solidFill>
              <a:latin typeface="Arial" panose="020B0604020202020204" pitchFamily="34" charset="0"/>
            </a:endParaRPr>
          </a:p>
        </p:txBody>
      </p:sp>
      <p:sp>
        <p:nvSpPr>
          <p:cNvPr id="4110" name="Text Box 2">
            <a:hlinkClick r:id="rId10" action="ppaction://hlinksldjump">
              <a:snd r:embed="rId2" name="click-two-v2.wav"/>
            </a:hlinkClick>
          </p:cNvPr>
          <p:cNvSpPr txBox="1"/>
          <p:nvPr/>
        </p:nvSpPr>
        <p:spPr>
          <a:xfrm>
            <a:off x="5334000" y="41910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9</a:t>
            </a:r>
            <a:endParaRPr lang="en-US" altLang="pt-BR" sz="2400" b="1" dirty="0">
              <a:solidFill>
                <a:schemeClr val="bg1"/>
              </a:solidFill>
              <a:latin typeface="Arial" panose="020B0604020202020204" pitchFamily="34" charset="0"/>
            </a:endParaRPr>
          </a:p>
        </p:txBody>
      </p:sp>
      <p:sp>
        <p:nvSpPr>
          <p:cNvPr id="4111" name="Text Box 2">
            <a:hlinkClick r:id="rId11" action="ppaction://hlinksldjump">
              <a:snd r:embed="rId2" name="click-two-v2.wav"/>
            </a:hlinkClick>
          </p:cNvPr>
          <p:cNvSpPr txBox="1"/>
          <p:nvPr/>
        </p:nvSpPr>
        <p:spPr>
          <a:xfrm>
            <a:off x="6324600" y="4191000"/>
            <a:ext cx="762000" cy="461963"/>
          </a:xfrm>
          <a:prstGeom prst="rect">
            <a:avLst/>
          </a:prstGeom>
          <a:gradFill rotWithShape="0">
            <a:gsLst>
              <a:gs pos="0">
                <a:srgbClr val="D6B19C">
                  <a:alpha val="100000"/>
                </a:srgbClr>
              </a:gs>
              <a:gs pos="30000">
                <a:srgbClr val="D49E6C">
                  <a:alpha val="100000"/>
                </a:srgbClr>
              </a:gs>
              <a:gs pos="70000">
                <a:srgbClr val="A65528">
                  <a:alpha val="100000"/>
                </a:srgbClr>
              </a:gs>
              <a:gs pos="100000">
                <a:srgbClr val="663012">
                  <a:alpha val="100000"/>
                </a:srgbClr>
              </a:gs>
            </a:gsLst>
            <a:lin ang="5400000"/>
            <a:tileRect/>
          </a:gradFill>
          <a:ln w="38100" cap="flat" cmpd="dbl">
            <a:solidFill>
              <a:schemeClr val="tx1"/>
            </a:solidFill>
            <a:prstDash val="solid"/>
            <a:miter/>
            <a:headEnd type="none" w="med" len="med"/>
            <a:tailEnd type="none" w="med" len="med"/>
          </a:ln>
        </p:spPr>
        <p:txBody>
          <a:bodyPr>
            <a:spAutoFit/>
          </a:bodyPr>
          <a:p>
            <a:pPr algn="ctr">
              <a:spcBef>
                <a:spcPct val="50000"/>
              </a:spcBef>
            </a:pPr>
            <a:r>
              <a:rPr lang="en-US" altLang="pt-BR" sz="2400" b="1" dirty="0">
                <a:solidFill>
                  <a:schemeClr val="bg1"/>
                </a:solidFill>
                <a:latin typeface="Arial" panose="020B0604020202020204" pitchFamily="34" charset="0"/>
              </a:rPr>
              <a:t>10</a:t>
            </a:r>
            <a:endParaRPr lang="en-US" altLang="pt-BR" sz="2400" b="1" dirty="0">
              <a:solidFill>
                <a:schemeClr val="bg1"/>
              </a:solidFill>
              <a:latin typeface="Arial" panose="020B0604020202020204" pitchFamily="34" charset="0"/>
            </a:endParaRPr>
          </a:p>
        </p:txBody>
      </p:sp>
      <p:pic>
        <p:nvPicPr>
          <p:cNvPr id="4113" name="Picture 10" descr="http://totallybaked.files.wordpress.com/2007/12/santa_happy_dance_hg_clr.gif"/>
          <p:cNvPicPr>
            <a:picLocks noChangeAspect="1"/>
          </p:cNvPicPr>
          <p:nvPr/>
        </p:nvPicPr>
        <p:blipFill>
          <a:blip r:embed="rId12"/>
          <a:stretch>
            <a:fillRect/>
          </a:stretch>
        </p:blipFill>
        <p:spPr>
          <a:xfrm>
            <a:off x="533400" y="738188"/>
            <a:ext cx="2114550" cy="2466975"/>
          </a:xfrm>
          <a:prstGeom prst="rect">
            <a:avLst/>
          </a:prstGeom>
          <a:noFill/>
          <a:ln w="9525">
            <a:noFill/>
          </a:ln>
        </p:spPr>
      </p:pic>
      <p:sp>
        <p:nvSpPr>
          <p:cNvPr id="4114" name="WordArt 5"/>
          <p:cNvSpPr>
            <a:spLocks noTextEdit="1"/>
          </p:cNvSpPr>
          <p:nvPr/>
        </p:nvSpPr>
        <p:spPr>
          <a:xfrm rot="-653174">
            <a:off x="217488" y="554038"/>
            <a:ext cx="3327400" cy="533400"/>
          </a:xfrm>
          <a:prstGeom prst="rect">
            <a:avLst/>
          </a:prstGeom>
        </p:spPr>
        <p:txBody>
          <a:bodyPr wrap="none" fromWordArt="1">
            <a:prstTxWarp prst="textPlain">
              <a:avLst>
                <a:gd name="adj" fmla="val 50000"/>
              </a:avLst>
            </a:prstTxWarp>
            <a:normAutofit fontScale="90000"/>
          </a:bodyPr>
          <a:p>
            <a:pPr algn="ctr"/>
            <a:r>
              <a:rPr lang="en-US" sz="2800" i="1">
                <a:ln w="9525" cap="flat" cmpd="sng">
                  <a:solidFill>
                    <a:srgbClr val="000000"/>
                  </a:solidFill>
                  <a:prstDash val="solid"/>
                  <a:headEnd type="none" w="med" len="med"/>
                  <a:tailEnd type="none" w="med" len="med"/>
                </a:ln>
                <a:solidFill>
                  <a:srgbClr val="FFFFFF"/>
                </a:solidFill>
                <a:effectLst>
                  <a:outerShdw dist="35921" dir="2699999" algn="ctr" rotWithShape="0">
                    <a:srgbClr val="808080">
                      <a:alpha val="79999"/>
                    </a:srgbClr>
                  </a:outerShdw>
                </a:effectLst>
                <a:latin typeface="Arial Black" panose="020B0A04020102020204" charset="0"/>
                <a:ea typeface="Arial Black" panose="020B0A04020102020204" charset="0"/>
              </a:rPr>
              <a:t>Find Santa First!</a:t>
            </a:r>
            <a:endParaRPr lang="en-US" sz="2800" i="1">
              <a:ln w="9525" cap="flat" cmpd="sng">
                <a:solidFill>
                  <a:srgbClr val="000000"/>
                </a:solidFill>
                <a:prstDash val="solid"/>
                <a:headEnd type="none" w="med" len="med"/>
                <a:tailEnd type="none" w="med" len="med"/>
              </a:ln>
              <a:solidFill>
                <a:srgbClr val="FFFFFF"/>
              </a:solidFill>
              <a:effectLst>
                <a:outerShdw dist="35921" dir="2699999" algn="ctr" rotWithShape="0">
                  <a:srgbClr val="808080">
                    <a:alpha val="79999"/>
                  </a:srgbClr>
                </a:outerShdw>
              </a:effectLst>
              <a:latin typeface="Arial Black" panose="020B0A04020102020204" charset="0"/>
              <a:ea typeface="Arial Black" panose="020B0A04020102020204" charset="0"/>
            </a:endParaRPr>
          </a:p>
        </p:txBody>
      </p:sp>
      <p:pic>
        <p:nvPicPr>
          <p:cNvPr id="2" name="Picture 1" descr="cmas tree">
            <a:hlinkClick r:id="rId13" action="ppaction://hlinksldjump">
              <a:snd r:embed="rId14" name="\jingle.wav"/>
            </a:hlinkClick>
          </p:cNvPr>
          <p:cNvPicPr>
            <a:picLocks noChangeAspect="1"/>
          </p:cNvPicPr>
          <p:nvPr/>
        </p:nvPicPr>
        <p:blipFill>
          <a:blip r:embed="rId15"/>
          <a:stretch>
            <a:fillRect/>
          </a:stretch>
        </p:blipFill>
        <p:spPr>
          <a:xfrm rot="5400000">
            <a:off x="7760970" y="5616575"/>
            <a:ext cx="1136650" cy="1136650"/>
          </a:xfrm>
          <a:prstGeom prst="rect">
            <a:avLst/>
          </a:prstGeom>
        </p:spPr>
      </p:pic>
      <p:pic>
        <p:nvPicPr>
          <p:cNvPr id="5" name="Picture 4" descr="cmas tree">
            <a:hlinkClick r:id="" action="ppaction://noaction">
              <a:snd r:embed="rId14" name="\jingle.wav"/>
            </a:hlinkClick>
          </p:cNvPr>
          <p:cNvPicPr>
            <a:picLocks noChangeAspect="1"/>
          </p:cNvPicPr>
          <p:nvPr/>
        </p:nvPicPr>
        <p:blipFill>
          <a:blip r:embed="rId15"/>
          <a:stretch>
            <a:fillRect/>
          </a:stretch>
        </p:blipFill>
        <p:spPr>
          <a:xfrm rot="5400000" flipV="1">
            <a:off x="-27305" y="5749925"/>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hsperhde</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584" y="404664"/>
            <a:ext cx="1296144" cy="583565"/>
          </a:xfrm>
          <a:prstGeom prst="rect">
            <a:avLst/>
          </a:prstGeom>
          <a:noFill/>
        </p:spPr>
        <p:txBody>
          <a:bodyPr wrap="square" rtlCol="0">
            <a:spAutoFit/>
          </a:bodyPr>
          <a:lstStyle/>
          <a:p>
            <a:r>
              <a:rPr lang="da-DK" sz="3200" dirty="0" smtClean="0"/>
              <a:t>Jesus</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dogl</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971550" y="548640"/>
            <a:ext cx="2368550" cy="645160"/>
          </a:xfrm>
          <a:prstGeom prst="rect">
            <a:avLst/>
          </a:prstGeom>
          <a:noFill/>
        </p:spPr>
        <p:txBody>
          <a:bodyPr wrap="square" rtlCol="0">
            <a:spAutoFit/>
          </a:bodyPr>
          <a:lstStyle/>
          <a:p>
            <a:r>
              <a:rPr lang="da-DK" sz="3600" dirty="0" err="1" smtClean="0"/>
              <a:t>shepherd</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sktonicg</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99592" y="404664"/>
            <a:ext cx="1440160" cy="645160"/>
          </a:xfrm>
          <a:prstGeom prst="rect">
            <a:avLst/>
          </a:prstGeom>
          <a:noFill/>
        </p:spPr>
        <p:txBody>
          <a:bodyPr wrap="square" rtlCol="0">
            <a:spAutoFit/>
          </a:bodyPr>
          <a:lstStyle/>
          <a:p>
            <a:r>
              <a:rPr lang="da-DK" sz="3600" dirty="0" smtClean="0"/>
              <a:t>gold</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payrt</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611505" y="332740"/>
            <a:ext cx="2281555" cy="583565"/>
          </a:xfrm>
          <a:prstGeom prst="rect">
            <a:avLst/>
          </a:prstGeom>
          <a:noFill/>
        </p:spPr>
        <p:txBody>
          <a:bodyPr wrap="square" rtlCol="0">
            <a:spAutoFit/>
          </a:bodyPr>
          <a:lstStyle/>
          <a:p>
            <a:r>
              <a:rPr lang="da-DK" sz="3200" dirty="0" err="1" smtClean="0"/>
              <a:t>stocking</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hosepj</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584" y="476672"/>
            <a:ext cx="1440160" cy="645160"/>
          </a:xfrm>
          <a:prstGeom prst="rect">
            <a:avLst/>
          </a:prstGeom>
          <a:noFill/>
        </p:spPr>
        <p:txBody>
          <a:bodyPr wrap="square" rtlCol="0">
            <a:spAutoFit/>
          </a:bodyPr>
          <a:lstStyle/>
          <a:p>
            <a:r>
              <a:rPr lang="da-DK" sz="3600" dirty="0" smtClean="0"/>
              <a:t>party</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sevel</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27405" y="404495"/>
            <a:ext cx="2123440" cy="583565"/>
          </a:xfrm>
          <a:prstGeom prst="rect">
            <a:avLst/>
          </a:prstGeom>
          <a:noFill/>
        </p:spPr>
        <p:txBody>
          <a:bodyPr wrap="square" rtlCol="0">
            <a:spAutoFit/>
          </a:bodyPr>
          <a:lstStyle/>
          <a:p>
            <a:r>
              <a:rPr lang="da-DK" sz="3200" dirty="0" smtClean="0"/>
              <a:t>Joseph</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 name="Titel 1"/>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lbhetemeh</a:t>
            </a:r>
            <a:endParaRPr lang="da-DK" sz="9600" dirty="0"/>
          </a:p>
        </p:txBody>
      </p:sp>
      <p:sp>
        <p:nvSpPr>
          <p:cNvPr id="3" name="Undertitel 2"/>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4" name="Tekstboks 3"/>
          <p:cNvSpPr txBox="1"/>
          <p:nvPr/>
        </p:nvSpPr>
        <p:spPr>
          <a:xfrm>
            <a:off x="971600" y="692696"/>
            <a:ext cx="1584176" cy="583565"/>
          </a:xfrm>
          <a:prstGeom prst="rect">
            <a:avLst/>
          </a:prstGeom>
          <a:noFill/>
        </p:spPr>
        <p:txBody>
          <a:bodyPr wrap="square" rtlCol="0">
            <a:spAutoFit/>
          </a:bodyPr>
          <a:lstStyle/>
          <a:p>
            <a:r>
              <a:rPr lang="da-DK" sz="3200" dirty="0" smtClean="0"/>
              <a:t>elves</a:t>
            </a:r>
            <a:endParaRPr lang="da-DK" dirty="0"/>
          </a:p>
        </p:txBody>
      </p:sp>
      <p:pic>
        <p:nvPicPr>
          <p:cNvPr id="5" name="Picture 4"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6" name="Picture 5"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slihgt</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683260" y="332740"/>
            <a:ext cx="2613660" cy="583565"/>
          </a:xfrm>
          <a:prstGeom prst="rect">
            <a:avLst/>
          </a:prstGeom>
          <a:noFill/>
        </p:spPr>
        <p:txBody>
          <a:bodyPr wrap="square" rtlCol="0">
            <a:spAutoFit/>
          </a:bodyPr>
          <a:lstStyle/>
          <a:p>
            <a:r>
              <a:rPr lang="da-DK" sz="3200" dirty="0" err="1" smtClean="0"/>
              <a:t>Bethlehem</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err="1" smtClean="0">
                <a:solidFill>
                  <a:srgbClr val="FF0000"/>
                </a:solidFill>
                <a:latin typeface="Candy Cane (Unregistered)" panose="00000400000000000000" pitchFamily="2" charset="0"/>
              </a:rPr>
              <a:t>Dancel</a:t>
            </a:r>
            <a:endParaRPr lang="da-DK" sz="9600" dirty="0"/>
          </a:p>
        </p:txBody>
      </p:sp>
      <p:sp>
        <p:nvSpPr>
          <p:cNvPr id="5" name="Undertitel 4"/>
          <p:cNvSpPr>
            <a:spLocks noGrp="1"/>
          </p:cNvSpPr>
          <p:nvPr>
            <p:ph type="subTitle" idx="1"/>
          </p:nvPr>
        </p:nvSpPr>
        <p:spPr/>
        <p:txBody>
          <a:bodyPr>
            <a:normAutofit lnSpcReduction="10000"/>
          </a:bodyPr>
          <a:lstStyle/>
          <a:p>
            <a:pPr algn="ctr"/>
            <a:r>
              <a:rPr lang="da-DK" sz="9600" dirty="0" smtClean="0">
                <a:solidFill>
                  <a:schemeClr val="accent1">
                    <a:lumMod val="75000"/>
                  </a:schemeClr>
                </a:solidFill>
                <a:latin typeface="COUNTRYCHARMXP" panose="02000000000000000000" pitchFamily="2" charset="0"/>
              </a:rPr>
              <a:t>?</a:t>
            </a:r>
            <a:endParaRPr lang="da-DK" sz="9600" dirty="0">
              <a:solidFill>
                <a:schemeClr val="accent1">
                  <a:lumMod val="75000"/>
                </a:schemeClr>
              </a:solidFill>
              <a:latin typeface="COUNTRYCHARMXP" panose="02000000000000000000" pitchFamily="2" charset="0"/>
            </a:endParaRPr>
          </a:p>
        </p:txBody>
      </p:sp>
      <p:sp>
        <p:nvSpPr>
          <p:cNvPr id="6" name="Tekstboks 5"/>
          <p:cNvSpPr txBox="1"/>
          <p:nvPr/>
        </p:nvSpPr>
        <p:spPr>
          <a:xfrm>
            <a:off x="899592" y="548680"/>
            <a:ext cx="1656184" cy="645160"/>
          </a:xfrm>
          <a:prstGeom prst="rect">
            <a:avLst/>
          </a:prstGeom>
          <a:noFill/>
        </p:spPr>
        <p:txBody>
          <a:bodyPr wrap="square" rtlCol="0">
            <a:spAutoFit/>
          </a:bodyPr>
          <a:lstStyle/>
          <a:p>
            <a:r>
              <a:rPr lang="da-DK" sz="3600" dirty="0" err="1" smtClean="0"/>
              <a:t>lights</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4" name="Titel 3"/>
          <p:cNvSpPr>
            <a:spLocks noGrp="1"/>
          </p:cNvSpPr>
          <p:nvPr>
            <p:ph type="ctrTitle"/>
          </p:nvPr>
        </p:nvSpPr>
        <p:spPr/>
        <p:txBody>
          <a:bodyPr/>
          <a:lstStyle/>
          <a:p>
            <a:pPr algn="ctr"/>
            <a:r>
              <a:rPr lang="da-DK" sz="9600" dirty="0" smtClean="0">
                <a:solidFill>
                  <a:srgbClr val="FF0000"/>
                </a:solidFill>
                <a:latin typeface="Candy Cane (Unregistered)" panose="00000400000000000000" pitchFamily="2" charset="0"/>
              </a:rPr>
              <a:t>The end</a:t>
            </a:r>
            <a:endParaRPr lang="da-DK" sz="9600" dirty="0"/>
          </a:p>
        </p:txBody>
      </p:sp>
      <p:sp>
        <p:nvSpPr>
          <p:cNvPr id="5" name="Undertitel 4"/>
          <p:cNvSpPr>
            <a:spLocks noGrp="1"/>
          </p:cNvSpPr>
          <p:nvPr>
            <p:ph type="subTitle" idx="1"/>
          </p:nvPr>
        </p:nvSpPr>
        <p:spPr/>
        <p:txBody>
          <a:bodyPr/>
          <a:lstStyle/>
          <a:p>
            <a:pPr algn="ctr"/>
            <a:r>
              <a:rPr lang="da-DK" dirty="0" err="1" smtClean="0"/>
              <a:t>Who</a:t>
            </a:r>
            <a:r>
              <a:rPr lang="da-DK" dirty="0" smtClean="0"/>
              <a:t> </a:t>
            </a:r>
            <a:r>
              <a:rPr lang="da-DK" dirty="0" err="1" smtClean="0"/>
              <a:t>won</a:t>
            </a:r>
            <a:r>
              <a:rPr lang="da-DK" smtClean="0"/>
              <a:t>?</a:t>
            </a:r>
            <a:endParaRPr lang="da-DK"/>
          </a:p>
        </p:txBody>
      </p:sp>
      <p:sp>
        <p:nvSpPr>
          <p:cNvPr id="6" name="Tekstboks 5"/>
          <p:cNvSpPr txBox="1"/>
          <p:nvPr/>
        </p:nvSpPr>
        <p:spPr>
          <a:xfrm>
            <a:off x="755576" y="476672"/>
            <a:ext cx="1440160" cy="583565"/>
          </a:xfrm>
          <a:prstGeom prst="rect">
            <a:avLst/>
          </a:prstGeom>
          <a:noFill/>
        </p:spPr>
        <p:txBody>
          <a:bodyPr wrap="square" rtlCol="0">
            <a:spAutoFit/>
          </a:bodyPr>
          <a:lstStyle/>
          <a:p>
            <a:r>
              <a:rPr lang="da-DK" sz="3200" dirty="0" err="1" smtClean="0"/>
              <a:t>candle</a:t>
            </a:r>
            <a:endParaRPr lang="da-DK" dirty="0"/>
          </a:p>
        </p:txBody>
      </p:sp>
      <p:pic>
        <p:nvPicPr>
          <p:cNvPr id="3" name="Picture 2" descr="cmas tree">
            <a:hlinkClick r:id="" action="ppaction://hlinkshowjump?jump=nextslide">
              <a:snd r:embed="rId2" name="\jingle.wav"/>
            </a:hlinkClick>
          </p:cNvPr>
          <p:cNvPicPr>
            <a:picLocks noChangeAspect="1"/>
          </p:cNvPicPr>
          <p:nvPr/>
        </p:nvPicPr>
        <p:blipFill>
          <a:blip r:embed="rId3"/>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2" name="\jingle.wav"/>
            </a:hlinkClick>
          </p:cNvPr>
          <p:cNvPicPr>
            <a:picLocks noChangeAspect="1"/>
          </p:cNvPicPr>
          <p:nvPr/>
        </p:nvPicPr>
        <p:blipFill>
          <a:blip r:embed="rId3"/>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122" name="Picture 43" descr="http://totallybaked.files.wordpress.com/2007/12/santa_happy_dance_hg_clr.gif"/>
          <p:cNvPicPr>
            <a:picLocks noChangeAspect="1"/>
          </p:cNvPicPr>
          <p:nvPr/>
        </p:nvPicPr>
        <p:blipFill>
          <a:blip r:embed="rId1"/>
          <a:stretch>
            <a:fillRect/>
          </a:stretch>
        </p:blipFill>
        <p:spPr>
          <a:xfrm>
            <a:off x="684213" y="4160838"/>
            <a:ext cx="688975" cy="804862"/>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28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is hidden.</a:t>
            </a: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tx1"/>
                </a:solidFill>
                <a:effectLst/>
                <a:uLnTx/>
                <a:uFillTx/>
                <a:latin typeface="Arial" panose="020B0604020202020204" pitchFamily="34" charset="0"/>
                <a:ea typeface="+mn-ea"/>
                <a:cs typeface="+mn-cs"/>
              </a:rPr>
              <a:t> </a:t>
            </a: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10" name="click-two-v2.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11" name="santa.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2051" name="WordArt 10"/>
          <p:cNvSpPr>
            <a:spLocks noChangeArrowheads="1" noChangeShapeType="1" noTextEdit="1"/>
          </p:cNvSpPr>
          <p:nvPr/>
        </p:nvSpPr>
        <p:spPr bwMode="auto">
          <a:xfrm>
            <a:off x="857250" y="428625"/>
            <a:ext cx="7429500" cy="1071563"/>
          </a:xfrm>
          <a:prstGeom prst="rect">
            <a:avLst/>
          </a:prstGeom>
        </p:spPr>
        <p:txBody>
          <a:bodyPr wrap="none" fromWordArt="1">
            <a:prstTxWarp prst="textPlain">
              <a:avLst>
                <a:gd name="adj" fmla="val 50000"/>
              </a:avLst>
            </a:prstTxWarp>
          </a:bodyPr>
          <a:lstStyle/>
          <a:p>
            <a:pPr algn="ctr"/>
            <a:r>
              <a:rPr lang="pt-PT" sz="3600" b="1" kern="10">
                <a:ln w="25400">
                  <a:solidFill>
                    <a:srgbClr val="000000"/>
                  </a:solidFill>
                  <a:round/>
                </a:ln>
                <a:gradFill rotWithShape="1">
                  <a:gsLst>
                    <a:gs pos="0">
                      <a:srgbClr val="FF3399"/>
                    </a:gs>
                    <a:gs pos="25000">
                      <a:srgbClr val="FF6633"/>
                    </a:gs>
                    <a:gs pos="50000">
                      <a:srgbClr val="FFFF00"/>
                    </a:gs>
                    <a:gs pos="75000">
                      <a:srgbClr val="01A78F"/>
                    </a:gs>
                    <a:gs pos="100000">
                      <a:srgbClr val="3366FF"/>
                    </a:gs>
                  </a:gsLst>
                  <a:lin ang="5400000" scaled="1"/>
                </a:gradFill>
                <a:latin typeface="Showcard Gothic"/>
              </a:rPr>
              <a:t>Christmas - GAME</a:t>
            </a:r>
            <a:endParaRPr lang="pt-PT" sz="3600" b="1" kern="10">
              <a:ln w="25400">
                <a:solidFill>
                  <a:srgbClr val="000000"/>
                </a:solidFill>
                <a:round/>
              </a:ln>
              <a:gradFill rotWithShape="1">
                <a:gsLst>
                  <a:gs pos="0">
                    <a:srgbClr val="FF3399"/>
                  </a:gs>
                  <a:gs pos="25000">
                    <a:srgbClr val="FF6633"/>
                  </a:gs>
                  <a:gs pos="50000">
                    <a:srgbClr val="FFFF00"/>
                  </a:gs>
                  <a:gs pos="75000">
                    <a:srgbClr val="01A78F"/>
                  </a:gs>
                  <a:gs pos="100000">
                    <a:srgbClr val="3366FF"/>
                  </a:gs>
                </a:gsLst>
                <a:lin ang="5400000" scaled="1"/>
              </a:gradFill>
              <a:latin typeface="Showcard Gothic"/>
            </a:endParaRPr>
          </a:p>
        </p:txBody>
      </p:sp>
      <p:sp>
        <p:nvSpPr>
          <p:cNvPr id="8" name="Rectângulo 7"/>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9" name="Rectângulo 8"/>
          <p:cNvSpPr/>
          <p:nvPr/>
        </p:nvSpPr>
        <p:spPr>
          <a:xfrm>
            <a:off x="0" y="285750"/>
            <a:ext cx="285750"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0" name="Rectângulo 9"/>
          <p:cNvSpPr/>
          <p:nvPr/>
        </p:nvSpPr>
        <p:spPr>
          <a:xfrm>
            <a:off x="285750" y="6643688"/>
            <a:ext cx="8858250"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8929688" y="285750"/>
            <a:ext cx="214312" cy="6357938"/>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2056" name="Imagem 11" descr="x1_santa2.jpg"/>
          <p:cNvPicPr>
            <a:picLocks noChangeAspect="1"/>
          </p:cNvPicPr>
          <p:nvPr/>
        </p:nvPicPr>
        <p:blipFill>
          <a:blip r:embed="rId2" cstate="print">
            <a:clrChange>
              <a:clrFrom>
                <a:srgbClr val="FFFFFF"/>
              </a:clrFrom>
              <a:clrTo>
                <a:srgbClr val="FFFFFF">
                  <a:alpha val="0"/>
                </a:srgbClr>
              </a:clrTo>
            </a:clrChange>
          </a:blip>
          <a:srcRect/>
          <a:stretch>
            <a:fillRect/>
          </a:stretch>
        </p:blipFill>
        <p:spPr bwMode="auto">
          <a:xfrm>
            <a:off x="755650" y="1844675"/>
            <a:ext cx="7800975" cy="3384550"/>
          </a:xfrm>
          <a:prstGeom prst="rect">
            <a:avLst/>
          </a:prstGeom>
          <a:noFill/>
          <a:ln w="9525">
            <a:noFill/>
            <a:miter lim="800000"/>
            <a:headEnd/>
            <a:tailEnd/>
          </a:ln>
        </p:spPr>
      </p:pic>
      <p:pic>
        <p:nvPicPr>
          <p:cNvPr id="3" name="Picture 2" descr="cmas tree">
            <a:hlinkClick r:id="" action="ppaction://hlinkshowjump?jump=nextslide">
              <a:snd r:embed="rId3" name="\jingle.wav"/>
            </a:hlinkClick>
          </p:cNvPr>
          <p:cNvPicPr>
            <a:picLocks noChangeAspect="1"/>
          </p:cNvPicPr>
          <p:nvPr/>
        </p:nvPicPr>
        <p:blipFill>
          <a:blip r:embed="rId4"/>
          <a:stretch>
            <a:fillRect/>
          </a:stretch>
        </p:blipFill>
        <p:spPr>
          <a:xfrm rot="5400000">
            <a:off x="7760970" y="5616575"/>
            <a:ext cx="1136650" cy="1136650"/>
          </a:xfrm>
          <a:prstGeom prst="rect">
            <a:avLst/>
          </a:prstGeom>
        </p:spPr>
      </p:pic>
      <p:pic>
        <p:nvPicPr>
          <p:cNvPr id="2" name="Picture 1" descr="cmas tree">
            <a:hlinkClick r:id="" action="ppaction://hlinkshowjump?jump=previousslide">
              <a:snd r:embed="rId3" name="\jingle.wav"/>
            </a:hlinkClick>
          </p:cNvPr>
          <p:cNvPicPr>
            <a:picLocks noChangeAspect="1"/>
          </p:cNvPicPr>
          <p:nvPr/>
        </p:nvPicPr>
        <p:blipFill>
          <a:blip r:embed="rId4"/>
          <a:stretch>
            <a:fillRect/>
          </a:stretch>
        </p:blipFill>
        <p:spPr>
          <a:xfrm rot="5400000" flipV="1">
            <a:off x="-80010" y="5749290"/>
            <a:ext cx="1136650" cy="108077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6149" name="Rectangle 5"/>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Forte" pitchFamily="66" charset="0"/>
            </a:endParaRPr>
          </a:p>
        </p:txBody>
      </p:sp>
      <p:sp>
        <p:nvSpPr>
          <p:cNvPr id="6151" name="AutoShape 7"/>
          <p:cNvSpPr>
            <a:spLocks noChangeArrowheads="1"/>
          </p:cNvSpPr>
          <p:nvPr/>
        </p:nvSpPr>
        <p:spPr bwMode="auto">
          <a:xfrm>
            <a:off x="323850" y="5661025"/>
            <a:ext cx="278606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carols</a:t>
            </a:r>
            <a:endParaRPr lang="en-GB" sz="3200" b="1"/>
          </a:p>
        </p:txBody>
      </p:sp>
      <p:sp>
        <p:nvSpPr>
          <p:cNvPr id="6152" name="AutoShape 8"/>
          <p:cNvSpPr>
            <a:spLocks noChangeArrowheads="1"/>
          </p:cNvSpPr>
          <p:nvPr/>
        </p:nvSpPr>
        <p:spPr bwMode="auto">
          <a:xfrm>
            <a:off x="3276600" y="5661025"/>
            <a:ext cx="273685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presents</a:t>
            </a:r>
            <a:endParaRPr lang="en-GB" sz="3200" b="1"/>
          </a:p>
        </p:txBody>
      </p:sp>
      <p:sp>
        <p:nvSpPr>
          <p:cNvPr id="6153" name="AutoShape 9"/>
          <p:cNvSpPr>
            <a:spLocks noChangeArrowheads="1"/>
          </p:cNvSpPr>
          <p:nvPr/>
        </p:nvSpPr>
        <p:spPr bwMode="auto">
          <a:xfrm>
            <a:off x="6156325" y="56610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sleigh</a:t>
            </a:r>
            <a:endParaRPr lang="en-GB" sz="3200" b="1"/>
          </a:p>
        </p:txBody>
      </p:sp>
      <p:sp>
        <p:nvSpPr>
          <p:cNvPr id="6154" name="WordArt 10"/>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6155" name="Picture 11"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842250" y="3043238"/>
            <a:ext cx="760413" cy="528637"/>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42937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3084" name="Picture 13" descr="ace_327081985_1291250712"/>
          <p:cNvPicPr>
            <a:picLocks noChangeAspect="1" noChangeArrowheads="1"/>
          </p:cNvPicPr>
          <p:nvPr/>
        </p:nvPicPr>
        <p:blipFill>
          <a:blip r:embed="rId3" cstate="print"/>
          <a:srcRect/>
          <a:stretch>
            <a:fillRect/>
          </a:stretch>
        </p:blipFill>
        <p:spPr bwMode="auto">
          <a:xfrm>
            <a:off x="1284288" y="1268413"/>
            <a:ext cx="5049837" cy="3792537"/>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6149"/>
                                        </p:tgtEl>
                                        <p:attrNameLst>
                                          <p:attrName>style.visibility</p:attrName>
                                        </p:attrNameLst>
                                      </p:cBhvr>
                                      <p:to>
                                        <p:strVal val="visible"/>
                                      </p:to>
                                    </p:set>
                                    <p:anim calcmode="lin" valueType="num">
                                      <p:cBhvr>
                                        <p:cTn id="7" dur="2000" fill="hold"/>
                                        <p:tgtEl>
                                          <p:spTgt spid="6149"/>
                                        </p:tgtEl>
                                        <p:attrNameLst>
                                          <p:attrName>ppt_w</p:attrName>
                                        </p:attrNameLst>
                                      </p:cBhvr>
                                      <p:tavLst>
                                        <p:tav tm="0">
                                          <p:val>
                                            <p:fltVal val="0"/>
                                          </p:val>
                                        </p:tav>
                                        <p:tav tm="100000">
                                          <p:val>
                                            <p:strVal val="#ppt_w"/>
                                          </p:val>
                                        </p:tav>
                                      </p:tavLst>
                                    </p:anim>
                                    <p:anim calcmode="lin" valueType="num">
                                      <p:cBhvr>
                                        <p:cTn id="8" dur="2000" fill="hold"/>
                                        <p:tgtEl>
                                          <p:spTgt spid="61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6151"/>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6151"/>
                                        </p:tgtEl>
                                      </p:cBhvr>
                                    </p:animEffect>
                                    <p:set>
                                      <p:cBhvr>
                                        <p:cTn id="14" dur="1" fill="hold">
                                          <p:stCondLst>
                                            <p:cond delay="499"/>
                                          </p:stCondLst>
                                        </p:cTn>
                                        <p:tgtEl>
                                          <p:spTgt spid="6151"/>
                                        </p:tgtEl>
                                        <p:attrNameLst>
                                          <p:attrName>style.visibility</p:attrName>
                                        </p:attrNameLst>
                                      </p:cBhvr>
                                      <p:to>
                                        <p:strVal val="hidden"/>
                                      </p:to>
                                    </p:set>
                                  </p:childTnLst>
                                </p:cTn>
                              </p:par>
                            </p:childTnLst>
                          </p:cTn>
                        </p:par>
                      </p:childTnLst>
                    </p:cTn>
                  </p:par>
                </p:childTnLst>
              </p:cTn>
              <p:nextCondLst>
                <p:cond evt="onClick" delay="0">
                  <p:tgtEl>
                    <p:spTgt spid="6151"/>
                  </p:tgtEl>
                </p:cond>
              </p:nextCondLst>
            </p:seq>
            <p:seq concurrent="1" nextAc="seek">
              <p:cTn id="15" restart="whenNotActive" fill="hold" evtFilter="cancelBubble" nodeType="interactiveSeq">
                <p:stCondLst>
                  <p:cond evt="onClick" delay="0">
                    <p:tgtEl>
                      <p:spTgt spid="6153"/>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6153"/>
                                        </p:tgtEl>
                                      </p:cBhvr>
                                    </p:animEffect>
                                    <p:set>
                                      <p:cBhvr>
                                        <p:cTn id="20" dur="1" fill="hold">
                                          <p:stCondLst>
                                            <p:cond delay="499"/>
                                          </p:stCondLst>
                                        </p:cTn>
                                        <p:tgtEl>
                                          <p:spTgt spid="6153"/>
                                        </p:tgtEl>
                                        <p:attrNameLst>
                                          <p:attrName>style.visibility</p:attrName>
                                        </p:attrNameLst>
                                      </p:cBhvr>
                                      <p:to>
                                        <p:strVal val="hidden"/>
                                      </p:to>
                                    </p:set>
                                  </p:childTnLst>
                                </p:cTn>
                              </p:par>
                            </p:childTnLst>
                          </p:cTn>
                        </p:par>
                      </p:childTnLst>
                    </p:cTn>
                  </p:par>
                </p:childTnLst>
              </p:cTn>
              <p:nextCondLst>
                <p:cond evt="onClick" delay="0">
                  <p:tgtEl>
                    <p:spTgt spid="6153"/>
                  </p:tgtEl>
                </p:cond>
              </p:nextCondLst>
            </p:seq>
            <p:seq concurrent="1" nextAc="seek">
              <p:cTn id="21" restart="whenNotActive" fill="hold" evtFilter="cancelBubble" nodeType="interactiveSeq">
                <p:stCondLst>
                  <p:cond evt="onClick" delay="0">
                    <p:tgtEl>
                      <p:spTgt spid="6152"/>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6154"/>
                                        </p:tgtEl>
                                        <p:attrNameLst>
                                          <p:attrName>style.visibility</p:attrName>
                                        </p:attrNameLst>
                                      </p:cBhvr>
                                      <p:to>
                                        <p:strVal val="visible"/>
                                      </p:to>
                                    </p:set>
                                    <p:animEffect transition="in" filter="slide(fromBottom)">
                                      <p:cBhvr>
                                        <p:cTn id="26" dur="500"/>
                                        <p:tgtEl>
                                          <p:spTgt spid="6154"/>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6155"/>
                                        </p:tgtEl>
                                        <p:attrNameLst>
                                          <p:attrName>style.visibility</p:attrName>
                                        </p:attrNameLst>
                                      </p:cBhvr>
                                      <p:to>
                                        <p:strVal val="visible"/>
                                      </p:to>
                                    </p:set>
                                    <p:animEffect transition="in" filter="slide(fromBottom)">
                                      <p:cBhvr>
                                        <p:cTn id="30" dur="500"/>
                                        <p:tgtEl>
                                          <p:spTgt spid="6155"/>
                                        </p:tgtEl>
                                      </p:cBhvr>
                                    </p:animEffect>
                                  </p:childTnLst>
                                </p:cTn>
                              </p:par>
                            </p:childTnLst>
                          </p:cTn>
                        </p:par>
                      </p:childTnLst>
                    </p:cTn>
                  </p:par>
                </p:childTnLst>
              </p:cTn>
              <p:nextCondLst>
                <p:cond evt="onClick" delay="0">
                  <p:tgtEl>
                    <p:spTgt spid="6152"/>
                  </p:tgtEl>
                </p:cond>
              </p:nextCondLst>
            </p:seq>
          </p:childTnLst>
        </p:cTn>
      </p:par>
    </p:tnLst>
    <p:bldLst>
      <p:bldP spid="6149" grpId="0"/>
      <p:bldP spid="6151" grpId="0" bldLvl="0" animBg="1"/>
      <p:bldP spid="6153" grpId="0" bldLvl="0" animBg="1"/>
      <p:bldP spid="6154"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2226"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2228" name="AutoShape 4"/>
          <p:cNvSpPr>
            <a:spLocks noChangeArrowheads="1"/>
          </p:cNvSpPr>
          <p:nvPr/>
        </p:nvSpPr>
        <p:spPr bwMode="auto">
          <a:xfrm>
            <a:off x="3214688" y="5572125"/>
            <a:ext cx="2652712"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girl</a:t>
            </a:r>
            <a:endParaRPr lang="en-GB" sz="3200" b="1"/>
          </a:p>
        </p:txBody>
      </p:sp>
      <p:sp>
        <p:nvSpPr>
          <p:cNvPr id="52229" name="AutoShape 5"/>
          <p:cNvSpPr>
            <a:spLocks noChangeArrowheads="1"/>
          </p:cNvSpPr>
          <p:nvPr/>
        </p:nvSpPr>
        <p:spPr bwMode="auto">
          <a:xfrm>
            <a:off x="250825" y="5572125"/>
            <a:ext cx="2881313" cy="935038"/>
          </a:xfrm>
          <a:prstGeom prst="roundRect">
            <a:avLst>
              <a:gd name="adj" fmla="val 16667"/>
            </a:avLst>
          </a:prstGeom>
          <a:solidFill>
            <a:srgbClr val="FF0000"/>
          </a:solidFill>
          <a:ln w="28575">
            <a:solidFill>
              <a:schemeClr val="tx1"/>
            </a:solidFill>
            <a:miter lim="800000"/>
          </a:ln>
        </p:spPr>
        <p:txBody>
          <a:bodyPr wrap="none" anchor="ctr"/>
          <a:lstStyle/>
          <a:p>
            <a:pPr algn="ctr"/>
            <a:r>
              <a:rPr lang="en-US" sz="3200" b="1"/>
              <a:t>elf</a:t>
            </a:r>
            <a:endParaRPr lang="en-GB" sz="3200" b="1"/>
          </a:p>
        </p:txBody>
      </p:sp>
      <p:sp>
        <p:nvSpPr>
          <p:cNvPr id="52230" name="AutoShape 6"/>
          <p:cNvSpPr>
            <a:spLocks noChangeArrowheads="1"/>
          </p:cNvSpPr>
          <p:nvPr/>
        </p:nvSpPr>
        <p:spPr bwMode="auto">
          <a:xfrm>
            <a:off x="6000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present</a:t>
            </a:r>
            <a:endParaRPr lang="en-GB" sz="3200" b="1"/>
          </a:p>
        </p:txBody>
      </p:sp>
      <p:sp>
        <p:nvSpPr>
          <p:cNvPr id="52231" name="WordArt 7"/>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2232" name="Picture 8"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915275" y="3043238"/>
            <a:ext cx="696913" cy="485775"/>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142875" y="6572250"/>
            <a:ext cx="9001125"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4108" name="Imagem 13" descr="x1_elf1.gif"/>
          <p:cNvPicPr>
            <a:picLocks noChangeAspect="1"/>
          </p:cNvPicPr>
          <p:nvPr/>
        </p:nvPicPr>
        <p:blipFill>
          <a:blip r:embed="rId3" cstate="print"/>
          <a:srcRect/>
          <a:stretch>
            <a:fillRect/>
          </a:stretch>
        </p:blipFill>
        <p:spPr bwMode="auto">
          <a:xfrm>
            <a:off x="3059113" y="1366838"/>
            <a:ext cx="2592387" cy="3535362"/>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2226"/>
                                        </p:tgtEl>
                                        <p:attrNameLst>
                                          <p:attrName>style.visibility</p:attrName>
                                        </p:attrNameLst>
                                      </p:cBhvr>
                                      <p:to>
                                        <p:strVal val="visible"/>
                                      </p:to>
                                    </p:set>
                                    <p:anim calcmode="lin" valueType="num">
                                      <p:cBhvr>
                                        <p:cTn id="7" dur="2000" fill="hold"/>
                                        <p:tgtEl>
                                          <p:spTgt spid="52226"/>
                                        </p:tgtEl>
                                        <p:attrNameLst>
                                          <p:attrName>ppt_w</p:attrName>
                                        </p:attrNameLst>
                                      </p:cBhvr>
                                      <p:tavLst>
                                        <p:tav tm="0">
                                          <p:val>
                                            <p:fltVal val="0"/>
                                          </p:val>
                                        </p:tav>
                                        <p:tav tm="100000">
                                          <p:val>
                                            <p:strVal val="#ppt_w"/>
                                          </p:val>
                                        </p:tav>
                                      </p:tavLst>
                                    </p:anim>
                                    <p:anim calcmode="lin" valueType="num">
                                      <p:cBhvr>
                                        <p:cTn id="8" dur="2000" fill="hold"/>
                                        <p:tgtEl>
                                          <p:spTgt spid="5222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2228"/>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2228"/>
                                        </p:tgtEl>
                                      </p:cBhvr>
                                    </p:animEffect>
                                    <p:set>
                                      <p:cBhvr>
                                        <p:cTn id="14" dur="1" fill="hold">
                                          <p:stCondLst>
                                            <p:cond delay="499"/>
                                          </p:stCondLst>
                                        </p:cTn>
                                        <p:tgtEl>
                                          <p:spTgt spid="52228"/>
                                        </p:tgtEl>
                                        <p:attrNameLst>
                                          <p:attrName>style.visibility</p:attrName>
                                        </p:attrNameLst>
                                      </p:cBhvr>
                                      <p:to>
                                        <p:strVal val="hidden"/>
                                      </p:to>
                                    </p:set>
                                  </p:childTnLst>
                                </p:cTn>
                              </p:par>
                            </p:childTnLst>
                          </p:cTn>
                        </p:par>
                      </p:childTnLst>
                    </p:cTn>
                  </p:par>
                </p:childTnLst>
              </p:cTn>
              <p:nextCondLst>
                <p:cond evt="onClick" delay="0">
                  <p:tgtEl>
                    <p:spTgt spid="52228"/>
                  </p:tgtEl>
                </p:cond>
              </p:nextCondLst>
            </p:seq>
            <p:seq concurrent="1" nextAc="seek">
              <p:cTn id="15" restart="whenNotActive" fill="hold" evtFilter="cancelBubble" nodeType="interactiveSeq">
                <p:stCondLst>
                  <p:cond evt="onClick" delay="0">
                    <p:tgtEl>
                      <p:spTgt spid="52230"/>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2230"/>
                                        </p:tgtEl>
                                      </p:cBhvr>
                                    </p:animEffect>
                                    <p:set>
                                      <p:cBhvr>
                                        <p:cTn id="20" dur="1" fill="hold">
                                          <p:stCondLst>
                                            <p:cond delay="499"/>
                                          </p:stCondLst>
                                        </p:cTn>
                                        <p:tgtEl>
                                          <p:spTgt spid="52230"/>
                                        </p:tgtEl>
                                        <p:attrNameLst>
                                          <p:attrName>style.visibility</p:attrName>
                                        </p:attrNameLst>
                                      </p:cBhvr>
                                      <p:to>
                                        <p:strVal val="hidden"/>
                                      </p:to>
                                    </p:set>
                                  </p:childTnLst>
                                </p:cTn>
                              </p:par>
                            </p:childTnLst>
                          </p:cTn>
                        </p:par>
                      </p:childTnLst>
                    </p:cTn>
                  </p:par>
                </p:childTnLst>
              </p:cTn>
              <p:nextCondLst>
                <p:cond evt="onClick" delay="0">
                  <p:tgtEl>
                    <p:spTgt spid="52230"/>
                  </p:tgtEl>
                </p:cond>
              </p:nextCondLst>
            </p:seq>
            <p:seq concurrent="1" nextAc="seek">
              <p:cTn id="21" restart="whenNotActive" fill="hold" evtFilter="cancelBubble" nodeType="interactiveSeq">
                <p:stCondLst>
                  <p:cond evt="onClick" delay="0">
                    <p:tgtEl>
                      <p:spTgt spid="52229"/>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2231"/>
                                        </p:tgtEl>
                                        <p:attrNameLst>
                                          <p:attrName>style.visibility</p:attrName>
                                        </p:attrNameLst>
                                      </p:cBhvr>
                                      <p:to>
                                        <p:strVal val="visible"/>
                                      </p:to>
                                    </p:set>
                                    <p:animEffect transition="in" filter="slide(fromBottom)">
                                      <p:cBhvr>
                                        <p:cTn id="26" dur="500"/>
                                        <p:tgtEl>
                                          <p:spTgt spid="52231"/>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2232"/>
                                        </p:tgtEl>
                                        <p:attrNameLst>
                                          <p:attrName>style.visibility</p:attrName>
                                        </p:attrNameLst>
                                      </p:cBhvr>
                                      <p:to>
                                        <p:strVal val="visible"/>
                                      </p:to>
                                    </p:set>
                                    <p:animEffect transition="in" filter="slide(fromBottom)">
                                      <p:cBhvr>
                                        <p:cTn id="30" dur="500"/>
                                        <p:tgtEl>
                                          <p:spTgt spid="52232"/>
                                        </p:tgtEl>
                                      </p:cBhvr>
                                    </p:animEffect>
                                  </p:childTnLst>
                                </p:cTn>
                              </p:par>
                            </p:childTnLst>
                          </p:cTn>
                        </p:par>
                      </p:childTnLst>
                    </p:cTn>
                  </p:par>
                </p:childTnLst>
              </p:cTn>
              <p:nextCondLst>
                <p:cond evt="onClick" delay="0">
                  <p:tgtEl>
                    <p:spTgt spid="52229"/>
                  </p:tgtEl>
                </p:cond>
              </p:nextCondLst>
            </p:seq>
          </p:childTnLst>
        </p:cTn>
      </p:par>
    </p:tnLst>
    <p:bldLst>
      <p:bldP spid="52226" grpId="0"/>
      <p:bldP spid="52228" grpId="0" bldLvl="0" animBg="1"/>
      <p:bldP spid="52230" grpId="0" bldLvl="0" animBg="1"/>
      <p:bldP spid="52231"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8625"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3251" name="AutoShape 3"/>
          <p:cNvSpPr>
            <a:spLocks noChangeArrowheads="1"/>
          </p:cNvSpPr>
          <p:nvPr/>
        </p:nvSpPr>
        <p:spPr bwMode="auto">
          <a:xfrm>
            <a:off x="3132138" y="5589588"/>
            <a:ext cx="2592387"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holly</a:t>
            </a:r>
            <a:endParaRPr lang="en-GB" sz="3200" b="1"/>
          </a:p>
        </p:txBody>
      </p:sp>
      <p:sp>
        <p:nvSpPr>
          <p:cNvPr id="53252" name="AutoShape 4"/>
          <p:cNvSpPr>
            <a:spLocks noChangeArrowheads="1"/>
          </p:cNvSpPr>
          <p:nvPr/>
        </p:nvSpPr>
        <p:spPr bwMode="auto">
          <a:xfrm>
            <a:off x="5929313" y="5572125"/>
            <a:ext cx="273685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lights</a:t>
            </a:r>
            <a:endParaRPr lang="en-GB" sz="3200" b="1"/>
          </a:p>
        </p:txBody>
      </p:sp>
      <p:sp>
        <p:nvSpPr>
          <p:cNvPr id="53253" name="AutoShape 5"/>
          <p:cNvSpPr>
            <a:spLocks noChangeArrowheads="1"/>
          </p:cNvSpPr>
          <p:nvPr/>
        </p:nvSpPr>
        <p:spPr bwMode="auto">
          <a:xfrm>
            <a:off x="323850" y="5589588"/>
            <a:ext cx="2665413"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snowman</a:t>
            </a:r>
            <a:endParaRPr lang="en-GB" sz="3200" b="1"/>
          </a:p>
        </p:txBody>
      </p:sp>
      <p:sp>
        <p:nvSpPr>
          <p:cNvPr id="53254"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3255"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664450" y="3043238"/>
            <a:ext cx="896938" cy="623887"/>
          </a:xfrm>
          <a:prstGeom prst="rect">
            <a:avLst/>
          </a:prstGeom>
          <a:noFill/>
          <a:ln w="9525">
            <a:noFill/>
            <a:miter lim="800000"/>
            <a:headEnd/>
            <a:tailEnd/>
          </a:ln>
        </p:spPr>
      </p:pic>
      <p:sp>
        <p:nvSpPr>
          <p:cNvPr id="10" name="Rectângulo 9"/>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85750"/>
            <a:ext cx="214313"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85750"/>
            <a:ext cx="214312"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5132" name="Imagem 13" descr="xms_boy8.gif"/>
          <p:cNvPicPr>
            <a:picLocks noChangeAspect="1"/>
          </p:cNvPicPr>
          <p:nvPr/>
        </p:nvPicPr>
        <p:blipFill>
          <a:blip r:embed="rId3" cstate="print"/>
          <a:srcRect/>
          <a:stretch>
            <a:fillRect/>
          </a:stretch>
        </p:blipFill>
        <p:spPr bwMode="auto">
          <a:xfrm>
            <a:off x="3059113" y="1412875"/>
            <a:ext cx="2592387" cy="3605213"/>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2000" fill="hold"/>
                                        <p:tgtEl>
                                          <p:spTgt spid="53250"/>
                                        </p:tgtEl>
                                        <p:attrNameLst>
                                          <p:attrName>ppt_w</p:attrName>
                                        </p:attrNameLst>
                                      </p:cBhvr>
                                      <p:tavLst>
                                        <p:tav tm="0">
                                          <p:val>
                                            <p:fltVal val="0"/>
                                          </p:val>
                                        </p:tav>
                                        <p:tav tm="100000">
                                          <p:val>
                                            <p:strVal val="#ppt_w"/>
                                          </p:val>
                                        </p:tav>
                                      </p:tavLst>
                                    </p:anim>
                                    <p:anim calcmode="lin" valueType="num">
                                      <p:cBhvr>
                                        <p:cTn id="8" dur="2000" fill="hold"/>
                                        <p:tgtEl>
                                          <p:spTgt spid="5325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3251"/>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3251"/>
                                        </p:tgtEl>
                                      </p:cBhvr>
                                    </p:animEffect>
                                    <p:set>
                                      <p:cBhvr>
                                        <p:cTn id="14" dur="1" fill="hold">
                                          <p:stCondLst>
                                            <p:cond delay="499"/>
                                          </p:stCondLst>
                                        </p:cTn>
                                        <p:tgtEl>
                                          <p:spTgt spid="53251"/>
                                        </p:tgtEl>
                                        <p:attrNameLst>
                                          <p:attrName>style.visibility</p:attrName>
                                        </p:attrNameLst>
                                      </p:cBhvr>
                                      <p:to>
                                        <p:strVal val="hidden"/>
                                      </p:to>
                                    </p:set>
                                  </p:childTnLst>
                                </p:cTn>
                              </p:par>
                            </p:childTnLst>
                          </p:cTn>
                        </p:par>
                      </p:childTnLst>
                    </p:cTn>
                  </p:par>
                </p:childTnLst>
              </p:cTn>
              <p:nextCondLst>
                <p:cond evt="onClick" delay="0">
                  <p:tgtEl>
                    <p:spTgt spid="53251"/>
                  </p:tgtEl>
                </p:cond>
              </p:nextCondLst>
            </p:seq>
            <p:seq concurrent="1" nextAc="seek">
              <p:cTn id="15" restart="whenNotActive" fill="hold" evtFilter="cancelBubble" nodeType="interactiveSeq">
                <p:stCondLst>
                  <p:cond evt="onClick" delay="0">
                    <p:tgtEl>
                      <p:spTgt spid="53253"/>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3253"/>
                                        </p:tgtEl>
                                      </p:cBhvr>
                                    </p:animEffect>
                                    <p:set>
                                      <p:cBhvr>
                                        <p:cTn id="20" dur="1" fill="hold">
                                          <p:stCondLst>
                                            <p:cond delay="499"/>
                                          </p:stCondLst>
                                        </p:cTn>
                                        <p:tgtEl>
                                          <p:spTgt spid="53253"/>
                                        </p:tgtEl>
                                        <p:attrNameLst>
                                          <p:attrName>style.visibility</p:attrName>
                                        </p:attrNameLst>
                                      </p:cBhvr>
                                      <p:to>
                                        <p:strVal val="hidden"/>
                                      </p:to>
                                    </p:set>
                                  </p:childTnLst>
                                </p:cTn>
                              </p:par>
                            </p:childTnLst>
                          </p:cTn>
                        </p:par>
                      </p:childTnLst>
                    </p:cTn>
                  </p:par>
                </p:childTnLst>
              </p:cTn>
              <p:nextCondLst>
                <p:cond evt="onClick" delay="0">
                  <p:tgtEl>
                    <p:spTgt spid="53253"/>
                  </p:tgtEl>
                </p:cond>
              </p:nextCondLst>
            </p:seq>
            <p:seq concurrent="1" nextAc="seek">
              <p:cTn id="21" restart="whenNotActive" fill="hold" evtFilter="cancelBubble" nodeType="interactiveSeq">
                <p:stCondLst>
                  <p:cond evt="onClick" delay="0">
                    <p:tgtEl>
                      <p:spTgt spid="53252"/>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3254"/>
                                        </p:tgtEl>
                                        <p:attrNameLst>
                                          <p:attrName>style.visibility</p:attrName>
                                        </p:attrNameLst>
                                      </p:cBhvr>
                                      <p:to>
                                        <p:strVal val="visible"/>
                                      </p:to>
                                    </p:set>
                                    <p:animEffect transition="in" filter="slide(fromBottom)">
                                      <p:cBhvr>
                                        <p:cTn id="26" dur="500"/>
                                        <p:tgtEl>
                                          <p:spTgt spid="53254"/>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3255"/>
                                        </p:tgtEl>
                                        <p:attrNameLst>
                                          <p:attrName>style.visibility</p:attrName>
                                        </p:attrNameLst>
                                      </p:cBhvr>
                                      <p:to>
                                        <p:strVal val="visible"/>
                                      </p:to>
                                    </p:set>
                                    <p:animEffect transition="in" filter="slide(fromBottom)">
                                      <p:cBhvr>
                                        <p:cTn id="30" dur="500"/>
                                        <p:tgtEl>
                                          <p:spTgt spid="53255"/>
                                        </p:tgtEl>
                                      </p:cBhvr>
                                    </p:animEffect>
                                  </p:childTnLst>
                                </p:cTn>
                              </p:par>
                            </p:childTnLst>
                          </p:cTn>
                        </p:par>
                      </p:childTnLst>
                    </p:cTn>
                  </p:par>
                </p:childTnLst>
              </p:cTn>
              <p:nextCondLst>
                <p:cond evt="onClick" delay="0">
                  <p:tgtEl>
                    <p:spTgt spid="53252"/>
                  </p:tgtEl>
                </p:cond>
              </p:nextCondLst>
            </p:seq>
          </p:childTnLst>
        </p:cTn>
      </p:par>
    </p:tnLst>
    <p:bldLst>
      <p:bldP spid="53250" grpId="0"/>
      <p:bldP spid="53251" grpId="0" bldLvl="0" animBg="1"/>
      <p:bldP spid="53253" grpId="0" bldLvl="0" animBg="1"/>
      <p:bldP spid="53254"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5299" name="AutoShape 3"/>
          <p:cNvSpPr>
            <a:spLocks noChangeArrowheads="1"/>
          </p:cNvSpPr>
          <p:nvPr/>
        </p:nvSpPr>
        <p:spPr bwMode="auto">
          <a:xfrm>
            <a:off x="6143625" y="5516563"/>
            <a:ext cx="27495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elf</a:t>
            </a:r>
            <a:endParaRPr lang="en-GB" sz="3200" b="1"/>
          </a:p>
        </p:txBody>
      </p:sp>
      <p:sp>
        <p:nvSpPr>
          <p:cNvPr id="55300" name="AutoShape 4"/>
          <p:cNvSpPr>
            <a:spLocks noChangeArrowheads="1"/>
          </p:cNvSpPr>
          <p:nvPr/>
        </p:nvSpPr>
        <p:spPr bwMode="auto">
          <a:xfrm>
            <a:off x="3143250" y="5572125"/>
            <a:ext cx="285750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snowman</a:t>
            </a:r>
            <a:endParaRPr lang="en-GB" sz="3200" b="1"/>
          </a:p>
        </p:txBody>
      </p:sp>
      <p:sp>
        <p:nvSpPr>
          <p:cNvPr id="55301" name="AutoShape 5"/>
          <p:cNvSpPr>
            <a:spLocks noChangeArrowheads="1"/>
          </p:cNvSpPr>
          <p:nvPr/>
        </p:nvSpPr>
        <p:spPr bwMode="auto">
          <a:xfrm>
            <a:off x="285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Santa</a:t>
            </a:r>
            <a:endParaRPr lang="en-GB" sz="3200" b="1"/>
          </a:p>
        </p:txBody>
      </p:sp>
      <p:sp>
        <p:nvSpPr>
          <p:cNvPr id="55302"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5303"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853363" y="3043238"/>
            <a:ext cx="749300" cy="522287"/>
          </a:xfrm>
          <a:prstGeom prst="rect">
            <a:avLst/>
          </a:prstGeom>
          <a:noFill/>
          <a:ln w="9525">
            <a:noFill/>
            <a:miter lim="800000"/>
            <a:headEnd/>
            <a:tailEnd/>
          </a:ln>
        </p:spPr>
      </p:pic>
      <p:sp>
        <p:nvSpPr>
          <p:cNvPr id="10" name="Rectângulo 9"/>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85750"/>
            <a:ext cx="214313"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85750"/>
            <a:ext cx="214312"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6156" name="Imagem 13" descr="Snowman-pic-for-site.gif"/>
          <p:cNvPicPr>
            <a:picLocks noChangeAspect="1"/>
          </p:cNvPicPr>
          <p:nvPr/>
        </p:nvPicPr>
        <p:blipFill>
          <a:blip r:embed="rId3" cstate="print"/>
          <a:srcRect/>
          <a:stretch>
            <a:fillRect/>
          </a:stretch>
        </p:blipFill>
        <p:spPr bwMode="auto">
          <a:xfrm>
            <a:off x="2843213" y="1844675"/>
            <a:ext cx="3168650" cy="3168650"/>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p:cTn id="7" dur="2000" fill="hold"/>
                                        <p:tgtEl>
                                          <p:spTgt spid="55298"/>
                                        </p:tgtEl>
                                        <p:attrNameLst>
                                          <p:attrName>ppt_w</p:attrName>
                                        </p:attrNameLst>
                                      </p:cBhvr>
                                      <p:tavLst>
                                        <p:tav tm="0">
                                          <p:val>
                                            <p:fltVal val="0"/>
                                          </p:val>
                                        </p:tav>
                                        <p:tav tm="100000">
                                          <p:val>
                                            <p:strVal val="#ppt_w"/>
                                          </p:val>
                                        </p:tav>
                                      </p:tavLst>
                                    </p:anim>
                                    <p:anim calcmode="lin" valueType="num">
                                      <p:cBhvr>
                                        <p:cTn id="8" dur="2000" fill="hold"/>
                                        <p:tgtEl>
                                          <p:spTgt spid="5529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5299"/>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5299"/>
                                        </p:tgtEl>
                                      </p:cBhvr>
                                    </p:animEffect>
                                    <p:set>
                                      <p:cBhvr>
                                        <p:cTn id="14" dur="1" fill="hold">
                                          <p:stCondLst>
                                            <p:cond delay="499"/>
                                          </p:stCondLst>
                                        </p:cTn>
                                        <p:tgtEl>
                                          <p:spTgt spid="55299"/>
                                        </p:tgtEl>
                                        <p:attrNameLst>
                                          <p:attrName>style.visibility</p:attrName>
                                        </p:attrNameLst>
                                      </p:cBhvr>
                                      <p:to>
                                        <p:strVal val="hidden"/>
                                      </p:to>
                                    </p:set>
                                  </p:childTnLst>
                                </p:cTn>
                              </p:par>
                            </p:childTnLst>
                          </p:cTn>
                        </p:par>
                      </p:childTnLst>
                    </p:cTn>
                  </p:par>
                </p:childTnLst>
              </p:cTn>
              <p:nextCondLst>
                <p:cond evt="onClick" delay="0">
                  <p:tgtEl>
                    <p:spTgt spid="55299"/>
                  </p:tgtEl>
                </p:cond>
              </p:nextCondLst>
            </p:seq>
            <p:seq concurrent="1" nextAc="seek">
              <p:cTn id="15" restart="whenNotActive" fill="hold" evtFilter="cancelBubble" nodeType="interactiveSeq">
                <p:stCondLst>
                  <p:cond evt="onClick" delay="0">
                    <p:tgtEl>
                      <p:spTgt spid="55301"/>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5301"/>
                                        </p:tgtEl>
                                      </p:cBhvr>
                                    </p:animEffect>
                                    <p:set>
                                      <p:cBhvr>
                                        <p:cTn id="20" dur="1" fill="hold">
                                          <p:stCondLst>
                                            <p:cond delay="499"/>
                                          </p:stCondLst>
                                        </p:cTn>
                                        <p:tgtEl>
                                          <p:spTgt spid="55301"/>
                                        </p:tgtEl>
                                        <p:attrNameLst>
                                          <p:attrName>style.visibility</p:attrName>
                                        </p:attrNameLst>
                                      </p:cBhvr>
                                      <p:to>
                                        <p:strVal val="hidden"/>
                                      </p:to>
                                    </p:set>
                                  </p:childTnLst>
                                </p:cTn>
                              </p:par>
                            </p:childTnLst>
                          </p:cTn>
                        </p:par>
                      </p:childTnLst>
                    </p:cTn>
                  </p:par>
                </p:childTnLst>
              </p:cTn>
              <p:nextCondLst>
                <p:cond evt="onClick" delay="0">
                  <p:tgtEl>
                    <p:spTgt spid="55301"/>
                  </p:tgtEl>
                </p:cond>
              </p:nextCondLst>
            </p:seq>
            <p:seq concurrent="1" nextAc="seek">
              <p:cTn id="21" restart="whenNotActive" fill="hold" evtFilter="cancelBubble" nodeType="interactiveSeq">
                <p:stCondLst>
                  <p:cond evt="onClick" delay="0">
                    <p:tgtEl>
                      <p:spTgt spid="55300"/>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5302"/>
                                        </p:tgtEl>
                                        <p:attrNameLst>
                                          <p:attrName>style.visibility</p:attrName>
                                        </p:attrNameLst>
                                      </p:cBhvr>
                                      <p:to>
                                        <p:strVal val="visible"/>
                                      </p:to>
                                    </p:set>
                                    <p:animEffect transition="in" filter="slide(fromBottom)">
                                      <p:cBhvr>
                                        <p:cTn id="26" dur="500"/>
                                        <p:tgtEl>
                                          <p:spTgt spid="55302"/>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5303"/>
                                        </p:tgtEl>
                                        <p:attrNameLst>
                                          <p:attrName>style.visibility</p:attrName>
                                        </p:attrNameLst>
                                      </p:cBhvr>
                                      <p:to>
                                        <p:strVal val="visible"/>
                                      </p:to>
                                    </p:set>
                                    <p:animEffect transition="in" filter="slide(fromBottom)">
                                      <p:cBhvr>
                                        <p:cTn id="30" dur="500"/>
                                        <p:tgtEl>
                                          <p:spTgt spid="55303"/>
                                        </p:tgtEl>
                                      </p:cBhvr>
                                    </p:animEffect>
                                  </p:childTnLst>
                                </p:cTn>
                              </p:par>
                            </p:childTnLst>
                          </p:cTn>
                        </p:par>
                      </p:childTnLst>
                    </p:cTn>
                  </p:par>
                </p:childTnLst>
              </p:cTn>
              <p:nextCondLst>
                <p:cond evt="onClick" delay="0">
                  <p:tgtEl>
                    <p:spTgt spid="55300"/>
                  </p:tgtEl>
                </p:cond>
              </p:nextCondLst>
            </p:seq>
          </p:childTnLst>
        </p:cTn>
      </p:par>
    </p:tnLst>
    <p:bldLst>
      <p:bldP spid="55298" grpId="0"/>
      <p:bldP spid="55299" grpId="0" bldLvl="0" animBg="1"/>
      <p:bldP spid="55301" grpId="0" bldLvl="0" animBg="1"/>
      <p:bldP spid="55302"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6323" name="AutoShape 3"/>
          <p:cNvSpPr>
            <a:spLocks noChangeArrowheads="1"/>
          </p:cNvSpPr>
          <p:nvPr/>
        </p:nvSpPr>
        <p:spPr bwMode="auto">
          <a:xfrm>
            <a:off x="3276600" y="5661025"/>
            <a:ext cx="2592388"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GB" sz="3200" b="1"/>
              <a:t>presents</a:t>
            </a:r>
            <a:endParaRPr lang="en-GB" sz="3200" b="1"/>
          </a:p>
        </p:txBody>
      </p:sp>
      <p:sp>
        <p:nvSpPr>
          <p:cNvPr id="56324" name="AutoShape 4"/>
          <p:cNvSpPr>
            <a:spLocks noChangeArrowheads="1"/>
          </p:cNvSpPr>
          <p:nvPr/>
        </p:nvSpPr>
        <p:spPr bwMode="auto">
          <a:xfrm>
            <a:off x="6072188" y="5643563"/>
            <a:ext cx="27368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tree</a:t>
            </a:r>
            <a:endParaRPr lang="en-GB" sz="3200" b="1"/>
          </a:p>
        </p:txBody>
      </p:sp>
      <p:sp>
        <p:nvSpPr>
          <p:cNvPr id="56325" name="AutoShape 5"/>
          <p:cNvSpPr>
            <a:spLocks noChangeArrowheads="1"/>
          </p:cNvSpPr>
          <p:nvPr/>
        </p:nvSpPr>
        <p:spPr bwMode="auto">
          <a:xfrm>
            <a:off x="428625" y="5643563"/>
            <a:ext cx="2665413"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sleigh</a:t>
            </a:r>
            <a:endParaRPr lang="en-GB" sz="3200" b="1"/>
          </a:p>
        </p:txBody>
      </p:sp>
      <p:sp>
        <p:nvSpPr>
          <p:cNvPr id="56326"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6327"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727950" y="3043238"/>
            <a:ext cx="857250" cy="595312"/>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85750"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85750" y="6643688"/>
            <a:ext cx="8858250"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7180" name="Imagem 13" descr="xms_tree1.gif"/>
          <p:cNvPicPr>
            <a:picLocks noChangeAspect="1"/>
          </p:cNvPicPr>
          <p:nvPr/>
        </p:nvPicPr>
        <p:blipFill>
          <a:blip r:embed="rId3" cstate="print"/>
          <a:srcRect/>
          <a:stretch>
            <a:fillRect/>
          </a:stretch>
        </p:blipFill>
        <p:spPr bwMode="auto">
          <a:xfrm>
            <a:off x="2916238" y="1557338"/>
            <a:ext cx="2592387" cy="3316287"/>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6322"/>
                                        </p:tgtEl>
                                        <p:attrNameLst>
                                          <p:attrName>style.visibility</p:attrName>
                                        </p:attrNameLst>
                                      </p:cBhvr>
                                      <p:to>
                                        <p:strVal val="visible"/>
                                      </p:to>
                                    </p:set>
                                    <p:anim calcmode="lin" valueType="num">
                                      <p:cBhvr>
                                        <p:cTn id="7" dur="2000" fill="hold"/>
                                        <p:tgtEl>
                                          <p:spTgt spid="56322"/>
                                        </p:tgtEl>
                                        <p:attrNameLst>
                                          <p:attrName>ppt_w</p:attrName>
                                        </p:attrNameLst>
                                      </p:cBhvr>
                                      <p:tavLst>
                                        <p:tav tm="0">
                                          <p:val>
                                            <p:fltVal val="0"/>
                                          </p:val>
                                        </p:tav>
                                        <p:tav tm="100000">
                                          <p:val>
                                            <p:strVal val="#ppt_w"/>
                                          </p:val>
                                        </p:tav>
                                      </p:tavLst>
                                    </p:anim>
                                    <p:anim calcmode="lin" valueType="num">
                                      <p:cBhvr>
                                        <p:cTn id="8" dur="2000" fill="hold"/>
                                        <p:tgtEl>
                                          <p:spTgt spid="563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6323"/>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6323"/>
                                        </p:tgtEl>
                                      </p:cBhvr>
                                    </p:animEffect>
                                    <p:set>
                                      <p:cBhvr>
                                        <p:cTn id="14" dur="1" fill="hold">
                                          <p:stCondLst>
                                            <p:cond delay="499"/>
                                          </p:stCondLst>
                                        </p:cTn>
                                        <p:tgtEl>
                                          <p:spTgt spid="56323"/>
                                        </p:tgtEl>
                                        <p:attrNameLst>
                                          <p:attrName>style.visibility</p:attrName>
                                        </p:attrNameLst>
                                      </p:cBhvr>
                                      <p:to>
                                        <p:strVal val="hidden"/>
                                      </p:to>
                                    </p:set>
                                  </p:childTnLst>
                                </p:cTn>
                              </p:par>
                            </p:childTnLst>
                          </p:cTn>
                        </p:par>
                      </p:childTnLst>
                    </p:cTn>
                  </p:par>
                </p:childTnLst>
              </p:cTn>
              <p:nextCondLst>
                <p:cond evt="onClick" delay="0">
                  <p:tgtEl>
                    <p:spTgt spid="56323"/>
                  </p:tgtEl>
                </p:cond>
              </p:nextCondLst>
            </p:seq>
            <p:seq concurrent="1" nextAc="seek">
              <p:cTn id="15" restart="whenNotActive" fill="hold" evtFilter="cancelBubble" nodeType="interactiveSeq">
                <p:stCondLst>
                  <p:cond evt="onClick" delay="0">
                    <p:tgtEl>
                      <p:spTgt spid="56325"/>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6325"/>
                                        </p:tgtEl>
                                      </p:cBhvr>
                                    </p:animEffect>
                                    <p:set>
                                      <p:cBhvr>
                                        <p:cTn id="20" dur="1" fill="hold">
                                          <p:stCondLst>
                                            <p:cond delay="499"/>
                                          </p:stCondLst>
                                        </p:cTn>
                                        <p:tgtEl>
                                          <p:spTgt spid="56325"/>
                                        </p:tgtEl>
                                        <p:attrNameLst>
                                          <p:attrName>style.visibility</p:attrName>
                                        </p:attrNameLst>
                                      </p:cBhvr>
                                      <p:to>
                                        <p:strVal val="hidden"/>
                                      </p:to>
                                    </p:set>
                                  </p:childTnLst>
                                </p:cTn>
                              </p:par>
                            </p:childTnLst>
                          </p:cTn>
                        </p:par>
                      </p:childTnLst>
                    </p:cTn>
                  </p:par>
                </p:childTnLst>
              </p:cTn>
              <p:nextCondLst>
                <p:cond evt="onClick" delay="0">
                  <p:tgtEl>
                    <p:spTgt spid="56325"/>
                  </p:tgtEl>
                </p:cond>
              </p:nextCondLst>
            </p:seq>
            <p:seq concurrent="1" nextAc="seek">
              <p:cTn id="21" restart="whenNotActive" fill="hold" evtFilter="cancelBubble" nodeType="interactiveSeq">
                <p:stCondLst>
                  <p:cond evt="onClick" delay="0">
                    <p:tgtEl>
                      <p:spTgt spid="56324"/>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6326"/>
                                        </p:tgtEl>
                                        <p:attrNameLst>
                                          <p:attrName>style.visibility</p:attrName>
                                        </p:attrNameLst>
                                      </p:cBhvr>
                                      <p:to>
                                        <p:strVal val="visible"/>
                                      </p:to>
                                    </p:set>
                                    <p:animEffect transition="in" filter="slide(fromBottom)">
                                      <p:cBhvr>
                                        <p:cTn id="26" dur="500"/>
                                        <p:tgtEl>
                                          <p:spTgt spid="56326"/>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6327"/>
                                        </p:tgtEl>
                                        <p:attrNameLst>
                                          <p:attrName>style.visibility</p:attrName>
                                        </p:attrNameLst>
                                      </p:cBhvr>
                                      <p:to>
                                        <p:strVal val="visible"/>
                                      </p:to>
                                    </p:set>
                                    <p:animEffect transition="in" filter="slide(fromBottom)">
                                      <p:cBhvr>
                                        <p:cTn id="30" dur="500"/>
                                        <p:tgtEl>
                                          <p:spTgt spid="56327"/>
                                        </p:tgtEl>
                                      </p:cBhvr>
                                    </p:animEffect>
                                  </p:childTnLst>
                                </p:cTn>
                              </p:par>
                            </p:childTnLst>
                          </p:cTn>
                        </p:par>
                      </p:childTnLst>
                    </p:cTn>
                  </p:par>
                </p:childTnLst>
              </p:cTn>
              <p:nextCondLst>
                <p:cond evt="onClick" delay="0">
                  <p:tgtEl>
                    <p:spTgt spid="56324"/>
                  </p:tgtEl>
                </p:cond>
              </p:nextCondLst>
            </p:seq>
          </p:childTnLst>
        </p:cTn>
      </p:par>
    </p:tnLst>
    <p:bldLst>
      <p:bldP spid="56322" grpId="0"/>
      <p:bldP spid="56323" grpId="0" bldLvl="0" animBg="1"/>
      <p:bldP spid="56325" grpId="0" bldLvl="0" animBg="1"/>
      <p:bldP spid="56326"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7346"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7347" name="AutoShape 3"/>
          <p:cNvSpPr>
            <a:spLocks noChangeArrowheads="1"/>
          </p:cNvSpPr>
          <p:nvPr/>
        </p:nvSpPr>
        <p:spPr bwMode="auto">
          <a:xfrm>
            <a:off x="6215063" y="5500688"/>
            <a:ext cx="2592387"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snowman</a:t>
            </a:r>
            <a:endParaRPr lang="en-GB" sz="3200" b="1"/>
          </a:p>
        </p:txBody>
      </p:sp>
      <p:sp>
        <p:nvSpPr>
          <p:cNvPr id="57348" name="AutoShape 4"/>
          <p:cNvSpPr>
            <a:spLocks noChangeArrowheads="1"/>
          </p:cNvSpPr>
          <p:nvPr/>
        </p:nvSpPr>
        <p:spPr bwMode="auto">
          <a:xfrm>
            <a:off x="3286125" y="5500688"/>
            <a:ext cx="27368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sleigh</a:t>
            </a:r>
            <a:endParaRPr lang="en-GB" sz="3200" b="1"/>
          </a:p>
        </p:txBody>
      </p:sp>
      <p:sp>
        <p:nvSpPr>
          <p:cNvPr id="57349" name="AutoShape 5"/>
          <p:cNvSpPr>
            <a:spLocks noChangeArrowheads="1"/>
          </p:cNvSpPr>
          <p:nvPr/>
        </p:nvSpPr>
        <p:spPr bwMode="auto">
          <a:xfrm>
            <a:off x="357188" y="5500688"/>
            <a:ext cx="2771775"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elf</a:t>
            </a:r>
            <a:endParaRPr lang="en-GB" sz="3200" b="1"/>
          </a:p>
        </p:txBody>
      </p:sp>
      <p:sp>
        <p:nvSpPr>
          <p:cNvPr id="57350"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7351"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915275" y="3043238"/>
            <a:ext cx="696913" cy="485775"/>
          </a:xfrm>
          <a:prstGeom prst="rect">
            <a:avLst/>
          </a:prstGeom>
          <a:noFill/>
          <a:ln w="9525">
            <a:noFill/>
            <a:miter lim="800000"/>
            <a:headEnd/>
            <a:tailEnd/>
          </a:ln>
        </p:spPr>
      </p:pic>
      <p:sp>
        <p:nvSpPr>
          <p:cNvPr id="11" name="Rectângulo 10"/>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0" y="285750"/>
            <a:ext cx="214313"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4" name="Rectângulo 13"/>
          <p:cNvSpPr/>
          <p:nvPr/>
        </p:nvSpPr>
        <p:spPr>
          <a:xfrm>
            <a:off x="8858250" y="285750"/>
            <a:ext cx="285750"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8204" name="Imagem 14" descr="x1_santa2.gif"/>
          <p:cNvPicPr>
            <a:picLocks noChangeAspect="1"/>
          </p:cNvPicPr>
          <p:nvPr/>
        </p:nvPicPr>
        <p:blipFill>
          <a:blip r:embed="rId3" cstate="print"/>
          <a:srcRect/>
          <a:stretch>
            <a:fillRect/>
          </a:stretch>
        </p:blipFill>
        <p:spPr bwMode="auto">
          <a:xfrm>
            <a:off x="1584325" y="2133600"/>
            <a:ext cx="5476875" cy="2374900"/>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7346"/>
                                        </p:tgtEl>
                                        <p:attrNameLst>
                                          <p:attrName>style.visibility</p:attrName>
                                        </p:attrNameLst>
                                      </p:cBhvr>
                                      <p:to>
                                        <p:strVal val="visible"/>
                                      </p:to>
                                    </p:set>
                                    <p:anim calcmode="lin" valueType="num">
                                      <p:cBhvr>
                                        <p:cTn id="7" dur="2000" fill="hold"/>
                                        <p:tgtEl>
                                          <p:spTgt spid="57346"/>
                                        </p:tgtEl>
                                        <p:attrNameLst>
                                          <p:attrName>ppt_w</p:attrName>
                                        </p:attrNameLst>
                                      </p:cBhvr>
                                      <p:tavLst>
                                        <p:tav tm="0">
                                          <p:val>
                                            <p:fltVal val="0"/>
                                          </p:val>
                                        </p:tav>
                                        <p:tav tm="100000">
                                          <p:val>
                                            <p:strVal val="#ppt_w"/>
                                          </p:val>
                                        </p:tav>
                                      </p:tavLst>
                                    </p:anim>
                                    <p:anim calcmode="lin" valueType="num">
                                      <p:cBhvr>
                                        <p:cTn id="8" dur="2000" fill="hold"/>
                                        <p:tgtEl>
                                          <p:spTgt spid="5734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7347"/>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7347"/>
                                        </p:tgtEl>
                                      </p:cBhvr>
                                    </p:animEffect>
                                    <p:set>
                                      <p:cBhvr>
                                        <p:cTn id="14" dur="1" fill="hold">
                                          <p:stCondLst>
                                            <p:cond delay="499"/>
                                          </p:stCondLst>
                                        </p:cTn>
                                        <p:tgtEl>
                                          <p:spTgt spid="57347"/>
                                        </p:tgtEl>
                                        <p:attrNameLst>
                                          <p:attrName>style.visibility</p:attrName>
                                        </p:attrNameLst>
                                      </p:cBhvr>
                                      <p:to>
                                        <p:strVal val="hidden"/>
                                      </p:to>
                                    </p:set>
                                  </p:childTnLst>
                                </p:cTn>
                              </p:par>
                            </p:childTnLst>
                          </p:cTn>
                        </p:par>
                      </p:childTnLst>
                    </p:cTn>
                  </p:par>
                </p:childTnLst>
              </p:cTn>
              <p:nextCondLst>
                <p:cond evt="onClick" delay="0">
                  <p:tgtEl>
                    <p:spTgt spid="57347"/>
                  </p:tgtEl>
                </p:cond>
              </p:nextCondLst>
            </p:seq>
            <p:seq concurrent="1" nextAc="seek">
              <p:cTn id="15" restart="whenNotActive" fill="hold" evtFilter="cancelBubble" nodeType="interactiveSeq">
                <p:stCondLst>
                  <p:cond evt="onClick" delay="0">
                    <p:tgtEl>
                      <p:spTgt spid="57349"/>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7349"/>
                                        </p:tgtEl>
                                      </p:cBhvr>
                                    </p:animEffect>
                                    <p:set>
                                      <p:cBhvr>
                                        <p:cTn id="20" dur="1" fill="hold">
                                          <p:stCondLst>
                                            <p:cond delay="499"/>
                                          </p:stCondLst>
                                        </p:cTn>
                                        <p:tgtEl>
                                          <p:spTgt spid="57349"/>
                                        </p:tgtEl>
                                        <p:attrNameLst>
                                          <p:attrName>style.visibility</p:attrName>
                                        </p:attrNameLst>
                                      </p:cBhvr>
                                      <p:to>
                                        <p:strVal val="hidden"/>
                                      </p:to>
                                    </p:set>
                                  </p:childTnLst>
                                </p:cTn>
                              </p:par>
                            </p:childTnLst>
                          </p:cTn>
                        </p:par>
                      </p:childTnLst>
                    </p:cTn>
                  </p:par>
                </p:childTnLst>
              </p:cTn>
              <p:nextCondLst>
                <p:cond evt="onClick" delay="0">
                  <p:tgtEl>
                    <p:spTgt spid="57349"/>
                  </p:tgtEl>
                </p:cond>
              </p:nextCondLst>
            </p:seq>
            <p:seq concurrent="1" nextAc="seek">
              <p:cTn id="21" restart="whenNotActive" fill="hold" evtFilter="cancelBubble" nodeType="interactiveSeq">
                <p:stCondLst>
                  <p:cond evt="onClick" delay="0">
                    <p:tgtEl>
                      <p:spTgt spid="57348"/>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7350"/>
                                        </p:tgtEl>
                                        <p:attrNameLst>
                                          <p:attrName>style.visibility</p:attrName>
                                        </p:attrNameLst>
                                      </p:cBhvr>
                                      <p:to>
                                        <p:strVal val="visible"/>
                                      </p:to>
                                    </p:set>
                                    <p:animEffect transition="in" filter="slide(fromBottom)">
                                      <p:cBhvr>
                                        <p:cTn id="26" dur="500"/>
                                        <p:tgtEl>
                                          <p:spTgt spid="57350"/>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7351"/>
                                        </p:tgtEl>
                                        <p:attrNameLst>
                                          <p:attrName>style.visibility</p:attrName>
                                        </p:attrNameLst>
                                      </p:cBhvr>
                                      <p:to>
                                        <p:strVal val="visible"/>
                                      </p:to>
                                    </p:set>
                                    <p:animEffect transition="in" filter="slide(fromBottom)">
                                      <p:cBhvr>
                                        <p:cTn id="30" dur="500"/>
                                        <p:tgtEl>
                                          <p:spTgt spid="57351"/>
                                        </p:tgtEl>
                                      </p:cBhvr>
                                    </p:animEffect>
                                  </p:childTnLst>
                                </p:cTn>
                              </p:par>
                            </p:childTnLst>
                          </p:cTn>
                        </p:par>
                      </p:childTnLst>
                    </p:cTn>
                  </p:par>
                </p:childTnLst>
              </p:cTn>
              <p:nextCondLst>
                <p:cond evt="onClick" delay="0">
                  <p:tgtEl>
                    <p:spTgt spid="57348"/>
                  </p:tgtEl>
                </p:cond>
              </p:nextCondLst>
            </p:seq>
          </p:childTnLst>
        </p:cTn>
      </p:par>
    </p:tnLst>
    <p:bldLst>
      <p:bldP spid="57346" grpId="0"/>
      <p:bldP spid="57347" grpId="0" bldLvl="0" animBg="1"/>
      <p:bldP spid="57349" grpId="0" bldLvl="0" animBg="1"/>
      <p:bldP spid="57350"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8370"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8371" name="AutoShape 3"/>
          <p:cNvSpPr>
            <a:spLocks noChangeArrowheads="1"/>
          </p:cNvSpPr>
          <p:nvPr/>
        </p:nvSpPr>
        <p:spPr bwMode="auto">
          <a:xfrm>
            <a:off x="6143625" y="5500688"/>
            <a:ext cx="2592388"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snowmen</a:t>
            </a:r>
            <a:endParaRPr lang="en-GB" sz="3200" b="1"/>
          </a:p>
        </p:txBody>
      </p:sp>
      <p:sp>
        <p:nvSpPr>
          <p:cNvPr id="58372" name="AutoShape 4"/>
          <p:cNvSpPr>
            <a:spLocks noChangeArrowheads="1"/>
          </p:cNvSpPr>
          <p:nvPr/>
        </p:nvSpPr>
        <p:spPr bwMode="auto">
          <a:xfrm>
            <a:off x="285750" y="5500688"/>
            <a:ext cx="27368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reindeer</a:t>
            </a:r>
            <a:endParaRPr lang="en-GB" sz="3200" b="1"/>
          </a:p>
        </p:txBody>
      </p:sp>
      <p:sp>
        <p:nvSpPr>
          <p:cNvPr id="58373" name="AutoShape 5"/>
          <p:cNvSpPr>
            <a:spLocks noChangeArrowheads="1"/>
          </p:cNvSpPr>
          <p:nvPr/>
        </p:nvSpPr>
        <p:spPr bwMode="auto">
          <a:xfrm>
            <a:off x="3203575" y="5516563"/>
            <a:ext cx="2771775"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elves</a:t>
            </a:r>
            <a:endParaRPr lang="en-GB" sz="3200" b="1"/>
          </a:p>
        </p:txBody>
      </p:sp>
      <p:sp>
        <p:nvSpPr>
          <p:cNvPr id="58374"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8375"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853363" y="3043238"/>
            <a:ext cx="749300" cy="522287"/>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42937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grpSp>
        <p:nvGrpSpPr>
          <p:cNvPr id="9228" name="Grupo 15"/>
          <p:cNvGrpSpPr/>
          <p:nvPr/>
        </p:nvGrpSpPr>
        <p:grpSpPr bwMode="auto">
          <a:xfrm>
            <a:off x="2484438" y="2255838"/>
            <a:ext cx="3671887" cy="2905125"/>
            <a:chOff x="2483768" y="2256219"/>
            <a:chExt cx="3672408" cy="2905473"/>
          </a:xfrm>
        </p:grpSpPr>
        <p:pic>
          <p:nvPicPr>
            <p:cNvPr id="9229" name="Imagem 13" descr="x1_reindeer1.gif"/>
            <p:cNvPicPr>
              <a:picLocks noChangeAspect="1"/>
            </p:cNvPicPr>
            <p:nvPr/>
          </p:nvPicPr>
          <p:blipFill>
            <a:blip r:embed="rId3" cstate="print"/>
            <a:srcRect/>
            <a:stretch>
              <a:fillRect/>
            </a:stretch>
          </p:blipFill>
          <p:spPr bwMode="auto">
            <a:xfrm>
              <a:off x="2483768" y="2256219"/>
              <a:ext cx="2142455" cy="2756957"/>
            </a:xfrm>
            <a:prstGeom prst="rect">
              <a:avLst/>
            </a:prstGeom>
            <a:noFill/>
            <a:ln w="9525">
              <a:noFill/>
              <a:miter lim="800000"/>
              <a:headEnd/>
              <a:tailEnd/>
            </a:ln>
          </p:spPr>
        </p:pic>
        <p:pic>
          <p:nvPicPr>
            <p:cNvPr id="9230" name="Imagem 14" descr="x1_reindeer2.gif"/>
            <p:cNvPicPr>
              <a:picLocks noChangeAspect="1"/>
            </p:cNvPicPr>
            <p:nvPr/>
          </p:nvPicPr>
          <p:blipFill>
            <a:blip r:embed="rId4" cstate="print"/>
            <a:srcRect/>
            <a:stretch>
              <a:fillRect/>
            </a:stretch>
          </p:blipFill>
          <p:spPr bwMode="auto">
            <a:xfrm>
              <a:off x="3962400" y="2762249"/>
              <a:ext cx="2193776" cy="2399443"/>
            </a:xfrm>
            <a:prstGeom prst="rect">
              <a:avLst/>
            </a:prstGeom>
            <a:noFill/>
            <a:ln w="9525">
              <a:noFill/>
              <a:miter lim="800000"/>
              <a:headEnd/>
              <a:tailEnd/>
            </a:ln>
          </p:spPr>
        </p:pic>
      </p:grpSp>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8370"/>
                                        </p:tgtEl>
                                        <p:attrNameLst>
                                          <p:attrName>style.visibility</p:attrName>
                                        </p:attrNameLst>
                                      </p:cBhvr>
                                      <p:to>
                                        <p:strVal val="visible"/>
                                      </p:to>
                                    </p:set>
                                    <p:anim calcmode="lin" valueType="num">
                                      <p:cBhvr>
                                        <p:cTn id="7" dur="2000" fill="hold"/>
                                        <p:tgtEl>
                                          <p:spTgt spid="58370"/>
                                        </p:tgtEl>
                                        <p:attrNameLst>
                                          <p:attrName>ppt_w</p:attrName>
                                        </p:attrNameLst>
                                      </p:cBhvr>
                                      <p:tavLst>
                                        <p:tav tm="0">
                                          <p:val>
                                            <p:fltVal val="0"/>
                                          </p:val>
                                        </p:tav>
                                        <p:tav tm="100000">
                                          <p:val>
                                            <p:strVal val="#ppt_w"/>
                                          </p:val>
                                        </p:tav>
                                      </p:tavLst>
                                    </p:anim>
                                    <p:anim calcmode="lin" valueType="num">
                                      <p:cBhvr>
                                        <p:cTn id="8" dur="2000" fill="hold"/>
                                        <p:tgtEl>
                                          <p:spTgt spid="5837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8371"/>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8371"/>
                                        </p:tgtEl>
                                      </p:cBhvr>
                                    </p:animEffect>
                                    <p:set>
                                      <p:cBhvr>
                                        <p:cTn id="14" dur="1" fill="hold">
                                          <p:stCondLst>
                                            <p:cond delay="499"/>
                                          </p:stCondLst>
                                        </p:cTn>
                                        <p:tgtEl>
                                          <p:spTgt spid="58371"/>
                                        </p:tgtEl>
                                        <p:attrNameLst>
                                          <p:attrName>style.visibility</p:attrName>
                                        </p:attrNameLst>
                                      </p:cBhvr>
                                      <p:to>
                                        <p:strVal val="hidden"/>
                                      </p:to>
                                    </p:set>
                                  </p:childTnLst>
                                </p:cTn>
                              </p:par>
                            </p:childTnLst>
                          </p:cTn>
                        </p:par>
                      </p:childTnLst>
                    </p:cTn>
                  </p:par>
                </p:childTnLst>
              </p:cTn>
              <p:nextCondLst>
                <p:cond evt="onClick" delay="0">
                  <p:tgtEl>
                    <p:spTgt spid="58371"/>
                  </p:tgtEl>
                </p:cond>
              </p:nextCondLst>
            </p:seq>
            <p:seq concurrent="1" nextAc="seek">
              <p:cTn id="15" restart="whenNotActive" fill="hold" evtFilter="cancelBubble" nodeType="interactiveSeq">
                <p:stCondLst>
                  <p:cond evt="onClick" delay="0">
                    <p:tgtEl>
                      <p:spTgt spid="58373"/>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8373"/>
                                        </p:tgtEl>
                                      </p:cBhvr>
                                    </p:animEffect>
                                    <p:set>
                                      <p:cBhvr>
                                        <p:cTn id="20" dur="1" fill="hold">
                                          <p:stCondLst>
                                            <p:cond delay="499"/>
                                          </p:stCondLst>
                                        </p:cTn>
                                        <p:tgtEl>
                                          <p:spTgt spid="58373"/>
                                        </p:tgtEl>
                                        <p:attrNameLst>
                                          <p:attrName>style.visibility</p:attrName>
                                        </p:attrNameLst>
                                      </p:cBhvr>
                                      <p:to>
                                        <p:strVal val="hidden"/>
                                      </p:to>
                                    </p:set>
                                  </p:childTnLst>
                                </p:cTn>
                              </p:par>
                            </p:childTnLst>
                          </p:cTn>
                        </p:par>
                      </p:childTnLst>
                    </p:cTn>
                  </p:par>
                </p:childTnLst>
              </p:cTn>
              <p:nextCondLst>
                <p:cond evt="onClick" delay="0">
                  <p:tgtEl>
                    <p:spTgt spid="58373"/>
                  </p:tgtEl>
                </p:cond>
              </p:nextCondLst>
            </p:seq>
            <p:seq concurrent="1" nextAc="seek">
              <p:cTn id="21" restart="whenNotActive" fill="hold" evtFilter="cancelBubble" nodeType="interactiveSeq">
                <p:stCondLst>
                  <p:cond evt="onClick" delay="0">
                    <p:tgtEl>
                      <p:spTgt spid="58372"/>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8374"/>
                                        </p:tgtEl>
                                        <p:attrNameLst>
                                          <p:attrName>style.visibility</p:attrName>
                                        </p:attrNameLst>
                                      </p:cBhvr>
                                      <p:to>
                                        <p:strVal val="visible"/>
                                      </p:to>
                                    </p:set>
                                    <p:animEffect transition="in" filter="slide(fromBottom)">
                                      <p:cBhvr>
                                        <p:cTn id="26" dur="500"/>
                                        <p:tgtEl>
                                          <p:spTgt spid="58374"/>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8375"/>
                                        </p:tgtEl>
                                        <p:attrNameLst>
                                          <p:attrName>style.visibility</p:attrName>
                                        </p:attrNameLst>
                                      </p:cBhvr>
                                      <p:to>
                                        <p:strVal val="visible"/>
                                      </p:to>
                                    </p:set>
                                    <p:animEffect transition="in" filter="slide(fromBottom)">
                                      <p:cBhvr>
                                        <p:cTn id="30" dur="500"/>
                                        <p:tgtEl>
                                          <p:spTgt spid="58375"/>
                                        </p:tgtEl>
                                      </p:cBhvr>
                                    </p:animEffect>
                                  </p:childTnLst>
                                </p:cTn>
                              </p:par>
                            </p:childTnLst>
                          </p:cTn>
                        </p:par>
                      </p:childTnLst>
                    </p:cTn>
                  </p:par>
                </p:childTnLst>
              </p:cTn>
              <p:nextCondLst>
                <p:cond evt="onClick" delay="0">
                  <p:tgtEl>
                    <p:spTgt spid="58372"/>
                  </p:tgtEl>
                </p:cond>
              </p:nextCondLst>
            </p:seq>
          </p:childTnLst>
        </p:cTn>
      </p:par>
    </p:tnLst>
    <p:bldLst>
      <p:bldP spid="58370" grpId="0"/>
      <p:bldP spid="58371" grpId="0" bldLvl="0" animBg="1"/>
      <p:bldP spid="58373" grpId="0" bldLvl="0" animBg="1"/>
      <p:bldP spid="58374"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61442"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61443" name="AutoShape 3"/>
          <p:cNvSpPr>
            <a:spLocks noChangeArrowheads="1"/>
          </p:cNvSpPr>
          <p:nvPr/>
        </p:nvSpPr>
        <p:spPr bwMode="auto">
          <a:xfrm>
            <a:off x="3132138" y="5589588"/>
            <a:ext cx="2592387"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candy</a:t>
            </a:r>
            <a:endParaRPr lang="en-GB" sz="3200" b="1"/>
          </a:p>
        </p:txBody>
      </p:sp>
      <p:sp>
        <p:nvSpPr>
          <p:cNvPr id="61444" name="AutoShape 4"/>
          <p:cNvSpPr>
            <a:spLocks noChangeArrowheads="1"/>
          </p:cNvSpPr>
          <p:nvPr/>
        </p:nvSpPr>
        <p:spPr bwMode="auto">
          <a:xfrm>
            <a:off x="5929313" y="5572125"/>
            <a:ext cx="2890837"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holly</a:t>
            </a:r>
            <a:endParaRPr lang="en-GB" sz="3200" b="1"/>
          </a:p>
        </p:txBody>
      </p:sp>
      <p:sp>
        <p:nvSpPr>
          <p:cNvPr id="61445" name="AutoShape 5"/>
          <p:cNvSpPr>
            <a:spLocks noChangeArrowheads="1"/>
          </p:cNvSpPr>
          <p:nvPr/>
        </p:nvSpPr>
        <p:spPr bwMode="auto">
          <a:xfrm>
            <a:off x="285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gingerbread</a:t>
            </a:r>
            <a:endParaRPr lang="en-GB" sz="3200" b="1"/>
          </a:p>
        </p:txBody>
      </p:sp>
      <p:sp>
        <p:nvSpPr>
          <p:cNvPr id="61446"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61447"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915275" y="3043238"/>
            <a:ext cx="696913" cy="485775"/>
          </a:xfrm>
          <a:prstGeom prst="rect">
            <a:avLst/>
          </a:prstGeom>
          <a:noFill/>
          <a:ln w="9525">
            <a:noFill/>
            <a:miter lim="800000"/>
            <a:headEnd/>
            <a:tailEnd/>
          </a:ln>
        </p:spPr>
      </p:pic>
      <p:sp>
        <p:nvSpPr>
          <p:cNvPr id="12" name="Rectângulo 11"/>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4" name="Rectângulo 13"/>
          <p:cNvSpPr/>
          <p:nvPr/>
        </p:nvSpPr>
        <p:spPr>
          <a:xfrm>
            <a:off x="0" y="6643688"/>
            <a:ext cx="8929688"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5" name="Rectângulo 14"/>
          <p:cNvSpPr/>
          <p:nvPr/>
        </p:nvSpPr>
        <p:spPr>
          <a:xfrm>
            <a:off x="8929688" y="214313"/>
            <a:ext cx="214312"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0252" name="Imagem 15" descr="xmas-holly1.jpg"/>
          <p:cNvPicPr>
            <a:picLocks noChangeAspect="1"/>
          </p:cNvPicPr>
          <p:nvPr/>
        </p:nvPicPr>
        <p:blipFill>
          <a:blip r:embed="rId3" cstate="print">
            <a:clrChange>
              <a:clrFrom>
                <a:srgbClr val="FFFFFF"/>
              </a:clrFrom>
              <a:clrTo>
                <a:srgbClr val="FFFFFF">
                  <a:alpha val="0"/>
                </a:srgbClr>
              </a:clrTo>
            </a:clrChange>
          </a:blip>
          <a:srcRect/>
          <a:stretch>
            <a:fillRect/>
          </a:stretch>
        </p:blipFill>
        <p:spPr bwMode="auto">
          <a:xfrm>
            <a:off x="2987675" y="1749425"/>
            <a:ext cx="2740025" cy="2903538"/>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61442"/>
                                        </p:tgtEl>
                                        <p:attrNameLst>
                                          <p:attrName>style.visibility</p:attrName>
                                        </p:attrNameLst>
                                      </p:cBhvr>
                                      <p:to>
                                        <p:strVal val="visible"/>
                                      </p:to>
                                    </p:set>
                                    <p:anim calcmode="lin" valueType="num">
                                      <p:cBhvr>
                                        <p:cTn id="7" dur="2000" fill="hold"/>
                                        <p:tgtEl>
                                          <p:spTgt spid="61442"/>
                                        </p:tgtEl>
                                        <p:attrNameLst>
                                          <p:attrName>ppt_w</p:attrName>
                                        </p:attrNameLst>
                                      </p:cBhvr>
                                      <p:tavLst>
                                        <p:tav tm="0">
                                          <p:val>
                                            <p:fltVal val="0"/>
                                          </p:val>
                                        </p:tav>
                                        <p:tav tm="100000">
                                          <p:val>
                                            <p:strVal val="#ppt_w"/>
                                          </p:val>
                                        </p:tav>
                                      </p:tavLst>
                                    </p:anim>
                                    <p:anim calcmode="lin" valueType="num">
                                      <p:cBhvr>
                                        <p:cTn id="8" dur="2000" fill="hold"/>
                                        <p:tgtEl>
                                          <p:spTgt spid="6144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61443"/>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61443"/>
                                        </p:tgtEl>
                                      </p:cBhvr>
                                    </p:animEffect>
                                    <p:set>
                                      <p:cBhvr>
                                        <p:cTn id="14" dur="1" fill="hold">
                                          <p:stCondLst>
                                            <p:cond delay="499"/>
                                          </p:stCondLst>
                                        </p:cTn>
                                        <p:tgtEl>
                                          <p:spTgt spid="61443"/>
                                        </p:tgtEl>
                                        <p:attrNameLst>
                                          <p:attrName>style.visibility</p:attrName>
                                        </p:attrNameLst>
                                      </p:cBhvr>
                                      <p:to>
                                        <p:strVal val="hidden"/>
                                      </p:to>
                                    </p:set>
                                  </p:childTnLst>
                                </p:cTn>
                              </p:par>
                            </p:childTnLst>
                          </p:cTn>
                        </p:par>
                      </p:childTnLst>
                    </p:cTn>
                  </p:par>
                </p:childTnLst>
              </p:cTn>
              <p:nextCondLst>
                <p:cond evt="onClick" delay="0">
                  <p:tgtEl>
                    <p:spTgt spid="61443"/>
                  </p:tgtEl>
                </p:cond>
              </p:nextCondLst>
            </p:seq>
            <p:seq concurrent="1" nextAc="seek">
              <p:cTn id="15" restart="whenNotActive" fill="hold" evtFilter="cancelBubble" nodeType="interactiveSeq">
                <p:stCondLst>
                  <p:cond evt="onClick" delay="0">
                    <p:tgtEl>
                      <p:spTgt spid="61445"/>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61445"/>
                                        </p:tgtEl>
                                      </p:cBhvr>
                                    </p:animEffect>
                                    <p:set>
                                      <p:cBhvr>
                                        <p:cTn id="20" dur="1" fill="hold">
                                          <p:stCondLst>
                                            <p:cond delay="499"/>
                                          </p:stCondLst>
                                        </p:cTn>
                                        <p:tgtEl>
                                          <p:spTgt spid="61445"/>
                                        </p:tgtEl>
                                        <p:attrNameLst>
                                          <p:attrName>style.visibility</p:attrName>
                                        </p:attrNameLst>
                                      </p:cBhvr>
                                      <p:to>
                                        <p:strVal val="hidden"/>
                                      </p:to>
                                    </p:set>
                                  </p:childTnLst>
                                </p:cTn>
                              </p:par>
                            </p:childTnLst>
                          </p:cTn>
                        </p:par>
                      </p:childTnLst>
                    </p:cTn>
                  </p:par>
                </p:childTnLst>
              </p:cTn>
              <p:nextCondLst>
                <p:cond evt="onClick" delay="0">
                  <p:tgtEl>
                    <p:spTgt spid="61445"/>
                  </p:tgtEl>
                </p:cond>
              </p:nextCondLst>
            </p:seq>
            <p:seq concurrent="1" nextAc="seek">
              <p:cTn id="21" restart="whenNotActive" fill="hold" evtFilter="cancelBubble" nodeType="interactiveSeq">
                <p:stCondLst>
                  <p:cond evt="onClick" delay="0">
                    <p:tgtEl>
                      <p:spTgt spid="61444"/>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61446"/>
                                        </p:tgtEl>
                                        <p:attrNameLst>
                                          <p:attrName>style.visibility</p:attrName>
                                        </p:attrNameLst>
                                      </p:cBhvr>
                                      <p:to>
                                        <p:strVal val="visible"/>
                                      </p:to>
                                    </p:set>
                                    <p:animEffect transition="in" filter="slide(fromBottom)">
                                      <p:cBhvr>
                                        <p:cTn id="26" dur="500"/>
                                        <p:tgtEl>
                                          <p:spTgt spid="61446"/>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61447"/>
                                        </p:tgtEl>
                                        <p:attrNameLst>
                                          <p:attrName>style.visibility</p:attrName>
                                        </p:attrNameLst>
                                      </p:cBhvr>
                                      <p:to>
                                        <p:strVal val="visible"/>
                                      </p:to>
                                    </p:set>
                                    <p:animEffect transition="in" filter="slide(fromBottom)">
                                      <p:cBhvr>
                                        <p:cTn id="30" dur="500"/>
                                        <p:tgtEl>
                                          <p:spTgt spid="61447"/>
                                        </p:tgtEl>
                                      </p:cBhvr>
                                    </p:animEffect>
                                  </p:childTnLst>
                                </p:cTn>
                              </p:par>
                            </p:childTnLst>
                          </p:cTn>
                        </p:par>
                      </p:childTnLst>
                    </p:cTn>
                  </p:par>
                </p:childTnLst>
              </p:cTn>
              <p:nextCondLst>
                <p:cond evt="onClick" delay="0">
                  <p:tgtEl>
                    <p:spTgt spid="61444"/>
                  </p:tgtEl>
                </p:cond>
              </p:nextCondLst>
            </p:seq>
          </p:childTnLst>
        </p:cTn>
      </p:par>
    </p:tnLst>
    <p:bldLst>
      <p:bldP spid="61442" grpId="0"/>
      <p:bldP spid="61443" grpId="0" bldLvl="0" animBg="1"/>
      <p:bldP spid="61445" grpId="0" bldLvl="0" animBg="1"/>
      <p:bldP spid="61446"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6149" name="Rectangle 5"/>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Forte" pitchFamily="66" charset="0"/>
            </a:endParaRPr>
          </a:p>
        </p:txBody>
      </p:sp>
      <p:sp>
        <p:nvSpPr>
          <p:cNvPr id="6151" name="AutoShape 7"/>
          <p:cNvSpPr>
            <a:spLocks noChangeArrowheads="1"/>
          </p:cNvSpPr>
          <p:nvPr/>
        </p:nvSpPr>
        <p:spPr bwMode="auto">
          <a:xfrm>
            <a:off x="285750" y="5572125"/>
            <a:ext cx="278606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gingerbread</a:t>
            </a:r>
            <a:endParaRPr lang="en-GB" sz="3200" b="1"/>
          </a:p>
        </p:txBody>
      </p:sp>
      <p:sp>
        <p:nvSpPr>
          <p:cNvPr id="6152" name="AutoShape 8"/>
          <p:cNvSpPr>
            <a:spLocks noChangeArrowheads="1"/>
          </p:cNvSpPr>
          <p:nvPr/>
        </p:nvSpPr>
        <p:spPr bwMode="auto">
          <a:xfrm>
            <a:off x="3214688" y="5572125"/>
            <a:ext cx="273685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GB" sz="3200" b="1"/>
              <a:t>candy cane</a:t>
            </a:r>
            <a:endParaRPr lang="en-GB" sz="3200" b="1"/>
          </a:p>
        </p:txBody>
      </p:sp>
      <p:sp>
        <p:nvSpPr>
          <p:cNvPr id="6153" name="AutoShape 9"/>
          <p:cNvSpPr>
            <a:spLocks noChangeArrowheads="1"/>
          </p:cNvSpPr>
          <p:nvPr/>
        </p:nvSpPr>
        <p:spPr bwMode="auto">
          <a:xfrm>
            <a:off x="6072188" y="5572125"/>
            <a:ext cx="2665412"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lights</a:t>
            </a:r>
            <a:endParaRPr lang="en-GB" sz="3200" b="1"/>
          </a:p>
        </p:txBody>
      </p:sp>
      <p:sp>
        <p:nvSpPr>
          <p:cNvPr id="6154" name="WordArt 10"/>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6155" name="Picture 11"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842250" y="3043238"/>
            <a:ext cx="760413" cy="528637"/>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42937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1276" name="Imagem 13" descr="ace_1016512823_1249049617.png"/>
          <p:cNvPicPr>
            <a:picLocks noChangeAspect="1"/>
          </p:cNvPicPr>
          <p:nvPr/>
        </p:nvPicPr>
        <p:blipFill>
          <a:blip r:embed="rId3" cstate="print"/>
          <a:srcRect/>
          <a:stretch>
            <a:fillRect/>
          </a:stretch>
        </p:blipFill>
        <p:spPr bwMode="auto">
          <a:xfrm>
            <a:off x="3059113" y="1666875"/>
            <a:ext cx="2652712" cy="3271838"/>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6149"/>
                                        </p:tgtEl>
                                        <p:attrNameLst>
                                          <p:attrName>style.visibility</p:attrName>
                                        </p:attrNameLst>
                                      </p:cBhvr>
                                      <p:to>
                                        <p:strVal val="visible"/>
                                      </p:to>
                                    </p:set>
                                    <p:anim calcmode="lin" valueType="num">
                                      <p:cBhvr>
                                        <p:cTn id="7" dur="2000" fill="hold"/>
                                        <p:tgtEl>
                                          <p:spTgt spid="6149"/>
                                        </p:tgtEl>
                                        <p:attrNameLst>
                                          <p:attrName>ppt_w</p:attrName>
                                        </p:attrNameLst>
                                      </p:cBhvr>
                                      <p:tavLst>
                                        <p:tav tm="0">
                                          <p:val>
                                            <p:fltVal val="0"/>
                                          </p:val>
                                        </p:tav>
                                        <p:tav tm="100000">
                                          <p:val>
                                            <p:strVal val="#ppt_w"/>
                                          </p:val>
                                        </p:tav>
                                      </p:tavLst>
                                    </p:anim>
                                    <p:anim calcmode="lin" valueType="num">
                                      <p:cBhvr>
                                        <p:cTn id="8" dur="2000" fill="hold"/>
                                        <p:tgtEl>
                                          <p:spTgt spid="614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6151"/>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6151"/>
                                        </p:tgtEl>
                                      </p:cBhvr>
                                    </p:animEffect>
                                    <p:set>
                                      <p:cBhvr>
                                        <p:cTn id="14" dur="1" fill="hold">
                                          <p:stCondLst>
                                            <p:cond delay="499"/>
                                          </p:stCondLst>
                                        </p:cTn>
                                        <p:tgtEl>
                                          <p:spTgt spid="6151"/>
                                        </p:tgtEl>
                                        <p:attrNameLst>
                                          <p:attrName>style.visibility</p:attrName>
                                        </p:attrNameLst>
                                      </p:cBhvr>
                                      <p:to>
                                        <p:strVal val="hidden"/>
                                      </p:to>
                                    </p:set>
                                  </p:childTnLst>
                                </p:cTn>
                              </p:par>
                            </p:childTnLst>
                          </p:cTn>
                        </p:par>
                      </p:childTnLst>
                    </p:cTn>
                  </p:par>
                </p:childTnLst>
              </p:cTn>
              <p:nextCondLst>
                <p:cond evt="onClick" delay="0">
                  <p:tgtEl>
                    <p:spTgt spid="6151"/>
                  </p:tgtEl>
                </p:cond>
              </p:nextCondLst>
            </p:seq>
            <p:seq concurrent="1" nextAc="seek">
              <p:cTn id="15" restart="whenNotActive" fill="hold" evtFilter="cancelBubble" nodeType="interactiveSeq">
                <p:stCondLst>
                  <p:cond evt="onClick" delay="0">
                    <p:tgtEl>
                      <p:spTgt spid="6153"/>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6153"/>
                                        </p:tgtEl>
                                      </p:cBhvr>
                                    </p:animEffect>
                                    <p:set>
                                      <p:cBhvr>
                                        <p:cTn id="20" dur="1" fill="hold">
                                          <p:stCondLst>
                                            <p:cond delay="499"/>
                                          </p:stCondLst>
                                        </p:cTn>
                                        <p:tgtEl>
                                          <p:spTgt spid="6153"/>
                                        </p:tgtEl>
                                        <p:attrNameLst>
                                          <p:attrName>style.visibility</p:attrName>
                                        </p:attrNameLst>
                                      </p:cBhvr>
                                      <p:to>
                                        <p:strVal val="hidden"/>
                                      </p:to>
                                    </p:set>
                                  </p:childTnLst>
                                </p:cTn>
                              </p:par>
                            </p:childTnLst>
                          </p:cTn>
                        </p:par>
                      </p:childTnLst>
                    </p:cTn>
                  </p:par>
                </p:childTnLst>
              </p:cTn>
              <p:nextCondLst>
                <p:cond evt="onClick" delay="0">
                  <p:tgtEl>
                    <p:spTgt spid="6153"/>
                  </p:tgtEl>
                </p:cond>
              </p:nextCondLst>
            </p:seq>
            <p:seq concurrent="1" nextAc="seek">
              <p:cTn id="21" restart="whenNotActive" fill="hold" evtFilter="cancelBubble" nodeType="interactiveSeq">
                <p:stCondLst>
                  <p:cond evt="onClick" delay="0">
                    <p:tgtEl>
                      <p:spTgt spid="6152"/>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6154"/>
                                        </p:tgtEl>
                                        <p:attrNameLst>
                                          <p:attrName>style.visibility</p:attrName>
                                        </p:attrNameLst>
                                      </p:cBhvr>
                                      <p:to>
                                        <p:strVal val="visible"/>
                                      </p:to>
                                    </p:set>
                                    <p:animEffect transition="in" filter="slide(fromBottom)">
                                      <p:cBhvr>
                                        <p:cTn id="26" dur="500"/>
                                        <p:tgtEl>
                                          <p:spTgt spid="6154"/>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6155"/>
                                        </p:tgtEl>
                                        <p:attrNameLst>
                                          <p:attrName>style.visibility</p:attrName>
                                        </p:attrNameLst>
                                      </p:cBhvr>
                                      <p:to>
                                        <p:strVal val="visible"/>
                                      </p:to>
                                    </p:set>
                                    <p:animEffect transition="in" filter="slide(fromBottom)">
                                      <p:cBhvr>
                                        <p:cTn id="30" dur="500"/>
                                        <p:tgtEl>
                                          <p:spTgt spid="6155"/>
                                        </p:tgtEl>
                                      </p:cBhvr>
                                    </p:animEffect>
                                  </p:childTnLst>
                                </p:cTn>
                              </p:par>
                            </p:childTnLst>
                          </p:cTn>
                        </p:par>
                      </p:childTnLst>
                    </p:cTn>
                  </p:par>
                </p:childTnLst>
              </p:cTn>
              <p:nextCondLst>
                <p:cond evt="onClick" delay="0">
                  <p:tgtEl>
                    <p:spTgt spid="6152"/>
                  </p:tgtEl>
                </p:cond>
              </p:nextCondLst>
            </p:seq>
          </p:childTnLst>
        </p:cTn>
      </p:par>
    </p:tnLst>
    <p:bldLst>
      <p:bldP spid="6149" grpId="0"/>
      <p:bldP spid="6151" grpId="0" bldLvl="0" animBg="1"/>
      <p:bldP spid="6153" grpId="0" bldLvl="0" animBg="1"/>
      <p:bldP spid="615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6146" name="Picture 43" descr="http://totallybaked.files.wordpress.com/2007/12/santa_happy_dance_hg_clr.gif"/>
          <p:cNvPicPr>
            <a:picLocks noChangeAspect="1"/>
          </p:cNvPicPr>
          <p:nvPr/>
        </p:nvPicPr>
        <p:blipFill>
          <a:blip r:embed="rId1"/>
          <a:stretch>
            <a:fillRect/>
          </a:stretch>
        </p:blipFill>
        <p:spPr>
          <a:xfrm>
            <a:off x="7785100" y="2403475"/>
            <a:ext cx="688975" cy="804863"/>
          </a:xfrm>
          <a:prstGeom prst="rect">
            <a:avLst/>
          </a:prstGeom>
          <a:noFill/>
          <a:ln w="9525">
            <a:noFill/>
          </a:ln>
        </p:spPr>
      </p:pic>
      <p:sp useBgFill="1">
        <p:nvSpPr>
          <p:cNvPr id="10" name="Rounded Rectangle 9"/>
          <p:cNvSpPr/>
          <p:nvPr/>
        </p:nvSpPr>
        <p:spPr>
          <a:xfrm>
            <a:off x="3810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1" name="Rounded Rectangle 10"/>
          <p:cNvSpPr/>
          <p:nvPr/>
        </p:nvSpPr>
        <p:spPr>
          <a:xfrm>
            <a:off x="381000" y="15240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2" name="Rounded Rectangle 11"/>
          <p:cNvSpPr/>
          <p:nvPr/>
        </p:nvSpPr>
        <p:spPr>
          <a:xfrm>
            <a:off x="3810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3" name="Rounded Rectangle 12"/>
          <p:cNvSpPr/>
          <p:nvPr/>
        </p:nvSpPr>
        <p:spPr>
          <a:xfrm>
            <a:off x="3810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4" name="Rounded Rectangle 13"/>
          <p:cNvSpPr/>
          <p:nvPr/>
        </p:nvSpPr>
        <p:spPr>
          <a:xfrm>
            <a:off x="3810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5" name="Rounded Rectangle 14"/>
          <p:cNvSpPr/>
          <p:nvPr/>
        </p:nvSpPr>
        <p:spPr>
          <a:xfrm>
            <a:off x="3810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6" name="Rounded Rectangle 15"/>
          <p:cNvSpPr/>
          <p:nvPr/>
        </p:nvSpPr>
        <p:spPr>
          <a:xfrm>
            <a:off x="17938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7" name="Rounded Rectangle 16"/>
          <p:cNvSpPr/>
          <p:nvPr/>
        </p:nvSpPr>
        <p:spPr>
          <a:xfrm>
            <a:off x="17938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8" name="Rounded Rectangle 17"/>
          <p:cNvSpPr/>
          <p:nvPr/>
        </p:nvSpPr>
        <p:spPr>
          <a:xfrm>
            <a:off x="17938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19" name="Rounded Rectangle 18"/>
          <p:cNvSpPr/>
          <p:nvPr/>
        </p:nvSpPr>
        <p:spPr>
          <a:xfrm>
            <a:off x="17938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0" name="Rounded Rectangle 19"/>
          <p:cNvSpPr/>
          <p:nvPr/>
        </p:nvSpPr>
        <p:spPr>
          <a:xfrm>
            <a:off x="17938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1" name="Rounded Rectangle 20"/>
          <p:cNvSpPr/>
          <p:nvPr/>
        </p:nvSpPr>
        <p:spPr>
          <a:xfrm>
            <a:off x="17938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2" name="Rounded Rectangle 21"/>
          <p:cNvSpPr/>
          <p:nvPr/>
        </p:nvSpPr>
        <p:spPr>
          <a:xfrm>
            <a:off x="3200400"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3" name="Rounded Rectangle 22"/>
          <p:cNvSpPr/>
          <p:nvPr/>
        </p:nvSpPr>
        <p:spPr>
          <a:xfrm>
            <a:off x="3200400"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4" name="Rounded Rectangle 23"/>
          <p:cNvSpPr/>
          <p:nvPr/>
        </p:nvSpPr>
        <p:spPr>
          <a:xfrm>
            <a:off x="3200400"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5" name="Rounded Rectangle 24"/>
          <p:cNvSpPr/>
          <p:nvPr/>
        </p:nvSpPr>
        <p:spPr>
          <a:xfrm>
            <a:off x="3200400"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6" name="Rounded Rectangle 25"/>
          <p:cNvSpPr/>
          <p:nvPr/>
        </p:nvSpPr>
        <p:spPr>
          <a:xfrm>
            <a:off x="3200400"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7" name="Rounded Rectangle 26"/>
          <p:cNvSpPr/>
          <p:nvPr/>
        </p:nvSpPr>
        <p:spPr>
          <a:xfrm>
            <a:off x="3200400"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8" name="Rounded Rectangle 27"/>
          <p:cNvSpPr/>
          <p:nvPr/>
        </p:nvSpPr>
        <p:spPr>
          <a:xfrm>
            <a:off x="4625975"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29" name="Rounded Rectangle 28"/>
          <p:cNvSpPr/>
          <p:nvPr/>
        </p:nvSpPr>
        <p:spPr>
          <a:xfrm>
            <a:off x="4625975"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0" name="Rounded Rectangle 29"/>
          <p:cNvSpPr/>
          <p:nvPr/>
        </p:nvSpPr>
        <p:spPr>
          <a:xfrm>
            <a:off x="4625975"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1" name="Rounded Rectangle 30"/>
          <p:cNvSpPr/>
          <p:nvPr/>
        </p:nvSpPr>
        <p:spPr>
          <a:xfrm>
            <a:off x="4625975"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2" name="Rounded Rectangle 31"/>
          <p:cNvSpPr/>
          <p:nvPr/>
        </p:nvSpPr>
        <p:spPr>
          <a:xfrm>
            <a:off x="4625975"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3" name="Rounded Rectangle 32"/>
          <p:cNvSpPr/>
          <p:nvPr/>
        </p:nvSpPr>
        <p:spPr>
          <a:xfrm>
            <a:off x="4625975"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19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4" name="Rounded Rectangle 33"/>
          <p:cNvSpPr/>
          <p:nvPr/>
        </p:nvSpPr>
        <p:spPr>
          <a:xfrm>
            <a:off x="6069013"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30</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5" name="Rounded Rectangle 34"/>
          <p:cNvSpPr/>
          <p:nvPr/>
        </p:nvSpPr>
        <p:spPr>
          <a:xfrm>
            <a:off x="6069013"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29</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6" name="Rounded Rectangle 35"/>
          <p:cNvSpPr/>
          <p:nvPr/>
        </p:nvSpPr>
        <p:spPr>
          <a:xfrm>
            <a:off x="6069013" y="2403475"/>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28</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7" name="Rounded Rectangle 36"/>
          <p:cNvSpPr/>
          <p:nvPr/>
        </p:nvSpPr>
        <p:spPr>
          <a:xfrm>
            <a:off x="6069013"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27</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8" name="Rounded Rectangle 37"/>
          <p:cNvSpPr/>
          <p:nvPr/>
        </p:nvSpPr>
        <p:spPr>
          <a:xfrm>
            <a:off x="6069013"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39" name="Rounded Rectangle 38"/>
          <p:cNvSpPr/>
          <p:nvPr/>
        </p:nvSpPr>
        <p:spPr>
          <a:xfrm>
            <a:off x="6069013"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25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0" name="Rounded Rectangle 39"/>
          <p:cNvSpPr/>
          <p:nvPr/>
        </p:nvSpPr>
        <p:spPr>
          <a:xfrm>
            <a:off x="7481888" y="6096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36</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1" name="Rounded Rectangle 40"/>
          <p:cNvSpPr/>
          <p:nvPr/>
        </p:nvSpPr>
        <p:spPr>
          <a:xfrm>
            <a:off x="7481888" y="1509713"/>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35</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2" name="Rounded Rectangle 41"/>
          <p:cNvSpPr/>
          <p:nvPr/>
        </p:nvSpPr>
        <p:spPr>
          <a:xfrm>
            <a:off x="7481888" y="23828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34</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3" name="Rounded Rectangle 42"/>
          <p:cNvSpPr/>
          <p:nvPr/>
        </p:nvSpPr>
        <p:spPr>
          <a:xfrm>
            <a:off x="7481888" y="330358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33</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4" name="Rounded Rectangle 43"/>
          <p:cNvSpPr/>
          <p:nvPr/>
        </p:nvSpPr>
        <p:spPr>
          <a:xfrm>
            <a:off x="7481888" y="4198938"/>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32</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useBgFill="1">
        <p:nvSpPr>
          <p:cNvPr id="45" name="Rounded Rectangle 44"/>
          <p:cNvSpPr/>
          <p:nvPr/>
        </p:nvSpPr>
        <p:spPr>
          <a:xfrm>
            <a:off x="7481888" y="5105400"/>
            <a:ext cx="1295400" cy="762000"/>
          </a:xfrm>
          <a:prstGeom prst="roundRect">
            <a:avLst/>
          </a:prstGeom>
          <a:ln w="31750"/>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auto" latinLnBrk="0" hangingPunct="1">
              <a:lnSpc>
                <a:spcPct val="100000"/>
              </a:lnSpc>
              <a:spcBef>
                <a:spcPts val="0"/>
              </a:spcBef>
              <a:spcAft>
                <a:spcPts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31</a:t>
            </a:r>
            <a:endPar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endParaRPr>
          </a:p>
        </p:txBody>
      </p:sp>
      <p:sp>
        <p:nvSpPr>
          <p:cNvPr id="6183" name="Rectangle 46"/>
          <p:cNvSpPr/>
          <p:nvPr/>
        </p:nvSpPr>
        <p:spPr>
          <a:xfrm>
            <a:off x="152400" y="87313"/>
            <a:ext cx="2287588" cy="369887"/>
          </a:xfrm>
          <a:prstGeom prst="rect">
            <a:avLst/>
          </a:prstGeom>
          <a:noFill/>
          <a:ln w="9525">
            <a:noFill/>
          </a:ln>
        </p:spPr>
        <p:txBody>
          <a:bodyPr wrap="none">
            <a:spAutoFit/>
          </a:bodyPr>
          <a:p>
            <a:r>
              <a:rPr lang="en-US" altLang="pt-BR" b="1" dirty="0">
                <a:solidFill>
                  <a:schemeClr val="accent2"/>
                </a:solidFill>
                <a:latin typeface="Verdana" panose="020B0604030504040204" pitchFamily="34" charset="0"/>
              </a:rPr>
              <a:t>Where’s Santa? </a:t>
            </a:r>
            <a:endParaRPr lang="en-US" altLang="pt-BR" dirty="0">
              <a:solidFill>
                <a:schemeClr val="accent2"/>
              </a:solidFill>
              <a:latin typeface="Arial" panose="020B0604020202020204" pitchFamily="34" charset="0"/>
            </a:endParaRPr>
          </a:p>
        </p:txBody>
      </p:sp>
      <p:sp>
        <p:nvSpPr>
          <p:cNvPr id="47" name="Rectangle 46"/>
          <p:cNvSpPr/>
          <p:nvPr/>
        </p:nvSpPr>
        <p:spPr>
          <a:xfrm>
            <a:off x="0" y="6400800"/>
            <a:ext cx="9144000" cy="457200"/>
          </a:xfrm>
          <a:prstGeom prst="rect">
            <a:avLst/>
          </a:prstGeom>
          <a:solidFill>
            <a:schemeClr val="accent2">
              <a:lumMod val="40000"/>
              <a:lumOff val="60000"/>
              <a:alpha val="9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l" defTabSz="914400" rtl="0" eaLnBrk="1" fontAlgn="base" latinLnBrk="0" hangingPunct="1">
              <a:lnSpc>
                <a:spcPct val="100000"/>
              </a:lnSpc>
              <a:spcBef>
                <a:spcPct val="0"/>
              </a:spcBef>
              <a:spcAft>
                <a:spcPct val="0"/>
              </a:spcAft>
              <a:buClrTx/>
              <a:buSzTx/>
              <a:buFontTx/>
              <a:buNone/>
              <a:defRPr/>
            </a:pPr>
            <a:r>
              <a:rPr kumimoji="0" lang="en-US" sz="1800" b="1" i="0" u="none" strike="noStrike" kern="1200" cap="none" spc="0" normalizeH="0" baseline="0" noProof="0" dirty="0">
                <a:ln>
                  <a:noFill/>
                </a:ln>
                <a:solidFill>
                  <a:schemeClr val="accent2"/>
                </a:solidFill>
                <a:effectLst/>
                <a:uLnTx/>
                <a:uFillTx/>
                <a:latin typeface="Verdana" panose="020B0604030504040204" pitchFamily="34" charset="0"/>
                <a:ea typeface="+mn-ea"/>
                <a:cs typeface="+mn-cs"/>
              </a:rPr>
              <a:t>Pick the box where you think Santa Claus is hidden.</a:t>
            </a:r>
            <a:endParaRPr kumimoji="0" lang="en-US" sz="1800" b="0" i="0" u="none" strike="noStrike" kern="1200" cap="none" spc="0" normalizeH="0" baseline="0" noProof="0" dirty="0">
              <a:ln>
                <a:noFill/>
              </a:ln>
              <a:solidFill>
                <a:schemeClr val="accent2"/>
              </a:solidFill>
              <a:effectLst/>
              <a:uLnTx/>
              <a:uFillTx/>
              <a:latin typeface="+mn-lt"/>
              <a:ea typeface="+mn-ea"/>
              <a:cs typeface="+mn-cs"/>
            </a:endParaRPr>
          </a:p>
        </p:txBody>
      </p:sp>
      <p:sp>
        <p:nvSpPr>
          <p:cNvPr id="46" name="Rectangle 2">
            <a:hlinkClick r:id="rId2" action="ppaction://hlinksldjump"/>
          </p:cNvPr>
          <p:cNvSpPr>
            <a:spLocks noChangeArrowheads="1"/>
          </p:cNvSpPr>
          <p:nvPr/>
        </p:nvSpPr>
        <p:spPr bwMode="auto">
          <a:xfrm>
            <a:off x="7027863" y="6473825"/>
            <a:ext cx="2057400" cy="307975"/>
          </a:xfrm>
          <a:prstGeom prst="rect">
            <a:avLst/>
          </a:prstGeom>
          <a:solidFill>
            <a:schemeClr val="accent2">
              <a:lumMod val="40000"/>
              <a:lumOff val="60000"/>
              <a:alpha val="60000"/>
            </a:schemeClr>
          </a:solidFill>
          <a:ln w="57150" cmpd="dbl">
            <a:solidFill>
              <a:schemeClr val="accent2"/>
            </a:solidFill>
            <a:miter lim="800000"/>
          </a:ln>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defRPr/>
            </a:pPr>
            <a:r>
              <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rPr>
              <a:t> Pick another board…</a:t>
            </a:r>
            <a:endParaRPr kumimoji="0" lang="en-US" sz="1400" b="0" i="0" u="none" strike="noStrike" kern="1200" cap="none" spc="0" normalizeH="0" baseline="0" noProof="0" dirty="0">
              <a:ln>
                <a:noFill/>
              </a:ln>
              <a:solidFill>
                <a:schemeClr val="accent2"/>
              </a:solidFill>
              <a:effectLst/>
              <a:uLnTx/>
              <a:uFillTx/>
              <a:latin typeface="Arial" panose="020B0604020202020204" pitchFamily="34" charset="0"/>
              <a:ea typeface="+mn-ea"/>
              <a:cs typeface="+mn-cs"/>
            </a:endParaRPr>
          </a:p>
        </p:txBody>
      </p:sp>
      <p:pic>
        <p:nvPicPr>
          <p:cNvPr id="2" name="Picture 1" descr="cmas tree">
            <a:hlinkClick r:id="rId3" action="ppaction://hlinksldjump">
              <a:snd r:embed="rId4" name="\jingle.wav"/>
            </a:hlinkClick>
          </p:cNvPr>
          <p:cNvPicPr>
            <a:picLocks noChangeAspect="1"/>
          </p:cNvPicPr>
          <p:nvPr/>
        </p:nvPicPr>
        <p:blipFill>
          <a:blip r:embed="rId5"/>
          <a:stretch>
            <a:fillRect/>
          </a:stretch>
        </p:blipFill>
        <p:spPr>
          <a:xfrm rot="5400000">
            <a:off x="7760970" y="5616575"/>
            <a:ext cx="1136650" cy="1136650"/>
          </a:xfrm>
          <a:prstGeom prst="rect">
            <a:avLst/>
          </a:prstGeom>
        </p:spPr>
      </p:pic>
      <p:pic>
        <p:nvPicPr>
          <p:cNvPr id="5" name="Picture 4" descr="cmas tree">
            <a:hlinkClick r:id="rId6" action="ppaction://hlinksldjump">
              <a:snd r:embed="rId4" name="\jingle.wav"/>
            </a:hlinkClick>
          </p:cNvPr>
          <p:cNvPicPr>
            <a:picLocks noChangeAspect="1"/>
          </p:cNvPicPr>
          <p:nvPr/>
        </p:nvPicPr>
        <p:blipFill>
          <a:blip r:embed="rId5"/>
          <a:stretch>
            <a:fillRect/>
          </a:stretch>
        </p:blipFill>
        <p:spPr>
          <a:xfrm rot="5400000" flipV="1">
            <a:off x="-27305" y="5749925"/>
            <a:ext cx="1136650" cy="1080770"/>
          </a:xfrm>
          <a:prstGeom prst="rect">
            <a:avLst/>
          </a:prstGeom>
        </p:spPr>
      </p:pic>
      <p:sp>
        <p:nvSpPr>
          <p:cNvPr id="5159" name="Rectangle 46"/>
          <p:cNvSpPr/>
          <p:nvPr/>
        </p:nvSpPr>
        <p:spPr>
          <a:xfrm>
            <a:off x="152400" y="87630"/>
            <a:ext cx="8058150" cy="398780"/>
          </a:xfrm>
          <a:prstGeom prst="rect">
            <a:avLst/>
          </a:prstGeom>
          <a:noFill/>
          <a:ln w="9525">
            <a:noFill/>
          </a:ln>
        </p:spPr>
        <p:txBody>
          <a:bodyPr wrap="square">
            <a:spAutoFit/>
          </a:bodyPr>
          <a:p>
            <a:r>
              <a:rPr lang="en-US" altLang="pt-BR" b="1" dirty="0">
                <a:solidFill>
                  <a:schemeClr val="accent2"/>
                </a:solidFill>
                <a:latin typeface="Verdana" panose="020B0604030504040204" pitchFamily="34" charset="0"/>
              </a:rPr>
              <a:t>Where’s Santa?                                </a:t>
            </a:r>
            <a:r>
              <a:rPr lang="en-US" altLang="pt-BR" sz="2000" b="1" dirty="0">
                <a:solidFill>
                  <a:srgbClr val="FF0000"/>
                </a:solidFill>
                <a:latin typeface="Verdana" panose="020B0604030504040204" pitchFamily="34" charset="0"/>
              </a:rPr>
              <a:t>   find a question! ----&gt;</a:t>
            </a:r>
            <a:r>
              <a:rPr lang="en-US" altLang="pt-BR" b="1" dirty="0">
                <a:solidFill>
                  <a:schemeClr val="accent2"/>
                </a:solidFill>
                <a:latin typeface="Verdana" panose="020B0604030504040204" pitchFamily="34" charset="0"/>
              </a:rPr>
              <a:t> </a:t>
            </a:r>
            <a:endParaRPr lang="en-US" altLang="pt-BR" dirty="0">
              <a:solidFill>
                <a:schemeClr val="accent2"/>
              </a:solidFill>
              <a:latin typeface="Arial" panose="020B0604020202020204" pitchFamily="34" charset="0"/>
            </a:endParaRPr>
          </a:p>
        </p:txBody>
      </p:sp>
      <p:graphicFrame>
        <p:nvGraphicFramePr>
          <p:cNvPr id="3" name="Object 2">
            <a:hlinkClick r:id="" action="ppaction://ole?verb="/>
          </p:cNvPr>
          <p:cNvGraphicFramePr>
            <a:graphicFrameLocks noChangeAspect="1"/>
          </p:cNvGraphicFramePr>
          <p:nvPr/>
        </p:nvGraphicFramePr>
        <p:xfrm>
          <a:off x="8027670" y="0"/>
          <a:ext cx="1116330" cy="721995"/>
        </p:xfrm>
        <a:graphic>
          <a:graphicData uri="http://schemas.openxmlformats.org/presentationml/2006/ole">
            <mc:AlternateContent xmlns:mc="http://schemas.openxmlformats.org/markup-compatibility/2006">
              <mc:Choice xmlns:v="urn:schemas-microsoft-com:vml" Requires="v">
                <p:oleObj spid="_x0000_s1027" name="" showAsIcon="1" r:id="rId7" imgW="971550" imgH="628650" progId="Package">
                  <p:embed/>
                </p:oleObj>
              </mc:Choice>
              <mc:Fallback>
                <p:oleObj name="" showAsIcon="1" r:id="rId7" imgW="971550" imgH="628650" progId="Package">
                  <p:embed/>
                  <p:pic>
                    <p:nvPicPr>
                      <p:cNvPr id="0" name="Picture 1026"/>
                      <p:cNvPicPr/>
                      <p:nvPr/>
                    </p:nvPicPr>
                    <p:blipFill>
                      <a:blip r:embed="rId8"/>
                      <a:stretch>
                        <a:fillRect/>
                      </a:stretch>
                    </p:blipFill>
                    <p:spPr>
                      <a:xfrm>
                        <a:off x="8027670" y="0"/>
                        <a:ext cx="1116330" cy="721995"/>
                      </a:xfrm>
                      <a:prstGeom prst="rect">
                        <a:avLst/>
                      </a:prstGeom>
                    </p:spPr>
                  </p:pic>
                </p:oleObj>
              </mc:Fallback>
            </mc:AlternateContent>
          </a:graphicData>
        </a:graphic>
      </p:graphicFrame>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restart="whenNotActive" fill="hold" evtFilter="cancelBubble" nodeType="interactiveSeq">
                <p:stCondLst>
                  <p:cond evt="onClick" delay="0">
                    <p:tgtEl>
                      <p:spTgt spid="10"/>
                    </p:tgtEl>
                  </p:cond>
                </p:stCondLst>
                <p:endSync evt="end" delay="0">
                  <p:rtn val="all"/>
                </p:endSync>
                <p:childTnLst>
                  <p:par>
                    <p:cTn id="3" fill="hold">
                      <p:stCondLst>
                        <p:cond delay="0"/>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2000"/>
                                        <p:tgtEl>
                                          <p:spTgt spid="10"/>
                                        </p:tgtEl>
                                      </p:cBhvr>
                                    </p:animEffect>
                                    <p:set>
                                      <p:cBhvr>
                                        <p:cTn id="7" dur="1" fill="hold">
                                          <p:stCondLst>
                                            <p:cond delay="1999"/>
                                          </p:stCondLst>
                                        </p:cTn>
                                        <p:tgtEl>
                                          <p:spTgt spid="10"/>
                                        </p:tgtEl>
                                        <p:attrNameLst>
                                          <p:attrName>style.visibility</p:attrName>
                                        </p:attrNameLst>
                                      </p:cBhvr>
                                      <p:to>
                                        <p:strVal val="hidden"/>
                                      </p:to>
                                    </p:set>
                                  </p:childTnLst>
                                  <p:subTnLst>
                                    <p:audio>
                                      <p:cMediaNode>
                                        <p:cTn display="0" masterRel="sameClick">
                                          <p:stCondLst>
                                            <p:cond evt="begin" delay="0">
                                              <p:tn val="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0"/>
                  </p:tgtEl>
                </p:cond>
              </p:nextCondLst>
            </p:seq>
            <p:seq concurrent="1" nextAc="seek">
              <p:cTn id="8" restart="whenNotActive" fill="hold" evtFilter="cancelBubble" nodeType="interactiveSeq">
                <p:stCondLst>
                  <p:cond evt="onClick" delay="0">
                    <p:tgtEl>
                      <p:spTgt spid="15"/>
                    </p:tgtEl>
                  </p:cond>
                </p:stCondLst>
                <p:endSync evt="end" delay="0">
                  <p:rtn val="all"/>
                </p:endSync>
                <p:childTnLst>
                  <p:par>
                    <p:cTn id="9" fill="hold">
                      <p:stCondLst>
                        <p:cond delay="0"/>
                      </p:stCondLst>
                      <p:childTnLst>
                        <p:par>
                          <p:cTn id="10" fill="hold">
                            <p:stCondLst>
                              <p:cond delay="0"/>
                            </p:stCondLst>
                            <p:childTnLst>
                              <p:par>
                                <p:cTn id="11" presetID="10" presetClass="exit" presetSubtype="0" fill="hold" grpId="0" nodeType="clickEffect">
                                  <p:stCondLst>
                                    <p:cond delay="0"/>
                                  </p:stCondLst>
                                  <p:childTnLst>
                                    <p:animEffect transition="out" filter="fade">
                                      <p:cBhvr>
                                        <p:cTn id="12" dur="2000"/>
                                        <p:tgtEl>
                                          <p:spTgt spid="15"/>
                                        </p:tgtEl>
                                      </p:cBhvr>
                                    </p:animEffect>
                                    <p:set>
                                      <p:cBhvr>
                                        <p:cTn id="13" dur="1" fill="hold">
                                          <p:stCondLst>
                                            <p:cond delay="1999"/>
                                          </p:stCondLst>
                                        </p:cTn>
                                        <p:tgtEl>
                                          <p:spTgt spid="15"/>
                                        </p:tgtEl>
                                        <p:attrNameLst>
                                          <p:attrName>style.visibility</p:attrName>
                                        </p:attrNameLst>
                                      </p:cBhvr>
                                      <p:to>
                                        <p:strVal val="hidden"/>
                                      </p:to>
                                    </p:set>
                                  </p:childTnLst>
                                  <p:subTnLst>
                                    <p:audio>
                                      <p:cMediaNode>
                                        <p:cTn display="0" masterRel="sameClick">
                                          <p:stCondLst>
                                            <p:cond evt="begin" delay="0">
                                              <p:tn val="1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5"/>
                  </p:tgtEl>
                </p:cond>
              </p:nextCondLst>
            </p:seq>
            <p:seq concurrent="1" nextAc="seek">
              <p:cTn id="14" restart="whenNotActive" fill="hold" evtFilter="cancelBubble" nodeType="interactiveSeq">
                <p:stCondLst>
                  <p:cond evt="onClick" delay="0">
                    <p:tgtEl>
                      <p:spTgt spid="37"/>
                    </p:tgtEl>
                  </p:cond>
                </p:stCondLst>
                <p:endSync evt="end" delay="0">
                  <p:rtn val="all"/>
                </p:endSync>
                <p:childTnLst>
                  <p:par>
                    <p:cTn id="15" fill="hold">
                      <p:stCondLst>
                        <p:cond delay="0"/>
                      </p:stCondLst>
                      <p:childTnLst>
                        <p:par>
                          <p:cTn id="16" fill="hold">
                            <p:stCondLst>
                              <p:cond delay="0"/>
                            </p:stCondLst>
                            <p:childTnLst>
                              <p:par>
                                <p:cTn id="17" presetID="10" presetClass="exit" presetSubtype="0" fill="hold" grpId="0" nodeType="clickEffect">
                                  <p:stCondLst>
                                    <p:cond delay="0"/>
                                  </p:stCondLst>
                                  <p:childTnLst>
                                    <p:animEffect transition="out" filter="fade">
                                      <p:cBhvr>
                                        <p:cTn id="18" dur="2000"/>
                                        <p:tgtEl>
                                          <p:spTgt spid="37"/>
                                        </p:tgtEl>
                                      </p:cBhvr>
                                    </p:animEffect>
                                    <p:set>
                                      <p:cBhvr>
                                        <p:cTn id="19" dur="1" fill="hold">
                                          <p:stCondLst>
                                            <p:cond delay="1999"/>
                                          </p:stCondLst>
                                        </p:cTn>
                                        <p:tgtEl>
                                          <p:spTgt spid="37"/>
                                        </p:tgtEl>
                                        <p:attrNameLst>
                                          <p:attrName>style.visibility</p:attrName>
                                        </p:attrNameLst>
                                      </p:cBhvr>
                                      <p:to>
                                        <p:strVal val="hidden"/>
                                      </p:to>
                                    </p:set>
                                  </p:childTnLst>
                                  <p:subTnLst>
                                    <p:audio>
                                      <p:cMediaNode>
                                        <p:cTn display="0" masterRel="sameClick">
                                          <p:stCondLst>
                                            <p:cond evt="begin" delay="0">
                                              <p:tn val="1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7"/>
                  </p:tgtEl>
                </p:cond>
              </p:nextCondLst>
            </p:seq>
            <p:seq concurrent="1" nextAc="seek">
              <p:cTn id="20" restart="whenNotActive" fill="hold" evtFilter="cancelBubble" nodeType="interactiveSeq">
                <p:stCondLst>
                  <p:cond evt="onClick" delay="0">
                    <p:tgtEl>
                      <p:spTgt spid="35"/>
                    </p:tgtEl>
                  </p:cond>
                </p:stCondLst>
                <p:endSync evt="end" delay="0">
                  <p:rtn val="all"/>
                </p:endSync>
                <p:childTnLst>
                  <p:par>
                    <p:cTn id="21" fill="hold">
                      <p:stCondLst>
                        <p:cond delay="0"/>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2000"/>
                                        <p:tgtEl>
                                          <p:spTgt spid="35"/>
                                        </p:tgtEl>
                                      </p:cBhvr>
                                    </p:animEffect>
                                    <p:set>
                                      <p:cBhvr>
                                        <p:cTn id="25" dur="1" fill="hold">
                                          <p:stCondLst>
                                            <p:cond delay="1999"/>
                                          </p:stCondLst>
                                        </p:cTn>
                                        <p:tgtEl>
                                          <p:spTgt spid="35"/>
                                        </p:tgtEl>
                                        <p:attrNameLst>
                                          <p:attrName>style.visibility</p:attrName>
                                        </p:attrNameLst>
                                      </p:cBhvr>
                                      <p:to>
                                        <p:strVal val="hidden"/>
                                      </p:to>
                                    </p:set>
                                  </p:childTnLst>
                                  <p:subTnLst>
                                    <p:audio>
                                      <p:cMediaNode>
                                        <p:cTn display="0" masterRel="sameClick">
                                          <p:stCondLst>
                                            <p:cond evt="begin" delay="0">
                                              <p:tn val="2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5"/>
                  </p:tgtEl>
                </p:cond>
              </p:nextCondLst>
            </p:seq>
            <p:seq concurrent="1" nextAc="seek">
              <p:cTn id="26" restart="whenNotActive" fill="hold" evtFilter="cancelBubble" nodeType="interactiveSeq">
                <p:stCondLst>
                  <p:cond evt="onClick" delay="0">
                    <p:tgtEl>
                      <p:spTgt spid="45"/>
                    </p:tgtEl>
                  </p:cond>
                </p:stCondLst>
                <p:endSync evt="end" delay="0">
                  <p:rtn val="all"/>
                </p:endSync>
                <p:childTnLst>
                  <p:par>
                    <p:cTn id="27" fill="hold">
                      <p:stCondLst>
                        <p:cond delay="0"/>
                      </p:stCondLst>
                      <p:childTnLst>
                        <p:par>
                          <p:cTn id="28" fill="hold">
                            <p:stCondLst>
                              <p:cond delay="0"/>
                            </p:stCondLst>
                            <p:childTnLst>
                              <p:par>
                                <p:cTn id="29" presetID="10" presetClass="exit" presetSubtype="0" fill="hold" grpId="0" nodeType="clickEffect">
                                  <p:stCondLst>
                                    <p:cond delay="0"/>
                                  </p:stCondLst>
                                  <p:childTnLst>
                                    <p:animEffect transition="out" filter="fade">
                                      <p:cBhvr>
                                        <p:cTn id="30" dur="2000"/>
                                        <p:tgtEl>
                                          <p:spTgt spid="45"/>
                                        </p:tgtEl>
                                      </p:cBhvr>
                                    </p:animEffect>
                                    <p:set>
                                      <p:cBhvr>
                                        <p:cTn id="31" dur="1" fill="hold">
                                          <p:stCondLst>
                                            <p:cond delay="1999"/>
                                          </p:stCondLst>
                                        </p:cTn>
                                        <p:tgtEl>
                                          <p:spTgt spid="45"/>
                                        </p:tgtEl>
                                        <p:attrNameLst>
                                          <p:attrName>style.visibility</p:attrName>
                                        </p:attrNameLst>
                                      </p:cBhvr>
                                      <p:to>
                                        <p:strVal val="hidden"/>
                                      </p:to>
                                    </p:set>
                                  </p:childTnLst>
                                  <p:subTnLst>
                                    <p:audio>
                                      <p:cMediaNode>
                                        <p:cTn display="0" masterRel="sameClick">
                                          <p:stCondLst>
                                            <p:cond evt="begin" delay="0">
                                              <p:tn val="2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5"/>
                  </p:tgtEl>
                </p:cond>
              </p:nextCondLst>
            </p:seq>
            <p:seq concurrent="1" nextAc="seek">
              <p:cTn id="32" restart="whenNotActive" fill="hold" evtFilter="cancelBubble" nodeType="interactiveSeq">
                <p:stCondLst>
                  <p:cond evt="onClick" delay="0">
                    <p:tgtEl>
                      <p:spTgt spid="44"/>
                    </p:tgtEl>
                  </p:cond>
                </p:stCondLst>
                <p:endSync evt="end" delay="0">
                  <p:rtn val="all"/>
                </p:endSync>
                <p:childTnLst>
                  <p:par>
                    <p:cTn id="33" fill="hold">
                      <p:stCondLst>
                        <p:cond delay="0"/>
                      </p:stCondLst>
                      <p:childTnLst>
                        <p:par>
                          <p:cTn id="34" fill="hold">
                            <p:stCondLst>
                              <p:cond delay="0"/>
                            </p:stCondLst>
                            <p:childTnLst>
                              <p:par>
                                <p:cTn id="35" presetID="10" presetClass="exit" presetSubtype="0" fill="hold" grpId="0" nodeType="clickEffect">
                                  <p:stCondLst>
                                    <p:cond delay="0"/>
                                  </p:stCondLst>
                                  <p:childTnLst>
                                    <p:animEffect transition="out" filter="fade">
                                      <p:cBhvr>
                                        <p:cTn id="36" dur="2000"/>
                                        <p:tgtEl>
                                          <p:spTgt spid="44"/>
                                        </p:tgtEl>
                                      </p:cBhvr>
                                    </p:animEffect>
                                    <p:set>
                                      <p:cBhvr>
                                        <p:cTn id="37" dur="1" fill="hold">
                                          <p:stCondLst>
                                            <p:cond delay="1999"/>
                                          </p:stCondLst>
                                        </p:cTn>
                                        <p:tgtEl>
                                          <p:spTgt spid="44"/>
                                        </p:tgtEl>
                                        <p:attrNameLst>
                                          <p:attrName>style.visibility</p:attrName>
                                        </p:attrNameLst>
                                      </p:cBhvr>
                                      <p:to>
                                        <p:strVal val="hidden"/>
                                      </p:to>
                                    </p:set>
                                  </p:childTnLst>
                                  <p:subTnLst>
                                    <p:audio>
                                      <p:cMediaNode>
                                        <p:cTn display="0" masterRel="sameClick">
                                          <p:stCondLst>
                                            <p:cond evt="begin" delay="0">
                                              <p:tn val="3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4"/>
                  </p:tgtEl>
                </p:cond>
              </p:nextCondLst>
            </p:seq>
            <p:seq concurrent="1" nextAc="seek">
              <p:cTn id="38" restart="whenNotActive" fill="hold" evtFilter="cancelBubble" nodeType="interactiveSeq">
                <p:stCondLst>
                  <p:cond evt="onClick" delay="0">
                    <p:tgtEl>
                      <p:spTgt spid="43"/>
                    </p:tgtEl>
                  </p:cond>
                </p:stCondLst>
                <p:endSync evt="end" delay="0">
                  <p:rtn val="all"/>
                </p:endSync>
                <p:childTnLst>
                  <p:par>
                    <p:cTn id="39" fill="hold">
                      <p:stCondLst>
                        <p:cond delay="0"/>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2000"/>
                                        <p:tgtEl>
                                          <p:spTgt spid="43"/>
                                        </p:tgtEl>
                                      </p:cBhvr>
                                    </p:animEffect>
                                    <p:set>
                                      <p:cBhvr>
                                        <p:cTn id="43" dur="1" fill="hold">
                                          <p:stCondLst>
                                            <p:cond delay="1999"/>
                                          </p:stCondLst>
                                        </p:cTn>
                                        <p:tgtEl>
                                          <p:spTgt spid="43"/>
                                        </p:tgtEl>
                                        <p:attrNameLst>
                                          <p:attrName>style.visibility</p:attrName>
                                        </p:attrNameLst>
                                      </p:cBhvr>
                                      <p:to>
                                        <p:strVal val="hidden"/>
                                      </p:to>
                                    </p:set>
                                  </p:childTnLst>
                                  <p:subTnLst>
                                    <p:audio>
                                      <p:cMediaNode>
                                        <p:cTn display="0" masterRel="sameClick">
                                          <p:stCondLst>
                                            <p:cond evt="begin" delay="0">
                                              <p:tn val="4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3"/>
                  </p:tgtEl>
                </p:cond>
              </p:nextCondLst>
            </p:seq>
            <p:seq concurrent="1" nextAc="seek">
              <p:cTn id="44" restart="whenNotActive" fill="hold" evtFilter="cancelBubble" nodeType="interactiveSeq">
                <p:stCondLst>
                  <p:cond evt="onClick" delay="0">
                    <p:tgtEl>
                      <p:spTgt spid="42"/>
                    </p:tgtEl>
                  </p:cond>
                </p:stCondLst>
                <p:endSync evt="end" delay="0">
                  <p:rtn val="all"/>
                </p:endSync>
                <p:childTnLst>
                  <p:par>
                    <p:cTn id="45" fill="hold">
                      <p:stCondLst>
                        <p:cond delay="0"/>
                      </p:stCondLst>
                      <p:childTnLst>
                        <p:par>
                          <p:cTn id="46" fill="hold">
                            <p:stCondLst>
                              <p:cond delay="0"/>
                            </p:stCondLst>
                            <p:childTnLst>
                              <p:par>
                                <p:cTn id="47" presetID="10" presetClass="exit" presetSubtype="0" fill="hold" grpId="0" nodeType="clickEffect">
                                  <p:stCondLst>
                                    <p:cond delay="0"/>
                                  </p:stCondLst>
                                  <p:childTnLst>
                                    <p:animEffect transition="out" filter="fade">
                                      <p:cBhvr>
                                        <p:cTn id="48" dur="2000"/>
                                        <p:tgtEl>
                                          <p:spTgt spid="42"/>
                                        </p:tgtEl>
                                      </p:cBhvr>
                                    </p:animEffect>
                                    <p:set>
                                      <p:cBhvr>
                                        <p:cTn id="49" dur="1" fill="hold">
                                          <p:stCondLst>
                                            <p:cond delay="1999"/>
                                          </p:stCondLst>
                                        </p:cTn>
                                        <p:tgtEl>
                                          <p:spTgt spid="42"/>
                                        </p:tgtEl>
                                        <p:attrNameLst>
                                          <p:attrName>style.visibility</p:attrName>
                                        </p:attrNameLst>
                                      </p:cBhvr>
                                      <p:to>
                                        <p:strVal val="hidden"/>
                                      </p:to>
                                    </p:set>
                                  </p:childTnLst>
                                  <p:subTnLst>
                                    <p:audio>
                                      <p:cMediaNode>
                                        <p:cTn display="0" masterRel="sameClick">
                                          <p:stCondLst>
                                            <p:cond evt="begin" delay="0">
                                              <p:tn val="47"/>
                                            </p:cond>
                                          </p:stCondLst>
                                          <p:endCondLst>
                                            <p:cond evt="onStopAudio" delay="0">
                                              <p:tgtEl>
                                                <p:sldTgt/>
                                              </p:tgtEl>
                                            </p:cond>
                                          </p:endCondLst>
                                        </p:cTn>
                                        <p:tgtEl>
                                          <p:sndTgt r:embed="rId10" name="santa.wav"/>
                                        </p:tgtEl>
                                      </p:cMediaNode>
                                    </p:audio>
                                  </p:subTnLst>
                                </p:cTn>
                              </p:par>
                            </p:childTnLst>
                          </p:cTn>
                        </p:par>
                      </p:childTnLst>
                    </p:cTn>
                  </p:par>
                </p:childTnLst>
              </p:cTn>
              <p:nextCondLst>
                <p:cond evt="onClick" delay="0">
                  <p:tgtEl>
                    <p:spTgt spid="42"/>
                  </p:tgtEl>
                </p:cond>
              </p:nextCondLst>
            </p:seq>
            <p:seq concurrent="1" nextAc="seek">
              <p:cTn id="50" restart="whenNotActive" fill="hold" evtFilter="cancelBubble" nodeType="interactiveSeq">
                <p:stCondLst>
                  <p:cond evt="onClick" delay="0">
                    <p:tgtEl>
                      <p:spTgt spid="36"/>
                    </p:tgtEl>
                  </p:cond>
                </p:stCondLst>
                <p:endSync evt="end" delay="0">
                  <p:rtn val="all"/>
                </p:endSync>
                <p:childTnLst>
                  <p:par>
                    <p:cTn id="51" fill="hold">
                      <p:stCondLst>
                        <p:cond delay="0"/>
                      </p:stCondLst>
                      <p:childTnLst>
                        <p:par>
                          <p:cTn id="52" fill="hold">
                            <p:stCondLst>
                              <p:cond delay="0"/>
                            </p:stCondLst>
                            <p:childTnLst>
                              <p:par>
                                <p:cTn id="53" presetID="10" presetClass="exit" presetSubtype="0" fill="hold" grpId="0" nodeType="clickEffect">
                                  <p:stCondLst>
                                    <p:cond delay="0"/>
                                  </p:stCondLst>
                                  <p:childTnLst>
                                    <p:animEffect transition="out" filter="fade">
                                      <p:cBhvr>
                                        <p:cTn id="54" dur="2000"/>
                                        <p:tgtEl>
                                          <p:spTgt spid="36"/>
                                        </p:tgtEl>
                                      </p:cBhvr>
                                    </p:animEffect>
                                    <p:set>
                                      <p:cBhvr>
                                        <p:cTn id="55" dur="1" fill="hold">
                                          <p:stCondLst>
                                            <p:cond delay="1999"/>
                                          </p:stCondLst>
                                        </p:cTn>
                                        <p:tgtEl>
                                          <p:spTgt spid="36"/>
                                        </p:tgtEl>
                                        <p:attrNameLst>
                                          <p:attrName>style.visibility</p:attrName>
                                        </p:attrNameLst>
                                      </p:cBhvr>
                                      <p:to>
                                        <p:strVal val="hidden"/>
                                      </p:to>
                                    </p:set>
                                  </p:childTnLst>
                                  <p:subTnLst>
                                    <p:audio>
                                      <p:cMediaNode>
                                        <p:cTn display="0" masterRel="sameClick">
                                          <p:stCondLst>
                                            <p:cond evt="begin" delay="0">
                                              <p:tn val="5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6"/>
                  </p:tgtEl>
                </p:cond>
              </p:nextCondLst>
            </p:seq>
            <p:seq concurrent="1" nextAc="seek">
              <p:cTn id="56" restart="whenNotActive" fill="hold" evtFilter="cancelBubble" nodeType="interactiveSeq">
                <p:stCondLst>
                  <p:cond evt="onClick" delay="0">
                    <p:tgtEl>
                      <p:spTgt spid="39"/>
                    </p:tgtEl>
                  </p:cond>
                </p:stCondLst>
                <p:endSync evt="end" delay="0">
                  <p:rtn val="all"/>
                </p:endSync>
                <p:childTnLst>
                  <p:par>
                    <p:cTn id="57" fill="hold">
                      <p:stCondLst>
                        <p:cond delay="0"/>
                      </p:stCondLst>
                      <p:childTnLst>
                        <p:par>
                          <p:cTn id="58" fill="hold">
                            <p:stCondLst>
                              <p:cond delay="0"/>
                            </p:stCondLst>
                            <p:childTnLst>
                              <p:par>
                                <p:cTn id="59" presetID="10" presetClass="exit" presetSubtype="0" fill="hold" grpId="0" nodeType="clickEffect">
                                  <p:stCondLst>
                                    <p:cond delay="0"/>
                                  </p:stCondLst>
                                  <p:childTnLst>
                                    <p:animEffect transition="out" filter="fade">
                                      <p:cBhvr>
                                        <p:cTn id="60" dur="2000"/>
                                        <p:tgtEl>
                                          <p:spTgt spid="39"/>
                                        </p:tgtEl>
                                      </p:cBhvr>
                                    </p:animEffect>
                                    <p:set>
                                      <p:cBhvr>
                                        <p:cTn id="61" dur="1" fill="hold">
                                          <p:stCondLst>
                                            <p:cond delay="1999"/>
                                          </p:stCondLst>
                                        </p:cTn>
                                        <p:tgtEl>
                                          <p:spTgt spid="39"/>
                                        </p:tgtEl>
                                        <p:attrNameLst>
                                          <p:attrName>style.visibility</p:attrName>
                                        </p:attrNameLst>
                                      </p:cBhvr>
                                      <p:to>
                                        <p:strVal val="hidden"/>
                                      </p:to>
                                    </p:set>
                                  </p:childTnLst>
                                  <p:subTnLst>
                                    <p:audio>
                                      <p:cMediaNode>
                                        <p:cTn display="0" masterRel="sameClick">
                                          <p:stCondLst>
                                            <p:cond evt="begin" delay="0">
                                              <p:tn val="5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9"/>
                  </p:tgtEl>
                </p:cond>
              </p:nextCondLst>
            </p:seq>
            <p:seq concurrent="1" nextAc="seek">
              <p:cTn id="62" restart="whenNotActive" fill="hold" evtFilter="cancelBubble" nodeType="interactiveSeq">
                <p:stCondLst>
                  <p:cond evt="onClick" delay="0">
                    <p:tgtEl>
                      <p:spTgt spid="38"/>
                    </p:tgtEl>
                  </p:cond>
                </p:stCondLst>
                <p:endSync evt="end" delay="0">
                  <p:rtn val="all"/>
                </p:endSync>
                <p:childTnLst>
                  <p:par>
                    <p:cTn id="63" fill="hold">
                      <p:stCondLst>
                        <p:cond delay="0"/>
                      </p:stCondLst>
                      <p:childTnLst>
                        <p:par>
                          <p:cTn id="64" fill="hold">
                            <p:stCondLst>
                              <p:cond delay="0"/>
                            </p:stCondLst>
                            <p:childTnLst>
                              <p:par>
                                <p:cTn id="65" presetID="10" presetClass="exit" presetSubtype="0" fill="hold" grpId="0" nodeType="clickEffect">
                                  <p:stCondLst>
                                    <p:cond delay="0"/>
                                  </p:stCondLst>
                                  <p:childTnLst>
                                    <p:animEffect transition="out" filter="fade">
                                      <p:cBhvr>
                                        <p:cTn id="66" dur="2000"/>
                                        <p:tgtEl>
                                          <p:spTgt spid="38"/>
                                        </p:tgtEl>
                                      </p:cBhvr>
                                    </p:animEffect>
                                    <p:set>
                                      <p:cBhvr>
                                        <p:cTn id="67" dur="1" fill="hold">
                                          <p:stCondLst>
                                            <p:cond delay="1999"/>
                                          </p:stCondLst>
                                        </p:cTn>
                                        <p:tgtEl>
                                          <p:spTgt spid="38"/>
                                        </p:tgtEl>
                                        <p:attrNameLst>
                                          <p:attrName>style.visibility</p:attrName>
                                        </p:attrNameLst>
                                      </p:cBhvr>
                                      <p:to>
                                        <p:strVal val="hidden"/>
                                      </p:to>
                                    </p:set>
                                  </p:childTnLst>
                                  <p:subTnLst>
                                    <p:audio>
                                      <p:cMediaNode>
                                        <p:cTn display="0" masterRel="sameClick">
                                          <p:stCondLst>
                                            <p:cond evt="begin" delay="0">
                                              <p:tn val="6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8"/>
                  </p:tgtEl>
                </p:cond>
              </p:nextCondLst>
            </p:seq>
            <p:seq concurrent="1" nextAc="seek">
              <p:cTn id="68" restart="whenNotActive" fill="hold" evtFilter="cancelBubble" nodeType="interactiveSeq">
                <p:stCondLst>
                  <p:cond evt="onClick" delay="0">
                    <p:tgtEl>
                      <p:spTgt spid="33"/>
                    </p:tgtEl>
                  </p:cond>
                </p:stCondLst>
                <p:endSync evt="end" delay="0">
                  <p:rtn val="all"/>
                </p:endSync>
                <p:childTnLst>
                  <p:par>
                    <p:cTn id="69" fill="hold">
                      <p:stCondLst>
                        <p:cond delay="0"/>
                      </p:stCondLst>
                      <p:childTnLst>
                        <p:par>
                          <p:cTn id="70" fill="hold">
                            <p:stCondLst>
                              <p:cond delay="0"/>
                            </p:stCondLst>
                            <p:childTnLst>
                              <p:par>
                                <p:cTn id="71" presetID="10" presetClass="exit" presetSubtype="0" fill="hold" grpId="0" nodeType="clickEffect">
                                  <p:stCondLst>
                                    <p:cond delay="0"/>
                                  </p:stCondLst>
                                  <p:childTnLst>
                                    <p:animEffect transition="out" filter="fade">
                                      <p:cBhvr>
                                        <p:cTn id="72" dur="2000"/>
                                        <p:tgtEl>
                                          <p:spTgt spid="33"/>
                                        </p:tgtEl>
                                      </p:cBhvr>
                                    </p:animEffect>
                                    <p:set>
                                      <p:cBhvr>
                                        <p:cTn id="73" dur="1" fill="hold">
                                          <p:stCondLst>
                                            <p:cond delay="1999"/>
                                          </p:stCondLst>
                                        </p:cTn>
                                        <p:tgtEl>
                                          <p:spTgt spid="33"/>
                                        </p:tgtEl>
                                        <p:attrNameLst>
                                          <p:attrName>style.visibility</p:attrName>
                                        </p:attrNameLst>
                                      </p:cBhvr>
                                      <p:to>
                                        <p:strVal val="hidden"/>
                                      </p:to>
                                    </p:set>
                                  </p:childTnLst>
                                  <p:subTnLst>
                                    <p:audio>
                                      <p:cMediaNode>
                                        <p:cTn display="0" masterRel="sameClick">
                                          <p:stCondLst>
                                            <p:cond evt="begin" delay="0">
                                              <p:tn val="7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3"/>
                  </p:tgtEl>
                </p:cond>
              </p:nextCondLst>
            </p:seq>
            <p:seq concurrent="1" nextAc="seek">
              <p:cTn id="74" restart="whenNotActive" fill="hold" evtFilter="cancelBubble" nodeType="interactiveSeq">
                <p:stCondLst>
                  <p:cond evt="onClick" delay="0">
                    <p:tgtEl>
                      <p:spTgt spid="32"/>
                    </p:tgtEl>
                  </p:cond>
                </p:stCondLst>
                <p:endSync evt="end" delay="0">
                  <p:rtn val="all"/>
                </p:endSync>
                <p:childTnLst>
                  <p:par>
                    <p:cTn id="75" fill="hold">
                      <p:stCondLst>
                        <p:cond delay="0"/>
                      </p:stCondLst>
                      <p:childTnLst>
                        <p:par>
                          <p:cTn id="76" fill="hold">
                            <p:stCondLst>
                              <p:cond delay="0"/>
                            </p:stCondLst>
                            <p:childTnLst>
                              <p:par>
                                <p:cTn id="77" presetID="10" presetClass="exit" presetSubtype="0" fill="hold" grpId="0" nodeType="clickEffect">
                                  <p:stCondLst>
                                    <p:cond delay="0"/>
                                  </p:stCondLst>
                                  <p:childTnLst>
                                    <p:animEffect transition="out" filter="fade">
                                      <p:cBhvr>
                                        <p:cTn id="78" dur="2000"/>
                                        <p:tgtEl>
                                          <p:spTgt spid="32"/>
                                        </p:tgtEl>
                                      </p:cBhvr>
                                    </p:animEffect>
                                    <p:set>
                                      <p:cBhvr>
                                        <p:cTn id="79" dur="1" fill="hold">
                                          <p:stCondLst>
                                            <p:cond delay="1999"/>
                                          </p:stCondLst>
                                        </p:cTn>
                                        <p:tgtEl>
                                          <p:spTgt spid="32"/>
                                        </p:tgtEl>
                                        <p:attrNameLst>
                                          <p:attrName>style.visibility</p:attrName>
                                        </p:attrNameLst>
                                      </p:cBhvr>
                                      <p:to>
                                        <p:strVal val="hidden"/>
                                      </p:to>
                                    </p:set>
                                  </p:childTnLst>
                                  <p:subTnLst>
                                    <p:audio>
                                      <p:cMediaNode>
                                        <p:cTn display="0" masterRel="sameClick">
                                          <p:stCondLst>
                                            <p:cond evt="begin" delay="0">
                                              <p:tn val="7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2"/>
                  </p:tgtEl>
                </p:cond>
              </p:nextCondLst>
            </p:seq>
            <p:seq concurrent="1" nextAc="seek">
              <p:cTn id="80" restart="whenNotActive" fill="hold" evtFilter="cancelBubble" nodeType="interactiveSeq">
                <p:stCondLst>
                  <p:cond evt="onClick" delay="0">
                    <p:tgtEl>
                      <p:spTgt spid="31"/>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2000"/>
                                        <p:tgtEl>
                                          <p:spTgt spid="31"/>
                                        </p:tgtEl>
                                      </p:cBhvr>
                                    </p:animEffect>
                                    <p:set>
                                      <p:cBhvr>
                                        <p:cTn id="85" dur="1" fill="hold">
                                          <p:stCondLst>
                                            <p:cond delay="1999"/>
                                          </p:stCondLst>
                                        </p:cTn>
                                        <p:tgtEl>
                                          <p:spTgt spid="31"/>
                                        </p:tgtEl>
                                        <p:attrNameLst>
                                          <p:attrName>style.visibility</p:attrName>
                                        </p:attrNameLst>
                                      </p:cBhvr>
                                      <p:to>
                                        <p:strVal val="hidden"/>
                                      </p:to>
                                    </p:set>
                                  </p:childTnLst>
                                  <p:subTnLst>
                                    <p:audio>
                                      <p:cMediaNode>
                                        <p:cTn display="0" masterRel="sameClick">
                                          <p:stCondLst>
                                            <p:cond evt="begin" delay="0">
                                              <p:tn val="8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1"/>
                  </p:tgtEl>
                </p:cond>
              </p:nextCondLst>
            </p:seq>
            <p:seq concurrent="1" nextAc="seek">
              <p:cTn id="86" restart="whenNotActive" fill="hold" evtFilter="cancelBubble" nodeType="interactiveSeq">
                <p:stCondLst>
                  <p:cond evt="onClick" delay="0">
                    <p:tgtEl>
                      <p:spTgt spid="34"/>
                    </p:tgtEl>
                  </p:cond>
                </p:stCondLst>
                <p:endSync evt="end" delay="0">
                  <p:rtn val="all"/>
                </p:endSync>
                <p:childTnLst>
                  <p:par>
                    <p:cTn id="87" fill="hold">
                      <p:stCondLst>
                        <p:cond delay="0"/>
                      </p:stCondLst>
                      <p:childTnLst>
                        <p:par>
                          <p:cTn id="88" fill="hold">
                            <p:stCondLst>
                              <p:cond delay="0"/>
                            </p:stCondLst>
                            <p:childTnLst>
                              <p:par>
                                <p:cTn id="89" presetID="10" presetClass="exit" presetSubtype="0" fill="hold" grpId="0" nodeType="clickEffect">
                                  <p:stCondLst>
                                    <p:cond delay="0"/>
                                  </p:stCondLst>
                                  <p:childTnLst>
                                    <p:animEffect transition="out" filter="fade">
                                      <p:cBhvr>
                                        <p:cTn id="90" dur="2000"/>
                                        <p:tgtEl>
                                          <p:spTgt spid="34"/>
                                        </p:tgtEl>
                                      </p:cBhvr>
                                    </p:animEffect>
                                    <p:set>
                                      <p:cBhvr>
                                        <p:cTn id="91" dur="1" fill="hold">
                                          <p:stCondLst>
                                            <p:cond delay="1999"/>
                                          </p:stCondLst>
                                        </p:cTn>
                                        <p:tgtEl>
                                          <p:spTgt spid="34"/>
                                        </p:tgtEl>
                                        <p:attrNameLst>
                                          <p:attrName>style.visibility</p:attrName>
                                        </p:attrNameLst>
                                      </p:cBhvr>
                                      <p:to>
                                        <p:strVal val="hidden"/>
                                      </p:to>
                                    </p:set>
                                  </p:childTnLst>
                                  <p:subTnLst>
                                    <p:audio>
                                      <p:cMediaNode>
                                        <p:cTn display="0" masterRel="sameClick">
                                          <p:stCondLst>
                                            <p:cond evt="begin" delay="0">
                                              <p:tn val="8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4"/>
                  </p:tgtEl>
                </p:cond>
              </p:nextCondLst>
            </p:seq>
            <p:seq concurrent="1" nextAc="seek">
              <p:cTn id="92" restart="whenNotActive" fill="hold" evtFilter="cancelBubble" nodeType="interactiveSeq">
                <p:stCondLst>
                  <p:cond evt="onClick" delay="0">
                    <p:tgtEl>
                      <p:spTgt spid="30"/>
                    </p:tgtEl>
                  </p:cond>
                </p:stCondLst>
                <p:endSync evt="end" delay="0">
                  <p:rtn val="all"/>
                </p:endSync>
                <p:childTnLst>
                  <p:par>
                    <p:cTn id="93" fill="hold">
                      <p:stCondLst>
                        <p:cond delay="0"/>
                      </p:stCondLst>
                      <p:childTnLst>
                        <p:par>
                          <p:cTn id="94" fill="hold">
                            <p:stCondLst>
                              <p:cond delay="0"/>
                            </p:stCondLst>
                            <p:childTnLst>
                              <p:par>
                                <p:cTn id="95" presetID="10" presetClass="exit" presetSubtype="0" fill="hold" grpId="0" nodeType="clickEffect">
                                  <p:stCondLst>
                                    <p:cond delay="0"/>
                                  </p:stCondLst>
                                  <p:childTnLst>
                                    <p:animEffect transition="out" filter="fade">
                                      <p:cBhvr>
                                        <p:cTn id="96" dur="2000"/>
                                        <p:tgtEl>
                                          <p:spTgt spid="30"/>
                                        </p:tgtEl>
                                      </p:cBhvr>
                                    </p:animEffect>
                                    <p:set>
                                      <p:cBhvr>
                                        <p:cTn id="97" dur="1" fill="hold">
                                          <p:stCondLst>
                                            <p:cond delay="1999"/>
                                          </p:stCondLst>
                                        </p:cTn>
                                        <p:tgtEl>
                                          <p:spTgt spid="30"/>
                                        </p:tgtEl>
                                        <p:attrNameLst>
                                          <p:attrName>style.visibility</p:attrName>
                                        </p:attrNameLst>
                                      </p:cBhvr>
                                      <p:to>
                                        <p:strVal val="hidden"/>
                                      </p:to>
                                    </p:set>
                                  </p:childTnLst>
                                  <p:subTnLst>
                                    <p:audio>
                                      <p:cMediaNode>
                                        <p:cTn display="0" masterRel="sameClick">
                                          <p:stCondLst>
                                            <p:cond evt="begin" delay="0">
                                              <p:tn val="9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30"/>
                  </p:tgtEl>
                </p:cond>
              </p:nextCondLst>
            </p:seq>
            <p:seq concurrent="1" nextAc="seek">
              <p:cTn id="98" restart="whenNotActive" fill="hold" evtFilter="cancelBubble" nodeType="interactiveSeq">
                <p:stCondLst>
                  <p:cond evt="onClick" delay="0">
                    <p:tgtEl>
                      <p:spTgt spid="24"/>
                    </p:tgtEl>
                  </p:cond>
                </p:stCondLst>
                <p:endSync evt="end" delay="0">
                  <p:rtn val="all"/>
                </p:endSync>
                <p:childTnLst>
                  <p:par>
                    <p:cTn id="99" fill="hold">
                      <p:stCondLst>
                        <p:cond delay="0"/>
                      </p:stCondLst>
                      <p:childTnLst>
                        <p:par>
                          <p:cTn id="100" fill="hold">
                            <p:stCondLst>
                              <p:cond delay="0"/>
                            </p:stCondLst>
                            <p:childTnLst>
                              <p:par>
                                <p:cTn id="101" presetID="10" presetClass="exit" presetSubtype="0" fill="hold" grpId="0" nodeType="clickEffect">
                                  <p:stCondLst>
                                    <p:cond delay="0"/>
                                  </p:stCondLst>
                                  <p:childTnLst>
                                    <p:animEffect transition="out" filter="fade">
                                      <p:cBhvr>
                                        <p:cTn id="102" dur="2000"/>
                                        <p:tgtEl>
                                          <p:spTgt spid="24"/>
                                        </p:tgtEl>
                                      </p:cBhvr>
                                    </p:animEffect>
                                    <p:set>
                                      <p:cBhvr>
                                        <p:cTn id="103" dur="1" fill="hold">
                                          <p:stCondLst>
                                            <p:cond delay="1999"/>
                                          </p:stCondLst>
                                        </p:cTn>
                                        <p:tgtEl>
                                          <p:spTgt spid="24"/>
                                        </p:tgtEl>
                                        <p:attrNameLst>
                                          <p:attrName>style.visibility</p:attrName>
                                        </p:attrNameLst>
                                      </p:cBhvr>
                                      <p:to>
                                        <p:strVal val="hidden"/>
                                      </p:to>
                                    </p:set>
                                  </p:childTnLst>
                                  <p:subTnLst>
                                    <p:audio>
                                      <p:cMediaNode>
                                        <p:cTn display="0" masterRel="sameClick">
                                          <p:stCondLst>
                                            <p:cond evt="begin" delay="0">
                                              <p:tn val="10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4"/>
                  </p:tgtEl>
                </p:cond>
              </p:nextCondLst>
            </p:seq>
            <p:seq concurrent="1" nextAc="seek">
              <p:cTn id="104" restart="whenNotActive" fill="hold" evtFilter="cancelBubble" nodeType="interactiveSeq">
                <p:stCondLst>
                  <p:cond evt="onClick" delay="0">
                    <p:tgtEl>
                      <p:spTgt spid="25"/>
                    </p:tgtEl>
                  </p:cond>
                </p:stCondLst>
                <p:endSync evt="end" delay="0">
                  <p:rtn val="all"/>
                </p:endSync>
                <p:childTnLst>
                  <p:par>
                    <p:cTn id="105" fill="hold">
                      <p:stCondLst>
                        <p:cond delay="0"/>
                      </p:stCondLst>
                      <p:childTnLst>
                        <p:par>
                          <p:cTn id="106" fill="hold">
                            <p:stCondLst>
                              <p:cond delay="0"/>
                            </p:stCondLst>
                            <p:childTnLst>
                              <p:par>
                                <p:cTn id="107" presetID="10" presetClass="exit" presetSubtype="0" fill="hold" grpId="0" nodeType="clickEffect">
                                  <p:stCondLst>
                                    <p:cond delay="0"/>
                                  </p:stCondLst>
                                  <p:childTnLst>
                                    <p:animEffect transition="out" filter="fade">
                                      <p:cBhvr>
                                        <p:cTn id="108" dur="2000"/>
                                        <p:tgtEl>
                                          <p:spTgt spid="25"/>
                                        </p:tgtEl>
                                      </p:cBhvr>
                                    </p:animEffect>
                                    <p:set>
                                      <p:cBhvr>
                                        <p:cTn id="109" dur="1" fill="hold">
                                          <p:stCondLst>
                                            <p:cond delay="1999"/>
                                          </p:stCondLst>
                                        </p:cTn>
                                        <p:tgtEl>
                                          <p:spTgt spid="25"/>
                                        </p:tgtEl>
                                        <p:attrNameLst>
                                          <p:attrName>style.visibility</p:attrName>
                                        </p:attrNameLst>
                                      </p:cBhvr>
                                      <p:to>
                                        <p:strVal val="hidden"/>
                                      </p:to>
                                    </p:set>
                                  </p:childTnLst>
                                  <p:subTnLst>
                                    <p:audio>
                                      <p:cMediaNode>
                                        <p:cTn display="0" masterRel="sameClick">
                                          <p:stCondLst>
                                            <p:cond evt="begin" delay="0">
                                              <p:tn val="10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5"/>
                  </p:tgtEl>
                </p:cond>
              </p:nextCondLst>
            </p:seq>
            <p:seq concurrent="1" nextAc="seek">
              <p:cTn id="110" restart="whenNotActive" fill="hold" evtFilter="cancelBubble" nodeType="interactiveSeq">
                <p:stCondLst>
                  <p:cond evt="onClick" delay="0">
                    <p:tgtEl>
                      <p:spTgt spid="26"/>
                    </p:tgtEl>
                  </p:cond>
                </p:stCondLst>
                <p:endSync evt="end" delay="0">
                  <p:rtn val="all"/>
                </p:endSync>
                <p:childTnLst>
                  <p:par>
                    <p:cTn id="111" fill="hold">
                      <p:stCondLst>
                        <p:cond delay="0"/>
                      </p:stCondLst>
                      <p:childTnLst>
                        <p:par>
                          <p:cTn id="112" fill="hold">
                            <p:stCondLst>
                              <p:cond delay="0"/>
                            </p:stCondLst>
                            <p:childTnLst>
                              <p:par>
                                <p:cTn id="113" presetID="10" presetClass="exit" presetSubtype="0" fill="hold" grpId="0" nodeType="clickEffect">
                                  <p:stCondLst>
                                    <p:cond delay="0"/>
                                  </p:stCondLst>
                                  <p:childTnLst>
                                    <p:animEffect transition="out" filter="fade">
                                      <p:cBhvr>
                                        <p:cTn id="114" dur="2000"/>
                                        <p:tgtEl>
                                          <p:spTgt spid="26"/>
                                        </p:tgtEl>
                                      </p:cBhvr>
                                    </p:animEffect>
                                    <p:set>
                                      <p:cBhvr>
                                        <p:cTn id="115" dur="1" fill="hold">
                                          <p:stCondLst>
                                            <p:cond delay="1999"/>
                                          </p:stCondLst>
                                        </p:cTn>
                                        <p:tgtEl>
                                          <p:spTgt spid="26"/>
                                        </p:tgtEl>
                                        <p:attrNameLst>
                                          <p:attrName>style.visibility</p:attrName>
                                        </p:attrNameLst>
                                      </p:cBhvr>
                                      <p:to>
                                        <p:strVal val="hidden"/>
                                      </p:to>
                                    </p:set>
                                  </p:childTnLst>
                                  <p:subTnLst>
                                    <p:audio>
                                      <p:cMediaNode>
                                        <p:cTn display="0" masterRel="sameClick">
                                          <p:stCondLst>
                                            <p:cond evt="begin" delay="0">
                                              <p:tn val="11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6"/>
                  </p:tgtEl>
                </p:cond>
              </p:nextCondLst>
            </p:seq>
            <p:seq concurrent="1" nextAc="seek">
              <p:cTn id="116" restart="whenNotActive" fill="hold" evtFilter="cancelBubble" nodeType="interactiveSeq">
                <p:stCondLst>
                  <p:cond evt="onClick" delay="0">
                    <p:tgtEl>
                      <p:spTgt spid="27"/>
                    </p:tgtEl>
                  </p:cond>
                </p:stCondLst>
                <p:endSync evt="end" delay="0">
                  <p:rtn val="all"/>
                </p:endSync>
                <p:childTnLst>
                  <p:par>
                    <p:cTn id="117" fill="hold">
                      <p:stCondLst>
                        <p:cond delay="0"/>
                      </p:stCondLst>
                      <p:childTnLst>
                        <p:par>
                          <p:cTn id="118" fill="hold">
                            <p:stCondLst>
                              <p:cond delay="0"/>
                            </p:stCondLst>
                            <p:childTnLst>
                              <p:par>
                                <p:cTn id="119" presetID="10" presetClass="exit" presetSubtype="0" fill="hold" grpId="0" nodeType="clickEffect">
                                  <p:stCondLst>
                                    <p:cond delay="0"/>
                                  </p:stCondLst>
                                  <p:childTnLst>
                                    <p:animEffect transition="out" filter="fade">
                                      <p:cBhvr>
                                        <p:cTn id="120" dur="2000"/>
                                        <p:tgtEl>
                                          <p:spTgt spid="27"/>
                                        </p:tgtEl>
                                      </p:cBhvr>
                                    </p:animEffect>
                                    <p:set>
                                      <p:cBhvr>
                                        <p:cTn id="121" dur="1" fill="hold">
                                          <p:stCondLst>
                                            <p:cond delay="1999"/>
                                          </p:stCondLst>
                                        </p:cTn>
                                        <p:tgtEl>
                                          <p:spTgt spid="27"/>
                                        </p:tgtEl>
                                        <p:attrNameLst>
                                          <p:attrName>style.visibility</p:attrName>
                                        </p:attrNameLst>
                                      </p:cBhvr>
                                      <p:to>
                                        <p:strVal val="hidden"/>
                                      </p:to>
                                    </p:set>
                                  </p:childTnLst>
                                  <p:subTnLst>
                                    <p:audio>
                                      <p:cMediaNode>
                                        <p:cTn display="0" masterRel="sameClick">
                                          <p:stCondLst>
                                            <p:cond evt="begin" delay="0">
                                              <p:tn val="11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7"/>
                  </p:tgtEl>
                </p:cond>
              </p:nextCondLst>
            </p:seq>
            <p:seq concurrent="1" nextAc="seek">
              <p:cTn id="122" restart="whenNotActive" fill="hold" evtFilter="cancelBubble" nodeType="interactiveSeq">
                <p:stCondLst>
                  <p:cond evt="onClick" delay="0">
                    <p:tgtEl>
                      <p:spTgt spid="19"/>
                    </p:tgtEl>
                  </p:cond>
                </p:stCondLst>
                <p:endSync evt="end" delay="0">
                  <p:rtn val="all"/>
                </p:endSync>
                <p:childTnLst>
                  <p:par>
                    <p:cTn id="123" fill="hold">
                      <p:stCondLst>
                        <p:cond delay="0"/>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2000"/>
                                        <p:tgtEl>
                                          <p:spTgt spid="19"/>
                                        </p:tgtEl>
                                      </p:cBhvr>
                                    </p:animEffect>
                                    <p:set>
                                      <p:cBhvr>
                                        <p:cTn id="127" dur="1" fill="hold">
                                          <p:stCondLst>
                                            <p:cond delay="1999"/>
                                          </p:stCondLst>
                                        </p:cTn>
                                        <p:tgtEl>
                                          <p:spTgt spid="19"/>
                                        </p:tgtEl>
                                        <p:attrNameLst>
                                          <p:attrName>style.visibility</p:attrName>
                                        </p:attrNameLst>
                                      </p:cBhvr>
                                      <p:to>
                                        <p:strVal val="hidden"/>
                                      </p:to>
                                    </p:set>
                                  </p:childTnLst>
                                  <p:subTnLst>
                                    <p:audio>
                                      <p:cMediaNode>
                                        <p:cTn display="0" masterRel="sameClick">
                                          <p:stCondLst>
                                            <p:cond evt="begin" delay="0">
                                              <p:tn val="12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9"/>
                  </p:tgtEl>
                </p:cond>
              </p:nextCondLst>
            </p:seq>
            <p:seq concurrent="1" nextAc="seek">
              <p:cTn id="128" restart="whenNotActive" fill="hold" evtFilter="cancelBubble" nodeType="interactiveSeq">
                <p:stCondLst>
                  <p:cond evt="onClick" delay="0">
                    <p:tgtEl>
                      <p:spTgt spid="21"/>
                    </p:tgtEl>
                  </p:cond>
                </p:stCondLst>
                <p:endSync evt="end" delay="0">
                  <p:rtn val="all"/>
                </p:endSync>
                <p:childTnLst>
                  <p:par>
                    <p:cTn id="129" fill="hold">
                      <p:stCondLst>
                        <p:cond delay="0"/>
                      </p:stCondLst>
                      <p:childTnLst>
                        <p:par>
                          <p:cTn id="130" fill="hold">
                            <p:stCondLst>
                              <p:cond delay="0"/>
                            </p:stCondLst>
                            <p:childTnLst>
                              <p:par>
                                <p:cTn id="131" presetID="10" presetClass="exit" presetSubtype="0" fill="hold" grpId="0" nodeType="clickEffect">
                                  <p:stCondLst>
                                    <p:cond delay="0"/>
                                  </p:stCondLst>
                                  <p:childTnLst>
                                    <p:animEffect transition="out" filter="fade">
                                      <p:cBhvr>
                                        <p:cTn id="132" dur="2000"/>
                                        <p:tgtEl>
                                          <p:spTgt spid="21"/>
                                        </p:tgtEl>
                                      </p:cBhvr>
                                    </p:animEffect>
                                    <p:set>
                                      <p:cBhvr>
                                        <p:cTn id="133" dur="1" fill="hold">
                                          <p:stCondLst>
                                            <p:cond delay="1999"/>
                                          </p:stCondLst>
                                        </p:cTn>
                                        <p:tgtEl>
                                          <p:spTgt spid="21"/>
                                        </p:tgtEl>
                                        <p:attrNameLst>
                                          <p:attrName>style.visibility</p:attrName>
                                        </p:attrNameLst>
                                      </p:cBhvr>
                                      <p:to>
                                        <p:strVal val="hidden"/>
                                      </p:to>
                                    </p:set>
                                  </p:childTnLst>
                                  <p:subTnLst>
                                    <p:audio>
                                      <p:cMediaNode>
                                        <p:cTn display="0" masterRel="sameClick">
                                          <p:stCondLst>
                                            <p:cond evt="begin" delay="0">
                                              <p:tn val="13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1"/>
                  </p:tgtEl>
                </p:cond>
              </p:nextCondLst>
            </p:seq>
            <p:seq concurrent="1" nextAc="seek">
              <p:cTn id="134" restart="whenNotActive" fill="hold" evtFilter="cancelBubble" nodeType="interactiveSeq">
                <p:stCondLst>
                  <p:cond evt="onClick" delay="0">
                    <p:tgtEl>
                      <p:spTgt spid="20"/>
                    </p:tgtEl>
                  </p:cond>
                </p:stCondLst>
                <p:endSync evt="end" delay="0">
                  <p:rtn val="all"/>
                </p:endSync>
                <p:childTnLst>
                  <p:par>
                    <p:cTn id="135" fill="hold">
                      <p:stCondLst>
                        <p:cond delay="0"/>
                      </p:stCondLst>
                      <p:childTnLst>
                        <p:par>
                          <p:cTn id="136" fill="hold">
                            <p:stCondLst>
                              <p:cond delay="0"/>
                            </p:stCondLst>
                            <p:childTnLst>
                              <p:par>
                                <p:cTn id="137" presetID="10" presetClass="exit" presetSubtype="0" fill="hold" grpId="0" nodeType="clickEffect">
                                  <p:stCondLst>
                                    <p:cond delay="0"/>
                                  </p:stCondLst>
                                  <p:childTnLst>
                                    <p:animEffect transition="out" filter="fade">
                                      <p:cBhvr>
                                        <p:cTn id="138" dur="2000"/>
                                        <p:tgtEl>
                                          <p:spTgt spid="20"/>
                                        </p:tgtEl>
                                      </p:cBhvr>
                                    </p:animEffect>
                                    <p:set>
                                      <p:cBhvr>
                                        <p:cTn id="139" dur="1" fill="hold">
                                          <p:stCondLst>
                                            <p:cond delay="1999"/>
                                          </p:stCondLst>
                                        </p:cTn>
                                        <p:tgtEl>
                                          <p:spTgt spid="20"/>
                                        </p:tgtEl>
                                        <p:attrNameLst>
                                          <p:attrName>style.visibility</p:attrName>
                                        </p:attrNameLst>
                                      </p:cBhvr>
                                      <p:to>
                                        <p:strVal val="hidden"/>
                                      </p:to>
                                    </p:set>
                                  </p:childTnLst>
                                  <p:subTnLst>
                                    <p:audio>
                                      <p:cMediaNode>
                                        <p:cTn display="0" masterRel="sameClick">
                                          <p:stCondLst>
                                            <p:cond evt="begin" delay="0">
                                              <p:tn val="13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0"/>
                  </p:tgtEl>
                </p:cond>
              </p:nextCondLst>
            </p:seq>
            <p:seq concurrent="1" nextAc="seek">
              <p:cTn id="140" restart="whenNotActive" fill="hold" evtFilter="cancelBubble" nodeType="interactiveSeq">
                <p:stCondLst>
                  <p:cond evt="onClick" delay="0">
                    <p:tgtEl>
                      <p:spTgt spid="18"/>
                    </p:tgtEl>
                  </p:cond>
                </p:stCondLst>
                <p:endSync evt="end" delay="0">
                  <p:rtn val="all"/>
                </p:endSync>
                <p:childTnLst>
                  <p:par>
                    <p:cTn id="141" fill="hold">
                      <p:stCondLst>
                        <p:cond delay="0"/>
                      </p:stCondLst>
                      <p:childTnLst>
                        <p:par>
                          <p:cTn id="142" fill="hold">
                            <p:stCondLst>
                              <p:cond delay="0"/>
                            </p:stCondLst>
                            <p:childTnLst>
                              <p:par>
                                <p:cTn id="143" presetID="10" presetClass="exit" presetSubtype="0" fill="hold" grpId="0" nodeType="clickEffect">
                                  <p:stCondLst>
                                    <p:cond delay="0"/>
                                  </p:stCondLst>
                                  <p:childTnLst>
                                    <p:animEffect transition="out" filter="fade">
                                      <p:cBhvr>
                                        <p:cTn id="144" dur="2000"/>
                                        <p:tgtEl>
                                          <p:spTgt spid="18"/>
                                        </p:tgtEl>
                                      </p:cBhvr>
                                    </p:animEffect>
                                    <p:set>
                                      <p:cBhvr>
                                        <p:cTn id="145" dur="1" fill="hold">
                                          <p:stCondLst>
                                            <p:cond delay="1999"/>
                                          </p:stCondLst>
                                        </p:cTn>
                                        <p:tgtEl>
                                          <p:spTgt spid="18"/>
                                        </p:tgtEl>
                                        <p:attrNameLst>
                                          <p:attrName>style.visibility</p:attrName>
                                        </p:attrNameLst>
                                      </p:cBhvr>
                                      <p:to>
                                        <p:strVal val="hidden"/>
                                      </p:to>
                                    </p:set>
                                  </p:childTnLst>
                                  <p:subTnLst>
                                    <p:audio>
                                      <p:cMediaNode>
                                        <p:cTn display="0" masterRel="sameClick">
                                          <p:stCondLst>
                                            <p:cond evt="begin" delay="0">
                                              <p:tn val="14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8"/>
                  </p:tgtEl>
                </p:cond>
              </p:nextCondLst>
            </p:seq>
            <p:seq concurrent="1" nextAc="seek">
              <p:cTn id="146" restart="whenNotActive" fill="hold" evtFilter="cancelBubble" nodeType="interactiveSeq">
                <p:stCondLst>
                  <p:cond evt="onClick" delay="0">
                    <p:tgtEl>
                      <p:spTgt spid="17"/>
                    </p:tgtEl>
                  </p:cond>
                </p:stCondLst>
                <p:endSync evt="end" delay="0">
                  <p:rtn val="all"/>
                </p:endSync>
                <p:childTnLst>
                  <p:par>
                    <p:cTn id="147" fill="hold">
                      <p:stCondLst>
                        <p:cond delay="0"/>
                      </p:stCondLst>
                      <p:childTnLst>
                        <p:par>
                          <p:cTn id="148" fill="hold">
                            <p:stCondLst>
                              <p:cond delay="0"/>
                            </p:stCondLst>
                            <p:childTnLst>
                              <p:par>
                                <p:cTn id="149" presetID="10" presetClass="exit" presetSubtype="0" fill="hold" grpId="0" nodeType="clickEffect">
                                  <p:stCondLst>
                                    <p:cond delay="0"/>
                                  </p:stCondLst>
                                  <p:childTnLst>
                                    <p:animEffect transition="out" filter="fade">
                                      <p:cBhvr>
                                        <p:cTn id="150" dur="2000"/>
                                        <p:tgtEl>
                                          <p:spTgt spid="17"/>
                                        </p:tgtEl>
                                      </p:cBhvr>
                                    </p:animEffect>
                                    <p:set>
                                      <p:cBhvr>
                                        <p:cTn id="151" dur="1" fill="hold">
                                          <p:stCondLst>
                                            <p:cond delay="1999"/>
                                          </p:stCondLst>
                                        </p:cTn>
                                        <p:tgtEl>
                                          <p:spTgt spid="17"/>
                                        </p:tgtEl>
                                        <p:attrNameLst>
                                          <p:attrName>style.visibility</p:attrName>
                                        </p:attrNameLst>
                                      </p:cBhvr>
                                      <p:to>
                                        <p:strVal val="hidden"/>
                                      </p:to>
                                    </p:set>
                                  </p:childTnLst>
                                  <p:subTnLst>
                                    <p:audio>
                                      <p:cMediaNode>
                                        <p:cTn display="0" masterRel="sameClick">
                                          <p:stCondLst>
                                            <p:cond evt="begin" delay="0">
                                              <p:tn val="14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7"/>
                  </p:tgtEl>
                </p:cond>
              </p:nextCondLst>
            </p:seq>
            <p:seq concurrent="1" nextAc="seek">
              <p:cTn id="152" restart="whenNotActive" fill="hold" evtFilter="cancelBubble" nodeType="interactiveSeq">
                <p:stCondLst>
                  <p:cond evt="onClick" delay="0">
                    <p:tgtEl>
                      <p:spTgt spid="23"/>
                    </p:tgtEl>
                  </p:cond>
                </p:stCondLst>
                <p:endSync evt="end" delay="0">
                  <p:rtn val="all"/>
                </p:endSync>
                <p:childTnLst>
                  <p:par>
                    <p:cTn id="153" fill="hold">
                      <p:stCondLst>
                        <p:cond delay="0"/>
                      </p:stCondLst>
                      <p:childTnLst>
                        <p:par>
                          <p:cTn id="154" fill="hold">
                            <p:stCondLst>
                              <p:cond delay="0"/>
                            </p:stCondLst>
                            <p:childTnLst>
                              <p:par>
                                <p:cTn id="155" presetID="10" presetClass="exit" presetSubtype="0" fill="hold" grpId="0" nodeType="clickEffect">
                                  <p:stCondLst>
                                    <p:cond delay="0"/>
                                  </p:stCondLst>
                                  <p:childTnLst>
                                    <p:animEffect transition="out" filter="fade">
                                      <p:cBhvr>
                                        <p:cTn id="156" dur="2000"/>
                                        <p:tgtEl>
                                          <p:spTgt spid="23"/>
                                        </p:tgtEl>
                                      </p:cBhvr>
                                    </p:animEffect>
                                    <p:set>
                                      <p:cBhvr>
                                        <p:cTn id="157" dur="1" fill="hold">
                                          <p:stCondLst>
                                            <p:cond delay="1999"/>
                                          </p:stCondLst>
                                        </p:cTn>
                                        <p:tgtEl>
                                          <p:spTgt spid="23"/>
                                        </p:tgtEl>
                                        <p:attrNameLst>
                                          <p:attrName>style.visibility</p:attrName>
                                        </p:attrNameLst>
                                      </p:cBhvr>
                                      <p:to>
                                        <p:strVal val="hidden"/>
                                      </p:to>
                                    </p:set>
                                  </p:childTnLst>
                                  <p:subTnLst>
                                    <p:audio>
                                      <p:cMediaNode>
                                        <p:cTn display="0" masterRel="sameClick">
                                          <p:stCondLst>
                                            <p:cond evt="begin" delay="0">
                                              <p:tn val="15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3"/>
                  </p:tgtEl>
                </p:cond>
              </p:nextCondLst>
            </p:seq>
            <p:seq concurrent="1" nextAc="seek">
              <p:cTn id="158" restart="whenNotActive" fill="hold" evtFilter="cancelBubble" nodeType="interactiveSeq">
                <p:stCondLst>
                  <p:cond evt="onClick" delay="0">
                    <p:tgtEl>
                      <p:spTgt spid="29"/>
                    </p:tgtEl>
                  </p:cond>
                </p:stCondLst>
                <p:endSync evt="end" delay="0">
                  <p:rtn val="all"/>
                </p:endSync>
                <p:childTnLst>
                  <p:par>
                    <p:cTn id="159" fill="hold">
                      <p:stCondLst>
                        <p:cond delay="0"/>
                      </p:stCondLst>
                      <p:childTnLst>
                        <p:par>
                          <p:cTn id="160" fill="hold">
                            <p:stCondLst>
                              <p:cond delay="0"/>
                            </p:stCondLst>
                            <p:childTnLst>
                              <p:par>
                                <p:cTn id="161" presetID="10" presetClass="exit" presetSubtype="0" fill="hold" grpId="0" nodeType="clickEffect">
                                  <p:stCondLst>
                                    <p:cond delay="0"/>
                                  </p:stCondLst>
                                  <p:childTnLst>
                                    <p:animEffect transition="out" filter="fade">
                                      <p:cBhvr>
                                        <p:cTn id="162" dur="2000"/>
                                        <p:tgtEl>
                                          <p:spTgt spid="29"/>
                                        </p:tgtEl>
                                      </p:cBhvr>
                                    </p:animEffect>
                                    <p:set>
                                      <p:cBhvr>
                                        <p:cTn id="163" dur="1" fill="hold">
                                          <p:stCondLst>
                                            <p:cond delay="1999"/>
                                          </p:stCondLst>
                                        </p:cTn>
                                        <p:tgtEl>
                                          <p:spTgt spid="29"/>
                                        </p:tgtEl>
                                        <p:attrNameLst>
                                          <p:attrName>style.visibility</p:attrName>
                                        </p:attrNameLst>
                                      </p:cBhvr>
                                      <p:to>
                                        <p:strVal val="hidden"/>
                                      </p:to>
                                    </p:set>
                                  </p:childTnLst>
                                  <p:subTnLst>
                                    <p:audio>
                                      <p:cMediaNode>
                                        <p:cTn display="0" masterRel="sameClick">
                                          <p:stCondLst>
                                            <p:cond evt="begin" delay="0">
                                              <p:tn val="16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9"/>
                  </p:tgtEl>
                </p:cond>
              </p:nextCondLst>
            </p:seq>
            <p:seq concurrent="1" nextAc="seek">
              <p:cTn id="164" restart="whenNotActive" fill="hold" evtFilter="cancelBubble" nodeType="interactiveSeq">
                <p:stCondLst>
                  <p:cond evt="onClick" delay="0">
                    <p:tgtEl>
                      <p:spTgt spid="41"/>
                    </p:tgtEl>
                  </p:cond>
                </p:stCondLst>
                <p:endSync evt="end" delay="0">
                  <p:rtn val="all"/>
                </p:endSync>
                <p:childTnLst>
                  <p:par>
                    <p:cTn id="165" fill="hold">
                      <p:stCondLst>
                        <p:cond delay="0"/>
                      </p:stCondLst>
                      <p:childTnLst>
                        <p:par>
                          <p:cTn id="166" fill="hold">
                            <p:stCondLst>
                              <p:cond delay="0"/>
                            </p:stCondLst>
                            <p:childTnLst>
                              <p:par>
                                <p:cTn id="167" presetID="10" presetClass="exit" presetSubtype="0" fill="hold" grpId="0" nodeType="clickEffect">
                                  <p:stCondLst>
                                    <p:cond delay="0"/>
                                  </p:stCondLst>
                                  <p:childTnLst>
                                    <p:animEffect transition="out" filter="fade">
                                      <p:cBhvr>
                                        <p:cTn id="168" dur="2000"/>
                                        <p:tgtEl>
                                          <p:spTgt spid="41"/>
                                        </p:tgtEl>
                                      </p:cBhvr>
                                    </p:animEffect>
                                    <p:set>
                                      <p:cBhvr>
                                        <p:cTn id="169" dur="1" fill="hold">
                                          <p:stCondLst>
                                            <p:cond delay="1999"/>
                                          </p:stCondLst>
                                        </p:cTn>
                                        <p:tgtEl>
                                          <p:spTgt spid="41"/>
                                        </p:tgtEl>
                                        <p:attrNameLst>
                                          <p:attrName>style.visibility</p:attrName>
                                        </p:attrNameLst>
                                      </p:cBhvr>
                                      <p:to>
                                        <p:strVal val="hidden"/>
                                      </p:to>
                                    </p:set>
                                  </p:childTnLst>
                                  <p:subTnLst>
                                    <p:audio>
                                      <p:cMediaNode>
                                        <p:cTn display="0" masterRel="sameClick">
                                          <p:stCondLst>
                                            <p:cond evt="begin" delay="0">
                                              <p:tn val="16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1"/>
                  </p:tgtEl>
                </p:cond>
              </p:nextCondLst>
            </p:seq>
            <p:seq concurrent="1" nextAc="seek">
              <p:cTn id="170" restart="whenNotActive" fill="hold" evtFilter="cancelBubble" nodeType="interactiveSeq">
                <p:stCondLst>
                  <p:cond evt="onClick" delay="0">
                    <p:tgtEl>
                      <p:spTgt spid="40"/>
                    </p:tgtEl>
                  </p:cond>
                </p:stCondLst>
                <p:endSync evt="end" delay="0">
                  <p:rtn val="all"/>
                </p:endSync>
                <p:childTnLst>
                  <p:par>
                    <p:cTn id="171" fill="hold">
                      <p:stCondLst>
                        <p:cond delay="0"/>
                      </p:stCondLst>
                      <p:childTnLst>
                        <p:par>
                          <p:cTn id="172" fill="hold">
                            <p:stCondLst>
                              <p:cond delay="0"/>
                            </p:stCondLst>
                            <p:childTnLst>
                              <p:par>
                                <p:cTn id="173" presetID="10" presetClass="exit" presetSubtype="0" fill="hold" grpId="0" nodeType="clickEffect">
                                  <p:stCondLst>
                                    <p:cond delay="0"/>
                                  </p:stCondLst>
                                  <p:childTnLst>
                                    <p:animEffect transition="out" filter="fade">
                                      <p:cBhvr>
                                        <p:cTn id="174" dur="2000"/>
                                        <p:tgtEl>
                                          <p:spTgt spid="40"/>
                                        </p:tgtEl>
                                      </p:cBhvr>
                                    </p:animEffect>
                                    <p:set>
                                      <p:cBhvr>
                                        <p:cTn id="175" dur="1" fill="hold">
                                          <p:stCondLst>
                                            <p:cond delay="1999"/>
                                          </p:stCondLst>
                                        </p:cTn>
                                        <p:tgtEl>
                                          <p:spTgt spid="40"/>
                                        </p:tgtEl>
                                        <p:attrNameLst>
                                          <p:attrName>style.visibility</p:attrName>
                                        </p:attrNameLst>
                                      </p:cBhvr>
                                      <p:to>
                                        <p:strVal val="hidden"/>
                                      </p:to>
                                    </p:set>
                                  </p:childTnLst>
                                  <p:subTnLst>
                                    <p:audio>
                                      <p:cMediaNode>
                                        <p:cTn display="0" masterRel="sameClick">
                                          <p:stCondLst>
                                            <p:cond evt="begin" delay="0">
                                              <p:tn val="17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40"/>
                  </p:tgtEl>
                </p:cond>
              </p:nextCondLst>
            </p:seq>
            <p:seq concurrent="1" nextAc="seek">
              <p:cTn id="176" restart="whenNotActive" fill="hold" evtFilter="cancelBubble" nodeType="interactiveSeq">
                <p:stCondLst>
                  <p:cond evt="onClick" delay="0">
                    <p:tgtEl>
                      <p:spTgt spid="13"/>
                    </p:tgtEl>
                  </p:cond>
                </p:stCondLst>
                <p:endSync evt="end" delay="0">
                  <p:rtn val="all"/>
                </p:endSync>
                <p:childTnLst>
                  <p:par>
                    <p:cTn id="177" fill="hold">
                      <p:stCondLst>
                        <p:cond delay="0"/>
                      </p:stCondLst>
                      <p:childTnLst>
                        <p:par>
                          <p:cTn id="178" fill="hold">
                            <p:stCondLst>
                              <p:cond delay="0"/>
                            </p:stCondLst>
                            <p:childTnLst>
                              <p:par>
                                <p:cTn id="179" presetID="10" presetClass="exit" presetSubtype="0" fill="hold" grpId="0" nodeType="clickEffect">
                                  <p:stCondLst>
                                    <p:cond delay="0"/>
                                  </p:stCondLst>
                                  <p:childTnLst>
                                    <p:animEffect transition="out" filter="fade">
                                      <p:cBhvr>
                                        <p:cTn id="180" dur="2000"/>
                                        <p:tgtEl>
                                          <p:spTgt spid="13"/>
                                        </p:tgtEl>
                                      </p:cBhvr>
                                    </p:animEffect>
                                    <p:set>
                                      <p:cBhvr>
                                        <p:cTn id="181" dur="1" fill="hold">
                                          <p:stCondLst>
                                            <p:cond delay="1999"/>
                                          </p:stCondLst>
                                        </p:cTn>
                                        <p:tgtEl>
                                          <p:spTgt spid="13"/>
                                        </p:tgtEl>
                                        <p:attrNameLst>
                                          <p:attrName>style.visibility</p:attrName>
                                        </p:attrNameLst>
                                      </p:cBhvr>
                                      <p:to>
                                        <p:strVal val="hidden"/>
                                      </p:to>
                                    </p:set>
                                  </p:childTnLst>
                                  <p:subTnLst>
                                    <p:audio>
                                      <p:cMediaNode>
                                        <p:cTn display="0" masterRel="sameClick">
                                          <p:stCondLst>
                                            <p:cond evt="begin" delay="0">
                                              <p:tn val="17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3"/>
                  </p:tgtEl>
                </p:cond>
              </p:nextCondLst>
            </p:seq>
            <p:seq concurrent="1" nextAc="seek">
              <p:cTn id="182" restart="whenNotActive" fill="hold" evtFilter="cancelBubble" nodeType="interactiveSeq">
                <p:stCondLst>
                  <p:cond evt="onClick" delay="0">
                    <p:tgtEl>
                      <p:spTgt spid="12"/>
                    </p:tgtEl>
                  </p:cond>
                </p:stCondLst>
                <p:endSync evt="end" delay="0">
                  <p:rtn val="all"/>
                </p:endSync>
                <p:childTnLst>
                  <p:par>
                    <p:cTn id="183" fill="hold">
                      <p:stCondLst>
                        <p:cond delay="0"/>
                      </p:stCondLst>
                      <p:childTnLst>
                        <p:par>
                          <p:cTn id="184" fill="hold">
                            <p:stCondLst>
                              <p:cond delay="0"/>
                            </p:stCondLst>
                            <p:childTnLst>
                              <p:par>
                                <p:cTn id="185" presetID="10" presetClass="exit" presetSubtype="0" fill="hold" grpId="0" nodeType="clickEffect">
                                  <p:stCondLst>
                                    <p:cond delay="0"/>
                                  </p:stCondLst>
                                  <p:childTnLst>
                                    <p:animEffect transition="out" filter="fade">
                                      <p:cBhvr>
                                        <p:cTn id="186" dur="2000"/>
                                        <p:tgtEl>
                                          <p:spTgt spid="12"/>
                                        </p:tgtEl>
                                      </p:cBhvr>
                                    </p:animEffect>
                                    <p:set>
                                      <p:cBhvr>
                                        <p:cTn id="187" dur="1" fill="hold">
                                          <p:stCondLst>
                                            <p:cond delay="1999"/>
                                          </p:stCondLst>
                                        </p:cTn>
                                        <p:tgtEl>
                                          <p:spTgt spid="12"/>
                                        </p:tgtEl>
                                        <p:attrNameLst>
                                          <p:attrName>style.visibility</p:attrName>
                                        </p:attrNameLst>
                                      </p:cBhvr>
                                      <p:to>
                                        <p:strVal val="hidden"/>
                                      </p:to>
                                    </p:set>
                                  </p:childTnLst>
                                  <p:subTnLst>
                                    <p:audio>
                                      <p:cMediaNode>
                                        <p:cTn display="0" masterRel="sameClick">
                                          <p:stCondLst>
                                            <p:cond evt="begin" delay="0">
                                              <p:tn val="18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2"/>
                  </p:tgtEl>
                </p:cond>
              </p:nextCondLst>
            </p:seq>
            <p:seq concurrent="1" nextAc="seek">
              <p:cTn id="188" restart="whenNotActive" fill="hold" evtFilter="cancelBubble" nodeType="interactiveSeq">
                <p:stCondLst>
                  <p:cond evt="onClick" delay="0">
                    <p:tgtEl>
                      <p:spTgt spid="28"/>
                    </p:tgtEl>
                  </p:cond>
                </p:stCondLst>
                <p:endSync evt="end" delay="0">
                  <p:rtn val="all"/>
                </p:endSync>
                <p:childTnLst>
                  <p:par>
                    <p:cTn id="189" fill="hold">
                      <p:stCondLst>
                        <p:cond delay="0"/>
                      </p:stCondLst>
                      <p:childTnLst>
                        <p:par>
                          <p:cTn id="190" fill="hold">
                            <p:stCondLst>
                              <p:cond delay="0"/>
                            </p:stCondLst>
                            <p:childTnLst>
                              <p:par>
                                <p:cTn id="191" presetID="10" presetClass="exit" presetSubtype="0" fill="hold" grpId="0" nodeType="clickEffect">
                                  <p:stCondLst>
                                    <p:cond delay="0"/>
                                  </p:stCondLst>
                                  <p:childTnLst>
                                    <p:animEffect transition="out" filter="fade">
                                      <p:cBhvr>
                                        <p:cTn id="192" dur="2000"/>
                                        <p:tgtEl>
                                          <p:spTgt spid="28"/>
                                        </p:tgtEl>
                                      </p:cBhvr>
                                    </p:animEffect>
                                    <p:set>
                                      <p:cBhvr>
                                        <p:cTn id="193" dur="1" fill="hold">
                                          <p:stCondLst>
                                            <p:cond delay="1999"/>
                                          </p:stCondLst>
                                        </p:cTn>
                                        <p:tgtEl>
                                          <p:spTgt spid="28"/>
                                        </p:tgtEl>
                                        <p:attrNameLst>
                                          <p:attrName>style.visibility</p:attrName>
                                        </p:attrNameLst>
                                      </p:cBhvr>
                                      <p:to>
                                        <p:strVal val="hidden"/>
                                      </p:to>
                                    </p:set>
                                  </p:childTnLst>
                                  <p:subTnLst>
                                    <p:audio>
                                      <p:cMediaNode>
                                        <p:cTn display="0" masterRel="sameClick">
                                          <p:stCondLst>
                                            <p:cond evt="begin" delay="0">
                                              <p:tn val="191"/>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8"/>
                  </p:tgtEl>
                </p:cond>
              </p:nextCondLst>
            </p:seq>
            <p:seq concurrent="1" nextAc="seek">
              <p:cTn id="194" restart="whenNotActive" fill="hold" evtFilter="cancelBubble" nodeType="interactiveSeq">
                <p:stCondLst>
                  <p:cond evt="onClick" delay="0">
                    <p:tgtEl>
                      <p:spTgt spid="22"/>
                    </p:tgtEl>
                  </p:cond>
                </p:stCondLst>
                <p:endSync evt="end" delay="0">
                  <p:rtn val="all"/>
                </p:endSync>
                <p:childTnLst>
                  <p:par>
                    <p:cTn id="195" fill="hold">
                      <p:stCondLst>
                        <p:cond delay="0"/>
                      </p:stCondLst>
                      <p:childTnLst>
                        <p:par>
                          <p:cTn id="196" fill="hold">
                            <p:stCondLst>
                              <p:cond delay="0"/>
                            </p:stCondLst>
                            <p:childTnLst>
                              <p:par>
                                <p:cTn id="197" presetID="10" presetClass="exit" presetSubtype="0" fill="hold" grpId="0" nodeType="clickEffect">
                                  <p:stCondLst>
                                    <p:cond delay="0"/>
                                  </p:stCondLst>
                                  <p:childTnLst>
                                    <p:animEffect transition="out" filter="fade">
                                      <p:cBhvr>
                                        <p:cTn id="198" dur="2000"/>
                                        <p:tgtEl>
                                          <p:spTgt spid="22"/>
                                        </p:tgtEl>
                                      </p:cBhvr>
                                    </p:animEffect>
                                    <p:set>
                                      <p:cBhvr>
                                        <p:cTn id="199" dur="1" fill="hold">
                                          <p:stCondLst>
                                            <p:cond delay="1999"/>
                                          </p:stCondLst>
                                        </p:cTn>
                                        <p:tgtEl>
                                          <p:spTgt spid="22"/>
                                        </p:tgtEl>
                                        <p:attrNameLst>
                                          <p:attrName>style.visibility</p:attrName>
                                        </p:attrNameLst>
                                      </p:cBhvr>
                                      <p:to>
                                        <p:strVal val="hidden"/>
                                      </p:to>
                                    </p:set>
                                  </p:childTnLst>
                                  <p:subTnLst>
                                    <p:audio>
                                      <p:cMediaNode>
                                        <p:cTn display="0" masterRel="sameClick">
                                          <p:stCondLst>
                                            <p:cond evt="begin" delay="0">
                                              <p:tn val="197"/>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22"/>
                  </p:tgtEl>
                </p:cond>
              </p:nextCondLst>
            </p:seq>
            <p:seq concurrent="1" nextAc="seek">
              <p:cTn id="200" restart="whenNotActive" fill="hold" evtFilter="cancelBubble" nodeType="interactiveSeq">
                <p:stCondLst>
                  <p:cond evt="onClick" delay="0">
                    <p:tgtEl>
                      <p:spTgt spid="16"/>
                    </p:tgtEl>
                  </p:cond>
                </p:stCondLst>
                <p:endSync evt="end" delay="0">
                  <p:rtn val="all"/>
                </p:endSync>
                <p:childTnLst>
                  <p:par>
                    <p:cTn id="201" fill="hold">
                      <p:stCondLst>
                        <p:cond delay="0"/>
                      </p:stCondLst>
                      <p:childTnLst>
                        <p:par>
                          <p:cTn id="202" fill="hold">
                            <p:stCondLst>
                              <p:cond delay="0"/>
                            </p:stCondLst>
                            <p:childTnLst>
                              <p:par>
                                <p:cTn id="203" presetID="10" presetClass="exit" presetSubtype="0" fill="hold" grpId="0" nodeType="clickEffect">
                                  <p:stCondLst>
                                    <p:cond delay="0"/>
                                  </p:stCondLst>
                                  <p:childTnLst>
                                    <p:animEffect transition="out" filter="fade">
                                      <p:cBhvr>
                                        <p:cTn id="204" dur="2000"/>
                                        <p:tgtEl>
                                          <p:spTgt spid="16"/>
                                        </p:tgtEl>
                                      </p:cBhvr>
                                    </p:animEffect>
                                    <p:set>
                                      <p:cBhvr>
                                        <p:cTn id="205" dur="1" fill="hold">
                                          <p:stCondLst>
                                            <p:cond delay="1999"/>
                                          </p:stCondLst>
                                        </p:cTn>
                                        <p:tgtEl>
                                          <p:spTgt spid="16"/>
                                        </p:tgtEl>
                                        <p:attrNameLst>
                                          <p:attrName>style.visibility</p:attrName>
                                        </p:attrNameLst>
                                      </p:cBhvr>
                                      <p:to>
                                        <p:strVal val="hidden"/>
                                      </p:to>
                                    </p:set>
                                  </p:childTnLst>
                                  <p:subTnLst>
                                    <p:audio>
                                      <p:cMediaNode>
                                        <p:cTn display="0" masterRel="sameClick">
                                          <p:stCondLst>
                                            <p:cond evt="begin" delay="0">
                                              <p:tn val="203"/>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6"/>
                  </p:tgtEl>
                </p:cond>
              </p:nextCondLst>
            </p:seq>
            <p:seq concurrent="1" nextAc="seek">
              <p:cTn id="206" restart="whenNotActive" fill="hold" evtFilter="cancelBubble" nodeType="interactiveSeq">
                <p:stCondLst>
                  <p:cond evt="onClick" delay="0">
                    <p:tgtEl>
                      <p:spTgt spid="11"/>
                    </p:tgtEl>
                  </p:cond>
                </p:stCondLst>
                <p:endSync evt="end" delay="0">
                  <p:rtn val="all"/>
                </p:endSync>
                <p:childTnLst>
                  <p:par>
                    <p:cTn id="207" fill="hold">
                      <p:stCondLst>
                        <p:cond delay="0"/>
                      </p:stCondLst>
                      <p:childTnLst>
                        <p:par>
                          <p:cTn id="208" fill="hold">
                            <p:stCondLst>
                              <p:cond delay="0"/>
                            </p:stCondLst>
                            <p:childTnLst>
                              <p:par>
                                <p:cTn id="209" presetID="10" presetClass="exit" presetSubtype="0" fill="hold" grpId="0" nodeType="clickEffect">
                                  <p:stCondLst>
                                    <p:cond delay="0"/>
                                  </p:stCondLst>
                                  <p:childTnLst>
                                    <p:animEffect transition="out" filter="fade">
                                      <p:cBhvr>
                                        <p:cTn id="210" dur="2000"/>
                                        <p:tgtEl>
                                          <p:spTgt spid="11"/>
                                        </p:tgtEl>
                                      </p:cBhvr>
                                    </p:animEffect>
                                    <p:set>
                                      <p:cBhvr>
                                        <p:cTn id="211" dur="1" fill="hold">
                                          <p:stCondLst>
                                            <p:cond delay="1999"/>
                                          </p:stCondLst>
                                        </p:cTn>
                                        <p:tgtEl>
                                          <p:spTgt spid="11"/>
                                        </p:tgtEl>
                                        <p:attrNameLst>
                                          <p:attrName>style.visibility</p:attrName>
                                        </p:attrNameLst>
                                      </p:cBhvr>
                                      <p:to>
                                        <p:strVal val="hidden"/>
                                      </p:to>
                                    </p:set>
                                  </p:childTnLst>
                                  <p:subTnLst>
                                    <p:audio>
                                      <p:cMediaNode>
                                        <p:cTn display="0" masterRel="sameClick">
                                          <p:stCondLst>
                                            <p:cond evt="begin" delay="0">
                                              <p:tn val="209"/>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1"/>
                  </p:tgtEl>
                </p:cond>
              </p:nextCondLst>
            </p:seq>
            <p:seq concurrent="1" nextAc="seek">
              <p:cTn id="212" restart="whenNotActive" fill="hold" evtFilter="cancelBubble" nodeType="interactiveSeq">
                <p:stCondLst>
                  <p:cond evt="onClick" delay="0">
                    <p:tgtEl>
                      <p:spTgt spid="14"/>
                    </p:tgtEl>
                  </p:cond>
                </p:stCondLst>
                <p:endSync evt="end" delay="0">
                  <p:rtn val="all"/>
                </p:endSync>
                <p:childTnLst>
                  <p:par>
                    <p:cTn id="213" fill="hold">
                      <p:stCondLst>
                        <p:cond delay="0"/>
                      </p:stCondLst>
                      <p:childTnLst>
                        <p:par>
                          <p:cTn id="214" fill="hold">
                            <p:stCondLst>
                              <p:cond delay="0"/>
                            </p:stCondLst>
                            <p:childTnLst>
                              <p:par>
                                <p:cTn id="215" presetID="10" presetClass="exit" presetSubtype="0" fill="hold" grpId="0" nodeType="clickEffect">
                                  <p:stCondLst>
                                    <p:cond delay="0"/>
                                  </p:stCondLst>
                                  <p:childTnLst>
                                    <p:animEffect transition="out" filter="fade">
                                      <p:cBhvr>
                                        <p:cTn id="216" dur="2000"/>
                                        <p:tgtEl>
                                          <p:spTgt spid="14"/>
                                        </p:tgtEl>
                                      </p:cBhvr>
                                    </p:animEffect>
                                    <p:set>
                                      <p:cBhvr>
                                        <p:cTn id="217" dur="1" fill="hold">
                                          <p:stCondLst>
                                            <p:cond delay="1999"/>
                                          </p:stCondLst>
                                        </p:cTn>
                                        <p:tgtEl>
                                          <p:spTgt spid="14"/>
                                        </p:tgtEl>
                                        <p:attrNameLst>
                                          <p:attrName>style.visibility</p:attrName>
                                        </p:attrNameLst>
                                      </p:cBhvr>
                                      <p:to>
                                        <p:strVal val="hidden"/>
                                      </p:to>
                                    </p:set>
                                  </p:childTnLst>
                                  <p:subTnLst>
                                    <p:audio>
                                      <p:cMediaNode>
                                        <p:cTn display="0" masterRel="sameClick">
                                          <p:stCondLst>
                                            <p:cond evt="begin" delay="0">
                                              <p:tn val="215"/>
                                            </p:cond>
                                          </p:stCondLst>
                                          <p:endCondLst>
                                            <p:cond evt="onStopAudio" delay="0">
                                              <p:tgtEl>
                                                <p:sldTgt/>
                                              </p:tgtEl>
                                            </p:cond>
                                          </p:endCondLst>
                                        </p:cTn>
                                        <p:tgtEl>
                                          <p:sndTgt r:embed="rId9" name="click.wav"/>
                                        </p:tgtEl>
                                      </p:cMediaNode>
                                    </p:audio>
                                  </p:subTnLst>
                                </p:cTn>
                              </p:par>
                            </p:childTnLst>
                          </p:cTn>
                        </p:par>
                      </p:childTnLst>
                    </p:cTn>
                  </p:par>
                </p:childTnLst>
              </p:cTn>
              <p:nextCondLst>
                <p:cond evt="onClick" delay="0">
                  <p:tgtEl>
                    <p:spTgt spid="14"/>
                  </p:tgtEl>
                </p:cond>
              </p:nextCondLst>
            </p:seq>
          </p:childTnLst>
        </p:cTn>
      </p:par>
    </p:tnLst>
    <p:bldLst>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2226"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2228" name="AutoShape 4"/>
          <p:cNvSpPr>
            <a:spLocks noChangeArrowheads="1"/>
          </p:cNvSpPr>
          <p:nvPr/>
        </p:nvSpPr>
        <p:spPr bwMode="auto">
          <a:xfrm>
            <a:off x="3214688" y="5572125"/>
            <a:ext cx="2592387"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candy cane</a:t>
            </a:r>
            <a:endParaRPr lang="en-GB" sz="3200" b="1"/>
          </a:p>
        </p:txBody>
      </p:sp>
      <p:sp>
        <p:nvSpPr>
          <p:cNvPr id="52229" name="AutoShape 5"/>
          <p:cNvSpPr>
            <a:spLocks noChangeArrowheads="1"/>
          </p:cNvSpPr>
          <p:nvPr/>
        </p:nvSpPr>
        <p:spPr bwMode="auto">
          <a:xfrm>
            <a:off x="285750" y="5572125"/>
            <a:ext cx="273685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gingerbread</a:t>
            </a:r>
            <a:endParaRPr lang="en-GB" sz="3200" b="1"/>
          </a:p>
        </p:txBody>
      </p:sp>
      <p:sp>
        <p:nvSpPr>
          <p:cNvPr id="52230" name="AutoShape 6"/>
          <p:cNvSpPr>
            <a:spLocks noChangeArrowheads="1"/>
          </p:cNvSpPr>
          <p:nvPr/>
        </p:nvSpPr>
        <p:spPr bwMode="auto">
          <a:xfrm>
            <a:off x="6000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tree</a:t>
            </a:r>
            <a:endParaRPr lang="en-GB" sz="3200" b="1"/>
          </a:p>
        </p:txBody>
      </p:sp>
      <p:sp>
        <p:nvSpPr>
          <p:cNvPr id="52231" name="WordArt 7"/>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2232" name="Picture 8"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915275" y="3043238"/>
            <a:ext cx="696913" cy="485775"/>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14313"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142875" y="6572250"/>
            <a:ext cx="9001125"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2300" name="Picture 13" descr="xms_boy7"/>
          <p:cNvPicPr>
            <a:picLocks noChangeAspect="1" noChangeArrowheads="1"/>
          </p:cNvPicPr>
          <p:nvPr/>
        </p:nvPicPr>
        <p:blipFill>
          <a:blip r:embed="rId3" cstate="print"/>
          <a:srcRect/>
          <a:stretch>
            <a:fillRect/>
          </a:stretch>
        </p:blipFill>
        <p:spPr bwMode="auto">
          <a:xfrm>
            <a:off x="3203575" y="1484313"/>
            <a:ext cx="2328863" cy="3713162"/>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2226"/>
                                        </p:tgtEl>
                                        <p:attrNameLst>
                                          <p:attrName>style.visibility</p:attrName>
                                        </p:attrNameLst>
                                      </p:cBhvr>
                                      <p:to>
                                        <p:strVal val="visible"/>
                                      </p:to>
                                    </p:set>
                                    <p:anim calcmode="lin" valueType="num">
                                      <p:cBhvr>
                                        <p:cTn id="7" dur="2000" fill="hold"/>
                                        <p:tgtEl>
                                          <p:spTgt spid="52226"/>
                                        </p:tgtEl>
                                        <p:attrNameLst>
                                          <p:attrName>ppt_w</p:attrName>
                                        </p:attrNameLst>
                                      </p:cBhvr>
                                      <p:tavLst>
                                        <p:tav tm="0">
                                          <p:val>
                                            <p:fltVal val="0"/>
                                          </p:val>
                                        </p:tav>
                                        <p:tav tm="100000">
                                          <p:val>
                                            <p:strVal val="#ppt_w"/>
                                          </p:val>
                                        </p:tav>
                                      </p:tavLst>
                                    </p:anim>
                                    <p:anim calcmode="lin" valueType="num">
                                      <p:cBhvr>
                                        <p:cTn id="8" dur="2000" fill="hold"/>
                                        <p:tgtEl>
                                          <p:spTgt spid="5222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2228"/>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2228"/>
                                        </p:tgtEl>
                                      </p:cBhvr>
                                    </p:animEffect>
                                    <p:set>
                                      <p:cBhvr>
                                        <p:cTn id="14" dur="1" fill="hold">
                                          <p:stCondLst>
                                            <p:cond delay="499"/>
                                          </p:stCondLst>
                                        </p:cTn>
                                        <p:tgtEl>
                                          <p:spTgt spid="52228"/>
                                        </p:tgtEl>
                                        <p:attrNameLst>
                                          <p:attrName>style.visibility</p:attrName>
                                        </p:attrNameLst>
                                      </p:cBhvr>
                                      <p:to>
                                        <p:strVal val="hidden"/>
                                      </p:to>
                                    </p:set>
                                  </p:childTnLst>
                                </p:cTn>
                              </p:par>
                            </p:childTnLst>
                          </p:cTn>
                        </p:par>
                      </p:childTnLst>
                    </p:cTn>
                  </p:par>
                </p:childTnLst>
              </p:cTn>
              <p:nextCondLst>
                <p:cond evt="onClick" delay="0">
                  <p:tgtEl>
                    <p:spTgt spid="52228"/>
                  </p:tgtEl>
                </p:cond>
              </p:nextCondLst>
            </p:seq>
            <p:seq concurrent="1" nextAc="seek">
              <p:cTn id="15" restart="whenNotActive" fill="hold" evtFilter="cancelBubble" nodeType="interactiveSeq">
                <p:stCondLst>
                  <p:cond evt="onClick" delay="0">
                    <p:tgtEl>
                      <p:spTgt spid="52230"/>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2230"/>
                                        </p:tgtEl>
                                      </p:cBhvr>
                                    </p:animEffect>
                                    <p:set>
                                      <p:cBhvr>
                                        <p:cTn id="20" dur="1" fill="hold">
                                          <p:stCondLst>
                                            <p:cond delay="499"/>
                                          </p:stCondLst>
                                        </p:cTn>
                                        <p:tgtEl>
                                          <p:spTgt spid="52230"/>
                                        </p:tgtEl>
                                        <p:attrNameLst>
                                          <p:attrName>style.visibility</p:attrName>
                                        </p:attrNameLst>
                                      </p:cBhvr>
                                      <p:to>
                                        <p:strVal val="hidden"/>
                                      </p:to>
                                    </p:set>
                                  </p:childTnLst>
                                </p:cTn>
                              </p:par>
                            </p:childTnLst>
                          </p:cTn>
                        </p:par>
                      </p:childTnLst>
                    </p:cTn>
                  </p:par>
                </p:childTnLst>
              </p:cTn>
              <p:nextCondLst>
                <p:cond evt="onClick" delay="0">
                  <p:tgtEl>
                    <p:spTgt spid="52230"/>
                  </p:tgtEl>
                </p:cond>
              </p:nextCondLst>
            </p:seq>
            <p:seq concurrent="1" nextAc="seek">
              <p:cTn id="21" restart="whenNotActive" fill="hold" evtFilter="cancelBubble" nodeType="interactiveSeq">
                <p:stCondLst>
                  <p:cond evt="onClick" delay="0">
                    <p:tgtEl>
                      <p:spTgt spid="52229"/>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2231"/>
                                        </p:tgtEl>
                                        <p:attrNameLst>
                                          <p:attrName>style.visibility</p:attrName>
                                        </p:attrNameLst>
                                      </p:cBhvr>
                                      <p:to>
                                        <p:strVal val="visible"/>
                                      </p:to>
                                    </p:set>
                                    <p:animEffect transition="in" filter="slide(fromBottom)">
                                      <p:cBhvr>
                                        <p:cTn id="26" dur="500"/>
                                        <p:tgtEl>
                                          <p:spTgt spid="52231"/>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2232"/>
                                        </p:tgtEl>
                                        <p:attrNameLst>
                                          <p:attrName>style.visibility</p:attrName>
                                        </p:attrNameLst>
                                      </p:cBhvr>
                                      <p:to>
                                        <p:strVal val="visible"/>
                                      </p:to>
                                    </p:set>
                                    <p:animEffect transition="in" filter="slide(fromBottom)">
                                      <p:cBhvr>
                                        <p:cTn id="30" dur="500"/>
                                        <p:tgtEl>
                                          <p:spTgt spid="52232"/>
                                        </p:tgtEl>
                                      </p:cBhvr>
                                    </p:animEffect>
                                  </p:childTnLst>
                                </p:cTn>
                              </p:par>
                            </p:childTnLst>
                          </p:cTn>
                        </p:par>
                      </p:childTnLst>
                    </p:cTn>
                  </p:par>
                </p:childTnLst>
              </p:cTn>
              <p:nextCondLst>
                <p:cond evt="onClick" delay="0">
                  <p:tgtEl>
                    <p:spTgt spid="52229"/>
                  </p:tgtEl>
                </p:cond>
              </p:nextCondLst>
            </p:seq>
          </p:childTnLst>
        </p:cTn>
      </p:par>
    </p:tnLst>
    <p:bldLst>
      <p:bldP spid="52226" grpId="0"/>
      <p:bldP spid="52228" grpId="0" bldLvl="0" animBg="1"/>
      <p:bldP spid="52230" grpId="0" bldLvl="0" animBg="1"/>
      <p:bldP spid="52231"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a:xfrm>
            <a:off x="428625"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3251" name="AutoShape 3"/>
          <p:cNvSpPr>
            <a:spLocks noChangeArrowheads="1"/>
          </p:cNvSpPr>
          <p:nvPr/>
        </p:nvSpPr>
        <p:spPr bwMode="auto">
          <a:xfrm>
            <a:off x="3132138" y="5589588"/>
            <a:ext cx="2592387"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elf</a:t>
            </a:r>
            <a:endParaRPr lang="en-GB" sz="3200" b="1"/>
          </a:p>
        </p:txBody>
      </p:sp>
      <p:sp>
        <p:nvSpPr>
          <p:cNvPr id="53252" name="AutoShape 4"/>
          <p:cNvSpPr>
            <a:spLocks noChangeArrowheads="1"/>
          </p:cNvSpPr>
          <p:nvPr/>
        </p:nvSpPr>
        <p:spPr bwMode="auto">
          <a:xfrm>
            <a:off x="5929313" y="5572125"/>
            <a:ext cx="273685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Santa</a:t>
            </a:r>
            <a:endParaRPr lang="en-GB" sz="3200" b="1"/>
          </a:p>
        </p:txBody>
      </p:sp>
      <p:sp>
        <p:nvSpPr>
          <p:cNvPr id="53253" name="AutoShape 5"/>
          <p:cNvSpPr>
            <a:spLocks noChangeArrowheads="1"/>
          </p:cNvSpPr>
          <p:nvPr/>
        </p:nvSpPr>
        <p:spPr bwMode="auto">
          <a:xfrm>
            <a:off x="285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snowman</a:t>
            </a:r>
            <a:endParaRPr lang="en-GB" sz="3200" b="1"/>
          </a:p>
        </p:txBody>
      </p:sp>
      <p:sp>
        <p:nvSpPr>
          <p:cNvPr id="53254"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3255"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664450" y="3043238"/>
            <a:ext cx="896938" cy="623887"/>
          </a:xfrm>
          <a:prstGeom prst="rect">
            <a:avLst/>
          </a:prstGeom>
          <a:noFill/>
          <a:ln w="9525">
            <a:noFill/>
            <a:miter lim="800000"/>
            <a:headEnd/>
            <a:tailEnd/>
          </a:ln>
        </p:spPr>
      </p:pic>
      <p:sp>
        <p:nvSpPr>
          <p:cNvPr id="10" name="Rectângulo 9"/>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85750"/>
            <a:ext cx="214313"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85750"/>
            <a:ext cx="214312"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3324" name="Picture 13" descr="x1_santa1"/>
          <p:cNvPicPr>
            <a:picLocks noChangeAspect="1" noChangeArrowheads="1"/>
          </p:cNvPicPr>
          <p:nvPr/>
        </p:nvPicPr>
        <p:blipFill>
          <a:blip r:embed="rId3" cstate="print"/>
          <a:srcRect/>
          <a:stretch>
            <a:fillRect/>
          </a:stretch>
        </p:blipFill>
        <p:spPr bwMode="auto">
          <a:xfrm>
            <a:off x="2916238" y="1484313"/>
            <a:ext cx="2593975" cy="3529012"/>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3250"/>
                                        </p:tgtEl>
                                        <p:attrNameLst>
                                          <p:attrName>style.visibility</p:attrName>
                                        </p:attrNameLst>
                                      </p:cBhvr>
                                      <p:to>
                                        <p:strVal val="visible"/>
                                      </p:to>
                                    </p:set>
                                    <p:anim calcmode="lin" valueType="num">
                                      <p:cBhvr>
                                        <p:cTn id="7" dur="2000" fill="hold"/>
                                        <p:tgtEl>
                                          <p:spTgt spid="53250"/>
                                        </p:tgtEl>
                                        <p:attrNameLst>
                                          <p:attrName>ppt_w</p:attrName>
                                        </p:attrNameLst>
                                      </p:cBhvr>
                                      <p:tavLst>
                                        <p:tav tm="0">
                                          <p:val>
                                            <p:fltVal val="0"/>
                                          </p:val>
                                        </p:tav>
                                        <p:tav tm="100000">
                                          <p:val>
                                            <p:strVal val="#ppt_w"/>
                                          </p:val>
                                        </p:tav>
                                      </p:tavLst>
                                    </p:anim>
                                    <p:anim calcmode="lin" valueType="num">
                                      <p:cBhvr>
                                        <p:cTn id="8" dur="2000" fill="hold"/>
                                        <p:tgtEl>
                                          <p:spTgt spid="5325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3251"/>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3251"/>
                                        </p:tgtEl>
                                      </p:cBhvr>
                                    </p:animEffect>
                                    <p:set>
                                      <p:cBhvr>
                                        <p:cTn id="14" dur="1" fill="hold">
                                          <p:stCondLst>
                                            <p:cond delay="499"/>
                                          </p:stCondLst>
                                        </p:cTn>
                                        <p:tgtEl>
                                          <p:spTgt spid="53251"/>
                                        </p:tgtEl>
                                        <p:attrNameLst>
                                          <p:attrName>style.visibility</p:attrName>
                                        </p:attrNameLst>
                                      </p:cBhvr>
                                      <p:to>
                                        <p:strVal val="hidden"/>
                                      </p:to>
                                    </p:set>
                                  </p:childTnLst>
                                </p:cTn>
                              </p:par>
                            </p:childTnLst>
                          </p:cTn>
                        </p:par>
                      </p:childTnLst>
                    </p:cTn>
                  </p:par>
                </p:childTnLst>
              </p:cTn>
              <p:nextCondLst>
                <p:cond evt="onClick" delay="0">
                  <p:tgtEl>
                    <p:spTgt spid="53251"/>
                  </p:tgtEl>
                </p:cond>
              </p:nextCondLst>
            </p:seq>
            <p:seq concurrent="1" nextAc="seek">
              <p:cTn id="15" restart="whenNotActive" fill="hold" evtFilter="cancelBubble" nodeType="interactiveSeq">
                <p:stCondLst>
                  <p:cond evt="onClick" delay="0">
                    <p:tgtEl>
                      <p:spTgt spid="53253"/>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3253"/>
                                        </p:tgtEl>
                                      </p:cBhvr>
                                    </p:animEffect>
                                    <p:set>
                                      <p:cBhvr>
                                        <p:cTn id="20" dur="1" fill="hold">
                                          <p:stCondLst>
                                            <p:cond delay="499"/>
                                          </p:stCondLst>
                                        </p:cTn>
                                        <p:tgtEl>
                                          <p:spTgt spid="53253"/>
                                        </p:tgtEl>
                                        <p:attrNameLst>
                                          <p:attrName>style.visibility</p:attrName>
                                        </p:attrNameLst>
                                      </p:cBhvr>
                                      <p:to>
                                        <p:strVal val="hidden"/>
                                      </p:to>
                                    </p:set>
                                  </p:childTnLst>
                                </p:cTn>
                              </p:par>
                            </p:childTnLst>
                          </p:cTn>
                        </p:par>
                      </p:childTnLst>
                    </p:cTn>
                  </p:par>
                </p:childTnLst>
              </p:cTn>
              <p:nextCondLst>
                <p:cond evt="onClick" delay="0">
                  <p:tgtEl>
                    <p:spTgt spid="53253"/>
                  </p:tgtEl>
                </p:cond>
              </p:nextCondLst>
            </p:seq>
            <p:seq concurrent="1" nextAc="seek">
              <p:cTn id="21" restart="whenNotActive" fill="hold" evtFilter="cancelBubble" nodeType="interactiveSeq">
                <p:stCondLst>
                  <p:cond evt="onClick" delay="0">
                    <p:tgtEl>
                      <p:spTgt spid="53252"/>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3254"/>
                                        </p:tgtEl>
                                        <p:attrNameLst>
                                          <p:attrName>style.visibility</p:attrName>
                                        </p:attrNameLst>
                                      </p:cBhvr>
                                      <p:to>
                                        <p:strVal val="visible"/>
                                      </p:to>
                                    </p:set>
                                    <p:animEffect transition="in" filter="slide(fromBottom)">
                                      <p:cBhvr>
                                        <p:cTn id="26" dur="500"/>
                                        <p:tgtEl>
                                          <p:spTgt spid="53254"/>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3255"/>
                                        </p:tgtEl>
                                        <p:attrNameLst>
                                          <p:attrName>style.visibility</p:attrName>
                                        </p:attrNameLst>
                                      </p:cBhvr>
                                      <p:to>
                                        <p:strVal val="visible"/>
                                      </p:to>
                                    </p:set>
                                    <p:animEffect transition="in" filter="slide(fromBottom)">
                                      <p:cBhvr>
                                        <p:cTn id="30" dur="500"/>
                                        <p:tgtEl>
                                          <p:spTgt spid="53255"/>
                                        </p:tgtEl>
                                      </p:cBhvr>
                                    </p:animEffect>
                                  </p:childTnLst>
                                </p:cTn>
                              </p:par>
                            </p:childTnLst>
                          </p:cTn>
                        </p:par>
                      </p:childTnLst>
                    </p:cTn>
                  </p:par>
                </p:childTnLst>
              </p:cTn>
              <p:nextCondLst>
                <p:cond evt="onClick" delay="0">
                  <p:tgtEl>
                    <p:spTgt spid="53252"/>
                  </p:tgtEl>
                </p:cond>
              </p:nextCondLst>
            </p:seq>
          </p:childTnLst>
        </p:cTn>
      </p:par>
    </p:tnLst>
    <p:bldLst>
      <p:bldP spid="53250" grpId="0"/>
      <p:bldP spid="53251" grpId="0" bldLvl="0" animBg="1"/>
      <p:bldP spid="53253" grpId="0" bldLvl="0" animBg="1"/>
      <p:bldP spid="5325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5299" name="AutoShape 3"/>
          <p:cNvSpPr>
            <a:spLocks noChangeArrowheads="1"/>
          </p:cNvSpPr>
          <p:nvPr/>
        </p:nvSpPr>
        <p:spPr bwMode="auto">
          <a:xfrm>
            <a:off x="6143625" y="5516563"/>
            <a:ext cx="27495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candy</a:t>
            </a:r>
            <a:endParaRPr lang="en-GB" sz="3200" b="1"/>
          </a:p>
        </p:txBody>
      </p:sp>
      <p:sp>
        <p:nvSpPr>
          <p:cNvPr id="55300" name="AutoShape 4"/>
          <p:cNvSpPr>
            <a:spLocks noChangeArrowheads="1"/>
          </p:cNvSpPr>
          <p:nvPr/>
        </p:nvSpPr>
        <p:spPr bwMode="auto">
          <a:xfrm>
            <a:off x="3143250" y="5572125"/>
            <a:ext cx="2857500"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stocking</a:t>
            </a:r>
            <a:endParaRPr lang="en-GB" sz="3200" b="1"/>
          </a:p>
        </p:txBody>
      </p:sp>
      <p:sp>
        <p:nvSpPr>
          <p:cNvPr id="55301" name="AutoShape 5"/>
          <p:cNvSpPr>
            <a:spLocks noChangeArrowheads="1"/>
          </p:cNvSpPr>
          <p:nvPr/>
        </p:nvSpPr>
        <p:spPr bwMode="auto">
          <a:xfrm>
            <a:off x="285750" y="5572125"/>
            <a:ext cx="2665413"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gingerbread</a:t>
            </a:r>
            <a:endParaRPr lang="en-GB" sz="3200" b="1"/>
          </a:p>
        </p:txBody>
      </p:sp>
      <p:sp>
        <p:nvSpPr>
          <p:cNvPr id="55302"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5303"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853363" y="3043238"/>
            <a:ext cx="749300" cy="522287"/>
          </a:xfrm>
          <a:prstGeom prst="rect">
            <a:avLst/>
          </a:prstGeom>
          <a:noFill/>
          <a:ln w="9525">
            <a:noFill/>
            <a:miter lim="800000"/>
            <a:headEnd/>
            <a:tailEnd/>
          </a:ln>
        </p:spPr>
      </p:pic>
      <p:sp>
        <p:nvSpPr>
          <p:cNvPr id="10" name="Rectângulo 9"/>
          <p:cNvSpPr/>
          <p:nvPr/>
        </p:nvSpPr>
        <p:spPr>
          <a:xfrm>
            <a:off x="0" y="0"/>
            <a:ext cx="9144000" cy="2857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85750"/>
            <a:ext cx="214313"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14313" y="6643688"/>
            <a:ext cx="8929687"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85750"/>
            <a:ext cx="214312" cy="6572250"/>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4348" name="Imagem 13" descr="ace_76830567_1277553450.gif"/>
          <p:cNvPicPr>
            <a:picLocks noChangeAspect="1"/>
          </p:cNvPicPr>
          <p:nvPr/>
        </p:nvPicPr>
        <p:blipFill>
          <a:blip r:embed="rId3" cstate="print"/>
          <a:srcRect/>
          <a:stretch>
            <a:fillRect/>
          </a:stretch>
        </p:blipFill>
        <p:spPr bwMode="auto">
          <a:xfrm>
            <a:off x="2916238" y="1327150"/>
            <a:ext cx="2951162" cy="3746500"/>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5298"/>
                                        </p:tgtEl>
                                        <p:attrNameLst>
                                          <p:attrName>style.visibility</p:attrName>
                                        </p:attrNameLst>
                                      </p:cBhvr>
                                      <p:to>
                                        <p:strVal val="visible"/>
                                      </p:to>
                                    </p:set>
                                    <p:anim calcmode="lin" valueType="num">
                                      <p:cBhvr>
                                        <p:cTn id="7" dur="2000" fill="hold"/>
                                        <p:tgtEl>
                                          <p:spTgt spid="55298"/>
                                        </p:tgtEl>
                                        <p:attrNameLst>
                                          <p:attrName>ppt_w</p:attrName>
                                        </p:attrNameLst>
                                      </p:cBhvr>
                                      <p:tavLst>
                                        <p:tav tm="0">
                                          <p:val>
                                            <p:fltVal val="0"/>
                                          </p:val>
                                        </p:tav>
                                        <p:tav tm="100000">
                                          <p:val>
                                            <p:strVal val="#ppt_w"/>
                                          </p:val>
                                        </p:tav>
                                      </p:tavLst>
                                    </p:anim>
                                    <p:anim calcmode="lin" valueType="num">
                                      <p:cBhvr>
                                        <p:cTn id="8" dur="2000" fill="hold"/>
                                        <p:tgtEl>
                                          <p:spTgt spid="5529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5299"/>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5299"/>
                                        </p:tgtEl>
                                      </p:cBhvr>
                                    </p:animEffect>
                                    <p:set>
                                      <p:cBhvr>
                                        <p:cTn id="14" dur="1" fill="hold">
                                          <p:stCondLst>
                                            <p:cond delay="499"/>
                                          </p:stCondLst>
                                        </p:cTn>
                                        <p:tgtEl>
                                          <p:spTgt spid="55299"/>
                                        </p:tgtEl>
                                        <p:attrNameLst>
                                          <p:attrName>style.visibility</p:attrName>
                                        </p:attrNameLst>
                                      </p:cBhvr>
                                      <p:to>
                                        <p:strVal val="hidden"/>
                                      </p:to>
                                    </p:set>
                                  </p:childTnLst>
                                </p:cTn>
                              </p:par>
                            </p:childTnLst>
                          </p:cTn>
                        </p:par>
                      </p:childTnLst>
                    </p:cTn>
                  </p:par>
                </p:childTnLst>
              </p:cTn>
              <p:nextCondLst>
                <p:cond evt="onClick" delay="0">
                  <p:tgtEl>
                    <p:spTgt spid="55299"/>
                  </p:tgtEl>
                </p:cond>
              </p:nextCondLst>
            </p:seq>
            <p:seq concurrent="1" nextAc="seek">
              <p:cTn id="15" restart="whenNotActive" fill="hold" evtFilter="cancelBubble" nodeType="interactiveSeq">
                <p:stCondLst>
                  <p:cond evt="onClick" delay="0">
                    <p:tgtEl>
                      <p:spTgt spid="55301"/>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5301"/>
                                        </p:tgtEl>
                                      </p:cBhvr>
                                    </p:animEffect>
                                    <p:set>
                                      <p:cBhvr>
                                        <p:cTn id="20" dur="1" fill="hold">
                                          <p:stCondLst>
                                            <p:cond delay="499"/>
                                          </p:stCondLst>
                                        </p:cTn>
                                        <p:tgtEl>
                                          <p:spTgt spid="55301"/>
                                        </p:tgtEl>
                                        <p:attrNameLst>
                                          <p:attrName>style.visibility</p:attrName>
                                        </p:attrNameLst>
                                      </p:cBhvr>
                                      <p:to>
                                        <p:strVal val="hidden"/>
                                      </p:to>
                                    </p:set>
                                  </p:childTnLst>
                                </p:cTn>
                              </p:par>
                            </p:childTnLst>
                          </p:cTn>
                        </p:par>
                      </p:childTnLst>
                    </p:cTn>
                  </p:par>
                </p:childTnLst>
              </p:cTn>
              <p:nextCondLst>
                <p:cond evt="onClick" delay="0">
                  <p:tgtEl>
                    <p:spTgt spid="55301"/>
                  </p:tgtEl>
                </p:cond>
              </p:nextCondLst>
            </p:seq>
            <p:seq concurrent="1" nextAc="seek">
              <p:cTn id="21" restart="whenNotActive" fill="hold" evtFilter="cancelBubble" nodeType="interactiveSeq">
                <p:stCondLst>
                  <p:cond evt="onClick" delay="0">
                    <p:tgtEl>
                      <p:spTgt spid="55300"/>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5302"/>
                                        </p:tgtEl>
                                        <p:attrNameLst>
                                          <p:attrName>style.visibility</p:attrName>
                                        </p:attrNameLst>
                                      </p:cBhvr>
                                      <p:to>
                                        <p:strVal val="visible"/>
                                      </p:to>
                                    </p:set>
                                    <p:animEffect transition="in" filter="slide(fromBottom)">
                                      <p:cBhvr>
                                        <p:cTn id="26" dur="500"/>
                                        <p:tgtEl>
                                          <p:spTgt spid="55302"/>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5303"/>
                                        </p:tgtEl>
                                        <p:attrNameLst>
                                          <p:attrName>style.visibility</p:attrName>
                                        </p:attrNameLst>
                                      </p:cBhvr>
                                      <p:to>
                                        <p:strVal val="visible"/>
                                      </p:to>
                                    </p:set>
                                    <p:animEffect transition="in" filter="slide(fromBottom)">
                                      <p:cBhvr>
                                        <p:cTn id="30" dur="500"/>
                                        <p:tgtEl>
                                          <p:spTgt spid="55303"/>
                                        </p:tgtEl>
                                      </p:cBhvr>
                                    </p:animEffect>
                                  </p:childTnLst>
                                </p:cTn>
                              </p:par>
                            </p:childTnLst>
                          </p:cTn>
                        </p:par>
                      </p:childTnLst>
                    </p:cTn>
                  </p:par>
                </p:childTnLst>
              </p:cTn>
              <p:nextCondLst>
                <p:cond evt="onClick" delay="0">
                  <p:tgtEl>
                    <p:spTgt spid="55300"/>
                  </p:tgtEl>
                </p:cond>
              </p:nextCondLst>
            </p:seq>
          </p:childTnLst>
        </p:cTn>
      </p:par>
    </p:tnLst>
    <p:bldLst>
      <p:bldP spid="55298" grpId="0"/>
      <p:bldP spid="55299" grpId="0" bldLvl="0" animBg="1"/>
      <p:bldP spid="55301" grpId="0" bldLvl="0" animBg="1"/>
      <p:bldP spid="55302"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Pr>
        <a:blipFill dpi="0" rotWithShape="1">
          <a:blip r:embed="rId1"/>
          <a:srcRect/>
          <a:stretch>
            <a:fillRect l="-10000" r="-10000"/>
          </a:stretch>
        </a:blipFill>
        <a:effectLst/>
      </p:bgPr>
    </p:bg>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a:xfrm>
            <a:off x="468313" y="0"/>
            <a:ext cx="8229600" cy="1143000"/>
          </a:xfrm>
        </p:spPr>
        <p:txBody>
          <a:bodyPr rtlCol="0">
            <a:normAutofit/>
          </a:bodyPr>
          <a:lstStyle/>
          <a:p>
            <a:pPr eaLnBrk="1" fontAlgn="auto" hangingPunct="1">
              <a:spcAft>
                <a:spcPts val="0"/>
              </a:spcAft>
              <a:defRPr/>
            </a:pPr>
            <a:r>
              <a:rPr lang="pt-BR" sz="4800" b="1" dirty="0" smtClean="0">
                <a:solidFill>
                  <a:schemeClr val="tx2">
                    <a:lumMod val="50000"/>
                  </a:schemeClr>
                </a:solidFill>
                <a:latin typeface="Forte" pitchFamily="66" charset="0"/>
              </a:rPr>
              <a:t>Choose the right option.</a:t>
            </a:r>
            <a:endParaRPr lang="pt-BR" sz="4800" b="1" dirty="0" smtClean="0">
              <a:solidFill>
                <a:schemeClr val="tx2">
                  <a:lumMod val="50000"/>
                </a:schemeClr>
              </a:solidFill>
              <a:latin typeface="Comic Sans MS" panose="030F0702030302020204" pitchFamily="66" charset="0"/>
            </a:endParaRPr>
          </a:p>
        </p:txBody>
      </p:sp>
      <p:sp>
        <p:nvSpPr>
          <p:cNvPr id="56323" name="AutoShape 3"/>
          <p:cNvSpPr>
            <a:spLocks noChangeArrowheads="1"/>
          </p:cNvSpPr>
          <p:nvPr/>
        </p:nvSpPr>
        <p:spPr bwMode="auto">
          <a:xfrm>
            <a:off x="3276600" y="5661025"/>
            <a:ext cx="2592388"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elves</a:t>
            </a:r>
            <a:endParaRPr lang="en-GB" sz="3200" b="1"/>
          </a:p>
        </p:txBody>
      </p:sp>
      <p:sp>
        <p:nvSpPr>
          <p:cNvPr id="56324" name="AutoShape 4"/>
          <p:cNvSpPr>
            <a:spLocks noChangeArrowheads="1"/>
          </p:cNvSpPr>
          <p:nvPr/>
        </p:nvSpPr>
        <p:spPr bwMode="auto">
          <a:xfrm>
            <a:off x="6072188" y="5643563"/>
            <a:ext cx="2736850" cy="935037"/>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carols</a:t>
            </a:r>
            <a:endParaRPr lang="en-GB" sz="3200" b="1"/>
          </a:p>
        </p:txBody>
      </p:sp>
      <p:sp>
        <p:nvSpPr>
          <p:cNvPr id="56325" name="AutoShape 5"/>
          <p:cNvSpPr>
            <a:spLocks noChangeArrowheads="1"/>
          </p:cNvSpPr>
          <p:nvPr/>
        </p:nvSpPr>
        <p:spPr bwMode="auto">
          <a:xfrm>
            <a:off x="468313" y="5661025"/>
            <a:ext cx="2665412" cy="935038"/>
          </a:xfrm>
          <a:prstGeom prst="roundRect">
            <a:avLst>
              <a:gd name="adj" fmla="val 16667"/>
            </a:avLst>
          </a:prstGeom>
          <a:solidFill>
            <a:srgbClr val="FF0000"/>
          </a:solidFill>
          <a:ln w="38100">
            <a:solidFill>
              <a:schemeClr val="tx1"/>
            </a:solidFill>
            <a:miter lim="800000"/>
          </a:ln>
        </p:spPr>
        <p:txBody>
          <a:bodyPr wrap="none" anchor="ctr"/>
          <a:lstStyle/>
          <a:p>
            <a:pPr algn="ctr"/>
            <a:r>
              <a:rPr lang="en-US" sz="3200" b="1"/>
              <a:t>holly</a:t>
            </a:r>
            <a:endParaRPr lang="en-GB" sz="3200" b="1"/>
          </a:p>
        </p:txBody>
      </p:sp>
      <p:sp>
        <p:nvSpPr>
          <p:cNvPr id="56326" name="WordArt 6"/>
          <p:cNvSpPr>
            <a:spLocks noChangeArrowheads="1" noChangeShapeType="1" noTextEdit="1"/>
          </p:cNvSpPr>
          <p:nvPr/>
        </p:nvSpPr>
        <p:spPr bwMode="auto">
          <a:xfrm>
            <a:off x="6443663" y="836613"/>
            <a:ext cx="2339975" cy="1079500"/>
          </a:xfrm>
          <a:prstGeom prst="rect">
            <a:avLst/>
          </a:prstGeom>
        </p:spPr>
        <p:txBody>
          <a:bodyPr wrap="none" fromWordArt="1">
            <a:prstTxWarp prst="textCurveUp">
              <a:avLst>
                <a:gd name="adj" fmla="val 40356"/>
              </a:avLst>
            </a:prstTxWarp>
          </a:bodyPr>
          <a:lstStyle/>
          <a:p>
            <a:pPr algn="ctr"/>
            <a:r>
              <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rPr>
              <a:t>GREAT</a:t>
            </a:r>
            <a:endParaRPr lang="pt-PT" sz="3600" b="1" kern="10">
              <a:ln w="12700">
                <a:solidFill>
                  <a:srgbClr val="000000"/>
                </a:solidFill>
                <a:round/>
              </a:ln>
              <a:solidFill>
                <a:srgbClr val="FF0000"/>
              </a:solidFill>
              <a:effectLst>
                <a:outerShdw dist="45791" dir="2021404" algn="ctr" rotWithShape="0">
                  <a:srgbClr val="808080">
                    <a:alpha val="79999"/>
                  </a:srgbClr>
                </a:outerShdw>
              </a:effectLst>
              <a:latin typeface="Forte"/>
            </a:endParaRPr>
          </a:p>
        </p:txBody>
      </p:sp>
      <p:pic>
        <p:nvPicPr>
          <p:cNvPr id="56327" name="Picture 7" descr="ARROW TO RIGHT">
            <a:hlinkClick r:id="" action="ppaction://hlinkshowjump?jump=nextslide"/>
          </p:cNvPr>
          <p:cNvPicPr>
            <a:picLocks noChangeAspect="1" noChangeArrowheads="1" noCrop="1"/>
          </p:cNvPicPr>
          <p:nvPr/>
        </p:nvPicPr>
        <p:blipFill>
          <a:blip r:embed="rId2" cstate="print">
            <a:duotone>
              <a:prstClr val="black"/>
              <a:srgbClr val="00B050">
                <a:tint val="45000"/>
                <a:satMod val="400000"/>
              </a:srgbClr>
            </a:duotone>
          </a:blip>
          <a:srcRect/>
          <a:stretch>
            <a:fillRect/>
          </a:stretch>
        </p:blipFill>
        <p:spPr bwMode="auto">
          <a:xfrm>
            <a:off x="7727950" y="3043238"/>
            <a:ext cx="857250" cy="595312"/>
          </a:xfrm>
          <a:prstGeom prst="rect">
            <a:avLst/>
          </a:prstGeom>
          <a:noFill/>
          <a:ln w="9525">
            <a:noFill/>
            <a:miter lim="800000"/>
            <a:headEnd/>
            <a:tailEnd/>
          </a:ln>
        </p:spPr>
      </p:pic>
      <p:sp>
        <p:nvSpPr>
          <p:cNvPr id="10" name="Rectângulo 9"/>
          <p:cNvSpPr/>
          <p:nvPr/>
        </p:nvSpPr>
        <p:spPr>
          <a:xfrm>
            <a:off x="0" y="0"/>
            <a:ext cx="9144000" cy="2143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1" name="Rectângulo 10"/>
          <p:cNvSpPr/>
          <p:nvPr/>
        </p:nvSpPr>
        <p:spPr>
          <a:xfrm>
            <a:off x="0" y="214313"/>
            <a:ext cx="285750"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2" name="Rectângulo 11"/>
          <p:cNvSpPr/>
          <p:nvPr/>
        </p:nvSpPr>
        <p:spPr>
          <a:xfrm>
            <a:off x="285750" y="6643688"/>
            <a:ext cx="8858250" cy="21431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sp>
        <p:nvSpPr>
          <p:cNvPr id="13" name="Rectângulo 12"/>
          <p:cNvSpPr/>
          <p:nvPr/>
        </p:nvSpPr>
        <p:spPr>
          <a:xfrm>
            <a:off x="8929688" y="214313"/>
            <a:ext cx="214312" cy="664368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pt-PT"/>
          </a:p>
        </p:txBody>
      </p:sp>
      <p:pic>
        <p:nvPicPr>
          <p:cNvPr id="15372" name="Picture 13" descr="xms_carollers1"/>
          <p:cNvPicPr>
            <a:picLocks noChangeAspect="1" noChangeArrowheads="1"/>
          </p:cNvPicPr>
          <p:nvPr/>
        </p:nvPicPr>
        <p:blipFill>
          <a:blip r:embed="rId3" cstate="print"/>
          <a:srcRect/>
          <a:stretch>
            <a:fillRect/>
          </a:stretch>
        </p:blipFill>
        <p:spPr bwMode="auto">
          <a:xfrm>
            <a:off x="2168525" y="1844675"/>
            <a:ext cx="4040188" cy="3168650"/>
          </a:xfrm>
          <a:prstGeom prst="rect">
            <a:avLst/>
          </a:prstGeom>
          <a:noFill/>
          <a:ln w="9525">
            <a:noFill/>
            <a:miter lim="800000"/>
            <a:headEnd/>
            <a:tailEnd/>
          </a:ln>
        </p:spPr>
      </p:pic>
    </p:spTree>
  </p:cSld>
  <p:clrMapOvr>
    <a:masterClrMapping/>
  </p:clrMapOvr>
  <mc:AlternateContent xmlns:mc="http://schemas.openxmlformats.org/markup-compatibility/2006">
    <mc:Choice xmlns:p14="http://schemas.microsoft.com/office/powerpoint/2010/main" Requires="p14">
      <p:transition p14:dur="500" advClick="0"/>
    </mc:Choice>
    <mc:Fallback>
      <p:transition advClick="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6322"/>
                                        </p:tgtEl>
                                        <p:attrNameLst>
                                          <p:attrName>style.visibility</p:attrName>
                                        </p:attrNameLst>
                                      </p:cBhvr>
                                      <p:to>
                                        <p:strVal val="visible"/>
                                      </p:to>
                                    </p:set>
                                    <p:anim calcmode="lin" valueType="num">
                                      <p:cBhvr>
                                        <p:cTn id="7" dur="2000" fill="hold"/>
                                        <p:tgtEl>
                                          <p:spTgt spid="56322"/>
                                        </p:tgtEl>
                                        <p:attrNameLst>
                                          <p:attrName>ppt_w</p:attrName>
                                        </p:attrNameLst>
                                      </p:cBhvr>
                                      <p:tavLst>
                                        <p:tav tm="0">
                                          <p:val>
                                            <p:fltVal val="0"/>
                                          </p:val>
                                        </p:tav>
                                        <p:tav tm="100000">
                                          <p:val>
                                            <p:strVal val="#ppt_w"/>
                                          </p:val>
                                        </p:tav>
                                      </p:tavLst>
                                    </p:anim>
                                    <p:anim calcmode="lin" valueType="num">
                                      <p:cBhvr>
                                        <p:cTn id="8" dur="2000" fill="hold"/>
                                        <p:tgtEl>
                                          <p:spTgt spid="5632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9" restart="whenNotActive" fill="hold" evtFilter="cancelBubble" nodeType="interactiveSeq">
                <p:stCondLst>
                  <p:cond evt="onClick" delay="0">
                    <p:tgtEl>
                      <p:spTgt spid="56323"/>
                    </p:tgtEl>
                  </p:cond>
                </p:stCondLst>
                <p:endSync evt="end" delay="0">
                  <p:rtn val="all"/>
                </p:endSync>
                <p:childTnLst>
                  <p:par>
                    <p:cTn id="10" fill="hold">
                      <p:stCondLst>
                        <p:cond delay="0"/>
                      </p:stCondLst>
                      <p:childTnLst>
                        <p:par>
                          <p:cTn id="11" fill="hold">
                            <p:stCondLst>
                              <p:cond delay="0"/>
                            </p:stCondLst>
                            <p:childTnLst>
                              <p:par>
                                <p:cTn id="12" presetID="9" presetClass="exit" presetSubtype="0" fill="hold" grpId="0" nodeType="clickEffect">
                                  <p:stCondLst>
                                    <p:cond delay="0"/>
                                  </p:stCondLst>
                                  <p:childTnLst>
                                    <p:animEffect transition="out" filter="dissolve">
                                      <p:cBhvr>
                                        <p:cTn id="13" dur="500"/>
                                        <p:tgtEl>
                                          <p:spTgt spid="56323"/>
                                        </p:tgtEl>
                                      </p:cBhvr>
                                    </p:animEffect>
                                    <p:set>
                                      <p:cBhvr>
                                        <p:cTn id="14" dur="1" fill="hold">
                                          <p:stCondLst>
                                            <p:cond delay="499"/>
                                          </p:stCondLst>
                                        </p:cTn>
                                        <p:tgtEl>
                                          <p:spTgt spid="56323"/>
                                        </p:tgtEl>
                                        <p:attrNameLst>
                                          <p:attrName>style.visibility</p:attrName>
                                        </p:attrNameLst>
                                      </p:cBhvr>
                                      <p:to>
                                        <p:strVal val="hidden"/>
                                      </p:to>
                                    </p:set>
                                  </p:childTnLst>
                                </p:cTn>
                              </p:par>
                            </p:childTnLst>
                          </p:cTn>
                        </p:par>
                      </p:childTnLst>
                    </p:cTn>
                  </p:par>
                </p:childTnLst>
              </p:cTn>
              <p:nextCondLst>
                <p:cond evt="onClick" delay="0">
                  <p:tgtEl>
                    <p:spTgt spid="56323"/>
                  </p:tgtEl>
                </p:cond>
              </p:nextCondLst>
            </p:seq>
            <p:seq concurrent="1" nextAc="seek">
              <p:cTn id="15" restart="whenNotActive" fill="hold" evtFilter="cancelBubble" nodeType="interactiveSeq">
                <p:stCondLst>
                  <p:cond evt="onClick" delay="0">
                    <p:tgtEl>
                      <p:spTgt spid="56325"/>
                    </p:tgtEl>
                  </p:cond>
                </p:stCondLst>
                <p:endSync evt="end" delay="0">
                  <p:rtn val="all"/>
                </p:endSync>
                <p:childTnLst>
                  <p:par>
                    <p:cTn id="16" fill="hold">
                      <p:stCondLst>
                        <p:cond delay="0"/>
                      </p:stCondLst>
                      <p:childTnLst>
                        <p:par>
                          <p:cTn id="17" fill="hold">
                            <p:stCondLst>
                              <p:cond delay="0"/>
                            </p:stCondLst>
                            <p:childTnLst>
                              <p:par>
                                <p:cTn id="18" presetID="9" presetClass="exit" presetSubtype="0" fill="hold" grpId="0" nodeType="clickEffect">
                                  <p:stCondLst>
                                    <p:cond delay="0"/>
                                  </p:stCondLst>
                                  <p:childTnLst>
                                    <p:animEffect transition="out" filter="dissolve">
                                      <p:cBhvr>
                                        <p:cTn id="19" dur="500"/>
                                        <p:tgtEl>
                                          <p:spTgt spid="56325"/>
                                        </p:tgtEl>
                                      </p:cBhvr>
                                    </p:animEffect>
                                    <p:set>
                                      <p:cBhvr>
                                        <p:cTn id="20" dur="1" fill="hold">
                                          <p:stCondLst>
                                            <p:cond delay="499"/>
                                          </p:stCondLst>
                                        </p:cTn>
                                        <p:tgtEl>
                                          <p:spTgt spid="56325"/>
                                        </p:tgtEl>
                                        <p:attrNameLst>
                                          <p:attrName>style.visibility</p:attrName>
                                        </p:attrNameLst>
                                      </p:cBhvr>
                                      <p:to>
                                        <p:strVal val="hidden"/>
                                      </p:to>
                                    </p:set>
                                  </p:childTnLst>
                                </p:cTn>
                              </p:par>
                            </p:childTnLst>
                          </p:cTn>
                        </p:par>
                      </p:childTnLst>
                    </p:cTn>
                  </p:par>
                </p:childTnLst>
              </p:cTn>
              <p:nextCondLst>
                <p:cond evt="onClick" delay="0">
                  <p:tgtEl>
                    <p:spTgt spid="56325"/>
                  </p:tgtEl>
                </p:cond>
              </p:nextCondLst>
            </p:seq>
            <p:seq concurrent="1" nextAc="seek">
              <p:cTn id="21" restart="whenNotActive" fill="hold" evtFilter="cancelBubble" nodeType="interactiveSeq">
                <p:stCondLst>
                  <p:cond evt="onClick" delay="0">
                    <p:tgtEl>
                      <p:spTgt spid="56324"/>
                    </p:tgtEl>
                  </p:cond>
                </p:stCondLst>
                <p:endSync evt="end" delay="0">
                  <p:rtn val="all"/>
                </p:endSync>
                <p:childTnLst>
                  <p:par>
                    <p:cTn id="22" fill="hold">
                      <p:stCondLst>
                        <p:cond delay="0"/>
                      </p:stCondLst>
                      <p:childTnLst>
                        <p:par>
                          <p:cTn id="23" fill="hold">
                            <p:stCondLst>
                              <p:cond delay="0"/>
                            </p:stCondLst>
                            <p:childTnLst>
                              <p:par>
                                <p:cTn id="24" presetID="12" presetClass="entr" presetSubtype="4" fill="hold" grpId="0" nodeType="clickEffect">
                                  <p:stCondLst>
                                    <p:cond delay="0"/>
                                  </p:stCondLst>
                                  <p:childTnLst>
                                    <p:set>
                                      <p:cBhvr>
                                        <p:cTn id="25" dur="1" fill="hold">
                                          <p:stCondLst>
                                            <p:cond delay="0"/>
                                          </p:stCondLst>
                                        </p:cTn>
                                        <p:tgtEl>
                                          <p:spTgt spid="56326"/>
                                        </p:tgtEl>
                                        <p:attrNameLst>
                                          <p:attrName>style.visibility</p:attrName>
                                        </p:attrNameLst>
                                      </p:cBhvr>
                                      <p:to>
                                        <p:strVal val="visible"/>
                                      </p:to>
                                    </p:set>
                                    <p:animEffect transition="in" filter="slide(fromBottom)">
                                      <p:cBhvr>
                                        <p:cTn id="26" dur="500"/>
                                        <p:tgtEl>
                                          <p:spTgt spid="56326"/>
                                        </p:tgtEl>
                                      </p:cBhvr>
                                    </p:animEffect>
                                  </p:childTnLst>
                                </p:cTn>
                              </p:par>
                            </p:childTnLst>
                          </p:cTn>
                        </p:par>
                        <p:par>
                          <p:cTn id="27" fill="hold">
                            <p:stCondLst>
                              <p:cond delay="500"/>
                            </p:stCondLst>
                            <p:childTnLst>
                              <p:par>
                                <p:cTn id="28" presetID="12" presetClass="entr" presetSubtype="4" fill="hold" nodeType="afterEffect">
                                  <p:stCondLst>
                                    <p:cond delay="0"/>
                                  </p:stCondLst>
                                  <p:childTnLst>
                                    <p:set>
                                      <p:cBhvr>
                                        <p:cTn id="29" dur="1" fill="hold">
                                          <p:stCondLst>
                                            <p:cond delay="0"/>
                                          </p:stCondLst>
                                        </p:cTn>
                                        <p:tgtEl>
                                          <p:spTgt spid="56327"/>
                                        </p:tgtEl>
                                        <p:attrNameLst>
                                          <p:attrName>style.visibility</p:attrName>
                                        </p:attrNameLst>
                                      </p:cBhvr>
                                      <p:to>
                                        <p:strVal val="visible"/>
                                      </p:to>
                                    </p:set>
                                    <p:animEffect transition="in" filter="slide(fromBottom)">
                                      <p:cBhvr>
                                        <p:cTn id="30" dur="500"/>
                                        <p:tgtEl>
                                          <p:spTgt spid="56327"/>
                                        </p:tgtEl>
                                      </p:cBhvr>
                                    </p:animEffect>
                                  </p:childTnLst>
                                </p:cTn>
                              </p:par>
                            </p:childTnLst>
                          </p:cTn>
                        </p:par>
                      </p:childTnLst>
                    </p:cTn>
                  </p:par>
                </p:childTnLst>
              </p:cTn>
              <p:nextCondLst>
                <p:cond evt="onClick" delay="0">
                  <p:tgtEl>
                    <p:spTgt spid="56324"/>
                  </p:tgtEl>
                </p:cond>
              </p:nextCondLst>
            </p:seq>
          </p:childTnLst>
        </p:cTn>
      </p:par>
    </p:tnLst>
    <p:bldLst>
      <p:bldP spid="56322" grpId="0"/>
      <p:bldP spid="56323" grpId="0" bldLvl="0" animBg="1"/>
      <p:bldP spid="56325" grpId="0" bldLvl="0" animBg="1"/>
      <p:bldP spid="56326"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4098"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2050" name="Picture 2"/>
          <p:cNvPicPr>
            <a:picLocks noChangeAspect="1"/>
          </p:cNvPicPr>
          <p:nvPr/>
        </p:nvPicPr>
        <p:blipFill>
          <a:blip r:embed="rId2"/>
          <a:srcRect l="32054" t="7579" r="36771" b="70380"/>
          <a:stretch>
            <a:fillRect/>
          </a:stretch>
        </p:blipFill>
        <p:spPr>
          <a:xfrm>
            <a:off x="2617788" y="2230438"/>
            <a:ext cx="1868487" cy="1209675"/>
          </a:xfrm>
          <a:prstGeom prst="rect">
            <a:avLst/>
          </a:prstGeom>
          <a:noFill/>
          <a:ln w="9525">
            <a:noFill/>
          </a:ln>
        </p:spPr>
      </p:pic>
      <p:pic>
        <p:nvPicPr>
          <p:cNvPr id="11" name="Picture 2"/>
          <p:cNvPicPr>
            <a:picLocks noChangeAspect="1"/>
          </p:cNvPicPr>
          <p:nvPr/>
        </p:nvPicPr>
        <p:blipFill>
          <a:blip r:embed="rId2"/>
          <a:srcRect l="8694" t="33975" r="10335" b="43362"/>
          <a:stretch>
            <a:fillRect/>
          </a:stretch>
        </p:blipFill>
        <p:spPr>
          <a:xfrm>
            <a:off x="1231900" y="3163888"/>
            <a:ext cx="4852988" cy="1244600"/>
          </a:xfrm>
          <a:prstGeom prst="rect">
            <a:avLst/>
          </a:prstGeom>
          <a:noFill/>
          <a:ln w="9525">
            <a:noFill/>
          </a:ln>
        </p:spPr>
      </p:pic>
      <p:pic>
        <p:nvPicPr>
          <p:cNvPr id="2051" name="Picture 3"/>
          <p:cNvPicPr>
            <a:picLocks noChangeAspect="1"/>
          </p:cNvPicPr>
          <p:nvPr/>
        </p:nvPicPr>
        <p:blipFill>
          <a:blip r:embed="rId3"/>
          <a:stretch>
            <a:fillRect/>
          </a:stretch>
        </p:blipFill>
        <p:spPr>
          <a:xfrm>
            <a:off x="2339975" y="4491038"/>
            <a:ext cx="2994025" cy="1335087"/>
          </a:xfrm>
          <a:prstGeom prst="rect">
            <a:avLst/>
          </a:prstGeom>
          <a:noFill/>
          <a:ln w="9525">
            <a:noFill/>
          </a:ln>
        </p:spPr>
      </p:pic>
      <p:pic>
        <p:nvPicPr>
          <p:cNvPr id="2052" name="Picture 4"/>
          <p:cNvPicPr>
            <a:picLocks noChangeAspect="1"/>
          </p:cNvPicPr>
          <p:nvPr/>
        </p:nvPicPr>
        <p:blipFill>
          <a:blip r:embed="rId4"/>
          <a:srcRect l="10597" t="14304" r="9496" b="33998"/>
          <a:stretch>
            <a:fillRect/>
          </a:stretch>
        </p:blipFill>
        <p:spPr>
          <a:xfrm>
            <a:off x="1084263" y="620713"/>
            <a:ext cx="6805612" cy="1719262"/>
          </a:xfrm>
          <a:prstGeom prst="rect">
            <a:avLst/>
          </a:prstGeom>
          <a:noFill/>
          <a:ln w="9525">
            <a:noFill/>
          </a:ln>
        </p:spPr>
      </p:pic>
      <p:grpSp>
        <p:nvGrpSpPr>
          <p:cNvPr id="4" name="3 Grupo"/>
          <p:cNvGrpSpPr/>
          <p:nvPr/>
        </p:nvGrpSpPr>
        <p:grpSpPr>
          <a:xfrm>
            <a:off x="6731000" y="5119688"/>
            <a:ext cx="1365250" cy="909637"/>
            <a:chOff x="6730280" y="5119796"/>
            <a:chExt cx="1366193" cy="909783"/>
          </a:xfrm>
        </p:grpSpPr>
        <p:pic>
          <p:nvPicPr>
            <p:cNvPr id="4105" name="Picture 8"/>
            <p:cNvPicPr>
              <a:picLocks noChangeAspect="1"/>
            </p:cNvPicPr>
            <p:nvPr/>
          </p:nvPicPr>
          <p:blipFill>
            <a:blip r:embed="rId5"/>
            <a:stretch>
              <a:fillRect/>
            </a:stretch>
          </p:blipFill>
          <p:spPr>
            <a:xfrm>
              <a:off x="6804248" y="5119796"/>
              <a:ext cx="1292225" cy="871537"/>
            </a:xfrm>
            <a:prstGeom prst="rect">
              <a:avLst/>
            </a:prstGeom>
            <a:noFill/>
            <a:ln w="9525">
              <a:noFill/>
            </a:ln>
          </p:spPr>
        </p:pic>
        <p:sp>
          <p:nvSpPr>
            <p:cNvPr id="4106" name="2 Botón de acción: Personalizar">
              <a:hlinkClick r:id="" action="ppaction://hlinkshowjump?jump=nextslide"/>
            </p:cNvPr>
            <p:cNvSpPr/>
            <p:nvPr/>
          </p:nvSpPr>
          <p:spPr>
            <a:xfrm>
              <a:off x="6730280" y="5158042"/>
              <a:ext cx="1292225" cy="871537"/>
            </a:xfrm>
            <a:prstGeom prst="actionButtonBlank">
              <a:avLst/>
            </a:prstGeom>
            <a:noFill/>
            <a:ln w="476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1026" name="Picture 2"/>
          <p:cNvPicPr>
            <a:picLocks noChangeAspect="1"/>
          </p:cNvPicPr>
          <p:nvPr/>
        </p:nvPicPr>
        <p:blipFill>
          <a:blip r:embed="rId6"/>
          <a:stretch>
            <a:fillRect/>
          </a:stretch>
        </p:blipFill>
        <p:spPr>
          <a:xfrm>
            <a:off x="5975350" y="2540000"/>
            <a:ext cx="2378075" cy="2493963"/>
          </a:xfrm>
          <a:prstGeom prst="rect">
            <a:avLst/>
          </a:prstGeom>
          <a:noFill/>
          <a:ln w="9525">
            <a:noFill/>
          </a:ln>
        </p:spPr>
      </p:pic>
      <p:pic>
        <p:nvPicPr>
          <p:cNvPr id="2" name="Picture 1" descr="cmas tree">
            <a:hlinkClick r:id="" action="ppaction://hlinkshowjump?jump=previousslide">
              <a:snd r:embed="rId7" name="\jingle.wav"/>
            </a:hlinkClick>
          </p:cNvPr>
          <p:cNvPicPr>
            <a:picLocks noChangeAspect="1"/>
          </p:cNvPicPr>
          <p:nvPr/>
        </p:nvPicPr>
        <p:blipFill>
          <a:blip r:embed="rId8"/>
          <a:stretch>
            <a:fillRect/>
          </a:stretch>
        </p:blipFill>
        <p:spPr>
          <a:xfrm rot="5400000" flipV="1">
            <a:off x="-80010" y="5749290"/>
            <a:ext cx="1136650" cy="1080770"/>
          </a:xfrm>
          <a:prstGeom prst="rect">
            <a:avLst/>
          </a:prstGeom>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2000" fill="hold" nodeType="afterEffect">
                                  <p:stCondLst>
                                    <p:cond delay="0"/>
                                  </p:stCondLst>
                                  <p:childTnLst>
                                    <p:set>
                                      <p:cBhvr>
                                        <p:cTn id="6" dur="1" fill="hold">
                                          <p:stCondLst>
                                            <p:cond delay="0"/>
                                          </p:stCondLst>
                                        </p:cTn>
                                        <p:tgtEl>
                                          <p:spTgt spid="2052"/>
                                        </p:tgtEl>
                                        <p:attrNameLst>
                                          <p:attrName>style.visibility</p:attrName>
                                        </p:attrNameLst>
                                      </p:cBhvr>
                                      <p:to>
                                        <p:strVal val="visible"/>
                                      </p:to>
                                    </p:set>
                                    <p:anim calcmode="lin" valueType="num">
                                      <p:cBhvr additive="base">
                                        <p:cTn id="7" dur="2000" fill="hold"/>
                                        <p:tgtEl>
                                          <p:spTgt spid="2052"/>
                                        </p:tgtEl>
                                        <p:attrNameLst>
                                          <p:attrName>ppt_x</p:attrName>
                                        </p:attrNameLst>
                                      </p:cBhvr>
                                      <p:tavLst>
                                        <p:tav tm="0">
                                          <p:val>
                                            <p:strVal val="#ppt_x"/>
                                          </p:val>
                                        </p:tav>
                                        <p:tav tm="100000">
                                          <p:val>
                                            <p:strVal val="#ppt_x"/>
                                          </p:val>
                                        </p:tav>
                                      </p:tavLst>
                                    </p:anim>
                                    <p:anim calcmode="lin" valueType="num">
                                      <p:cBhvr additive="base">
                                        <p:cTn id="8" dur="2000" fill="hold"/>
                                        <p:tgtEl>
                                          <p:spTgt spid="2052"/>
                                        </p:tgtEl>
                                        <p:attrNameLst>
                                          <p:attrName>ppt_y</p:attrName>
                                        </p:attrNameLst>
                                      </p:cBhvr>
                                      <p:tavLst>
                                        <p:tav tm="0">
                                          <p:val>
                                            <p:strVal val="1+#ppt_h/2"/>
                                          </p:val>
                                        </p:tav>
                                        <p:tav tm="100000">
                                          <p:val>
                                            <p:strVal val="#ppt_y"/>
                                          </p:val>
                                        </p:tav>
                                      </p:tavLst>
                                    </p:anim>
                                  </p:childTnLst>
                                </p:cTn>
                              </p:par>
                            </p:childTnLst>
                          </p:cTn>
                        </p:par>
                        <p:par>
                          <p:cTn id="9" fill="hold">
                            <p:stCondLst>
                              <p:cond delay="2000"/>
                            </p:stCondLst>
                            <p:childTnLst>
                              <p:par>
                                <p:cTn id="10" presetID="42" presetClass="entr" presetSubtype="0" fill="hold" nodeType="afterEffect">
                                  <p:stCondLst>
                                    <p:cond delay="0"/>
                                  </p:stCondLst>
                                  <p:childTnLst>
                                    <p:set>
                                      <p:cBhvr>
                                        <p:cTn id="11" dur="1" fill="hold">
                                          <p:stCondLst>
                                            <p:cond delay="0"/>
                                          </p:stCondLst>
                                        </p:cTn>
                                        <p:tgtEl>
                                          <p:spTgt spid="2050"/>
                                        </p:tgtEl>
                                        <p:attrNameLst>
                                          <p:attrName>style.visibility</p:attrName>
                                        </p:attrNameLst>
                                      </p:cBhvr>
                                      <p:to>
                                        <p:strVal val="visible"/>
                                      </p:to>
                                    </p:set>
                                    <p:animEffect transition="in" filter="fade">
                                      <p:cBhvr>
                                        <p:cTn id="12" dur="1000"/>
                                        <p:tgtEl>
                                          <p:spTgt spid="2050"/>
                                        </p:tgtEl>
                                      </p:cBhvr>
                                    </p:animEffect>
                                    <p:anim calcmode="lin" valueType="num">
                                      <p:cBhvr>
                                        <p:cTn id="13" dur="1000" fill="hold"/>
                                        <p:tgtEl>
                                          <p:spTgt spid="2050"/>
                                        </p:tgtEl>
                                        <p:attrNameLst>
                                          <p:attrName>ppt_x</p:attrName>
                                        </p:attrNameLst>
                                      </p:cBhvr>
                                      <p:tavLst>
                                        <p:tav tm="0">
                                          <p:val>
                                            <p:strVal val="#ppt_x"/>
                                          </p:val>
                                        </p:tav>
                                        <p:tav tm="100000">
                                          <p:val>
                                            <p:strVal val="#ppt_x"/>
                                          </p:val>
                                        </p:tav>
                                      </p:tavLst>
                                    </p:anim>
                                    <p:anim calcmode="lin" valueType="num">
                                      <p:cBhvr>
                                        <p:cTn id="14" dur="1000" fill="hold"/>
                                        <p:tgtEl>
                                          <p:spTgt spid="2050"/>
                                        </p:tgtEl>
                                        <p:attrNameLst>
                                          <p:attrName>ppt_y</p:attrName>
                                        </p:attrNameLst>
                                      </p:cBhvr>
                                      <p:tavLst>
                                        <p:tav tm="0">
                                          <p:val>
                                            <p:strVal val="#ppt_y+.1"/>
                                          </p:val>
                                        </p:tav>
                                        <p:tav tm="100000">
                                          <p:val>
                                            <p:strVal val="#ppt_y"/>
                                          </p:val>
                                        </p:tav>
                                      </p:tavLst>
                                    </p:anim>
                                  </p:childTnLst>
                                </p:cTn>
                              </p:par>
                            </p:childTnLst>
                          </p:cTn>
                        </p:par>
                        <p:par>
                          <p:cTn id="15" fill="hold">
                            <p:stCondLst>
                              <p:cond delay="3000"/>
                            </p:stCondLst>
                            <p:childTnLst>
                              <p:par>
                                <p:cTn id="16" presetID="42" presetClass="entr" presetSubtype="0"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Effect transition="in" filter="fade">
                                      <p:cBhvr>
                                        <p:cTn id="18" dur="1000"/>
                                        <p:tgtEl>
                                          <p:spTgt spid="11"/>
                                        </p:tgtEl>
                                      </p:cBhvr>
                                    </p:animEffect>
                                    <p:anim calcmode="lin" valueType="num">
                                      <p:cBhvr>
                                        <p:cTn id="19" dur="1000" fill="hold"/>
                                        <p:tgtEl>
                                          <p:spTgt spid="11"/>
                                        </p:tgtEl>
                                        <p:attrNameLst>
                                          <p:attrName>ppt_x</p:attrName>
                                        </p:attrNameLst>
                                      </p:cBhvr>
                                      <p:tavLst>
                                        <p:tav tm="0">
                                          <p:val>
                                            <p:strVal val="#ppt_x"/>
                                          </p:val>
                                        </p:tav>
                                        <p:tav tm="100000">
                                          <p:val>
                                            <p:strVal val="#ppt_x"/>
                                          </p:val>
                                        </p:tav>
                                      </p:tavLst>
                                    </p:anim>
                                    <p:anim calcmode="lin" valueType="num">
                                      <p:cBhvr>
                                        <p:cTn id="20" dur="1000" fill="hold"/>
                                        <p:tgtEl>
                                          <p:spTgt spid="11"/>
                                        </p:tgtEl>
                                        <p:attrNameLst>
                                          <p:attrName>ppt_y</p:attrName>
                                        </p:attrNameLst>
                                      </p:cBhvr>
                                      <p:tavLst>
                                        <p:tav tm="0">
                                          <p:val>
                                            <p:strVal val="#ppt_y+.1"/>
                                          </p:val>
                                        </p:tav>
                                        <p:tav tm="100000">
                                          <p:val>
                                            <p:strVal val="#ppt_y"/>
                                          </p:val>
                                        </p:tav>
                                      </p:tavLst>
                                    </p:anim>
                                  </p:childTnLst>
                                </p:cTn>
                              </p:par>
                            </p:childTnLst>
                          </p:cTn>
                        </p:par>
                        <p:par>
                          <p:cTn id="21" fill="hold">
                            <p:stCondLst>
                              <p:cond delay="4000"/>
                            </p:stCondLst>
                            <p:childTnLst>
                              <p:par>
                                <p:cTn id="22" presetID="42" presetClass="entr" presetSubtype="0" fill="hold" nodeType="afterEffect">
                                  <p:stCondLst>
                                    <p:cond delay="0"/>
                                  </p:stCondLst>
                                  <p:childTnLst>
                                    <p:set>
                                      <p:cBhvr>
                                        <p:cTn id="23" dur="1" fill="hold">
                                          <p:stCondLst>
                                            <p:cond delay="0"/>
                                          </p:stCondLst>
                                        </p:cTn>
                                        <p:tgtEl>
                                          <p:spTgt spid="2051"/>
                                        </p:tgtEl>
                                        <p:attrNameLst>
                                          <p:attrName>style.visibility</p:attrName>
                                        </p:attrNameLst>
                                      </p:cBhvr>
                                      <p:to>
                                        <p:strVal val="visible"/>
                                      </p:to>
                                    </p:set>
                                    <p:animEffect transition="in" filter="fade">
                                      <p:cBhvr>
                                        <p:cTn id="24" dur="1000"/>
                                        <p:tgtEl>
                                          <p:spTgt spid="2051"/>
                                        </p:tgtEl>
                                      </p:cBhvr>
                                    </p:animEffect>
                                    <p:anim calcmode="lin" valueType="num">
                                      <p:cBhvr>
                                        <p:cTn id="25" dur="1000" fill="hold"/>
                                        <p:tgtEl>
                                          <p:spTgt spid="2051"/>
                                        </p:tgtEl>
                                        <p:attrNameLst>
                                          <p:attrName>ppt_x</p:attrName>
                                        </p:attrNameLst>
                                      </p:cBhvr>
                                      <p:tavLst>
                                        <p:tav tm="0">
                                          <p:val>
                                            <p:strVal val="#ppt_x"/>
                                          </p:val>
                                        </p:tav>
                                        <p:tav tm="100000">
                                          <p:val>
                                            <p:strVal val="#ppt_x"/>
                                          </p:val>
                                        </p:tav>
                                      </p:tavLst>
                                    </p:anim>
                                    <p:anim calcmode="lin" valueType="num">
                                      <p:cBhvr>
                                        <p:cTn id="26" dur="1000" fill="hold"/>
                                        <p:tgtEl>
                                          <p:spTgt spid="2051"/>
                                        </p:tgtEl>
                                        <p:attrNameLst>
                                          <p:attrName>ppt_y</p:attrName>
                                        </p:attrNameLst>
                                      </p:cBhvr>
                                      <p:tavLst>
                                        <p:tav tm="0">
                                          <p:val>
                                            <p:strVal val="#ppt_y+.1"/>
                                          </p:val>
                                        </p:tav>
                                        <p:tav tm="100000">
                                          <p:val>
                                            <p:strVal val="#ppt_y"/>
                                          </p:val>
                                        </p:tav>
                                      </p:tavLst>
                                    </p:anim>
                                  </p:childTnLst>
                                </p:cTn>
                              </p:par>
                            </p:childTnLst>
                          </p:cTn>
                        </p:par>
                        <p:par>
                          <p:cTn id="27" fill="hold">
                            <p:stCondLst>
                              <p:cond delay="5000"/>
                            </p:stCondLst>
                            <p:childTnLst>
                              <p:par>
                                <p:cTn id="28" presetID="26" presetClass="entr" presetSubtype="0" fill="hold" nodeType="afterEffect">
                                  <p:stCondLst>
                                    <p:cond delay="0"/>
                                  </p:stCondLst>
                                  <p:childTnLst>
                                    <p:set>
                                      <p:cBhvr>
                                        <p:cTn id="29" dur="1" fill="hold">
                                          <p:stCondLst>
                                            <p:cond delay="0"/>
                                          </p:stCondLst>
                                        </p:cTn>
                                        <p:tgtEl>
                                          <p:spTgt spid="1026"/>
                                        </p:tgtEl>
                                        <p:attrNameLst>
                                          <p:attrName>style.visibility</p:attrName>
                                        </p:attrNameLst>
                                      </p:cBhvr>
                                      <p:to>
                                        <p:strVal val="visible"/>
                                      </p:to>
                                    </p:set>
                                    <p:animEffect transition="in" filter="wipe(down)">
                                      <p:cBhvr>
                                        <p:cTn id="30" dur="580">
                                          <p:stCondLst>
                                            <p:cond delay="0"/>
                                          </p:stCondLst>
                                        </p:cTn>
                                        <p:tgtEl>
                                          <p:spTgt spid="1026"/>
                                        </p:tgtEl>
                                      </p:cBhvr>
                                    </p:animEffect>
                                    <p:anim calcmode="lin" valueType="num">
                                      <p:cBhvr>
                                        <p:cTn id="31" dur="1822" tmFilter="0,0; 0.14,0.36; 0.43,0.73; 0.71,0.91; 1.0,1.0">
                                          <p:stCondLst>
                                            <p:cond delay="0"/>
                                          </p:stCondLst>
                                        </p:cTn>
                                        <p:tgtEl>
                                          <p:spTgt spid="1026"/>
                                        </p:tgtEl>
                                        <p:attrNameLst>
                                          <p:attrName>ppt_x</p:attrName>
                                        </p:attrNameLst>
                                      </p:cBhvr>
                                      <p:tavLst>
                                        <p:tav tm="0">
                                          <p:val>
                                            <p:strVal val="#ppt_x-0.25"/>
                                          </p:val>
                                        </p:tav>
                                        <p:tav tm="100000">
                                          <p:val>
                                            <p:strVal val="#ppt_x"/>
                                          </p:val>
                                        </p:tav>
                                      </p:tavLst>
                                    </p:anim>
                                    <p:anim calcmode="lin" valueType="num">
                                      <p:cBhvr>
                                        <p:cTn id="32" dur="664" tmFilter="0.0,0.0; 0.25,0.07; 0.50,0.2; 0.75,0.467; 1.0,1.0">
                                          <p:stCondLst>
                                            <p:cond delay="0"/>
                                          </p:stCondLst>
                                        </p:cTn>
                                        <p:tgtEl>
                                          <p:spTgt spid="1026"/>
                                        </p:tgtEl>
                                        <p:attrNameLst>
                                          <p:attrName>ppt_y</p:attrName>
                                        </p:attrNameLst>
                                      </p:cBhvr>
                                      <p:tavLst>
                                        <p:tav tm="0" fmla="#ppt_y-sin(pi*$)/3">
                                          <p:val>
                                            <p:fltVal val="0.500000"/>
                                          </p:val>
                                        </p:tav>
                                        <p:tav tm="100000">
                                          <p:val>
                                            <p:fltVal val="1.000000"/>
                                          </p:val>
                                        </p:tav>
                                      </p:tavLst>
                                    </p:anim>
                                    <p:anim calcmode="lin" valueType="num">
                                      <p:cBhvr>
                                        <p:cTn id="33" dur="664" tmFilter="0, 0; 0.125,0.2665; 0.25,0.4; 0.375,0.465; 0.5,0.5;  0.625,0.535; 0.75,0.6; 0.875,0.7335; 1,1">
                                          <p:stCondLst>
                                            <p:cond delay="664"/>
                                          </p:stCondLst>
                                        </p:cTn>
                                        <p:tgtEl>
                                          <p:spTgt spid="1026"/>
                                        </p:tgtEl>
                                        <p:attrNameLst>
                                          <p:attrName>ppt_y</p:attrName>
                                        </p:attrNameLst>
                                      </p:cBhvr>
                                      <p:tavLst>
                                        <p:tav tm="0" fmla="#ppt_y-sin(pi*$)/9">
                                          <p:val>
                                            <p:fltVal val="0.000000"/>
                                          </p:val>
                                        </p:tav>
                                        <p:tav tm="100000">
                                          <p:val>
                                            <p:fltVal val="1.000000"/>
                                          </p:val>
                                        </p:tav>
                                      </p:tavLst>
                                    </p:anim>
                                    <p:anim calcmode="lin" valueType="num">
                                      <p:cBhvr>
                                        <p:cTn id="34" dur="332" tmFilter="0, 0; 0.125,0.2665; 0.25,0.4; 0.375,0.465; 0.5,0.5;  0.625,0.535; 0.75,0.6; 0.875,0.7335; 1,1">
                                          <p:stCondLst>
                                            <p:cond delay="1324"/>
                                          </p:stCondLst>
                                        </p:cTn>
                                        <p:tgtEl>
                                          <p:spTgt spid="1026"/>
                                        </p:tgtEl>
                                        <p:attrNameLst>
                                          <p:attrName>ppt_y</p:attrName>
                                        </p:attrNameLst>
                                      </p:cBhvr>
                                      <p:tavLst>
                                        <p:tav tm="0" fmla="#ppt_y-sin(pi*$)/27">
                                          <p:val>
                                            <p:fltVal val="0.000000"/>
                                          </p:val>
                                        </p:tav>
                                        <p:tav tm="100000">
                                          <p:val>
                                            <p:fltVal val="1.000000"/>
                                          </p:val>
                                        </p:tav>
                                      </p:tavLst>
                                    </p:anim>
                                    <p:anim calcmode="lin" valueType="num">
                                      <p:cBhvr>
                                        <p:cTn id="35" dur="164" tmFilter="0, 0; 0.125,0.2665; 0.25,0.4; 0.375,0.465; 0.5,0.5;  0.625,0.535; 0.75,0.6; 0.875,0.7335; 1,1">
                                          <p:stCondLst>
                                            <p:cond delay="1656"/>
                                          </p:stCondLst>
                                        </p:cTn>
                                        <p:tgtEl>
                                          <p:spTgt spid="1026"/>
                                        </p:tgtEl>
                                        <p:attrNameLst>
                                          <p:attrName>ppt_y</p:attrName>
                                        </p:attrNameLst>
                                      </p:cBhvr>
                                      <p:tavLst>
                                        <p:tav tm="0" fmla="#ppt_y-sin(pi*$)/81">
                                          <p:val>
                                            <p:fltVal val="0.000000"/>
                                          </p:val>
                                        </p:tav>
                                        <p:tav tm="100000">
                                          <p:val>
                                            <p:fltVal val="1.000000"/>
                                          </p:val>
                                        </p:tav>
                                      </p:tavLst>
                                    </p:anim>
                                    <p:animScale>
                                      <p:cBhvr>
                                        <p:cTn id="36" dur="26">
                                          <p:stCondLst>
                                            <p:cond delay="650"/>
                                          </p:stCondLst>
                                        </p:cTn>
                                        <p:tgtEl>
                                          <p:spTgt spid="1026"/>
                                        </p:tgtEl>
                                      </p:cBhvr>
                                      <p:to x="100000" y="60000"/>
                                    </p:animScale>
                                    <p:animScale>
                                      <p:cBhvr>
                                        <p:cTn id="37" dur="166" decel="50000">
                                          <p:stCondLst>
                                            <p:cond delay="676"/>
                                          </p:stCondLst>
                                        </p:cTn>
                                        <p:tgtEl>
                                          <p:spTgt spid="1026"/>
                                        </p:tgtEl>
                                      </p:cBhvr>
                                      <p:to x="100000" y="100000"/>
                                    </p:animScale>
                                    <p:animScale>
                                      <p:cBhvr>
                                        <p:cTn id="38" dur="26">
                                          <p:stCondLst>
                                            <p:cond delay="1312"/>
                                          </p:stCondLst>
                                        </p:cTn>
                                        <p:tgtEl>
                                          <p:spTgt spid="1026"/>
                                        </p:tgtEl>
                                      </p:cBhvr>
                                      <p:to x="100000" y="80000"/>
                                    </p:animScale>
                                    <p:animScale>
                                      <p:cBhvr>
                                        <p:cTn id="39" dur="166" decel="50000">
                                          <p:stCondLst>
                                            <p:cond delay="1338"/>
                                          </p:stCondLst>
                                        </p:cTn>
                                        <p:tgtEl>
                                          <p:spTgt spid="1026"/>
                                        </p:tgtEl>
                                      </p:cBhvr>
                                      <p:to x="100000" y="100000"/>
                                    </p:animScale>
                                    <p:animScale>
                                      <p:cBhvr>
                                        <p:cTn id="40" dur="26">
                                          <p:stCondLst>
                                            <p:cond delay="1642"/>
                                          </p:stCondLst>
                                        </p:cTn>
                                        <p:tgtEl>
                                          <p:spTgt spid="1026"/>
                                        </p:tgtEl>
                                      </p:cBhvr>
                                      <p:to x="100000" y="90000"/>
                                    </p:animScale>
                                    <p:animScale>
                                      <p:cBhvr>
                                        <p:cTn id="41" dur="166" decel="50000">
                                          <p:stCondLst>
                                            <p:cond delay="1668"/>
                                          </p:stCondLst>
                                        </p:cTn>
                                        <p:tgtEl>
                                          <p:spTgt spid="1026"/>
                                        </p:tgtEl>
                                      </p:cBhvr>
                                      <p:to x="100000" y="100000"/>
                                    </p:animScale>
                                    <p:animScale>
                                      <p:cBhvr>
                                        <p:cTn id="42" dur="26">
                                          <p:stCondLst>
                                            <p:cond delay="1808"/>
                                          </p:stCondLst>
                                        </p:cTn>
                                        <p:tgtEl>
                                          <p:spTgt spid="1026"/>
                                        </p:tgtEl>
                                      </p:cBhvr>
                                      <p:to x="100000" y="95000"/>
                                    </p:animScale>
                                    <p:animScale>
                                      <p:cBhvr>
                                        <p:cTn id="43" dur="166" decel="50000">
                                          <p:stCondLst>
                                            <p:cond delay="1834"/>
                                          </p:stCondLst>
                                        </p:cTn>
                                        <p:tgtEl>
                                          <p:spTgt spid="1026"/>
                                        </p:tgtEl>
                                      </p:cBhvr>
                                      <p:to x="100000" y="100000"/>
                                    </p:animScale>
                                  </p:childTnLst>
                                </p:cTn>
                              </p:par>
                            </p:childTnLst>
                          </p:cTn>
                        </p:par>
                        <p:par>
                          <p:cTn id="44" fill="hold">
                            <p:stCondLst>
                              <p:cond delay="7000"/>
                            </p:stCondLst>
                            <p:childTnLst>
                              <p:par>
                                <p:cTn id="45" presetID="14" presetClass="entr" presetSubtype="10"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randombar(horizontal)">
                                      <p:cBhvr>
                                        <p:cTn id="4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122" name="Picture 2"/>
          <p:cNvPicPr>
            <a:picLocks noChangeAspect="1"/>
          </p:cNvPicPr>
          <p:nvPr/>
        </p:nvPicPr>
        <p:blipFill>
          <a:blip r:embed="rId1"/>
          <a:stretch>
            <a:fillRect/>
          </a:stretch>
        </p:blipFill>
        <p:spPr>
          <a:xfrm>
            <a:off x="0" y="400050"/>
            <a:ext cx="9248775" cy="6138863"/>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5133" name="111 Grupo"/>
          <p:cNvGrpSpPr/>
          <p:nvPr/>
        </p:nvGrpSpPr>
        <p:grpSpPr>
          <a:xfrm>
            <a:off x="6145213" y="5602288"/>
            <a:ext cx="846137" cy="511175"/>
            <a:chOff x="6144786" y="5602991"/>
            <a:chExt cx="847014" cy="509780"/>
          </a:xfrm>
        </p:grpSpPr>
        <p:pic>
          <p:nvPicPr>
            <p:cNvPr id="5213"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5214"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5134"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5135"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pic>
        <p:nvPicPr>
          <p:cNvPr id="1029" name="Picture 5"/>
          <p:cNvPicPr>
            <a:picLocks noChangeAspect="1"/>
          </p:cNvPicPr>
          <p:nvPr/>
        </p:nvPicPr>
        <p:blipFill>
          <a:blip r:embed="rId31"/>
          <a:stretch>
            <a:fillRect/>
          </a:stretch>
        </p:blipFill>
        <p:spPr>
          <a:xfrm rot="-277708">
            <a:off x="1987550" y="3081338"/>
            <a:ext cx="944563" cy="573087"/>
          </a:xfrm>
          <a:prstGeom prst="rect">
            <a:avLst/>
          </a:prstGeom>
          <a:noFill/>
          <a:ln w="9525">
            <a:noFill/>
          </a:ln>
        </p:spPr>
      </p:pic>
      <p:pic>
        <p:nvPicPr>
          <p:cNvPr id="82" name="Picture 28"/>
          <p:cNvPicPr>
            <a:picLocks noChangeAspect="1"/>
          </p:cNvPicPr>
          <p:nvPr/>
        </p:nvPicPr>
        <p:blipFill>
          <a:blip r:embed="rId32"/>
          <a:srcRect l="9059" t="-2" r="12019" b="8586"/>
          <a:stretch>
            <a:fillRect/>
          </a:stretch>
        </p:blipFill>
        <p:spPr>
          <a:xfrm>
            <a:off x="1381125" y="2921000"/>
            <a:ext cx="687388" cy="779463"/>
          </a:xfrm>
          <a:prstGeom prst="rect">
            <a:avLst/>
          </a:prstGeom>
          <a:noFill/>
          <a:ln w="9525">
            <a:noFill/>
          </a:ln>
        </p:spPr>
      </p:pic>
      <p:pic>
        <p:nvPicPr>
          <p:cNvPr id="5156" name="Picture 16"/>
          <p:cNvPicPr>
            <a:picLocks noChangeAspect="1"/>
          </p:cNvPicPr>
          <p:nvPr/>
        </p:nvPicPr>
        <p:blipFill>
          <a:blip r:embed="rId33"/>
          <a:stretch>
            <a:fillRect/>
          </a:stretch>
        </p:blipFill>
        <p:spPr>
          <a:xfrm>
            <a:off x="7931150" y="692150"/>
            <a:ext cx="419100" cy="663575"/>
          </a:xfrm>
          <a:prstGeom prst="rect">
            <a:avLst/>
          </a:prstGeom>
          <a:noFill/>
          <a:ln w="9525">
            <a:noFill/>
          </a:ln>
        </p:spPr>
      </p:pic>
      <p:sp>
        <p:nvSpPr>
          <p:cNvPr id="5157"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sp>
        <p:nvSpPr>
          <p:cNvPr id="70" name="69 Menos"/>
          <p:cNvSpPr/>
          <p:nvPr/>
        </p:nvSpPr>
        <p:spPr bwMode="auto">
          <a:xfrm>
            <a:off x="3048372" y="2229677"/>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1" name="70 Menos"/>
          <p:cNvSpPr/>
          <p:nvPr/>
        </p:nvSpPr>
        <p:spPr bwMode="auto">
          <a:xfrm>
            <a:off x="3519042" y="2232260"/>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2" name="71 Menos"/>
          <p:cNvSpPr/>
          <p:nvPr/>
        </p:nvSpPr>
        <p:spPr bwMode="auto">
          <a:xfrm>
            <a:off x="4001905" y="2232260"/>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3" name="72 Menos"/>
          <p:cNvSpPr/>
          <p:nvPr/>
        </p:nvSpPr>
        <p:spPr bwMode="auto">
          <a:xfrm>
            <a:off x="4502114" y="2232260"/>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5" name="74 Menos"/>
          <p:cNvSpPr/>
          <p:nvPr/>
        </p:nvSpPr>
        <p:spPr bwMode="auto">
          <a:xfrm>
            <a:off x="4981130" y="222797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6" name="75 Menos"/>
          <p:cNvSpPr/>
          <p:nvPr/>
        </p:nvSpPr>
        <p:spPr bwMode="auto">
          <a:xfrm>
            <a:off x="3041003" y="1473307"/>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7" name="76 Menos"/>
          <p:cNvSpPr/>
          <p:nvPr/>
        </p:nvSpPr>
        <p:spPr bwMode="auto">
          <a:xfrm>
            <a:off x="3511673"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8" name="77 Menos"/>
          <p:cNvSpPr/>
          <p:nvPr/>
        </p:nvSpPr>
        <p:spPr bwMode="auto">
          <a:xfrm>
            <a:off x="399453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79" name="78 Menos"/>
          <p:cNvSpPr/>
          <p:nvPr/>
        </p:nvSpPr>
        <p:spPr bwMode="auto">
          <a:xfrm>
            <a:off x="4494745"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0" name="79 Menos"/>
          <p:cNvSpPr/>
          <p:nvPr/>
        </p:nvSpPr>
        <p:spPr bwMode="auto">
          <a:xfrm>
            <a:off x="4973761" y="147160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6" name="Picture 2"/>
          <p:cNvPicPr>
            <a:picLocks noChangeAspect="1"/>
          </p:cNvPicPr>
          <p:nvPr/>
        </p:nvPicPr>
        <p:blipFill>
          <a:blip r:embed="rId34"/>
          <a:stretch>
            <a:fillRect/>
          </a:stretch>
        </p:blipFill>
        <p:spPr>
          <a:xfrm>
            <a:off x="5049838" y="1192213"/>
            <a:ext cx="365125" cy="407987"/>
          </a:xfrm>
          <a:prstGeom prst="rect">
            <a:avLst/>
          </a:prstGeom>
          <a:noFill/>
          <a:ln w="9525">
            <a:noFill/>
          </a:ln>
        </p:spPr>
      </p:pic>
      <p:pic>
        <p:nvPicPr>
          <p:cNvPr id="1027" name="Picture 3"/>
          <p:cNvPicPr>
            <a:picLocks noChangeAspect="1"/>
          </p:cNvPicPr>
          <p:nvPr/>
        </p:nvPicPr>
        <p:blipFill>
          <a:blip r:embed="rId34"/>
          <a:stretch>
            <a:fillRect/>
          </a:stretch>
        </p:blipFill>
        <p:spPr>
          <a:xfrm>
            <a:off x="3606800" y="1185863"/>
            <a:ext cx="365125" cy="407987"/>
          </a:xfrm>
          <a:prstGeom prst="rect">
            <a:avLst/>
          </a:prstGeom>
          <a:noFill/>
          <a:ln w="9525">
            <a:noFill/>
          </a:ln>
        </p:spPr>
      </p:pic>
      <p:pic>
        <p:nvPicPr>
          <p:cNvPr id="1028" name="Picture 4"/>
          <p:cNvPicPr>
            <a:picLocks noChangeAspect="1"/>
          </p:cNvPicPr>
          <p:nvPr/>
        </p:nvPicPr>
        <p:blipFill>
          <a:blip r:embed="rId34"/>
          <a:stretch>
            <a:fillRect/>
          </a:stretch>
        </p:blipFill>
        <p:spPr>
          <a:xfrm>
            <a:off x="4127500" y="1954213"/>
            <a:ext cx="365125" cy="407987"/>
          </a:xfrm>
          <a:prstGeom prst="rect">
            <a:avLst/>
          </a:prstGeom>
          <a:noFill/>
          <a:ln w="9525">
            <a:noFill/>
          </a:ln>
        </p:spPr>
      </p:pic>
      <p:pic>
        <p:nvPicPr>
          <p:cNvPr id="2" name="Picture 5"/>
          <p:cNvPicPr>
            <a:picLocks noChangeAspect="1"/>
          </p:cNvPicPr>
          <p:nvPr/>
        </p:nvPicPr>
        <p:blipFill>
          <a:blip r:embed="rId35"/>
          <a:stretch>
            <a:fillRect/>
          </a:stretch>
        </p:blipFill>
        <p:spPr>
          <a:xfrm>
            <a:off x="3130550" y="1187450"/>
            <a:ext cx="323850" cy="401638"/>
          </a:xfrm>
          <a:prstGeom prst="rect">
            <a:avLst/>
          </a:prstGeom>
          <a:noFill/>
          <a:ln w="9525">
            <a:noFill/>
          </a:ln>
        </p:spPr>
      </p:pic>
      <p:pic>
        <p:nvPicPr>
          <p:cNvPr id="3" name="Picture 6"/>
          <p:cNvPicPr>
            <a:picLocks noChangeAspect="1"/>
          </p:cNvPicPr>
          <p:nvPr/>
        </p:nvPicPr>
        <p:blipFill>
          <a:blip r:embed="rId35"/>
          <a:stretch>
            <a:fillRect/>
          </a:stretch>
        </p:blipFill>
        <p:spPr>
          <a:xfrm>
            <a:off x="5064125" y="1941513"/>
            <a:ext cx="323850" cy="401637"/>
          </a:xfrm>
          <a:prstGeom prst="rect">
            <a:avLst/>
          </a:prstGeom>
          <a:noFill/>
          <a:ln w="9525">
            <a:noFill/>
          </a:ln>
        </p:spPr>
      </p:pic>
      <p:pic>
        <p:nvPicPr>
          <p:cNvPr id="7" name="Picture 7"/>
          <p:cNvPicPr>
            <a:picLocks noChangeAspect="1"/>
          </p:cNvPicPr>
          <p:nvPr/>
        </p:nvPicPr>
        <p:blipFill>
          <a:blip r:embed="rId36"/>
          <a:stretch>
            <a:fillRect/>
          </a:stretch>
        </p:blipFill>
        <p:spPr>
          <a:xfrm>
            <a:off x="4064000" y="1195388"/>
            <a:ext cx="396875" cy="401637"/>
          </a:xfrm>
          <a:prstGeom prst="rect">
            <a:avLst/>
          </a:prstGeom>
          <a:noFill/>
          <a:ln w="9525">
            <a:noFill/>
          </a:ln>
        </p:spPr>
      </p:pic>
      <p:pic>
        <p:nvPicPr>
          <p:cNvPr id="8" name="Picture 8"/>
          <p:cNvPicPr>
            <a:picLocks noChangeAspect="1"/>
          </p:cNvPicPr>
          <p:nvPr/>
        </p:nvPicPr>
        <p:blipFill>
          <a:blip r:embed="rId37"/>
          <a:stretch>
            <a:fillRect/>
          </a:stretch>
        </p:blipFill>
        <p:spPr>
          <a:xfrm>
            <a:off x="4560888" y="1171575"/>
            <a:ext cx="371475" cy="414338"/>
          </a:xfrm>
          <a:prstGeom prst="rect">
            <a:avLst/>
          </a:prstGeom>
          <a:noFill/>
          <a:ln w="9525">
            <a:noFill/>
          </a:ln>
        </p:spPr>
      </p:pic>
      <p:pic>
        <p:nvPicPr>
          <p:cNvPr id="9" name="Picture 9"/>
          <p:cNvPicPr>
            <a:picLocks noChangeAspect="1"/>
          </p:cNvPicPr>
          <p:nvPr/>
        </p:nvPicPr>
        <p:blipFill>
          <a:blip r:embed="rId38"/>
          <a:stretch>
            <a:fillRect/>
          </a:stretch>
        </p:blipFill>
        <p:spPr>
          <a:xfrm>
            <a:off x="3089275" y="1955800"/>
            <a:ext cx="384175" cy="396875"/>
          </a:xfrm>
          <a:prstGeom prst="rect">
            <a:avLst/>
          </a:prstGeom>
          <a:noFill/>
          <a:ln w="9525">
            <a:noFill/>
          </a:ln>
        </p:spPr>
      </p:pic>
      <p:pic>
        <p:nvPicPr>
          <p:cNvPr id="10" name="Picture 10"/>
          <p:cNvPicPr>
            <a:picLocks noChangeAspect="1"/>
          </p:cNvPicPr>
          <p:nvPr/>
        </p:nvPicPr>
        <p:blipFill>
          <a:blip r:embed="rId39"/>
          <a:stretch>
            <a:fillRect/>
          </a:stretch>
        </p:blipFill>
        <p:spPr>
          <a:xfrm>
            <a:off x="3606800" y="1931988"/>
            <a:ext cx="365125" cy="433387"/>
          </a:xfrm>
          <a:prstGeom prst="rect">
            <a:avLst/>
          </a:prstGeom>
          <a:noFill/>
          <a:ln w="9525">
            <a:noFill/>
          </a:ln>
        </p:spPr>
      </p:pic>
      <p:pic>
        <p:nvPicPr>
          <p:cNvPr id="11" name="Picture 11"/>
          <p:cNvPicPr>
            <a:picLocks noChangeAspect="1"/>
          </p:cNvPicPr>
          <p:nvPr/>
        </p:nvPicPr>
        <p:blipFill>
          <a:blip r:embed="rId40"/>
          <a:stretch>
            <a:fillRect/>
          </a:stretch>
        </p:blipFill>
        <p:spPr>
          <a:xfrm>
            <a:off x="4527550" y="1965325"/>
            <a:ext cx="439738" cy="396875"/>
          </a:xfrm>
          <a:prstGeom prst="rect">
            <a:avLst/>
          </a:prstGeom>
          <a:noFill/>
          <a:ln w="9525">
            <a:noFill/>
          </a:ln>
        </p:spPr>
      </p:pic>
      <p:pic>
        <p:nvPicPr>
          <p:cNvPr id="5198" name="Picture 2"/>
          <p:cNvPicPr>
            <a:picLocks noChangeAspect="1"/>
          </p:cNvPicPr>
          <p:nvPr/>
        </p:nvPicPr>
        <p:blipFill>
          <a:blip r:embed="rId41"/>
          <a:stretch>
            <a:fillRect/>
          </a:stretch>
        </p:blipFill>
        <p:spPr>
          <a:xfrm>
            <a:off x="6221413" y="1765300"/>
            <a:ext cx="1828800" cy="1579563"/>
          </a:xfrm>
          <a:prstGeom prst="rect">
            <a:avLst/>
          </a:prstGeom>
          <a:noFill/>
          <a:ln w="9525">
            <a:noFill/>
          </a:ln>
        </p:spPr>
      </p:pic>
      <p:pic>
        <p:nvPicPr>
          <p:cNvPr id="81" name="Picture 3" descr="D:\Material escolar\Fichas inglés\Clip Arts\My Cute Graphics\Christmas\christmas-gift-with-big-bow.png"/>
          <p:cNvPicPr>
            <a:picLocks noChangeAspect="1"/>
          </p:cNvPicPr>
          <p:nvPr/>
        </p:nvPicPr>
        <p:blipFill>
          <a:blip r:embed="rId42"/>
          <a:stretch>
            <a:fillRect/>
          </a:stretch>
        </p:blipFill>
        <p:spPr>
          <a:xfrm>
            <a:off x="6145213" y="620713"/>
            <a:ext cx="1981200" cy="3005137"/>
          </a:xfrm>
          <a:prstGeom prst="rect">
            <a:avLst/>
          </a:prstGeom>
          <a:noFill/>
          <a:ln w="9525">
            <a:noFill/>
          </a:ln>
        </p:spPr>
      </p:pic>
      <p:pic>
        <p:nvPicPr>
          <p:cNvPr id="84" name="Picture 9"/>
          <p:cNvPicPr>
            <a:picLocks noChangeAspect="1"/>
          </p:cNvPicPr>
          <p:nvPr/>
        </p:nvPicPr>
        <p:blipFill>
          <a:blip r:embed="rId43"/>
          <a:stretch>
            <a:fillRect/>
          </a:stretch>
        </p:blipFill>
        <p:spPr>
          <a:xfrm>
            <a:off x="2459038" y="1098550"/>
            <a:ext cx="3781425" cy="1527175"/>
          </a:xfrm>
          <a:prstGeom prst="rect">
            <a:avLst/>
          </a:prstGeom>
          <a:noFill/>
          <a:ln w="9525">
            <a:noFill/>
          </a:ln>
        </p:spPr>
      </p:pic>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4"/>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4"/>
          <a:stretch>
            <a:fillRect/>
          </a:stretch>
        </p:blipFill>
        <p:spPr>
          <a:xfrm>
            <a:off x="1720850" y="2249488"/>
            <a:ext cx="160338" cy="150812"/>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5"/>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6"/>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7"/>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8"/>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9"/>
          <a:stretch>
            <a:fillRect/>
          </a:stretch>
        </p:blipFill>
        <p:spPr>
          <a:xfrm>
            <a:off x="1881188" y="1290638"/>
            <a:ext cx="92075" cy="87312"/>
          </a:xfrm>
          <a:prstGeom prst="rect">
            <a:avLst/>
          </a:prstGeom>
          <a:noFill/>
          <a:ln w="9525">
            <a:noFill/>
          </a:ln>
        </p:spPr>
      </p:pic>
      <p:pic>
        <p:nvPicPr>
          <p:cNvPr id="85" name="Picture 7"/>
          <p:cNvPicPr>
            <a:picLocks noChangeAspect="1"/>
          </p:cNvPicPr>
          <p:nvPr/>
        </p:nvPicPr>
        <p:blipFill>
          <a:blip r:embed="rId50"/>
          <a:stretch>
            <a:fillRect/>
          </a:stretch>
        </p:blipFill>
        <p:spPr>
          <a:xfrm>
            <a:off x="1282700" y="1666875"/>
            <a:ext cx="982663" cy="1277938"/>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fade">
                                      <p:cBhvr>
                                        <p:cTn id="7" dur="500"/>
                                        <p:tgtEl>
                                          <p:spTgt spid="76"/>
                                        </p:tgtEl>
                                      </p:cBhvr>
                                    </p:animEffect>
                                    <p:anim calcmode="lin" valueType="num">
                                      <p:cBhvr>
                                        <p:cTn id="8" dur="500" fill="hold"/>
                                        <p:tgtEl>
                                          <p:spTgt spid="76"/>
                                        </p:tgtEl>
                                        <p:attrNameLst>
                                          <p:attrName>ppt_x</p:attrName>
                                        </p:attrNameLst>
                                      </p:cBhvr>
                                      <p:tavLst>
                                        <p:tav tm="0">
                                          <p:val>
                                            <p:strVal val="#ppt_x"/>
                                          </p:val>
                                        </p:tav>
                                        <p:tav tm="100000">
                                          <p:val>
                                            <p:strVal val="#ppt_x"/>
                                          </p:val>
                                        </p:tav>
                                      </p:tavLst>
                                    </p:anim>
                                    <p:anim calcmode="lin" valueType="num">
                                      <p:cBhvr>
                                        <p:cTn id="9" dur="500" fill="hold"/>
                                        <p:tgtEl>
                                          <p:spTgt spid="76"/>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77"/>
                                        </p:tgtEl>
                                        <p:attrNameLst>
                                          <p:attrName>style.visibility</p:attrName>
                                        </p:attrNameLst>
                                      </p:cBhvr>
                                      <p:to>
                                        <p:strVal val="visible"/>
                                      </p:to>
                                    </p:set>
                                    <p:animEffect transition="in" filter="fade">
                                      <p:cBhvr>
                                        <p:cTn id="13" dur="500"/>
                                        <p:tgtEl>
                                          <p:spTgt spid="77"/>
                                        </p:tgtEl>
                                      </p:cBhvr>
                                    </p:animEffect>
                                    <p:anim calcmode="lin" valueType="num">
                                      <p:cBhvr>
                                        <p:cTn id="14" dur="500" fill="hold"/>
                                        <p:tgtEl>
                                          <p:spTgt spid="77"/>
                                        </p:tgtEl>
                                        <p:attrNameLst>
                                          <p:attrName>ppt_x</p:attrName>
                                        </p:attrNameLst>
                                      </p:cBhvr>
                                      <p:tavLst>
                                        <p:tav tm="0">
                                          <p:val>
                                            <p:strVal val="#ppt_x"/>
                                          </p:val>
                                        </p:tav>
                                        <p:tav tm="100000">
                                          <p:val>
                                            <p:strVal val="#ppt_x"/>
                                          </p:val>
                                        </p:tav>
                                      </p:tavLst>
                                    </p:anim>
                                    <p:anim calcmode="lin" valueType="num">
                                      <p:cBhvr>
                                        <p:cTn id="15" dur="500" fill="hold"/>
                                        <p:tgtEl>
                                          <p:spTgt spid="77"/>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78"/>
                                        </p:tgtEl>
                                        <p:attrNameLst>
                                          <p:attrName>style.visibility</p:attrName>
                                        </p:attrNameLst>
                                      </p:cBhvr>
                                      <p:to>
                                        <p:strVal val="visible"/>
                                      </p:to>
                                    </p:set>
                                    <p:animEffect transition="in" filter="fade">
                                      <p:cBhvr>
                                        <p:cTn id="19" dur="500"/>
                                        <p:tgtEl>
                                          <p:spTgt spid="78"/>
                                        </p:tgtEl>
                                      </p:cBhvr>
                                    </p:animEffect>
                                    <p:anim calcmode="lin" valueType="num">
                                      <p:cBhvr>
                                        <p:cTn id="20" dur="500" fill="hold"/>
                                        <p:tgtEl>
                                          <p:spTgt spid="78"/>
                                        </p:tgtEl>
                                        <p:attrNameLst>
                                          <p:attrName>ppt_x</p:attrName>
                                        </p:attrNameLst>
                                      </p:cBhvr>
                                      <p:tavLst>
                                        <p:tav tm="0">
                                          <p:val>
                                            <p:strVal val="#ppt_x"/>
                                          </p:val>
                                        </p:tav>
                                        <p:tav tm="100000">
                                          <p:val>
                                            <p:strVal val="#ppt_x"/>
                                          </p:val>
                                        </p:tav>
                                      </p:tavLst>
                                    </p:anim>
                                    <p:anim calcmode="lin" valueType="num">
                                      <p:cBhvr>
                                        <p:cTn id="21" dur="500" fill="hold"/>
                                        <p:tgtEl>
                                          <p:spTgt spid="78"/>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79"/>
                                        </p:tgtEl>
                                        <p:attrNameLst>
                                          <p:attrName>style.visibility</p:attrName>
                                        </p:attrNameLst>
                                      </p:cBhvr>
                                      <p:to>
                                        <p:strVal val="visible"/>
                                      </p:to>
                                    </p:set>
                                    <p:animEffect transition="in" filter="fade">
                                      <p:cBhvr>
                                        <p:cTn id="25" dur="500"/>
                                        <p:tgtEl>
                                          <p:spTgt spid="79"/>
                                        </p:tgtEl>
                                      </p:cBhvr>
                                    </p:animEffect>
                                    <p:anim calcmode="lin" valueType="num">
                                      <p:cBhvr>
                                        <p:cTn id="26" dur="500" fill="hold"/>
                                        <p:tgtEl>
                                          <p:spTgt spid="79"/>
                                        </p:tgtEl>
                                        <p:attrNameLst>
                                          <p:attrName>ppt_x</p:attrName>
                                        </p:attrNameLst>
                                      </p:cBhvr>
                                      <p:tavLst>
                                        <p:tav tm="0">
                                          <p:val>
                                            <p:strVal val="#ppt_x"/>
                                          </p:val>
                                        </p:tav>
                                        <p:tav tm="100000">
                                          <p:val>
                                            <p:strVal val="#ppt_x"/>
                                          </p:val>
                                        </p:tav>
                                      </p:tavLst>
                                    </p:anim>
                                    <p:anim calcmode="lin" valueType="num">
                                      <p:cBhvr>
                                        <p:cTn id="27" dur="500" fill="hold"/>
                                        <p:tgtEl>
                                          <p:spTgt spid="79"/>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80"/>
                                        </p:tgtEl>
                                        <p:attrNameLst>
                                          <p:attrName>style.visibility</p:attrName>
                                        </p:attrNameLst>
                                      </p:cBhvr>
                                      <p:to>
                                        <p:strVal val="visible"/>
                                      </p:to>
                                    </p:set>
                                    <p:animEffect transition="in" filter="fade">
                                      <p:cBhvr>
                                        <p:cTn id="31" dur="500"/>
                                        <p:tgtEl>
                                          <p:spTgt spid="80"/>
                                        </p:tgtEl>
                                      </p:cBhvr>
                                    </p:animEffect>
                                    <p:anim calcmode="lin" valueType="num">
                                      <p:cBhvr>
                                        <p:cTn id="32" dur="500" fill="hold"/>
                                        <p:tgtEl>
                                          <p:spTgt spid="80"/>
                                        </p:tgtEl>
                                        <p:attrNameLst>
                                          <p:attrName>ppt_x</p:attrName>
                                        </p:attrNameLst>
                                      </p:cBhvr>
                                      <p:tavLst>
                                        <p:tav tm="0">
                                          <p:val>
                                            <p:strVal val="#ppt_x"/>
                                          </p:val>
                                        </p:tav>
                                        <p:tav tm="100000">
                                          <p:val>
                                            <p:strVal val="#ppt_x"/>
                                          </p:val>
                                        </p:tav>
                                      </p:tavLst>
                                    </p:anim>
                                    <p:anim calcmode="lin" valueType="num">
                                      <p:cBhvr>
                                        <p:cTn id="33" dur="500" fill="hold"/>
                                        <p:tgtEl>
                                          <p:spTgt spid="80"/>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70"/>
                                        </p:tgtEl>
                                        <p:attrNameLst>
                                          <p:attrName>style.visibility</p:attrName>
                                        </p:attrNameLst>
                                      </p:cBhvr>
                                      <p:to>
                                        <p:strVal val="visible"/>
                                      </p:to>
                                    </p:set>
                                    <p:animEffect transition="in" filter="fade">
                                      <p:cBhvr>
                                        <p:cTn id="37" dur="500"/>
                                        <p:tgtEl>
                                          <p:spTgt spid="70"/>
                                        </p:tgtEl>
                                      </p:cBhvr>
                                    </p:animEffect>
                                    <p:anim calcmode="lin" valueType="num">
                                      <p:cBhvr>
                                        <p:cTn id="38" dur="500" fill="hold"/>
                                        <p:tgtEl>
                                          <p:spTgt spid="70"/>
                                        </p:tgtEl>
                                        <p:attrNameLst>
                                          <p:attrName>ppt_x</p:attrName>
                                        </p:attrNameLst>
                                      </p:cBhvr>
                                      <p:tavLst>
                                        <p:tav tm="0">
                                          <p:val>
                                            <p:strVal val="#ppt_x"/>
                                          </p:val>
                                        </p:tav>
                                        <p:tav tm="100000">
                                          <p:val>
                                            <p:strVal val="#ppt_x"/>
                                          </p:val>
                                        </p:tav>
                                      </p:tavLst>
                                    </p:anim>
                                    <p:anim calcmode="lin" valueType="num">
                                      <p:cBhvr>
                                        <p:cTn id="39" dur="500" fill="hold"/>
                                        <p:tgtEl>
                                          <p:spTgt spid="70"/>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fade">
                                      <p:cBhvr>
                                        <p:cTn id="43" dur="500"/>
                                        <p:tgtEl>
                                          <p:spTgt spid="71"/>
                                        </p:tgtEl>
                                      </p:cBhvr>
                                    </p:animEffect>
                                    <p:anim calcmode="lin" valueType="num">
                                      <p:cBhvr>
                                        <p:cTn id="44" dur="500" fill="hold"/>
                                        <p:tgtEl>
                                          <p:spTgt spid="71"/>
                                        </p:tgtEl>
                                        <p:attrNameLst>
                                          <p:attrName>ppt_x</p:attrName>
                                        </p:attrNameLst>
                                      </p:cBhvr>
                                      <p:tavLst>
                                        <p:tav tm="0">
                                          <p:val>
                                            <p:strVal val="#ppt_x"/>
                                          </p:val>
                                        </p:tav>
                                        <p:tav tm="100000">
                                          <p:val>
                                            <p:strVal val="#ppt_x"/>
                                          </p:val>
                                        </p:tav>
                                      </p:tavLst>
                                    </p:anim>
                                    <p:anim calcmode="lin" valueType="num">
                                      <p:cBhvr>
                                        <p:cTn id="45" dur="500" fill="hold"/>
                                        <p:tgtEl>
                                          <p:spTgt spid="71"/>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72"/>
                                        </p:tgtEl>
                                        <p:attrNameLst>
                                          <p:attrName>style.visibility</p:attrName>
                                        </p:attrNameLst>
                                      </p:cBhvr>
                                      <p:to>
                                        <p:strVal val="visible"/>
                                      </p:to>
                                    </p:set>
                                    <p:animEffect transition="in" filter="fade">
                                      <p:cBhvr>
                                        <p:cTn id="49" dur="500"/>
                                        <p:tgtEl>
                                          <p:spTgt spid="72"/>
                                        </p:tgtEl>
                                      </p:cBhvr>
                                    </p:animEffect>
                                    <p:anim calcmode="lin" valueType="num">
                                      <p:cBhvr>
                                        <p:cTn id="50" dur="500" fill="hold"/>
                                        <p:tgtEl>
                                          <p:spTgt spid="72"/>
                                        </p:tgtEl>
                                        <p:attrNameLst>
                                          <p:attrName>ppt_x</p:attrName>
                                        </p:attrNameLst>
                                      </p:cBhvr>
                                      <p:tavLst>
                                        <p:tav tm="0">
                                          <p:val>
                                            <p:strVal val="#ppt_x"/>
                                          </p:val>
                                        </p:tav>
                                        <p:tav tm="100000">
                                          <p:val>
                                            <p:strVal val="#ppt_x"/>
                                          </p:val>
                                        </p:tav>
                                      </p:tavLst>
                                    </p:anim>
                                    <p:anim calcmode="lin" valueType="num">
                                      <p:cBhvr>
                                        <p:cTn id="51" dur="500" fill="hold"/>
                                        <p:tgtEl>
                                          <p:spTgt spid="72"/>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fade">
                                      <p:cBhvr>
                                        <p:cTn id="55" dur="500"/>
                                        <p:tgtEl>
                                          <p:spTgt spid="73"/>
                                        </p:tgtEl>
                                      </p:cBhvr>
                                    </p:animEffect>
                                    <p:anim calcmode="lin" valueType="num">
                                      <p:cBhvr>
                                        <p:cTn id="56" dur="500" fill="hold"/>
                                        <p:tgtEl>
                                          <p:spTgt spid="73"/>
                                        </p:tgtEl>
                                        <p:attrNameLst>
                                          <p:attrName>ppt_x</p:attrName>
                                        </p:attrNameLst>
                                      </p:cBhvr>
                                      <p:tavLst>
                                        <p:tav tm="0">
                                          <p:val>
                                            <p:strVal val="#ppt_x"/>
                                          </p:val>
                                        </p:tav>
                                        <p:tav tm="100000">
                                          <p:val>
                                            <p:strVal val="#ppt_x"/>
                                          </p:val>
                                        </p:tav>
                                      </p:tavLst>
                                    </p:anim>
                                    <p:anim calcmode="lin" valueType="num">
                                      <p:cBhvr>
                                        <p:cTn id="57" dur="500" fill="hold"/>
                                        <p:tgtEl>
                                          <p:spTgt spid="73"/>
                                        </p:tgtEl>
                                        <p:attrNameLst>
                                          <p:attrName>ppt_y</p:attrName>
                                        </p:attrNameLst>
                                      </p:cBhvr>
                                      <p:tavLst>
                                        <p:tav tm="0">
                                          <p:val>
                                            <p:strVal val="#ppt_y+.1"/>
                                          </p:val>
                                        </p:tav>
                                        <p:tav tm="100000">
                                          <p:val>
                                            <p:strVal val="#ppt_y"/>
                                          </p:val>
                                        </p:tav>
                                      </p:tavLst>
                                    </p:anim>
                                  </p:childTnLst>
                                </p:cTn>
                              </p:par>
                            </p:childTnLst>
                          </p:cTn>
                        </p:par>
                        <p:par>
                          <p:cTn id="58" fill="hold">
                            <p:stCondLst>
                              <p:cond delay="4500"/>
                            </p:stCondLst>
                            <p:childTnLst>
                              <p:par>
                                <p:cTn id="59" presetID="42" presetClass="entr" presetSubtype="0" fill="hold" nodeType="afterEffect">
                                  <p:stCondLst>
                                    <p:cond delay="0"/>
                                  </p:stCondLst>
                                  <p:childTnLst>
                                    <p:set>
                                      <p:cBhvr>
                                        <p:cTn id="60" dur="1" fill="hold">
                                          <p:stCondLst>
                                            <p:cond delay="0"/>
                                          </p:stCondLst>
                                        </p:cTn>
                                        <p:tgtEl>
                                          <p:spTgt spid="75"/>
                                        </p:tgtEl>
                                        <p:attrNameLst>
                                          <p:attrName>style.visibility</p:attrName>
                                        </p:attrNameLst>
                                      </p:cBhvr>
                                      <p:to>
                                        <p:strVal val="visible"/>
                                      </p:to>
                                    </p:set>
                                    <p:animEffect transition="in" filter="fade">
                                      <p:cBhvr>
                                        <p:cTn id="61" dur="500"/>
                                        <p:tgtEl>
                                          <p:spTgt spid="75"/>
                                        </p:tgtEl>
                                      </p:cBhvr>
                                    </p:animEffect>
                                    <p:anim calcmode="lin" valueType="num">
                                      <p:cBhvr>
                                        <p:cTn id="62" dur="500" fill="hold"/>
                                        <p:tgtEl>
                                          <p:spTgt spid="75"/>
                                        </p:tgtEl>
                                        <p:attrNameLst>
                                          <p:attrName>ppt_x</p:attrName>
                                        </p:attrNameLst>
                                      </p:cBhvr>
                                      <p:tavLst>
                                        <p:tav tm="0">
                                          <p:val>
                                            <p:strVal val="#ppt_x"/>
                                          </p:val>
                                        </p:tav>
                                        <p:tav tm="100000">
                                          <p:val>
                                            <p:strVal val="#ppt_x"/>
                                          </p:val>
                                        </p:tav>
                                      </p:tavLst>
                                    </p:anim>
                                    <p:anim calcmode="lin" valueType="num">
                                      <p:cBhvr>
                                        <p:cTn id="63" dur="500" fill="hold"/>
                                        <p:tgtEl>
                                          <p:spTgt spid="7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64" restart="whenNotActive" fill="hold" evtFilter="cancelBubble" nodeType="interactiveSeq">
                <p:stCondLst>
                  <p:cond evt="onClick" delay="0">
                    <p:tgtEl>
                      <p:spTgt spid="4"/>
                    </p:tgtEl>
                  </p:cond>
                </p:stCondLst>
                <p:endSync evt="end" delay="0">
                  <p:rtn val="all"/>
                </p:endSync>
                <p:childTnLst>
                  <p:par>
                    <p:cTn id="65" fill="hold">
                      <p:stCondLst>
                        <p:cond delay="0"/>
                      </p:stCondLst>
                      <p:childTnLst>
                        <p:par>
                          <p:cTn id="66" fill="hold">
                            <p:stCondLst>
                              <p:cond delay="0"/>
                            </p:stCondLst>
                            <p:childTnLst>
                              <p:par>
                                <p:cTn id="67" presetID="2" presetClass="exit" presetSubtype="4" fill="hold" nodeType="clickEffect">
                                  <p:stCondLst>
                                    <p:cond delay="0"/>
                                  </p:stCondLst>
                                  <p:childTnLst>
                                    <p:anim calcmode="lin" valueType="num">
                                      <p:cBhvr additive="base">
                                        <p:cTn id="68" dur="1000"/>
                                        <p:tgtEl>
                                          <p:spTgt spid="4"/>
                                        </p:tgtEl>
                                        <p:attrNameLst>
                                          <p:attrName>ppt_x</p:attrName>
                                        </p:attrNameLst>
                                      </p:cBhvr>
                                      <p:tavLst>
                                        <p:tav tm="0">
                                          <p:val>
                                            <p:strVal val="ppt_x"/>
                                          </p:val>
                                        </p:tav>
                                        <p:tav tm="100000">
                                          <p:val>
                                            <p:strVal val="ppt_x"/>
                                          </p:val>
                                        </p:tav>
                                      </p:tavLst>
                                    </p:anim>
                                    <p:anim calcmode="lin" valueType="num">
                                      <p:cBhvr additive="base">
                                        <p:cTn id="69" dur="1000"/>
                                        <p:tgtEl>
                                          <p:spTgt spid="4"/>
                                        </p:tgtEl>
                                        <p:attrNameLst>
                                          <p:attrName>ppt_y</p:attrName>
                                        </p:attrNameLst>
                                      </p:cBhvr>
                                      <p:tavLst>
                                        <p:tav tm="0">
                                          <p:val>
                                            <p:strVal val="ppt_y"/>
                                          </p:val>
                                        </p:tav>
                                        <p:tav tm="100000">
                                          <p:val>
                                            <p:strVal val="1+ppt_h/2"/>
                                          </p:val>
                                        </p:tav>
                                      </p:tavLst>
                                    </p:anim>
                                    <p:set>
                                      <p:cBhvr>
                                        <p:cTn id="70" dur="1" fill="hold">
                                          <p:stCondLst>
                                            <p:cond delay="999"/>
                                          </p:stCondLst>
                                        </p:cTn>
                                        <p:tgtEl>
                                          <p:spTgt spid="4"/>
                                        </p:tgtEl>
                                        <p:attrNameLst>
                                          <p:attrName>style.visibility</p:attrName>
                                        </p:attrNameLst>
                                      </p:cBhvr>
                                      <p:to>
                                        <p:strVal val="hidden"/>
                                      </p:to>
                                    </p:set>
                                  </p:childTnLst>
                                </p:cTn>
                              </p:par>
                              <p:par>
                                <p:cTn id="71" presetID="10" presetClass="entr" presetSubtype="0" fill="hold" nodeType="withEffect">
                                  <p:stCondLst>
                                    <p:cond delay="0"/>
                                  </p:stCondLst>
                                  <p:childTnLst>
                                    <p:set>
                                      <p:cBhvr>
                                        <p:cTn id="72" dur="1" fill="hold">
                                          <p:stCondLst>
                                            <p:cond delay="0"/>
                                          </p:stCondLst>
                                        </p:cTn>
                                        <p:tgtEl>
                                          <p:spTgt spid="1026"/>
                                        </p:tgtEl>
                                        <p:attrNameLst>
                                          <p:attrName>style.visibility</p:attrName>
                                        </p:attrNameLst>
                                      </p:cBhvr>
                                      <p:to>
                                        <p:strVal val="visible"/>
                                      </p:to>
                                    </p:set>
                                    <p:animEffect transition="in" filter="fade">
                                      <p:cBhvr>
                                        <p:cTn id="73" dur="500"/>
                                        <p:tgtEl>
                                          <p:spTgt spid="1026"/>
                                        </p:tgtEl>
                                      </p:cBhvr>
                                    </p:animEffect>
                                  </p:childTnLst>
                                </p:cTn>
                              </p:par>
                              <p:par>
                                <p:cTn id="74" presetID="10" presetClass="entr" presetSubtype="0" fill="hold" nodeType="withEffect">
                                  <p:stCondLst>
                                    <p:cond delay="0"/>
                                  </p:stCondLst>
                                  <p:childTnLst>
                                    <p:set>
                                      <p:cBhvr>
                                        <p:cTn id="75" dur="1" fill="hold">
                                          <p:stCondLst>
                                            <p:cond delay="0"/>
                                          </p:stCondLst>
                                        </p:cTn>
                                        <p:tgtEl>
                                          <p:spTgt spid="1027"/>
                                        </p:tgtEl>
                                        <p:attrNameLst>
                                          <p:attrName>style.visibility</p:attrName>
                                        </p:attrNameLst>
                                      </p:cBhvr>
                                      <p:to>
                                        <p:strVal val="visible"/>
                                      </p:to>
                                    </p:set>
                                    <p:animEffect transition="in" filter="fade">
                                      <p:cBhvr>
                                        <p:cTn id="76" dur="500"/>
                                        <p:tgtEl>
                                          <p:spTgt spid="1027"/>
                                        </p:tgtEl>
                                      </p:cBhvr>
                                    </p:animEffect>
                                  </p:childTnLst>
                                </p:cTn>
                              </p:par>
                              <p:par>
                                <p:cTn id="77" presetID="10" presetClass="entr" presetSubtype="0" fill="hold" nodeType="withEffect">
                                  <p:stCondLst>
                                    <p:cond delay="0"/>
                                  </p:stCondLst>
                                  <p:childTnLst>
                                    <p:set>
                                      <p:cBhvr>
                                        <p:cTn id="78" dur="1" fill="hold">
                                          <p:stCondLst>
                                            <p:cond delay="0"/>
                                          </p:stCondLst>
                                        </p:cTn>
                                        <p:tgtEl>
                                          <p:spTgt spid="1028"/>
                                        </p:tgtEl>
                                        <p:attrNameLst>
                                          <p:attrName>style.visibility</p:attrName>
                                        </p:attrNameLst>
                                      </p:cBhvr>
                                      <p:to>
                                        <p:strVal val="visible"/>
                                      </p:to>
                                    </p:set>
                                    <p:animEffect transition="in" filter="fade">
                                      <p:cBhvr>
                                        <p:cTn id="79" dur="500"/>
                                        <p:tgtEl>
                                          <p:spTgt spid="1028"/>
                                        </p:tgtEl>
                                      </p:cBhvr>
                                    </p:animEffect>
                                  </p:childTnLst>
                                </p:cTn>
                              </p:par>
                            </p:childTnLst>
                          </p:cTn>
                        </p:par>
                      </p:childTnLst>
                    </p:cTn>
                  </p:par>
                </p:childTnLst>
              </p:cTn>
              <p:nextCondLst>
                <p:cond evt="onClick" delay="0">
                  <p:tgtEl>
                    <p:spTgt spid="4"/>
                  </p:tgtEl>
                </p:cond>
              </p:nextCondLst>
            </p:seq>
            <p:seq concurrent="1" nextAc="seek">
              <p:cTn id="80" restart="whenNotActive" fill="hold" evtFilter="cancelBubble" nodeType="interactiveSeq">
                <p:stCondLst>
                  <p:cond evt="onClick" delay="0">
                    <p:tgtEl>
                      <p:spTgt spid="5"/>
                    </p:tgtEl>
                  </p:cond>
                </p:stCondLst>
                <p:endSync evt="end" delay="0">
                  <p:rtn val="all"/>
                </p:endSync>
                <p:childTnLst>
                  <p:par>
                    <p:cTn id="81" fill="hold">
                      <p:stCondLst>
                        <p:cond delay="0"/>
                      </p:stCondLst>
                      <p:childTnLst>
                        <p:par>
                          <p:cTn id="82" fill="hold">
                            <p:stCondLst>
                              <p:cond delay="0"/>
                            </p:stCondLst>
                            <p:childTnLst>
                              <p:par>
                                <p:cTn id="83" presetID="2" presetClass="exit" presetSubtype="4" fill="hold" nodeType="clickEffect">
                                  <p:stCondLst>
                                    <p:cond delay="0"/>
                                  </p:stCondLst>
                                  <p:childTnLst>
                                    <p:anim calcmode="lin" valueType="num">
                                      <p:cBhvr additive="base">
                                        <p:cTn id="84" dur="1000"/>
                                        <p:tgtEl>
                                          <p:spTgt spid="5"/>
                                        </p:tgtEl>
                                        <p:attrNameLst>
                                          <p:attrName>ppt_x</p:attrName>
                                        </p:attrNameLst>
                                      </p:cBhvr>
                                      <p:tavLst>
                                        <p:tav tm="0">
                                          <p:val>
                                            <p:strVal val="ppt_x"/>
                                          </p:val>
                                        </p:tav>
                                        <p:tav tm="100000">
                                          <p:val>
                                            <p:strVal val="ppt_x"/>
                                          </p:val>
                                        </p:tav>
                                      </p:tavLst>
                                    </p:anim>
                                    <p:anim calcmode="lin" valueType="num">
                                      <p:cBhvr additive="base">
                                        <p:cTn id="85" dur="1000"/>
                                        <p:tgtEl>
                                          <p:spTgt spid="5"/>
                                        </p:tgtEl>
                                        <p:attrNameLst>
                                          <p:attrName>ppt_y</p:attrName>
                                        </p:attrNameLst>
                                      </p:cBhvr>
                                      <p:tavLst>
                                        <p:tav tm="0">
                                          <p:val>
                                            <p:strVal val="ppt_y"/>
                                          </p:val>
                                        </p:tav>
                                        <p:tav tm="100000">
                                          <p:val>
                                            <p:strVal val="1+ppt_h/2"/>
                                          </p:val>
                                        </p:tav>
                                      </p:tavLst>
                                    </p:anim>
                                    <p:set>
                                      <p:cBhvr>
                                        <p:cTn id="86" dur="1" fill="hold">
                                          <p:stCondLst>
                                            <p:cond delay="999"/>
                                          </p:stCondLst>
                                        </p:cTn>
                                        <p:tgtEl>
                                          <p:spTgt spid="5"/>
                                        </p:tgtEl>
                                        <p:attrNameLst>
                                          <p:attrName>style.visibility</p:attrName>
                                        </p:attrNameLst>
                                      </p:cBhvr>
                                      <p:to>
                                        <p:strVal val="hidden"/>
                                      </p:to>
                                    </p:set>
                                  </p:childTnLst>
                                </p:cTn>
                              </p:par>
                              <p:par>
                                <p:cTn id="87" presetID="10" presetClass="entr" presetSubtype="0" fill="hold" nodeType="withEffect">
                                  <p:stCondLst>
                                    <p:cond delay="0"/>
                                  </p:stCondLst>
                                  <p:childTnLst>
                                    <p:set>
                                      <p:cBhvr>
                                        <p:cTn id="88" dur="1" fill="hold">
                                          <p:stCondLst>
                                            <p:cond delay="0"/>
                                          </p:stCondLst>
                                        </p:cTn>
                                        <p:tgtEl>
                                          <p:spTgt spid="1029"/>
                                        </p:tgtEl>
                                        <p:attrNameLst>
                                          <p:attrName>style.visibility</p:attrName>
                                        </p:attrNameLst>
                                      </p:cBhvr>
                                      <p:to>
                                        <p:strVal val="visible"/>
                                      </p:to>
                                    </p:set>
                                    <p:animEffect transition="in" filter="fade">
                                      <p:cBhvr>
                                        <p:cTn id="89" dur="500"/>
                                        <p:tgtEl>
                                          <p:spTgt spid="1029"/>
                                        </p:tgtEl>
                                      </p:cBhvr>
                                    </p:animEffect>
                                  </p:childTnLst>
                                </p:cTn>
                              </p:par>
                            </p:childTnLst>
                          </p:cTn>
                        </p:par>
                      </p:childTnLst>
                    </p:cTn>
                  </p:par>
                </p:childTnLst>
              </p:cTn>
              <p:nextCondLst>
                <p:cond evt="onClick" delay="0">
                  <p:tgtEl>
                    <p:spTgt spid="5"/>
                  </p:tgtEl>
                </p:cond>
              </p:nextCondLst>
            </p:seq>
            <p:seq concurrent="1" nextAc="seek">
              <p:cTn id="90" restart="whenNotActive" fill="hold" evtFilter="cancelBubble" nodeType="interactiveSeq">
                <p:stCondLst>
                  <p:cond evt="onClick" delay="0">
                    <p:tgtEl>
                      <p:spTgt spid="6"/>
                    </p:tgtEl>
                  </p:cond>
                </p:stCondLst>
                <p:endSync evt="end" delay="0">
                  <p:rtn val="all"/>
                </p:endSync>
                <p:childTnLst>
                  <p:par>
                    <p:cTn id="91" fill="hold">
                      <p:stCondLst>
                        <p:cond delay="0"/>
                      </p:stCondLst>
                      <p:childTnLst>
                        <p:par>
                          <p:cTn id="92" fill="hold">
                            <p:stCondLst>
                              <p:cond delay="0"/>
                            </p:stCondLst>
                            <p:childTnLst>
                              <p:par>
                                <p:cTn id="93" presetID="2" presetClass="exit" presetSubtype="4" fill="hold" nodeType="clickEffect">
                                  <p:stCondLst>
                                    <p:cond delay="0"/>
                                  </p:stCondLst>
                                  <p:childTnLst>
                                    <p:anim calcmode="lin" valueType="num">
                                      <p:cBhvr additive="base">
                                        <p:cTn id="94" dur="1000"/>
                                        <p:tgtEl>
                                          <p:spTgt spid="6"/>
                                        </p:tgtEl>
                                        <p:attrNameLst>
                                          <p:attrName>ppt_x</p:attrName>
                                        </p:attrNameLst>
                                      </p:cBhvr>
                                      <p:tavLst>
                                        <p:tav tm="0">
                                          <p:val>
                                            <p:strVal val="ppt_x"/>
                                          </p:val>
                                        </p:tav>
                                        <p:tav tm="100000">
                                          <p:val>
                                            <p:strVal val="ppt_x"/>
                                          </p:val>
                                        </p:tav>
                                      </p:tavLst>
                                    </p:anim>
                                    <p:anim calcmode="lin" valueType="num">
                                      <p:cBhvr additive="base">
                                        <p:cTn id="95" dur="1000"/>
                                        <p:tgtEl>
                                          <p:spTgt spid="6"/>
                                        </p:tgtEl>
                                        <p:attrNameLst>
                                          <p:attrName>ppt_y</p:attrName>
                                        </p:attrNameLst>
                                      </p:cBhvr>
                                      <p:tavLst>
                                        <p:tav tm="0">
                                          <p:val>
                                            <p:strVal val="ppt_y"/>
                                          </p:val>
                                        </p:tav>
                                        <p:tav tm="100000">
                                          <p:val>
                                            <p:strVal val="1+ppt_h/2"/>
                                          </p:val>
                                        </p:tav>
                                      </p:tavLst>
                                    </p:anim>
                                    <p:set>
                                      <p:cBhvr>
                                        <p:cTn id="96" dur="1" fill="hold">
                                          <p:stCondLst>
                                            <p:cond delay="999"/>
                                          </p:stCondLst>
                                        </p:cTn>
                                        <p:tgtEl>
                                          <p:spTgt spid="6"/>
                                        </p:tgtEl>
                                        <p:attrNameLst>
                                          <p:attrName>style.visibility</p:attrName>
                                        </p:attrNameLst>
                                      </p:cBhvr>
                                      <p:to>
                                        <p:strVal val="hidden"/>
                                      </p:to>
                                    </p:set>
                                  </p:childTnLst>
                                </p:cTn>
                              </p:par>
                              <p:par>
                                <p:cTn id="97" presetID="10" presetClass="entr" presetSubtype="0" fill="hold" nodeType="withEffect">
                                  <p:stCondLst>
                                    <p:cond delay="0"/>
                                  </p:stCondLst>
                                  <p:childTnLst>
                                    <p:set>
                                      <p:cBhvr>
                                        <p:cTn id="98" dur="1" fill="hold">
                                          <p:stCondLst>
                                            <p:cond delay="0"/>
                                          </p:stCondLst>
                                        </p:cTn>
                                        <p:tgtEl>
                                          <p:spTgt spid="9"/>
                                        </p:tgtEl>
                                        <p:attrNameLst>
                                          <p:attrName>style.visibility</p:attrName>
                                        </p:attrNameLst>
                                      </p:cBhvr>
                                      <p:to>
                                        <p:strVal val="visible"/>
                                      </p:to>
                                    </p:set>
                                    <p:animEffect transition="in" filter="fade">
                                      <p:cBhvr>
                                        <p:cTn id="99" dur="500"/>
                                        <p:tgtEl>
                                          <p:spTgt spid="9"/>
                                        </p:tgtEl>
                                      </p:cBhvr>
                                    </p:animEffect>
                                  </p:childTnLst>
                                </p:cTn>
                              </p:par>
                            </p:childTnLst>
                          </p:cTn>
                        </p:par>
                      </p:childTnLst>
                    </p:cTn>
                  </p:par>
                </p:childTnLst>
              </p:cTn>
              <p:nextCondLst>
                <p:cond evt="onClick" delay="0">
                  <p:tgtEl>
                    <p:spTgt spid="6"/>
                  </p:tgtEl>
                </p:cond>
              </p:nextCondLst>
            </p:seq>
            <p:seq concurrent="1" nextAc="seek">
              <p:cTn id="100" restart="whenNotActive" fill="hold" evtFilter="cancelBubble" nodeType="interactiveSeq">
                <p:stCondLst>
                  <p:cond evt="onClick" delay="0">
                    <p:tgtEl>
                      <p:spTgt spid="1030"/>
                    </p:tgtEl>
                  </p:cond>
                </p:stCondLst>
                <p:endSync evt="end" delay="0">
                  <p:rtn val="all"/>
                </p:endSync>
                <p:childTnLst>
                  <p:par>
                    <p:cTn id="101" fill="hold">
                      <p:stCondLst>
                        <p:cond delay="0"/>
                      </p:stCondLst>
                      <p:childTnLst>
                        <p:par>
                          <p:cTn id="102" fill="hold">
                            <p:stCondLst>
                              <p:cond delay="0"/>
                            </p:stCondLst>
                            <p:childTnLst>
                              <p:par>
                                <p:cTn id="103" presetID="2" presetClass="exit" presetSubtype="4" fill="hold" nodeType="clickEffect">
                                  <p:stCondLst>
                                    <p:cond delay="0"/>
                                  </p:stCondLst>
                                  <p:childTnLst>
                                    <p:anim calcmode="lin" valueType="num">
                                      <p:cBhvr additive="base">
                                        <p:cTn id="104" dur="1000"/>
                                        <p:tgtEl>
                                          <p:spTgt spid="1030"/>
                                        </p:tgtEl>
                                        <p:attrNameLst>
                                          <p:attrName>ppt_x</p:attrName>
                                        </p:attrNameLst>
                                      </p:cBhvr>
                                      <p:tavLst>
                                        <p:tav tm="0">
                                          <p:val>
                                            <p:strVal val="ppt_x"/>
                                          </p:val>
                                        </p:tav>
                                        <p:tav tm="100000">
                                          <p:val>
                                            <p:strVal val="ppt_x"/>
                                          </p:val>
                                        </p:tav>
                                      </p:tavLst>
                                    </p:anim>
                                    <p:anim calcmode="lin" valueType="num">
                                      <p:cBhvr additive="base">
                                        <p:cTn id="105" dur="1000"/>
                                        <p:tgtEl>
                                          <p:spTgt spid="1030"/>
                                        </p:tgtEl>
                                        <p:attrNameLst>
                                          <p:attrName>ppt_y</p:attrName>
                                        </p:attrNameLst>
                                      </p:cBhvr>
                                      <p:tavLst>
                                        <p:tav tm="0">
                                          <p:val>
                                            <p:strVal val="ppt_y"/>
                                          </p:val>
                                        </p:tav>
                                        <p:tav tm="100000">
                                          <p:val>
                                            <p:strVal val="1+ppt_h/2"/>
                                          </p:val>
                                        </p:tav>
                                      </p:tavLst>
                                    </p:anim>
                                    <p:set>
                                      <p:cBhvr>
                                        <p:cTn id="106" dur="1" fill="hold">
                                          <p:stCondLst>
                                            <p:cond delay="999"/>
                                          </p:stCondLst>
                                        </p:cTn>
                                        <p:tgtEl>
                                          <p:spTgt spid="1030"/>
                                        </p:tgtEl>
                                        <p:attrNameLst>
                                          <p:attrName>style.visibility</p:attrName>
                                        </p:attrNameLst>
                                      </p:cBhvr>
                                      <p:to>
                                        <p:strVal val="hidden"/>
                                      </p:to>
                                    </p:set>
                                  </p:childTnLst>
                                </p:cTn>
                              </p:par>
                              <p:par>
                                <p:cTn id="107" presetID="10" presetClass="entr" presetSubtype="0" fill="hold" nodeType="withEffect">
                                  <p:stCondLst>
                                    <p:cond delay="0"/>
                                  </p:stCondLst>
                                  <p:childTnLst>
                                    <p:set>
                                      <p:cBhvr>
                                        <p:cTn id="108" dur="1" fill="hold">
                                          <p:stCondLst>
                                            <p:cond delay="0"/>
                                          </p:stCondLst>
                                        </p:cTn>
                                        <p:tgtEl>
                                          <p:spTgt spid="1029"/>
                                        </p:tgtEl>
                                        <p:attrNameLst>
                                          <p:attrName>style.visibility</p:attrName>
                                        </p:attrNameLst>
                                      </p:cBhvr>
                                      <p:to>
                                        <p:strVal val="visible"/>
                                      </p:to>
                                    </p:set>
                                    <p:animEffect transition="in" filter="fade">
                                      <p:cBhvr>
                                        <p:cTn id="109" dur="500"/>
                                        <p:tgtEl>
                                          <p:spTgt spid="1029"/>
                                        </p:tgtEl>
                                      </p:cBhvr>
                                    </p:animEffect>
                                  </p:childTnLst>
                                </p:cTn>
                              </p:par>
                            </p:childTnLst>
                          </p:cTn>
                        </p:par>
                      </p:childTnLst>
                    </p:cTn>
                  </p:par>
                </p:childTnLst>
              </p:cTn>
              <p:nextCondLst>
                <p:cond evt="onClick" delay="0">
                  <p:tgtEl>
                    <p:spTgt spid="1030"/>
                  </p:tgtEl>
                </p:cond>
              </p:nextCondLst>
            </p:seq>
            <p:seq concurrent="1" nextAc="seek">
              <p:cTn id="110" restart="whenNotActive" fill="hold" evtFilter="cancelBubble" nodeType="interactiveSeq">
                <p:stCondLst>
                  <p:cond evt="onClick" delay="0">
                    <p:tgtEl>
                      <p:spTgt spid="1031"/>
                    </p:tgtEl>
                  </p:cond>
                </p:stCondLst>
                <p:endSync evt="end" delay="0">
                  <p:rtn val="all"/>
                </p:endSync>
                <p:childTnLst>
                  <p:par>
                    <p:cTn id="111" fill="hold">
                      <p:stCondLst>
                        <p:cond delay="0"/>
                      </p:stCondLst>
                      <p:childTnLst>
                        <p:par>
                          <p:cTn id="112" fill="hold">
                            <p:stCondLst>
                              <p:cond delay="0"/>
                            </p:stCondLst>
                            <p:childTnLst>
                              <p:par>
                                <p:cTn id="113" presetID="2" presetClass="exit" presetSubtype="4" fill="hold" nodeType="clickEffect">
                                  <p:stCondLst>
                                    <p:cond delay="0"/>
                                  </p:stCondLst>
                                  <p:childTnLst>
                                    <p:anim calcmode="lin" valueType="num">
                                      <p:cBhvr additive="base">
                                        <p:cTn id="114" dur="1000"/>
                                        <p:tgtEl>
                                          <p:spTgt spid="1031"/>
                                        </p:tgtEl>
                                        <p:attrNameLst>
                                          <p:attrName>ppt_x</p:attrName>
                                        </p:attrNameLst>
                                      </p:cBhvr>
                                      <p:tavLst>
                                        <p:tav tm="0">
                                          <p:val>
                                            <p:strVal val="ppt_x"/>
                                          </p:val>
                                        </p:tav>
                                        <p:tav tm="100000">
                                          <p:val>
                                            <p:strVal val="ppt_x"/>
                                          </p:val>
                                        </p:tav>
                                      </p:tavLst>
                                    </p:anim>
                                    <p:anim calcmode="lin" valueType="num">
                                      <p:cBhvr additive="base">
                                        <p:cTn id="115" dur="1000"/>
                                        <p:tgtEl>
                                          <p:spTgt spid="1031"/>
                                        </p:tgtEl>
                                        <p:attrNameLst>
                                          <p:attrName>ppt_y</p:attrName>
                                        </p:attrNameLst>
                                      </p:cBhvr>
                                      <p:tavLst>
                                        <p:tav tm="0">
                                          <p:val>
                                            <p:strVal val="ppt_y"/>
                                          </p:val>
                                        </p:tav>
                                        <p:tav tm="100000">
                                          <p:val>
                                            <p:strVal val="1+ppt_h/2"/>
                                          </p:val>
                                        </p:tav>
                                      </p:tavLst>
                                    </p:anim>
                                    <p:set>
                                      <p:cBhvr>
                                        <p:cTn id="116" dur="1" fill="hold">
                                          <p:stCondLst>
                                            <p:cond delay="999"/>
                                          </p:stCondLst>
                                        </p:cTn>
                                        <p:tgtEl>
                                          <p:spTgt spid="1031"/>
                                        </p:tgtEl>
                                        <p:attrNameLst>
                                          <p:attrName>style.visibility</p:attrName>
                                        </p:attrNameLst>
                                      </p:cBhvr>
                                      <p:to>
                                        <p:strVal val="hidden"/>
                                      </p:to>
                                    </p:set>
                                  </p:childTnLst>
                                </p:cTn>
                              </p:par>
                              <p:par>
                                <p:cTn id="117" presetID="10" presetClass="entr" presetSubtype="0" fill="hold" nodeType="withEffect">
                                  <p:stCondLst>
                                    <p:cond delay="0"/>
                                  </p:stCondLst>
                                  <p:childTnLst>
                                    <p:set>
                                      <p:cBhvr>
                                        <p:cTn id="118" dur="1" fill="hold">
                                          <p:stCondLst>
                                            <p:cond delay="0"/>
                                          </p:stCondLst>
                                        </p:cTn>
                                        <p:tgtEl>
                                          <p:spTgt spid="1029"/>
                                        </p:tgtEl>
                                        <p:attrNameLst>
                                          <p:attrName>style.visibility</p:attrName>
                                        </p:attrNameLst>
                                      </p:cBhvr>
                                      <p:to>
                                        <p:strVal val="visible"/>
                                      </p:to>
                                    </p:set>
                                    <p:animEffect transition="in" filter="fade">
                                      <p:cBhvr>
                                        <p:cTn id="119" dur="500"/>
                                        <p:tgtEl>
                                          <p:spTgt spid="1029"/>
                                        </p:tgtEl>
                                      </p:cBhvr>
                                    </p:animEffect>
                                  </p:childTnLst>
                                </p:cTn>
                              </p:par>
                            </p:childTnLst>
                          </p:cTn>
                        </p:par>
                      </p:childTnLst>
                    </p:cTn>
                  </p:par>
                </p:childTnLst>
              </p:cTn>
              <p:nextCondLst>
                <p:cond evt="onClick" delay="0">
                  <p:tgtEl>
                    <p:spTgt spid="1031"/>
                  </p:tgtEl>
                </p:cond>
              </p:nextCondLst>
            </p:seq>
            <p:seq concurrent="1" nextAc="seek">
              <p:cTn id="120" restart="whenNotActive" fill="hold" evtFilter="cancelBubble" nodeType="interactiveSeq">
                <p:stCondLst>
                  <p:cond evt="onClick" delay="0">
                    <p:tgtEl>
                      <p:spTgt spid="1032"/>
                    </p:tgtEl>
                  </p:cond>
                </p:stCondLst>
                <p:endSync evt="end" delay="0">
                  <p:rtn val="all"/>
                </p:endSync>
                <p:childTnLst>
                  <p:par>
                    <p:cTn id="121" fill="hold">
                      <p:stCondLst>
                        <p:cond delay="0"/>
                      </p:stCondLst>
                      <p:childTnLst>
                        <p:par>
                          <p:cTn id="122" fill="hold">
                            <p:stCondLst>
                              <p:cond delay="0"/>
                            </p:stCondLst>
                            <p:childTnLst>
                              <p:par>
                                <p:cTn id="123" presetID="2" presetClass="exit" presetSubtype="4" fill="hold" nodeType="clickEffect">
                                  <p:stCondLst>
                                    <p:cond delay="0"/>
                                  </p:stCondLst>
                                  <p:childTnLst>
                                    <p:anim calcmode="lin" valueType="num">
                                      <p:cBhvr additive="base">
                                        <p:cTn id="124" dur="1000"/>
                                        <p:tgtEl>
                                          <p:spTgt spid="1032"/>
                                        </p:tgtEl>
                                        <p:attrNameLst>
                                          <p:attrName>ppt_x</p:attrName>
                                        </p:attrNameLst>
                                      </p:cBhvr>
                                      <p:tavLst>
                                        <p:tav tm="0">
                                          <p:val>
                                            <p:strVal val="ppt_x"/>
                                          </p:val>
                                        </p:tav>
                                        <p:tav tm="100000">
                                          <p:val>
                                            <p:strVal val="ppt_x"/>
                                          </p:val>
                                        </p:tav>
                                      </p:tavLst>
                                    </p:anim>
                                    <p:anim calcmode="lin" valueType="num">
                                      <p:cBhvr additive="base">
                                        <p:cTn id="125" dur="1000"/>
                                        <p:tgtEl>
                                          <p:spTgt spid="1032"/>
                                        </p:tgtEl>
                                        <p:attrNameLst>
                                          <p:attrName>ppt_y</p:attrName>
                                        </p:attrNameLst>
                                      </p:cBhvr>
                                      <p:tavLst>
                                        <p:tav tm="0">
                                          <p:val>
                                            <p:strVal val="ppt_y"/>
                                          </p:val>
                                        </p:tav>
                                        <p:tav tm="100000">
                                          <p:val>
                                            <p:strVal val="1+ppt_h/2"/>
                                          </p:val>
                                        </p:tav>
                                      </p:tavLst>
                                    </p:anim>
                                    <p:set>
                                      <p:cBhvr>
                                        <p:cTn id="126" dur="1" fill="hold">
                                          <p:stCondLst>
                                            <p:cond delay="999"/>
                                          </p:stCondLst>
                                        </p:cTn>
                                        <p:tgtEl>
                                          <p:spTgt spid="1032"/>
                                        </p:tgtEl>
                                        <p:attrNameLst>
                                          <p:attrName>style.visibility</p:attrName>
                                        </p:attrNameLst>
                                      </p:cBhvr>
                                      <p:to>
                                        <p:strVal val="hidden"/>
                                      </p:to>
                                    </p:set>
                                  </p:childTnLst>
                                </p:cTn>
                              </p:par>
                              <p:par>
                                <p:cTn id="127" presetID="10" presetClass="entr" presetSubtype="0" fill="hold" nodeType="withEffect">
                                  <p:stCondLst>
                                    <p:cond delay="0"/>
                                  </p:stCondLst>
                                  <p:childTnLst>
                                    <p:set>
                                      <p:cBhvr>
                                        <p:cTn id="128" dur="1" fill="hold">
                                          <p:stCondLst>
                                            <p:cond delay="0"/>
                                          </p:stCondLst>
                                        </p:cTn>
                                        <p:tgtEl>
                                          <p:spTgt spid="1029"/>
                                        </p:tgtEl>
                                        <p:attrNameLst>
                                          <p:attrName>style.visibility</p:attrName>
                                        </p:attrNameLst>
                                      </p:cBhvr>
                                      <p:to>
                                        <p:strVal val="visible"/>
                                      </p:to>
                                    </p:set>
                                    <p:animEffect transition="in" filter="fade">
                                      <p:cBhvr>
                                        <p:cTn id="129" dur="500"/>
                                        <p:tgtEl>
                                          <p:spTgt spid="1029"/>
                                        </p:tgtEl>
                                      </p:cBhvr>
                                    </p:animEffect>
                                  </p:childTnLst>
                                </p:cTn>
                              </p:par>
                            </p:childTnLst>
                          </p:cTn>
                        </p:par>
                      </p:childTnLst>
                    </p:cTn>
                  </p:par>
                </p:childTnLst>
              </p:cTn>
              <p:nextCondLst>
                <p:cond evt="onClick" delay="0">
                  <p:tgtEl>
                    <p:spTgt spid="1032"/>
                  </p:tgtEl>
                </p:cond>
              </p:nextCondLst>
            </p:seq>
            <p:seq concurrent="1" nextAc="seek">
              <p:cTn id="130" restart="whenNotActive" fill="hold" evtFilter="cancelBubble" nodeType="interactiveSeq">
                <p:stCondLst>
                  <p:cond evt="onClick" delay="0">
                    <p:tgtEl>
                      <p:spTgt spid="1033"/>
                    </p:tgtEl>
                  </p:cond>
                </p:stCondLst>
                <p:endSync evt="end" delay="0">
                  <p:rtn val="all"/>
                </p:endSync>
                <p:childTnLst>
                  <p:par>
                    <p:cTn id="131" fill="hold">
                      <p:stCondLst>
                        <p:cond delay="0"/>
                      </p:stCondLst>
                      <p:childTnLst>
                        <p:par>
                          <p:cTn id="132" fill="hold">
                            <p:stCondLst>
                              <p:cond delay="0"/>
                            </p:stCondLst>
                            <p:childTnLst>
                              <p:par>
                                <p:cTn id="133" presetID="2" presetClass="exit" presetSubtype="4" fill="hold" nodeType="clickEffect">
                                  <p:stCondLst>
                                    <p:cond delay="0"/>
                                  </p:stCondLst>
                                  <p:childTnLst>
                                    <p:anim calcmode="lin" valueType="num">
                                      <p:cBhvr additive="base">
                                        <p:cTn id="134" dur="1000"/>
                                        <p:tgtEl>
                                          <p:spTgt spid="1033"/>
                                        </p:tgtEl>
                                        <p:attrNameLst>
                                          <p:attrName>ppt_x</p:attrName>
                                        </p:attrNameLst>
                                      </p:cBhvr>
                                      <p:tavLst>
                                        <p:tav tm="0">
                                          <p:val>
                                            <p:strVal val="ppt_x"/>
                                          </p:val>
                                        </p:tav>
                                        <p:tav tm="100000">
                                          <p:val>
                                            <p:strVal val="ppt_x"/>
                                          </p:val>
                                        </p:tav>
                                      </p:tavLst>
                                    </p:anim>
                                    <p:anim calcmode="lin" valueType="num">
                                      <p:cBhvr additive="base">
                                        <p:cTn id="135" dur="1000"/>
                                        <p:tgtEl>
                                          <p:spTgt spid="1033"/>
                                        </p:tgtEl>
                                        <p:attrNameLst>
                                          <p:attrName>ppt_y</p:attrName>
                                        </p:attrNameLst>
                                      </p:cBhvr>
                                      <p:tavLst>
                                        <p:tav tm="0">
                                          <p:val>
                                            <p:strVal val="ppt_y"/>
                                          </p:val>
                                        </p:tav>
                                        <p:tav tm="100000">
                                          <p:val>
                                            <p:strVal val="1+ppt_h/2"/>
                                          </p:val>
                                        </p:tav>
                                      </p:tavLst>
                                    </p:anim>
                                    <p:set>
                                      <p:cBhvr>
                                        <p:cTn id="136" dur="1" fill="hold">
                                          <p:stCondLst>
                                            <p:cond delay="999"/>
                                          </p:stCondLst>
                                        </p:cTn>
                                        <p:tgtEl>
                                          <p:spTgt spid="1033"/>
                                        </p:tgtEl>
                                        <p:attrNameLst>
                                          <p:attrName>style.visibility</p:attrName>
                                        </p:attrNameLst>
                                      </p:cBhvr>
                                      <p:to>
                                        <p:strVal val="hidden"/>
                                      </p:to>
                                    </p:set>
                                  </p:childTnLst>
                                </p:cTn>
                              </p:par>
                              <p:par>
                                <p:cTn id="137" presetID="10" presetClass="entr" presetSubtype="0" fill="hold" nodeType="withEffect">
                                  <p:stCondLst>
                                    <p:cond delay="0"/>
                                  </p:stCondLst>
                                  <p:childTnLst>
                                    <p:set>
                                      <p:cBhvr>
                                        <p:cTn id="138" dur="1" fill="hold">
                                          <p:stCondLst>
                                            <p:cond delay="0"/>
                                          </p:stCondLst>
                                        </p:cTn>
                                        <p:tgtEl>
                                          <p:spTgt spid="1029"/>
                                        </p:tgtEl>
                                        <p:attrNameLst>
                                          <p:attrName>style.visibility</p:attrName>
                                        </p:attrNameLst>
                                      </p:cBhvr>
                                      <p:to>
                                        <p:strVal val="visible"/>
                                      </p:to>
                                    </p:set>
                                    <p:animEffect transition="in" filter="fade">
                                      <p:cBhvr>
                                        <p:cTn id="139" dur="500"/>
                                        <p:tgtEl>
                                          <p:spTgt spid="1029"/>
                                        </p:tgtEl>
                                      </p:cBhvr>
                                    </p:animEffect>
                                  </p:childTnLst>
                                </p:cTn>
                              </p:par>
                            </p:childTnLst>
                          </p:cTn>
                        </p:par>
                      </p:childTnLst>
                    </p:cTn>
                  </p:par>
                </p:childTnLst>
              </p:cTn>
              <p:nextCondLst>
                <p:cond evt="onClick" delay="0">
                  <p:tgtEl>
                    <p:spTgt spid="1033"/>
                  </p:tgtEl>
                </p:cond>
              </p:nextCondLst>
            </p:seq>
            <p:seq concurrent="1" nextAc="seek">
              <p:cTn id="140" restart="whenNotActive" fill="hold" evtFilter="cancelBubble" nodeType="interactiveSeq">
                <p:stCondLst>
                  <p:cond evt="onClick" delay="0">
                    <p:tgtEl>
                      <p:spTgt spid="1034"/>
                    </p:tgtEl>
                  </p:cond>
                </p:stCondLst>
                <p:endSync evt="end" delay="0">
                  <p:rtn val="all"/>
                </p:endSync>
                <p:childTnLst>
                  <p:par>
                    <p:cTn id="141" fill="hold">
                      <p:stCondLst>
                        <p:cond delay="0"/>
                      </p:stCondLst>
                      <p:childTnLst>
                        <p:par>
                          <p:cTn id="142" fill="hold">
                            <p:stCondLst>
                              <p:cond delay="0"/>
                            </p:stCondLst>
                            <p:childTnLst>
                              <p:par>
                                <p:cTn id="143" presetID="2" presetClass="exit" presetSubtype="4" fill="hold" nodeType="clickEffect">
                                  <p:stCondLst>
                                    <p:cond delay="0"/>
                                  </p:stCondLst>
                                  <p:childTnLst>
                                    <p:anim calcmode="lin" valueType="num">
                                      <p:cBhvr additive="base">
                                        <p:cTn id="144" dur="1000"/>
                                        <p:tgtEl>
                                          <p:spTgt spid="1034"/>
                                        </p:tgtEl>
                                        <p:attrNameLst>
                                          <p:attrName>ppt_x</p:attrName>
                                        </p:attrNameLst>
                                      </p:cBhvr>
                                      <p:tavLst>
                                        <p:tav tm="0">
                                          <p:val>
                                            <p:strVal val="ppt_x"/>
                                          </p:val>
                                        </p:tav>
                                        <p:tav tm="100000">
                                          <p:val>
                                            <p:strVal val="ppt_x"/>
                                          </p:val>
                                        </p:tav>
                                      </p:tavLst>
                                    </p:anim>
                                    <p:anim calcmode="lin" valueType="num">
                                      <p:cBhvr additive="base">
                                        <p:cTn id="145" dur="1000"/>
                                        <p:tgtEl>
                                          <p:spTgt spid="1034"/>
                                        </p:tgtEl>
                                        <p:attrNameLst>
                                          <p:attrName>ppt_y</p:attrName>
                                        </p:attrNameLst>
                                      </p:cBhvr>
                                      <p:tavLst>
                                        <p:tav tm="0">
                                          <p:val>
                                            <p:strVal val="ppt_y"/>
                                          </p:val>
                                        </p:tav>
                                        <p:tav tm="100000">
                                          <p:val>
                                            <p:strVal val="1+ppt_h/2"/>
                                          </p:val>
                                        </p:tav>
                                      </p:tavLst>
                                    </p:anim>
                                    <p:set>
                                      <p:cBhvr>
                                        <p:cTn id="146" dur="1" fill="hold">
                                          <p:stCondLst>
                                            <p:cond delay="999"/>
                                          </p:stCondLst>
                                        </p:cTn>
                                        <p:tgtEl>
                                          <p:spTgt spid="1034"/>
                                        </p:tgtEl>
                                        <p:attrNameLst>
                                          <p:attrName>style.visibility</p:attrName>
                                        </p:attrNameLst>
                                      </p:cBhvr>
                                      <p:to>
                                        <p:strVal val="hidden"/>
                                      </p:to>
                                    </p:set>
                                  </p:childTnLst>
                                </p:cTn>
                              </p:par>
                              <p:par>
                                <p:cTn id="147" presetID="10" presetClass="entr" presetSubtype="0" fill="hold" nodeType="withEffect">
                                  <p:stCondLst>
                                    <p:cond delay="0"/>
                                  </p:stCondLst>
                                  <p:childTnLst>
                                    <p:set>
                                      <p:cBhvr>
                                        <p:cTn id="148" dur="1" fill="hold">
                                          <p:stCondLst>
                                            <p:cond delay="0"/>
                                          </p:stCondLst>
                                        </p:cTn>
                                        <p:tgtEl>
                                          <p:spTgt spid="1029"/>
                                        </p:tgtEl>
                                        <p:attrNameLst>
                                          <p:attrName>style.visibility</p:attrName>
                                        </p:attrNameLst>
                                      </p:cBhvr>
                                      <p:to>
                                        <p:strVal val="visible"/>
                                      </p:to>
                                    </p:set>
                                    <p:animEffect transition="in" filter="fade">
                                      <p:cBhvr>
                                        <p:cTn id="149" dur="500"/>
                                        <p:tgtEl>
                                          <p:spTgt spid="1029"/>
                                        </p:tgtEl>
                                      </p:cBhvr>
                                    </p:animEffect>
                                  </p:childTnLst>
                                </p:cTn>
                              </p:par>
                            </p:childTnLst>
                          </p:cTn>
                        </p:par>
                      </p:childTnLst>
                    </p:cTn>
                  </p:par>
                </p:childTnLst>
              </p:cTn>
              <p:nextCondLst>
                <p:cond evt="onClick" delay="0">
                  <p:tgtEl>
                    <p:spTgt spid="1034"/>
                  </p:tgtEl>
                </p:cond>
              </p:nextCondLst>
            </p:seq>
            <p:seq concurrent="1" nextAc="seek">
              <p:cTn id="150" restart="whenNotActive" fill="hold" evtFilter="cancelBubble" nodeType="interactiveSeq">
                <p:stCondLst>
                  <p:cond evt="onClick" delay="0">
                    <p:tgtEl>
                      <p:spTgt spid="1035"/>
                    </p:tgtEl>
                  </p:cond>
                </p:stCondLst>
                <p:endSync evt="end" delay="0">
                  <p:rtn val="all"/>
                </p:endSync>
                <p:childTnLst>
                  <p:par>
                    <p:cTn id="151" fill="hold">
                      <p:stCondLst>
                        <p:cond delay="0"/>
                      </p:stCondLst>
                      <p:childTnLst>
                        <p:par>
                          <p:cTn id="152" fill="hold">
                            <p:stCondLst>
                              <p:cond delay="0"/>
                            </p:stCondLst>
                            <p:childTnLst>
                              <p:par>
                                <p:cTn id="153" presetID="2" presetClass="exit" presetSubtype="4" fill="hold" nodeType="clickEffect">
                                  <p:stCondLst>
                                    <p:cond delay="0"/>
                                  </p:stCondLst>
                                  <p:childTnLst>
                                    <p:anim calcmode="lin" valueType="num">
                                      <p:cBhvr additive="base">
                                        <p:cTn id="154" dur="1000"/>
                                        <p:tgtEl>
                                          <p:spTgt spid="1035"/>
                                        </p:tgtEl>
                                        <p:attrNameLst>
                                          <p:attrName>ppt_x</p:attrName>
                                        </p:attrNameLst>
                                      </p:cBhvr>
                                      <p:tavLst>
                                        <p:tav tm="0">
                                          <p:val>
                                            <p:strVal val="ppt_x"/>
                                          </p:val>
                                        </p:tav>
                                        <p:tav tm="100000">
                                          <p:val>
                                            <p:strVal val="ppt_x"/>
                                          </p:val>
                                        </p:tav>
                                      </p:tavLst>
                                    </p:anim>
                                    <p:anim calcmode="lin" valueType="num">
                                      <p:cBhvr additive="base">
                                        <p:cTn id="155" dur="1000"/>
                                        <p:tgtEl>
                                          <p:spTgt spid="1035"/>
                                        </p:tgtEl>
                                        <p:attrNameLst>
                                          <p:attrName>ppt_y</p:attrName>
                                        </p:attrNameLst>
                                      </p:cBhvr>
                                      <p:tavLst>
                                        <p:tav tm="0">
                                          <p:val>
                                            <p:strVal val="ppt_y"/>
                                          </p:val>
                                        </p:tav>
                                        <p:tav tm="100000">
                                          <p:val>
                                            <p:strVal val="1+ppt_h/2"/>
                                          </p:val>
                                        </p:tav>
                                      </p:tavLst>
                                    </p:anim>
                                    <p:set>
                                      <p:cBhvr>
                                        <p:cTn id="156" dur="1" fill="hold">
                                          <p:stCondLst>
                                            <p:cond delay="999"/>
                                          </p:stCondLst>
                                        </p:cTn>
                                        <p:tgtEl>
                                          <p:spTgt spid="1035"/>
                                        </p:tgtEl>
                                        <p:attrNameLst>
                                          <p:attrName>style.visibility</p:attrName>
                                        </p:attrNameLst>
                                      </p:cBhvr>
                                      <p:to>
                                        <p:strVal val="hidden"/>
                                      </p:to>
                                    </p:set>
                                  </p:childTnLst>
                                </p:cTn>
                              </p:par>
                              <p:par>
                                <p:cTn id="157" presetID="10" presetClass="entr" presetSubtype="0" fill="hold" nodeType="withEffect">
                                  <p:stCondLst>
                                    <p:cond delay="0"/>
                                  </p:stCondLst>
                                  <p:childTnLst>
                                    <p:set>
                                      <p:cBhvr>
                                        <p:cTn id="158" dur="1" fill="hold">
                                          <p:stCondLst>
                                            <p:cond delay="0"/>
                                          </p:stCondLst>
                                        </p:cTn>
                                        <p:tgtEl>
                                          <p:spTgt spid="1029"/>
                                        </p:tgtEl>
                                        <p:attrNameLst>
                                          <p:attrName>style.visibility</p:attrName>
                                        </p:attrNameLst>
                                      </p:cBhvr>
                                      <p:to>
                                        <p:strVal val="visible"/>
                                      </p:to>
                                    </p:set>
                                    <p:animEffect transition="in" filter="fade">
                                      <p:cBhvr>
                                        <p:cTn id="159" dur="500"/>
                                        <p:tgtEl>
                                          <p:spTgt spid="1029"/>
                                        </p:tgtEl>
                                      </p:cBhvr>
                                    </p:animEffect>
                                  </p:childTnLst>
                                </p:cTn>
                              </p:par>
                            </p:childTnLst>
                          </p:cTn>
                        </p:par>
                      </p:childTnLst>
                    </p:cTn>
                  </p:par>
                </p:childTnLst>
              </p:cTn>
              <p:nextCondLst>
                <p:cond evt="onClick" delay="0">
                  <p:tgtEl>
                    <p:spTgt spid="1035"/>
                  </p:tgtEl>
                </p:cond>
              </p:nextCondLst>
            </p:seq>
            <p:seq concurrent="1" nextAc="seek">
              <p:cTn id="160" restart="whenNotActive" fill="hold" evtFilter="cancelBubble" nodeType="interactiveSeq">
                <p:stCondLst>
                  <p:cond evt="onClick" delay="0">
                    <p:tgtEl>
                      <p:spTgt spid="1036"/>
                    </p:tgtEl>
                  </p:cond>
                </p:stCondLst>
                <p:endSync evt="end" delay="0">
                  <p:rtn val="all"/>
                </p:endSync>
                <p:childTnLst>
                  <p:par>
                    <p:cTn id="161" fill="hold">
                      <p:stCondLst>
                        <p:cond delay="0"/>
                      </p:stCondLst>
                      <p:childTnLst>
                        <p:par>
                          <p:cTn id="162" fill="hold">
                            <p:stCondLst>
                              <p:cond delay="0"/>
                            </p:stCondLst>
                            <p:childTnLst>
                              <p:par>
                                <p:cTn id="163" presetID="2" presetClass="exit" presetSubtype="4" fill="hold" nodeType="clickEffect">
                                  <p:stCondLst>
                                    <p:cond delay="0"/>
                                  </p:stCondLst>
                                  <p:childTnLst>
                                    <p:anim calcmode="lin" valueType="num">
                                      <p:cBhvr additive="base">
                                        <p:cTn id="164" dur="1000"/>
                                        <p:tgtEl>
                                          <p:spTgt spid="1036"/>
                                        </p:tgtEl>
                                        <p:attrNameLst>
                                          <p:attrName>ppt_x</p:attrName>
                                        </p:attrNameLst>
                                      </p:cBhvr>
                                      <p:tavLst>
                                        <p:tav tm="0">
                                          <p:val>
                                            <p:strVal val="ppt_x"/>
                                          </p:val>
                                        </p:tav>
                                        <p:tav tm="100000">
                                          <p:val>
                                            <p:strVal val="ppt_x"/>
                                          </p:val>
                                        </p:tav>
                                      </p:tavLst>
                                    </p:anim>
                                    <p:anim calcmode="lin" valueType="num">
                                      <p:cBhvr additive="base">
                                        <p:cTn id="165" dur="1000"/>
                                        <p:tgtEl>
                                          <p:spTgt spid="1036"/>
                                        </p:tgtEl>
                                        <p:attrNameLst>
                                          <p:attrName>ppt_y</p:attrName>
                                        </p:attrNameLst>
                                      </p:cBhvr>
                                      <p:tavLst>
                                        <p:tav tm="0">
                                          <p:val>
                                            <p:strVal val="ppt_y"/>
                                          </p:val>
                                        </p:tav>
                                        <p:tav tm="100000">
                                          <p:val>
                                            <p:strVal val="1+ppt_h/2"/>
                                          </p:val>
                                        </p:tav>
                                      </p:tavLst>
                                    </p:anim>
                                    <p:set>
                                      <p:cBhvr>
                                        <p:cTn id="166" dur="1" fill="hold">
                                          <p:stCondLst>
                                            <p:cond delay="999"/>
                                          </p:stCondLst>
                                        </p:cTn>
                                        <p:tgtEl>
                                          <p:spTgt spid="1036"/>
                                        </p:tgtEl>
                                        <p:attrNameLst>
                                          <p:attrName>style.visibility</p:attrName>
                                        </p:attrNameLst>
                                      </p:cBhvr>
                                      <p:to>
                                        <p:strVal val="hidden"/>
                                      </p:to>
                                    </p:set>
                                  </p:childTnLst>
                                </p:cTn>
                              </p:par>
                              <p:par>
                                <p:cTn id="167" presetID="10" presetClass="entr" presetSubtype="0" fill="hold" nodeType="withEffect">
                                  <p:stCondLst>
                                    <p:cond delay="0"/>
                                  </p:stCondLst>
                                  <p:childTnLst>
                                    <p:set>
                                      <p:cBhvr>
                                        <p:cTn id="168" dur="1" fill="hold">
                                          <p:stCondLst>
                                            <p:cond delay="0"/>
                                          </p:stCondLst>
                                        </p:cTn>
                                        <p:tgtEl>
                                          <p:spTgt spid="1029"/>
                                        </p:tgtEl>
                                        <p:attrNameLst>
                                          <p:attrName>style.visibility</p:attrName>
                                        </p:attrNameLst>
                                      </p:cBhvr>
                                      <p:to>
                                        <p:strVal val="visible"/>
                                      </p:to>
                                    </p:set>
                                    <p:animEffect transition="in" filter="fade">
                                      <p:cBhvr>
                                        <p:cTn id="169" dur="500"/>
                                        <p:tgtEl>
                                          <p:spTgt spid="1029"/>
                                        </p:tgtEl>
                                      </p:cBhvr>
                                    </p:animEffect>
                                  </p:childTnLst>
                                </p:cTn>
                              </p:par>
                            </p:childTnLst>
                          </p:cTn>
                        </p:par>
                      </p:childTnLst>
                    </p:cTn>
                  </p:par>
                </p:childTnLst>
              </p:cTn>
              <p:nextCondLst>
                <p:cond evt="onClick" delay="0">
                  <p:tgtEl>
                    <p:spTgt spid="1036"/>
                  </p:tgtEl>
                </p:cond>
              </p:nextCondLst>
            </p:seq>
            <p:seq concurrent="1" nextAc="seek">
              <p:cTn id="170" restart="whenNotActive" fill="hold" evtFilter="cancelBubble" nodeType="interactiveSeq">
                <p:stCondLst>
                  <p:cond evt="onClick" delay="0">
                    <p:tgtEl>
                      <p:spTgt spid="1037"/>
                    </p:tgtEl>
                  </p:cond>
                </p:stCondLst>
                <p:endSync evt="end" delay="0">
                  <p:rtn val="all"/>
                </p:endSync>
                <p:childTnLst>
                  <p:par>
                    <p:cTn id="171" fill="hold">
                      <p:stCondLst>
                        <p:cond delay="0"/>
                      </p:stCondLst>
                      <p:childTnLst>
                        <p:par>
                          <p:cTn id="172" fill="hold">
                            <p:stCondLst>
                              <p:cond delay="0"/>
                            </p:stCondLst>
                            <p:childTnLst>
                              <p:par>
                                <p:cTn id="173" presetID="2" presetClass="exit" presetSubtype="4" fill="hold" nodeType="clickEffect">
                                  <p:stCondLst>
                                    <p:cond delay="0"/>
                                  </p:stCondLst>
                                  <p:childTnLst>
                                    <p:anim calcmode="lin" valueType="num">
                                      <p:cBhvr additive="base">
                                        <p:cTn id="174" dur="1000"/>
                                        <p:tgtEl>
                                          <p:spTgt spid="1037"/>
                                        </p:tgtEl>
                                        <p:attrNameLst>
                                          <p:attrName>ppt_x</p:attrName>
                                        </p:attrNameLst>
                                      </p:cBhvr>
                                      <p:tavLst>
                                        <p:tav tm="0">
                                          <p:val>
                                            <p:strVal val="ppt_x"/>
                                          </p:val>
                                        </p:tav>
                                        <p:tav tm="100000">
                                          <p:val>
                                            <p:strVal val="ppt_x"/>
                                          </p:val>
                                        </p:tav>
                                      </p:tavLst>
                                    </p:anim>
                                    <p:anim calcmode="lin" valueType="num">
                                      <p:cBhvr additive="base">
                                        <p:cTn id="175" dur="1000"/>
                                        <p:tgtEl>
                                          <p:spTgt spid="1037"/>
                                        </p:tgtEl>
                                        <p:attrNameLst>
                                          <p:attrName>ppt_y</p:attrName>
                                        </p:attrNameLst>
                                      </p:cBhvr>
                                      <p:tavLst>
                                        <p:tav tm="0">
                                          <p:val>
                                            <p:strVal val="ppt_y"/>
                                          </p:val>
                                        </p:tav>
                                        <p:tav tm="100000">
                                          <p:val>
                                            <p:strVal val="1+ppt_h/2"/>
                                          </p:val>
                                        </p:tav>
                                      </p:tavLst>
                                    </p:anim>
                                    <p:set>
                                      <p:cBhvr>
                                        <p:cTn id="176" dur="1" fill="hold">
                                          <p:stCondLst>
                                            <p:cond delay="999"/>
                                          </p:stCondLst>
                                        </p:cTn>
                                        <p:tgtEl>
                                          <p:spTgt spid="1037"/>
                                        </p:tgtEl>
                                        <p:attrNameLst>
                                          <p:attrName>style.visibility</p:attrName>
                                        </p:attrNameLst>
                                      </p:cBhvr>
                                      <p:to>
                                        <p:strVal val="hidden"/>
                                      </p:to>
                                    </p:set>
                                  </p:childTnLst>
                                </p:cTn>
                              </p:par>
                              <p:par>
                                <p:cTn id="177" presetID="10" presetClass="entr" presetSubtype="0" fill="hold" nodeType="withEffect">
                                  <p:stCondLst>
                                    <p:cond delay="0"/>
                                  </p:stCondLst>
                                  <p:childTnLst>
                                    <p:set>
                                      <p:cBhvr>
                                        <p:cTn id="178" dur="1" fill="hold">
                                          <p:stCondLst>
                                            <p:cond delay="0"/>
                                          </p:stCondLst>
                                        </p:cTn>
                                        <p:tgtEl>
                                          <p:spTgt spid="1029"/>
                                        </p:tgtEl>
                                        <p:attrNameLst>
                                          <p:attrName>style.visibility</p:attrName>
                                        </p:attrNameLst>
                                      </p:cBhvr>
                                      <p:to>
                                        <p:strVal val="visible"/>
                                      </p:to>
                                    </p:set>
                                    <p:animEffect transition="in" filter="fade">
                                      <p:cBhvr>
                                        <p:cTn id="179" dur="500"/>
                                        <p:tgtEl>
                                          <p:spTgt spid="1029"/>
                                        </p:tgtEl>
                                      </p:cBhvr>
                                    </p:animEffect>
                                  </p:childTnLst>
                                </p:cTn>
                              </p:par>
                            </p:childTnLst>
                          </p:cTn>
                        </p:par>
                      </p:childTnLst>
                    </p:cTn>
                  </p:par>
                </p:childTnLst>
              </p:cTn>
              <p:nextCondLst>
                <p:cond evt="onClick" delay="0">
                  <p:tgtEl>
                    <p:spTgt spid="1037"/>
                  </p:tgtEl>
                </p:cond>
              </p:nextCondLst>
            </p:seq>
            <p:seq concurrent="1" nextAc="seek">
              <p:cTn id="180" restart="whenNotActive" fill="hold" evtFilter="cancelBubble" nodeType="interactiveSeq">
                <p:stCondLst>
                  <p:cond evt="onClick" delay="0">
                    <p:tgtEl>
                      <p:spTgt spid="1038"/>
                    </p:tgtEl>
                  </p:cond>
                </p:stCondLst>
                <p:endSync evt="end" delay="0">
                  <p:rtn val="all"/>
                </p:endSync>
                <p:childTnLst>
                  <p:par>
                    <p:cTn id="181" fill="hold">
                      <p:stCondLst>
                        <p:cond delay="0"/>
                      </p:stCondLst>
                      <p:childTnLst>
                        <p:par>
                          <p:cTn id="182" fill="hold">
                            <p:stCondLst>
                              <p:cond delay="0"/>
                            </p:stCondLst>
                            <p:childTnLst>
                              <p:par>
                                <p:cTn id="183" presetID="2" presetClass="exit" presetSubtype="4" fill="hold" nodeType="clickEffect">
                                  <p:stCondLst>
                                    <p:cond delay="0"/>
                                  </p:stCondLst>
                                  <p:childTnLst>
                                    <p:anim calcmode="lin" valueType="num">
                                      <p:cBhvr additive="base">
                                        <p:cTn id="184" dur="1000"/>
                                        <p:tgtEl>
                                          <p:spTgt spid="1038"/>
                                        </p:tgtEl>
                                        <p:attrNameLst>
                                          <p:attrName>ppt_x</p:attrName>
                                        </p:attrNameLst>
                                      </p:cBhvr>
                                      <p:tavLst>
                                        <p:tav tm="0">
                                          <p:val>
                                            <p:strVal val="ppt_x"/>
                                          </p:val>
                                        </p:tav>
                                        <p:tav tm="100000">
                                          <p:val>
                                            <p:strVal val="ppt_x"/>
                                          </p:val>
                                        </p:tav>
                                      </p:tavLst>
                                    </p:anim>
                                    <p:anim calcmode="lin" valueType="num">
                                      <p:cBhvr additive="base">
                                        <p:cTn id="185" dur="1000"/>
                                        <p:tgtEl>
                                          <p:spTgt spid="1038"/>
                                        </p:tgtEl>
                                        <p:attrNameLst>
                                          <p:attrName>ppt_y</p:attrName>
                                        </p:attrNameLst>
                                      </p:cBhvr>
                                      <p:tavLst>
                                        <p:tav tm="0">
                                          <p:val>
                                            <p:strVal val="ppt_y"/>
                                          </p:val>
                                        </p:tav>
                                        <p:tav tm="100000">
                                          <p:val>
                                            <p:strVal val="1+ppt_h/2"/>
                                          </p:val>
                                        </p:tav>
                                      </p:tavLst>
                                    </p:anim>
                                    <p:set>
                                      <p:cBhvr>
                                        <p:cTn id="186" dur="1" fill="hold">
                                          <p:stCondLst>
                                            <p:cond delay="999"/>
                                          </p:stCondLst>
                                        </p:cTn>
                                        <p:tgtEl>
                                          <p:spTgt spid="1038"/>
                                        </p:tgtEl>
                                        <p:attrNameLst>
                                          <p:attrName>style.visibility</p:attrName>
                                        </p:attrNameLst>
                                      </p:cBhvr>
                                      <p:to>
                                        <p:strVal val="hidden"/>
                                      </p:to>
                                    </p:set>
                                  </p:childTnLst>
                                </p:cTn>
                              </p:par>
                              <p:par>
                                <p:cTn id="187" presetID="10" presetClass="entr" presetSubtype="0" fill="hold" nodeType="withEffect">
                                  <p:stCondLst>
                                    <p:cond delay="0"/>
                                  </p:stCondLst>
                                  <p:childTnLst>
                                    <p:set>
                                      <p:cBhvr>
                                        <p:cTn id="188" dur="1" fill="hold">
                                          <p:stCondLst>
                                            <p:cond delay="0"/>
                                          </p:stCondLst>
                                        </p:cTn>
                                        <p:tgtEl>
                                          <p:spTgt spid="10"/>
                                        </p:tgtEl>
                                        <p:attrNameLst>
                                          <p:attrName>style.visibility</p:attrName>
                                        </p:attrNameLst>
                                      </p:cBhvr>
                                      <p:to>
                                        <p:strVal val="visible"/>
                                      </p:to>
                                    </p:set>
                                    <p:animEffect transition="in" filter="fade">
                                      <p:cBhvr>
                                        <p:cTn id="189" dur="500"/>
                                        <p:tgtEl>
                                          <p:spTgt spid="10"/>
                                        </p:tgtEl>
                                      </p:cBhvr>
                                    </p:animEffect>
                                  </p:childTnLst>
                                </p:cTn>
                              </p:par>
                            </p:childTnLst>
                          </p:cTn>
                        </p:par>
                      </p:childTnLst>
                    </p:cTn>
                  </p:par>
                </p:childTnLst>
              </p:cTn>
              <p:nextCondLst>
                <p:cond evt="onClick" delay="0">
                  <p:tgtEl>
                    <p:spTgt spid="1038"/>
                  </p:tgtEl>
                </p:cond>
              </p:nextCondLst>
            </p:seq>
            <p:seq concurrent="1" nextAc="seek">
              <p:cTn id="190" restart="whenNotActive" fill="hold" evtFilter="cancelBubble" nodeType="interactiveSeq">
                <p:stCondLst>
                  <p:cond evt="onClick" delay="0">
                    <p:tgtEl>
                      <p:spTgt spid="1039"/>
                    </p:tgtEl>
                  </p:cond>
                </p:stCondLst>
                <p:endSync evt="end" delay="0">
                  <p:rtn val="all"/>
                </p:endSync>
                <p:childTnLst>
                  <p:par>
                    <p:cTn id="191" fill="hold">
                      <p:stCondLst>
                        <p:cond delay="0"/>
                      </p:stCondLst>
                      <p:childTnLst>
                        <p:par>
                          <p:cTn id="192" fill="hold">
                            <p:stCondLst>
                              <p:cond delay="0"/>
                            </p:stCondLst>
                            <p:childTnLst>
                              <p:par>
                                <p:cTn id="193" presetID="2" presetClass="exit" presetSubtype="4" fill="hold" nodeType="clickEffect">
                                  <p:stCondLst>
                                    <p:cond delay="0"/>
                                  </p:stCondLst>
                                  <p:childTnLst>
                                    <p:anim calcmode="lin" valueType="num">
                                      <p:cBhvr additive="base">
                                        <p:cTn id="194" dur="1000"/>
                                        <p:tgtEl>
                                          <p:spTgt spid="1039"/>
                                        </p:tgtEl>
                                        <p:attrNameLst>
                                          <p:attrName>ppt_x</p:attrName>
                                        </p:attrNameLst>
                                      </p:cBhvr>
                                      <p:tavLst>
                                        <p:tav tm="0">
                                          <p:val>
                                            <p:strVal val="ppt_x"/>
                                          </p:val>
                                        </p:tav>
                                        <p:tav tm="100000">
                                          <p:val>
                                            <p:strVal val="ppt_x"/>
                                          </p:val>
                                        </p:tav>
                                      </p:tavLst>
                                    </p:anim>
                                    <p:anim calcmode="lin" valueType="num">
                                      <p:cBhvr additive="base">
                                        <p:cTn id="195" dur="1000"/>
                                        <p:tgtEl>
                                          <p:spTgt spid="1039"/>
                                        </p:tgtEl>
                                        <p:attrNameLst>
                                          <p:attrName>ppt_y</p:attrName>
                                        </p:attrNameLst>
                                      </p:cBhvr>
                                      <p:tavLst>
                                        <p:tav tm="0">
                                          <p:val>
                                            <p:strVal val="ppt_y"/>
                                          </p:val>
                                        </p:tav>
                                        <p:tav tm="100000">
                                          <p:val>
                                            <p:strVal val="1+ppt_h/2"/>
                                          </p:val>
                                        </p:tav>
                                      </p:tavLst>
                                    </p:anim>
                                    <p:set>
                                      <p:cBhvr>
                                        <p:cTn id="196" dur="1" fill="hold">
                                          <p:stCondLst>
                                            <p:cond delay="999"/>
                                          </p:stCondLst>
                                        </p:cTn>
                                        <p:tgtEl>
                                          <p:spTgt spid="1039"/>
                                        </p:tgtEl>
                                        <p:attrNameLst>
                                          <p:attrName>style.visibility</p:attrName>
                                        </p:attrNameLst>
                                      </p:cBhvr>
                                      <p:to>
                                        <p:strVal val="hidden"/>
                                      </p:to>
                                    </p:set>
                                  </p:childTnLst>
                                </p:cTn>
                              </p:par>
                              <p:par>
                                <p:cTn id="197" presetID="10" presetClass="entr" presetSubtype="0" fill="hold" nodeType="withEffect">
                                  <p:stCondLst>
                                    <p:cond delay="0"/>
                                  </p:stCondLst>
                                  <p:childTnLst>
                                    <p:set>
                                      <p:cBhvr>
                                        <p:cTn id="198" dur="1" fill="hold">
                                          <p:stCondLst>
                                            <p:cond delay="0"/>
                                          </p:stCondLst>
                                        </p:cTn>
                                        <p:tgtEl>
                                          <p:spTgt spid="1029"/>
                                        </p:tgtEl>
                                        <p:attrNameLst>
                                          <p:attrName>style.visibility</p:attrName>
                                        </p:attrNameLst>
                                      </p:cBhvr>
                                      <p:to>
                                        <p:strVal val="visible"/>
                                      </p:to>
                                    </p:set>
                                    <p:animEffect transition="in" filter="fade">
                                      <p:cBhvr>
                                        <p:cTn id="199" dur="500"/>
                                        <p:tgtEl>
                                          <p:spTgt spid="1029"/>
                                        </p:tgtEl>
                                      </p:cBhvr>
                                    </p:animEffect>
                                  </p:childTnLst>
                                </p:cTn>
                              </p:par>
                            </p:childTnLst>
                          </p:cTn>
                        </p:par>
                      </p:childTnLst>
                    </p:cTn>
                  </p:par>
                </p:childTnLst>
              </p:cTn>
              <p:nextCondLst>
                <p:cond evt="onClick" delay="0">
                  <p:tgtEl>
                    <p:spTgt spid="1039"/>
                  </p:tgtEl>
                </p:cond>
              </p:nextCondLst>
            </p:seq>
            <p:seq concurrent="1" nextAc="seek">
              <p:cTn id="200" restart="whenNotActive" fill="hold" evtFilter="cancelBubble" nodeType="interactiveSeq">
                <p:stCondLst>
                  <p:cond evt="onClick" delay="0">
                    <p:tgtEl>
                      <p:spTgt spid="1040"/>
                    </p:tgtEl>
                  </p:cond>
                </p:stCondLst>
                <p:endSync evt="end" delay="0">
                  <p:rtn val="all"/>
                </p:endSync>
                <p:childTnLst>
                  <p:par>
                    <p:cTn id="201" fill="hold">
                      <p:stCondLst>
                        <p:cond delay="0"/>
                      </p:stCondLst>
                      <p:childTnLst>
                        <p:par>
                          <p:cTn id="202" fill="hold">
                            <p:stCondLst>
                              <p:cond delay="0"/>
                            </p:stCondLst>
                            <p:childTnLst>
                              <p:par>
                                <p:cTn id="203" presetID="2" presetClass="exit" presetSubtype="4" fill="hold" nodeType="clickEffect">
                                  <p:stCondLst>
                                    <p:cond delay="0"/>
                                  </p:stCondLst>
                                  <p:childTnLst>
                                    <p:anim calcmode="lin" valueType="num">
                                      <p:cBhvr additive="base">
                                        <p:cTn id="204" dur="1000"/>
                                        <p:tgtEl>
                                          <p:spTgt spid="1040"/>
                                        </p:tgtEl>
                                        <p:attrNameLst>
                                          <p:attrName>ppt_x</p:attrName>
                                        </p:attrNameLst>
                                      </p:cBhvr>
                                      <p:tavLst>
                                        <p:tav tm="0">
                                          <p:val>
                                            <p:strVal val="ppt_x"/>
                                          </p:val>
                                        </p:tav>
                                        <p:tav tm="100000">
                                          <p:val>
                                            <p:strVal val="ppt_x"/>
                                          </p:val>
                                        </p:tav>
                                      </p:tavLst>
                                    </p:anim>
                                    <p:anim calcmode="lin" valueType="num">
                                      <p:cBhvr additive="base">
                                        <p:cTn id="205" dur="1000"/>
                                        <p:tgtEl>
                                          <p:spTgt spid="1040"/>
                                        </p:tgtEl>
                                        <p:attrNameLst>
                                          <p:attrName>ppt_y</p:attrName>
                                        </p:attrNameLst>
                                      </p:cBhvr>
                                      <p:tavLst>
                                        <p:tav tm="0">
                                          <p:val>
                                            <p:strVal val="ppt_y"/>
                                          </p:val>
                                        </p:tav>
                                        <p:tav tm="100000">
                                          <p:val>
                                            <p:strVal val="1+ppt_h/2"/>
                                          </p:val>
                                        </p:tav>
                                      </p:tavLst>
                                    </p:anim>
                                    <p:set>
                                      <p:cBhvr>
                                        <p:cTn id="206" dur="1" fill="hold">
                                          <p:stCondLst>
                                            <p:cond delay="999"/>
                                          </p:stCondLst>
                                        </p:cTn>
                                        <p:tgtEl>
                                          <p:spTgt spid="1040"/>
                                        </p:tgtEl>
                                        <p:attrNameLst>
                                          <p:attrName>style.visibility</p:attrName>
                                        </p:attrNameLst>
                                      </p:cBhvr>
                                      <p:to>
                                        <p:strVal val="hidden"/>
                                      </p:to>
                                    </p:set>
                                  </p:childTnLst>
                                </p:cTn>
                              </p:par>
                              <p:par>
                                <p:cTn id="207" presetID="10" presetClass="entr" presetSubtype="0" fill="hold" nodeType="withEffect">
                                  <p:stCondLst>
                                    <p:cond delay="0"/>
                                  </p:stCondLst>
                                  <p:childTnLst>
                                    <p:set>
                                      <p:cBhvr>
                                        <p:cTn id="208" dur="1" fill="hold">
                                          <p:stCondLst>
                                            <p:cond delay="0"/>
                                          </p:stCondLst>
                                        </p:cTn>
                                        <p:tgtEl>
                                          <p:spTgt spid="7"/>
                                        </p:tgtEl>
                                        <p:attrNameLst>
                                          <p:attrName>style.visibility</p:attrName>
                                        </p:attrNameLst>
                                      </p:cBhvr>
                                      <p:to>
                                        <p:strVal val="visible"/>
                                      </p:to>
                                    </p:set>
                                    <p:animEffect transition="in" filter="fade">
                                      <p:cBhvr>
                                        <p:cTn id="209" dur="500"/>
                                        <p:tgtEl>
                                          <p:spTgt spid="7"/>
                                        </p:tgtEl>
                                      </p:cBhvr>
                                    </p:animEffect>
                                  </p:childTnLst>
                                </p:cTn>
                              </p:par>
                            </p:childTnLst>
                          </p:cTn>
                        </p:par>
                      </p:childTnLst>
                    </p:cTn>
                  </p:par>
                </p:childTnLst>
              </p:cTn>
              <p:nextCondLst>
                <p:cond evt="onClick" delay="0">
                  <p:tgtEl>
                    <p:spTgt spid="1040"/>
                  </p:tgtEl>
                </p:cond>
              </p:nextCondLst>
            </p:seq>
            <p:seq concurrent="1" nextAc="seek">
              <p:cTn id="210" restart="whenNotActive" fill="hold" evtFilter="cancelBubble" nodeType="interactiveSeq">
                <p:stCondLst>
                  <p:cond evt="onClick" delay="0">
                    <p:tgtEl>
                      <p:spTgt spid="1041"/>
                    </p:tgtEl>
                  </p:cond>
                </p:stCondLst>
                <p:endSync evt="end" delay="0">
                  <p:rtn val="all"/>
                </p:endSync>
                <p:childTnLst>
                  <p:par>
                    <p:cTn id="211" fill="hold">
                      <p:stCondLst>
                        <p:cond delay="0"/>
                      </p:stCondLst>
                      <p:childTnLst>
                        <p:par>
                          <p:cTn id="212" fill="hold">
                            <p:stCondLst>
                              <p:cond delay="0"/>
                            </p:stCondLst>
                            <p:childTnLst>
                              <p:par>
                                <p:cTn id="213" presetID="2" presetClass="exit" presetSubtype="4" fill="hold" nodeType="clickEffect">
                                  <p:stCondLst>
                                    <p:cond delay="0"/>
                                  </p:stCondLst>
                                  <p:childTnLst>
                                    <p:anim calcmode="lin" valueType="num">
                                      <p:cBhvr additive="base">
                                        <p:cTn id="214" dur="1000"/>
                                        <p:tgtEl>
                                          <p:spTgt spid="1041"/>
                                        </p:tgtEl>
                                        <p:attrNameLst>
                                          <p:attrName>ppt_x</p:attrName>
                                        </p:attrNameLst>
                                      </p:cBhvr>
                                      <p:tavLst>
                                        <p:tav tm="0">
                                          <p:val>
                                            <p:strVal val="ppt_x"/>
                                          </p:val>
                                        </p:tav>
                                        <p:tav tm="100000">
                                          <p:val>
                                            <p:strVal val="ppt_x"/>
                                          </p:val>
                                        </p:tav>
                                      </p:tavLst>
                                    </p:anim>
                                    <p:anim calcmode="lin" valueType="num">
                                      <p:cBhvr additive="base">
                                        <p:cTn id="215" dur="1000"/>
                                        <p:tgtEl>
                                          <p:spTgt spid="1041"/>
                                        </p:tgtEl>
                                        <p:attrNameLst>
                                          <p:attrName>ppt_y</p:attrName>
                                        </p:attrNameLst>
                                      </p:cBhvr>
                                      <p:tavLst>
                                        <p:tav tm="0">
                                          <p:val>
                                            <p:strVal val="ppt_y"/>
                                          </p:val>
                                        </p:tav>
                                        <p:tav tm="100000">
                                          <p:val>
                                            <p:strVal val="1+ppt_h/2"/>
                                          </p:val>
                                        </p:tav>
                                      </p:tavLst>
                                    </p:anim>
                                    <p:set>
                                      <p:cBhvr>
                                        <p:cTn id="216" dur="1" fill="hold">
                                          <p:stCondLst>
                                            <p:cond delay="999"/>
                                          </p:stCondLst>
                                        </p:cTn>
                                        <p:tgtEl>
                                          <p:spTgt spid="1041"/>
                                        </p:tgtEl>
                                        <p:attrNameLst>
                                          <p:attrName>style.visibility</p:attrName>
                                        </p:attrNameLst>
                                      </p:cBhvr>
                                      <p:to>
                                        <p:strVal val="hidden"/>
                                      </p:to>
                                    </p:set>
                                  </p:childTnLst>
                                </p:cTn>
                              </p:par>
                              <p:par>
                                <p:cTn id="217" presetID="10" presetClass="entr" presetSubtype="0" fill="hold" nodeType="withEffect">
                                  <p:stCondLst>
                                    <p:cond delay="0"/>
                                  </p:stCondLst>
                                  <p:childTnLst>
                                    <p:set>
                                      <p:cBhvr>
                                        <p:cTn id="218" dur="1" fill="hold">
                                          <p:stCondLst>
                                            <p:cond delay="0"/>
                                          </p:stCondLst>
                                        </p:cTn>
                                        <p:tgtEl>
                                          <p:spTgt spid="1029"/>
                                        </p:tgtEl>
                                        <p:attrNameLst>
                                          <p:attrName>style.visibility</p:attrName>
                                        </p:attrNameLst>
                                      </p:cBhvr>
                                      <p:to>
                                        <p:strVal val="visible"/>
                                      </p:to>
                                    </p:set>
                                    <p:animEffect transition="in" filter="fade">
                                      <p:cBhvr>
                                        <p:cTn id="219" dur="500"/>
                                        <p:tgtEl>
                                          <p:spTgt spid="1029"/>
                                        </p:tgtEl>
                                      </p:cBhvr>
                                    </p:animEffect>
                                  </p:childTnLst>
                                </p:cTn>
                              </p:par>
                            </p:childTnLst>
                          </p:cTn>
                        </p:par>
                      </p:childTnLst>
                    </p:cTn>
                  </p:par>
                </p:childTnLst>
              </p:cTn>
              <p:nextCondLst>
                <p:cond evt="onClick" delay="0">
                  <p:tgtEl>
                    <p:spTgt spid="1041"/>
                  </p:tgtEl>
                </p:cond>
              </p:nextCondLst>
            </p:seq>
            <p:seq concurrent="1" nextAc="seek">
              <p:cTn id="220" restart="whenNotActive" fill="hold" evtFilter="cancelBubble" nodeType="interactiveSeq">
                <p:stCondLst>
                  <p:cond evt="onClick" delay="0">
                    <p:tgtEl>
                      <p:spTgt spid="1042"/>
                    </p:tgtEl>
                  </p:cond>
                </p:stCondLst>
                <p:endSync evt="end" delay="0">
                  <p:rtn val="all"/>
                </p:endSync>
                <p:childTnLst>
                  <p:par>
                    <p:cTn id="221" fill="hold">
                      <p:stCondLst>
                        <p:cond delay="0"/>
                      </p:stCondLst>
                      <p:childTnLst>
                        <p:par>
                          <p:cTn id="222" fill="hold">
                            <p:stCondLst>
                              <p:cond delay="0"/>
                            </p:stCondLst>
                            <p:childTnLst>
                              <p:par>
                                <p:cTn id="223" presetID="2" presetClass="exit" presetSubtype="4" fill="hold" nodeType="clickEffect">
                                  <p:stCondLst>
                                    <p:cond delay="0"/>
                                  </p:stCondLst>
                                  <p:childTnLst>
                                    <p:anim calcmode="lin" valueType="num">
                                      <p:cBhvr additive="base">
                                        <p:cTn id="224" dur="1000"/>
                                        <p:tgtEl>
                                          <p:spTgt spid="1042"/>
                                        </p:tgtEl>
                                        <p:attrNameLst>
                                          <p:attrName>ppt_x</p:attrName>
                                        </p:attrNameLst>
                                      </p:cBhvr>
                                      <p:tavLst>
                                        <p:tav tm="0">
                                          <p:val>
                                            <p:strVal val="ppt_x"/>
                                          </p:val>
                                        </p:tav>
                                        <p:tav tm="100000">
                                          <p:val>
                                            <p:strVal val="ppt_x"/>
                                          </p:val>
                                        </p:tav>
                                      </p:tavLst>
                                    </p:anim>
                                    <p:anim calcmode="lin" valueType="num">
                                      <p:cBhvr additive="base">
                                        <p:cTn id="225" dur="1000"/>
                                        <p:tgtEl>
                                          <p:spTgt spid="1042"/>
                                        </p:tgtEl>
                                        <p:attrNameLst>
                                          <p:attrName>ppt_y</p:attrName>
                                        </p:attrNameLst>
                                      </p:cBhvr>
                                      <p:tavLst>
                                        <p:tav tm="0">
                                          <p:val>
                                            <p:strVal val="ppt_y"/>
                                          </p:val>
                                        </p:tav>
                                        <p:tav tm="100000">
                                          <p:val>
                                            <p:strVal val="1+ppt_h/2"/>
                                          </p:val>
                                        </p:tav>
                                      </p:tavLst>
                                    </p:anim>
                                    <p:set>
                                      <p:cBhvr>
                                        <p:cTn id="226" dur="1" fill="hold">
                                          <p:stCondLst>
                                            <p:cond delay="999"/>
                                          </p:stCondLst>
                                        </p:cTn>
                                        <p:tgtEl>
                                          <p:spTgt spid="1042"/>
                                        </p:tgtEl>
                                        <p:attrNameLst>
                                          <p:attrName>style.visibility</p:attrName>
                                        </p:attrNameLst>
                                      </p:cBhvr>
                                      <p:to>
                                        <p:strVal val="hidden"/>
                                      </p:to>
                                    </p:set>
                                  </p:childTnLst>
                                </p:cTn>
                              </p:par>
                              <p:par>
                                <p:cTn id="227" presetID="10" presetClass="entr" presetSubtype="0" fill="hold" nodeType="withEffect">
                                  <p:stCondLst>
                                    <p:cond delay="0"/>
                                  </p:stCondLst>
                                  <p:childTnLst>
                                    <p:set>
                                      <p:cBhvr>
                                        <p:cTn id="228" dur="1" fill="hold">
                                          <p:stCondLst>
                                            <p:cond delay="0"/>
                                          </p:stCondLst>
                                        </p:cTn>
                                        <p:tgtEl>
                                          <p:spTgt spid="1029"/>
                                        </p:tgtEl>
                                        <p:attrNameLst>
                                          <p:attrName>style.visibility</p:attrName>
                                        </p:attrNameLst>
                                      </p:cBhvr>
                                      <p:to>
                                        <p:strVal val="visible"/>
                                      </p:to>
                                    </p:set>
                                    <p:animEffect transition="in" filter="fade">
                                      <p:cBhvr>
                                        <p:cTn id="229" dur="500"/>
                                        <p:tgtEl>
                                          <p:spTgt spid="1029"/>
                                        </p:tgtEl>
                                      </p:cBhvr>
                                    </p:animEffect>
                                  </p:childTnLst>
                                </p:cTn>
                              </p:par>
                            </p:childTnLst>
                          </p:cTn>
                        </p:par>
                      </p:childTnLst>
                    </p:cTn>
                  </p:par>
                </p:childTnLst>
              </p:cTn>
              <p:nextCondLst>
                <p:cond evt="onClick" delay="0">
                  <p:tgtEl>
                    <p:spTgt spid="1042"/>
                  </p:tgtEl>
                </p:cond>
              </p:nextCondLst>
            </p:seq>
            <p:seq concurrent="1" nextAc="seek">
              <p:cTn id="230" restart="whenNotActive" fill="hold" evtFilter="cancelBubble" nodeType="interactiveSeq">
                <p:stCondLst>
                  <p:cond evt="onClick" delay="0">
                    <p:tgtEl>
                      <p:spTgt spid="1043"/>
                    </p:tgtEl>
                  </p:cond>
                </p:stCondLst>
                <p:endSync evt="end" delay="0">
                  <p:rtn val="all"/>
                </p:endSync>
                <p:childTnLst>
                  <p:par>
                    <p:cTn id="231" fill="hold">
                      <p:stCondLst>
                        <p:cond delay="0"/>
                      </p:stCondLst>
                      <p:childTnLst>
                        <p:par>
                          <p:cTn id="232" fill="hold">
                            <p:stCondLst>
                              <p:cond delay="0"/>
                            </p:stCondLst>
                            <p:childTnLst>
                              <p:par>
                                <p:cTn id="233" presetID="2" presetClass="exit" presetSubtype="4" fill="hold" nodeType="clickEffect">
                                  <p:stCondLst>
                                    <p:cond delay="0"/>
                                  </p:stCondLst>
                                  <p:childTnLst>
                                    <p:anim calcmode="lin" valueType="num">
                                      <p:cBhvr additive="base">
                                        <p:cTn id="234" dur="1000"/>
                                        <p:tgtEl>
                                          <p:spTgt spid="1043"/>
                                        </p:tgtEl>
                                        <p:attrNameLst>
                                          <p:attrName>ppt_x</p:attrName>
                                        </p:attrNameLst>
                                      </p:cBhvr>
                                      <p:tavLst>
                                        <p:tav tm="0">
                                          <p:val>
                                            <p:strVal val="ppt_x"/>
                                          </p:val>
                                        </p:tav>
                                        <p:tav tm="100000">
                                          <p:val>
                                            <p:strVal val="ppt_x"/>
                                          </p:val>
                                        </p:tav>
                                      </p:tavLst>
                                    </p:anim>
                                    <p:anim calcmode="lin" valueType="num">
                                      <p:cBhvr additive="base">
                                        <p:cTn id="235" dur="1000"/>
                                        <p:tgtEl>
                                          <p:spTgt spid="1043"/>
                                        </p:tgtEl>
                                        <p:attrNameLst>
                                          <p:attrName>ppt_y</p:attrName>
                                        </p:attrNameLst>
                                      </p:cBhvr>
                                      <p:tavLst>
                                        <p:tav tm="0">
                                          <p:val>
                                            <p:strVal val="ppt_y"/>
                                          </p:val>
                                        </p:tav>
                                        <p:tav tm="100000">
                                          <p:val>
                                            <p:strVal val="1+ppt_h/2"/>
                                          </p:val>
                                        </p:tav>
                                      </p:tavLst>
                                    </p:anim>
                                    <p:set>
                                      <p:cBhvr>
                                        <p:cTn id="236" dur="1" fill="hold">
                                          <p:stCondLst>
                                            <p:cond delay="999"/>
                                          </p:stCondLst>
                                        </p:cTn>
                                        <p:tgtEl>
                                          <p:spTgt spid="1043"/>
                                        </p:tgtEl>
                                        <p:attrNameLst>
                                          <p:attrName>style.visibility</p:attrName>
                                        </p:attrNameLst>
                                      </p:cBhvr>
                                      <p:to>
                                        <p:strVal val="hidden"/>
                                      </p:to>
                                    </p:set>
                                  </p:childTnLst>
                                </p:cTn>
                              </p:par>
                              <p:par>
                                <p:cTn id="237" presetID="10" presetClass="entr" presetSubtype="0" fill="hold" nodeType="withEffect">
                                  <p:stCondLst>
                                    <p:cond delay="0"/>
                                  </p:stCondLst>
                                  <p:childTnLst>
                                    <p:set>
                                      <p:cBhvr>
                                        <p:cTn id="238" dur="1" fill="hold">
                                          <p:stCondLst>
                                            <p:cond delay="0"/>
                                          </p:stCondLst>
                                        </p:cTn>
                                        <p:tgtEl>
                                          <p:spTgt spid="1029"/>
                                        </p:tgtEl>
                                        <p:attrNameLst>
                                          <p:attrName>style.visibility</p:attrName>
                                        </p:attrNameLst>
                                      </p:cBhvr>
                                      <p:to>
                                        <p:strVal val="visible"/>
                                      </p:to>
                                    </p:set>
                                    <p:animEffect transition="in" filter="fade">
                                      <p:cBhvr>
                                        <p:cTn id="239" dur="500"/>
                                        <p:tgtEl>
                                          <p:spTgt spid="1029"/>
                                        </p:tgtEl>
                                      </p:cBhvr>
                                    </p:animEffect>
                                  </p:childTnLst>
                                </p:cTn>
                              </p:par>
                            </p:childTnLst>
                          </p:cTn>
                        </p:par>
                      </p:childTnLst>
                    </p:cTn>
                  </p:par>
                </p:childTnLst>
              </p:cTn>
              <p:nextCondLst>
                <p:cond evt="onClick" delay="0">
                  <p:tgtEl>
                    <p:spTgt spid="1043"/>
                  </p:tgtEl>
                </p:cond>
              </p:nextCondLst>
            </p:seq>
            <p:seq concurrent="1" nextAc="seek">
              <p:cTn id="240" restart="whenNotActive" fill="hold" evtFilter="cancelBubble" nodeType="interactiveSeq">
                <p:stCondLst>
                  <p:cond evt="onClick" delay="0">
                    <p:tgtEl>
                      <p:spTgt spid="1044"/>
                    </p:tgtEl>
                  </p:cond>
                </p:stCondLst>
                <p:endSync evt="end" delay="0">
                  <p:rtn val="all"/>
                </p:endSync>
                <p:childTnLst>
                  <p:par>
                    <p:cTn id="241" fill="hold">
                      <p:stCondLst>
                        <p:cond delay="0"/>
                      </p:stCondLst>
                      <p:childTnLst>
                        <p:par>
                          <p:cTn id="242" fill="hold">
                            <p:stCondLst>
                              <p:cond delay="0"/>
                            </p:stCondLst>
                            <p:childTnLst>
                              <p:par>
                                <p:cTn id="243" presetID="2" presetClass="exit" presetSubtype="4" fill="hold" nodeType="clickEffect">
                                  <p:stCondLst>
                                    <p:cond delay="0"/>
                                  </p:stCondLst>
                                  <p:childTnLst>
                                    <p:anim calcmode="lin" valueType="num">
                                      <p:cBhvr additive="base">
                                        <p:cTn id="244" dur="1000"/>
                                        <p:tgtEl>
                                          <p:spTgt spid="1044"/>
                                        </p:tgtEl>
                                        <p:attrNameLst>
                                          <p:attrName>ppt_x</p:attrName>
                                        </p:attrNameLst>
                                      </p:cBhvr>
                                      <p:tavLst>
                                        <p:tav tm="0">
                                          <p:val>
                                            <p:strVal val="ppt_x"/>
                                          </p:val>
                                        </p:tav>
                                        <p:tav tm="100000">
                                          <p:val>
                                            <p:strVal val="ppt_x"/>
                                          </p:val>
                                        </p:tav>
                                      </p:tavLst>
                                    </p:anim>
                                    <p:anim calcmode="lin" valueType="num">
                                      <p:cBhvr additive="base">
                                        <p:cTn id="245" dur="1000"/>
                                        <p:tgtEl>
                                          <p:spTgt spid="1044"/>
                                        </p:tgtEl>
                                        <p:attrNameLst>
                                          <p:attrName>ppt_y</p:attrName>
                                        </p:attrNameLst>
                                      </p:cBhvr>
                                      <p:tavLst>
                                        <p:tav tm="0">
                                          <p:val>
                                            <p:strVal val="ppt_y"/>
                                          </p:val>
                                        </p:tav>
                                        <p:tav tm="100000">
                                          <p:val>
                                            <p:strVal val="1+ppt_h/2"/>
                                          </p:val>
                                        </p:tav>
                                      </p:tavLst>
                                    </p:anim>
                                    <p:set>
                                      <p:cBhvr>
                                        <p:cTn id="246" dur="1" fill="hold">
                                          <p:stCondLst>
                                            <p:cond delay="999"/>
                                          </p:stCondLst>
                                        </p:cTn>
                                        <p:tgtEl>
                                          <p:spTgt spid="1044"/>
                                        </p:tgtEl>
                                        <p:attrNameLst>
                                          <p:attrName>style.visibility</p:attrName>
                                        </p:attrNameLst>
                                      </p:cBhvr>
                                      <p:to>
                                        <p:strVal val="hidden"/>
                                      </p:to>
                                    </p:set>
                                  </p:childTnLst>
                                </p:cTn>
                              </p:par>
                              <p:par>
                                <p:cTn id="247" presetID="10" presetClass="entr" presetSubtype="0" fill="hold" nodeType="withEffect">
                                  <p:stCondLst>
                                    <p:cond delay="0"/>
                                  </p:stCondLst>
                                  <p:childTnLst>
                                    <p:set>
                                      <p:cBhvr>
                                        <p:cTn id="248" dur="1" fill="hold">
                                          <p:stCondLst>
                                            <p:cond delay="0"/>
                                          </p:stCondLst>
                                        </p:cTn>
                                        <p:tgtEl>
                                          <p:spTgt spid="1029"/>
                                        </p:tgtEl>
                                        <p:attrNameLst>
                                          <p:attrName>style.visibility</p:attrName>
                                        </p:attrNameLst>
                                      </p:cBhvr>
                                      <p:to>
                                        <p:strVal val="visible"/>
                                      </p:to>
                                    </p:set>
                                    <p:animEffect transition="in" filter="fade">
                                      <p:cBhvr>
                                        <p:cTn id="249" dur="500"/>
                                        <p:tgtEl>
                                          <p:spTgt spid="1029"/>
                                        </p:tgtEl>
                                      </p:cBhvr>
                                    </p:animEffect>
                                  </p:childTnLst>
                                </p:cTn>
                              </p:par>
                            </p:childTnLst>
                          </p:cTn>
                        </p:par>
                      </p:childTnLst>
                    </p:cTn>
                  </p:par>
                </p:childTnLst>
              </p:cTn>
              <p:nextCondLst>
                <p:cond evt="onClick" delay="0">
                  <p:tgtEl>
                    <p:spTgt spid="1044"/>
                  </p:tgtEl>
                </p:cond>
              </p:nextCondLst>
            </p:seq>
            <p:seq concurrent="1" nextAc="seek">
              <p:cTn id="250" restart="whenNotActive" fill="hold" evtFilter="cancelBubble" nodeType="interactiveSeq">
                <p:stCondLst>
                  <p:cond evt="onClick" delay="0">
                    <p:tgtEl>
                      <p:spTgt spid="1045"/>
                    </p:tgtEl>
                  </p:cond>
                </p:stCondLst>
                <p:endSync evt="end" delay="0">
                  <p:rtn val="all"/>
                </p:endSync>
                <p:childTnLst>
                  <p:par>
                    <p:cTn id="251" fill="hold">
                      <p:stCondLst>
                        <p:cond delay="0"/>
                      </p:stCondLst>
                      <p:childTnLst>
                        <p:par>
                          <p:cTn id="252" fill="hold">
                            <p:stCondLst>
                              <p:cond delay="0"/>
                            </p:stCondLst>
                            <p:childTnLst>
                              <p:par>
                                <p:cTn id="253" presetID="2" presetClass="exit" presetSubtype="4" fill="hold" nodeType="clickEffect">
                                  <p:stCondLst>
                                    <p:cond delay="0"/>
                                  </p:stCondLst>
                                  <p:childTnLst>
                                    <p:anim calcmode="lin" valueType="num">
                                      <p:cBhvr additive="base">
                                        <p:cTn id="254" dur="1000"/>
                                        <p:tgtEl>
                                          <p:spTgt spid="1045"/>
                                        </p:tgtEl>
                                        <p:attrNameLst>
                                          <p:attrName>ppt_x</p:attrName>
                                        </p:attrNameLst>
                                      </p:cBhvr>
                                      <p:tavLst>
                                        <p:tav tm="0">
                                          <p:val>
                                            <p:strVal val="ppt_x"/>
                                          </p:val>
                                        </p:tav>
                                        <p:tav tm="100000">
                                          <p:val>
                                            <p:strVal val="ppt_x"/>
                                          </p:val>
                                        </p:tav>
                                      </p:tavLst>
                                    </p:anim>
                                    <p:anim calcmode="lin" valueType="num">
                                      <p:cBhvr additive="base">
                                        <p:cTn id="255" dur="1000"/>
                                        <p:tgtEl>
                                          <p:spTgt spid="1045"/>
                                        </p:tgtEl>
                                        <p:attrNameLst>
                                          <p:attrName>ppt_y</p:attrName>
                                        </p:attrNameLst>
                                      </p:cBhvr>
                                      <p:tavLst>
                                        <p:tav tm="0">
                                          <p:val>
                                            <p:strVal val="ppt_y"/>
                                          </p:val>
                                        </p:tav>
                                        <p:tav tm="100000">
                                          <p:val>
                                            <p:strVal val="1+ppt_h/2"/>
                                          </p:val>
                                        </p:tav>
                                      </p:tavLst>
                                    </p:anim>
                                    <p:set>
                                      <p:cBhvr>
                                        <p:cTn id="256" dur="1" fill="hold">
                                          <p:stCondLst>
                                            <p:cond delay="999"/>
                                          </p:stCondLst>
                                        </p:cTn>
                                        <p:tgtEl>
                                          <p:spTgt spid="1045"/>
                                        </p:tgtEl>
                                        <p:attrNameLst>
                                          <p:attrName>style.visibility</p:attrName>
                                        </p:attrNameLst>
                                      </p:cBhvr>
                                      <p:to>
                                        <p:strVal val="hidden"/>
                                      </p:to>
                                    </p:set>
                                  </p:childTnLst>
                                </p:cTn>
                              </p:par>
                              <p:par>
                                <p:cTn id="257" presetID="10" presetClass="entr" presetSubtype="0" fill="hold" nodeType="withEffect">
                                  <p:stCondLst>
                                    <p:cond delay="0"/>
                                  </p:stCondLst>
                                  <p:childTnLst>
                                    <p:set>
                                      <p:cBhvr>
                                        <p:cTn id="258" dur="1" fill="hold">
                                          <p:stCondLst>
                                            <p:cond delay="0"/>
                                          </p:stCondLst>
                                        </p:cTn>
                                        <p:tgtEl>
                                          <p:spTgt spid="2"/>
                                        </p:tgtEl>
                                        <p:attrNameLst>
                                          <p:attrName>style.visibility</p:attrName>
                                        </p:attrNameLst>
                                      </p:cBhvr>
                                      <p:to>
                                        <p:strVal val="visible"/>
                                      </p:to>
                                    </p:set>
                                    <p:animEffect transition="in" filter="fade">
                                      <p:cBhvr>
                                        <p:cTn id="259" dur="500"/>
                                        <p:tgtEl>
                                          <p:spTgt spid="2"/>
                                        </p:tgtEl>
                                      </p:cBhvr>
                                    </p:animEffect>
                                  </p:childTnLst>
                                </p:cTn>
                              </p:par>
                              <p:par>
                                <p:cTn id="260" presetID="10" presetClass="entr" presetSubtype="0" fill="hold" nodeType="withEffect">
                                  <p:stCondLst>
                                    <p:cond delay="0"/>
                                  </p:stCondLst>
                                  <p:childTnLst>
                                    <p:set>
                                      <p:cBhvr>
                                        <p:cTn id="261" dur="1" fill="hold">
                                          <p:stCondLst>
                                            <p:cond delay="0"/>
                                          </p:stCondLst>
                                        </p:cTn>
                                        <p:tgtEl>
                                          <p:spTgt spid="3"/>
                                        </p:tgtEl>
                                        <p:attrNameLst>
                                          <p:attrName>style.visibility</p:attrName>
                                        </p:attrNameLst>
                                      </p:cBhvr>
                                      <p:to>
                                        <p:strVal val="visible"/>
                                      </p:to>
                                    </p:set>
                                    <p:animEffect transition="in" filter="fade">
                                      <p:cBhvr>
                                        <p:cTn id="262" dur="500"/>
                                        <p:tgtEl>
                                          <p:spTgt spid="3"/>
                                        </p:tgtEl>
                                      </p:cBhvr>
                                    </p:animEffect>
                                  </p:childTnLst>
                                </p:cTn>
                              </p:par>
                            </p:childTnLst>
                          </p:cTn>
                        </p:par>
                      </p:childTnLst>
                    </p:cTn>
                  </p:par>
                </p:childTnLst>
              </p:cTn>
              <p:nextCondLst>
                <p:cond evt="onClick" delay="0">
                  <p:tgtEl>
                    <p:spTgt spid="1045"/>
                  </p:tgtEl>
                </p:cond>
              </p:nextCondLst>
            </p:seq>
            <p:seq concurrent="1" nextAc="seek">
              <p:cTn id="263" restart="whenNotActive" fill="hold" evtFilter="cancelBubble" nodeType="interactiveSeq">
                <p:stCondLst>
                  <p:cond evt="onClick" delay="0">
                    <p:tgtEl>
                      <p:spTgt spid="1046"/>
                    </p:tgtEl>
                  </p:cond>
                </p:stCondLst>
                <p:endSync evt="end" delay="0">
                  <p:rtn val="all"/>
                </p:endSync>
                <p:childTnLst>
                  <p:par>
                    <p:cTn id="264" fill="hold">
                      <p:stCondLst>
                        <p:cond delay="0"/>
                      </p:stCondLst>
                      <p:childTnLst>
                        <p:par>
                          <p:cTn id="265" fill="hold">
                            <p:stCondLst>
                              <p:cond delay="0"/>
                            </p:stCondLst>
                            <p:childTnLst>
                              <p:par>
                                <p:cTn id="266" presetID="2" presetClass="exit" presetSubtype="4" fill="hold" nodeType="clickEffect">
                                  <p:stCondLst>
                                    <p:cond delay="0"/>
                                  </p:stCondLst>
                                  <p:childTnLst>
                                    <p:anim calcmode="lin" valueType="num">
                                      <p:cBhvr additive="base">
                                        <p:cTn id="267" dur="1000"/>
                                        <p:tgtEl>
                                          <p:spTgt spid="1046"/>
                                        </p:tgtEl>
                                        <p:attrNameLst>
                                          <p:attrName>ppt_x</p:attrName>
                                        </p:attrNameLst>
                                      </p:cBhvr>
                                      <p:tavLst>
                                        <p:tav tm="0">
                                          <p:val>
                                            <p:strVal val="ppt_x"/>
                                          </p:val>
                                        </p:tav>
                                        <p:tav tm="100000">
                                          <p:val>
                                            <p:strVal val="ppt_x"/>
                                          </p:val>
                                        </p:tav>
                                      </p:tavLst>
                                    </p:anim>
                                    <p:anim calcmode="lin" valueType="num">
                                      <p:cBhvr additive="base">
                                        <p:cTn id="268" dur="1000"/>
                                        <p:tgtEl>
                                          <p:spTgt spid="1046"/>
                                        </p:tgtEl>
                                        <p:attrNameLst>
                                          <p:attrName>ppt_y</p:attrName>
                                        </p:attrNameLst>
                                      </p:cBhvr>
                                      <p:tavLst>
                                        <p:tav tm="0">
                                          <p:val>
                                            <p:strVal val="ppt_y"/>
                                          </p:val>
                                        </p:tav>
                                        <p:tav tm="100000">
                                          <p:val>
                                            <p:strVal val="1+ppt_h/2"/>
                                          </p:val>
                                        </p:tav>
                                      </p:tavLst>
                                    </p:anim>
                                    <p:set>
                                      <p:cBhvr>
                                        <p:cTn id="269" dur="1" fill="hold">
                                          <p:stCondLst>
                                            <p:cond delay="999"/>
                                          </p:stCondLst>
                                        </p:cTn>
                                        <p:tgtEl>
                                          <p:spTgt spid="1046"/>
                                        </p:tgtEl>
                                        <p:attrNameLst>
                                          <p:attrName>style.visibility</p:attrName>
                                        </p:attrNameLst>
                                      </p:cBhvr>
                                      <p:to>
                                        <p:strVal val="hidden"/>
                                      </p:to>
                                    </p:set>
                                  </p:childTnLst>
                                </p:cTn>
                              </p:par>
                              <p:par>
                                <p:cTn id="270" presetID="10" presetClass="entr" presetSubtype="0" fill="hold" nodeType="withEffect">
                                  <p:stCondLst>
                                    <p:cond delay="0"/>
                                  </p:stCondLst>
                                  <p:childTnLst>
                                    <p:set>
                                      <p:cBhvr>
                                        <p:cTn id="271" dur="1" fill="hold">
                                          <p:stCondLst>
                                            <p:cond delay="0"/>
                                          </p:stCondLst>
                                        </p:cTn>
                                        <p:tgtEl>
                                          <p:spTgt spid="8"/>
                                        </p:tgtEl>
                                        <p:attrNameLst>
                                          <p:attrName>style.visibility</p:attrName>
                                        </p:attrNameLst>
                                      </p:cBhvr>
                                      <p:to>
                                        <p:strVal val="visible"/>
                                      </p:to>
                                    </p:set>
                                    <p:animEffect transition="in" filter="fade">
                                      <p:cBhvr>
                                        <p:cTn id="272" dur="500"/>
                                        <p:tgtEl>
                                          <p:spTgt spid="8"/>
                                        </p:tgtEl>
                                      </p:cBhvr>
                                    </p:animEffect>
                                  </p:childTnLst>
                                </p:cTn>
                              </p:par>
                            </p:childTnLst>
                          </p:cTn>
                        </p:par>
                      </p:childTnLst>
                    </p:cTn>
                  </p:par>
                </p:childTnLst>
              </p:cTn>
              <p:nextCondLst>
                <p:cond evt="onClick" delay="0">
                  <p:tgtEl>
                    <p:spTgt spid="1046"/>
                  </p:tgtEl>
                </p:cond>
              </p:nextCondLst>
            </p:seq>
            <p:seq concurrent="1" nextAc="seek">
              <p:cTn id="273" restart="whenNotActive" fill="hold" evtFilter="cancelBubble" nodeType="interactiveSeq">
                <p:stCondLst>
                  <p:cond evt="onClick" delay="0">
                    <p:tgtEl>
                      <p:spTgt spid="104"/>
                    </p:tgtEl>
                  </p:cond>
                </p:stCondLst>
                <p:endSync evt="end" delay="0">
                  <p:rtn val="all"/>
                </p:endSync>
                <p:childTnLst>
                  <p:par>
                    <p:cTn id="274" fill="hold">
                      <p:stCondLst>
                        <p:cond delay="0"/>
                      </p:stCondLst>
                      <p:childTnLst>
                        <p:par>
                          <p:cTn id="275" fill="hold">
                            <p:stCondLst>
                              <p:cond delay="0"/>
                            </p:stCondLst>
                            <p:childTnLst>
                              <p:par>
                                <p:cTn id="276" presetID="2" presetClass="exit" presetSubtype="4" fill="hold" nodeType="clickEffect">
                                  <p:stCondLst>
                                    <p:cond delay="0"/>
                                  </p:stCondLst>
                                  <p:childTnLst>
                                    <p:anim calcmode="lin" valueType="num">
                                      <p:cBhvr additive="base">
                                        <p:cTn id="277" dur="1000"/>
                                        <p:tgtEl>
                                          <p:spTgt spid="104"/>
                                        </p:tgtEl>
                                        <p:attrNameLst>
                                          <p:attrName>ppt_x</p:attrName>
                                        </p:attrNameLst>
                                      </p:cBhvr>
                                      <p:tavLst>
                                        <p:tav tm="0">
                                          <p:val>
                                            <p:strVal val="ppt_x"/>
                                          </p:val>
                                        </p:tav>
                                        <p:tav tm="100000">
                                          <p:val>
                                            <p:strVal val="ppt_x"/>
                                          </p:val>
                                        </p:tav>
                                      </p:tavLst>
                                    </p:anim>
                                    <p:anim calcmode="lin" valueType="num">
                                      <p:cBhvr additive="base">
                                        <p:cTn id="278" dur="1000"/>
                                        <p:tgtEl>
                                          <p:spTgt spid="104"/>
                                        </p:tgtEl>
                                        <p:attrNameLst>
                                          <p:attrName>ppt_y</p:attrName>
                                        </p:attrNameLst>
                                      </p:cBhvr>
                                      <p:tavLst>
                                        <p:tav tm="0">
                                          <p:val>
                                            <p:strVal val="ppt_y"/>
                                          </p:val>
                                        </p:tav>
                                        <p:tav tm="100000">
                                          <p:val>
                                            <p:strVal val="1+ppt_h/2"/>
                                          </p:val>
                                        </p:tav>
                                      </p:tavLst>
                                    </p:anim>
                                    <p:set>
                                      <p:cBhvr>
                                        <p:cTn id="279" dur="1" fill="hold">
                                          <p:stCondLst>
                                            <p:cond delay="999"/>
                                          </p:stCondLst>
                                        </p:cTn>
                                        <p:tgtEl>
                                          <p:spTgt spid="104"/>
                                        </p:tgtEl>
                                        <p:attrNameLst>
                                          <p:attrName>style.visibility</p:attrName>
                                        </p:attrNameLst>
                                      </p:cBhvr>
                                      <p:to>
                                        <p:strVal val="hidden"/>
                                      </p:to>
                                    </p:set>
                                  </p:childTnLst>
                                </p:cTn>
                              </p:par>
                              <p:par>
                                <p:cTn id="280" presetID="10" presetClass="entr" presetSubtype="0" fill="hold" nodeType="withEffect">
                                  <p:stCondLst>
                                    <p:cond delay="0"/>
                                  </p:stCondLst>
                                  <p:childTnLst>
                                    <p:set>
                                      <p:cBhvr>
                                        <p:cTn id="281" dur="1" fill="hold">
                                          <p:stCondLst>
                                            <p:cond delay="0"/>
                                          </p:stCondLst>
                                        </p:cTn>
                                        <p:tgtEl>
                                          <p:spTgt spid="11"/>
                                        </p:tgtEl>
                                        <p:attrNameLst>
                                          <p:attrName>style.visibility</p:attrName>
                                        </p:attrNameLst>
                                      </p:cBhvr>
                                      <p:to>
                                        <p:strVal val="visible"/>
                                      </p:to>
                                    </p:set>
                                    <p:animEffect transition="in" filter="fade">
                                      <p:cBhvr>
                                        <p:cTn id="282" dur="500"/>
                                        <p:tgtEl>
                                          <p:spTgt spid="11"/>
                                        </p:tgtEl>
                                      </p:cBhvr>
                                    </p:animEffect>
                                  </p:childTnLst>
                                </p:cTn>
                              </p:par>
                            </p:childTnLst>
                          </p:cTn>
                        </p:par>
                      </p:childTnLst>
                    </p:cTn>
                  </p:par>
                </p:childTnLst>
              </p:cTn>
              <p:nextCondLst>
                <p:cond evt="onClick" delay="0">
                  <p:tgtEl>
                    <p:spTgt spid="104"/>
                  </p:tgtEl>
                </p:cond>
              </p:nextCondLst>
            </p:seq>
            <p:seq concurrent="1" nextAc="seek">
              <p:cTn id="283" restart="whenNotActive" fill="hold" evtFilter="cancelBubble" nodeType="interactiveSeq">
                <p:stCondLst>
                  <p:cond evt="onClick" delay="0">
                    <p:tgtEl>
                      <p:spTgt spid="105"/>
                    </p:tgtEl>
                  </p:cond>
                </p:stCondLst>
                <p:endSync evt="end" delay="0">
                  <p:rtn val="all"/>
                </p:endSync>
                <p:childTnLst>
                  <p:par>
                    <p:cTn id="284" fill="hold">
                      <p:stCondLst>
                        <p:cond delay="0"/>
                      </p:stCondLst>
                      <p:childTnLst>
                        <p:par>
                          <p:cTn id="285" fill="hold">
                            <p:stCondLst>
                              <p:cond delay="0"/>
                            </p:stCondLst>
                            <p:childTnLst>
                              <p:par>
                                <p:cTn id="286" presetID="2" presetClass="exit" presetSubtype="4" fill="hold" nodeType="clickEffect">
                                  <p:stCondLst>
                                    <p:cond delay="0"/>
                                  </p:stCondLst>
                                  <p:childTnLst>
                                    <p:anim calcmode="lin" valueType="num">
                                      <p:cBhvr additive="base">
                                        <p:cTn id="287" dur="1000"/>
                                        <p:tgtEl>
                                          <p:spTgt spid="105"/>
                                        </p:tgtEl>
                                        <p:attrNameLst>
                                          <p:attrName>ppt_x</p:attrName>
                                        </p:attrNameLst>
                                      </p:cBhvr>
                                      <p:tavLst>
                                        <p:tav tm="0">
                                          <p:val>
                                            <p:strVal val="ppt_x"/>
                                          </p:val>
                                        </p:tav>
                                        <p:tav tm="100000">
                                          <p:val>
                                            <p:strVal val="ppt_x"/>
                                          </p:val>
                                        </p:tav>
                                      </p:tavLst>
                                    </p:anim>
                                    <p:anim calcmode="lin" valueType="num">
                                      <p:cBhvr additive="base">
                                        <p:cTn id="288" dur="1000"/>
                                        <p:tgtEl>
                                          <p:spTgt spid="105"/>
                                        </p:tgtEl>
                                        <p:attrNameLst>
                                          <p:attrName>ppt_y</p:attrName>
                                        </p:attrNameLst>
                                      </p:cBhvr>
                                      <p:tavLst>
                                        <p:tav tm="0">
                                          <p:val>
                                            <p:strVal val="ppt_y"/>
                                          </p:val>
                                        </p:tav>
                                        <p:tav tm="100000">
                                          <p:val>
                                            <p:strVal val="1+ppt_h/2"/>
                                          </p:val>
                                        </p:tav>
                                      </p:tavLst>
                                    </p:anim>
                                    <p:set>
                                      <p:cBhvr>
                                        <p:cTn id="289" dur="1" fill="hold">
                                          <p:stCondLst>
                                            <p:cond delay="999"/>
                                          </p:stCondLst>
                                        </p:cTn>
                                        <p:tgtEl>
                                          <p:spTgt spid="105"/>
                                        </p:tgtEl>
                                        <p:attrNameLst>
                                          <p:attrName>style.visibility</p:attrName>
                                        </p:attrNameLst>
                                      </p:cBhvr>
                                      <p:to>
                                        <p:strVal val="hidden"/>
                                      </p:to>
                                    </p:set>
                                  </p:childTnLst>
                                </p:cTn>
                              </p:par>
                              <p:par>
                                <p:cTn id="290" presetID="10" presetClass="entr" presetSubtype="0" fill="hold" nodeType="withEffect">
                                  <p:stCondLst>
                                    <p:cond delay="0"/>
                                  </p:stCondLst>
                                  <p:childTnLst>
                                    <p:set>
                                      <p:cBhvr>
                                        <p:cTn id="291" dur="1" fill="hold">
                                          <p:stCondLst>
                                            <p:cond delay="0"/>
                                          </p:stCondLst>
                                        </p:cTn>
                                        <p:tgtEl>
                                          <p:spTgt spid="1029"/>
                                        </p:tgtEl>
                                        <p:attrNameLst>
                                          <p:attrName>style.visibility</p:attrName>
                                        </p:attrNameLst>
                                      </p:cBhvr>
                                      <p:to>
                                        <p:strVal val="visible"/>
                                      </p:to>
                                    </p:set>
                                    <p:animEffect transition="in" filter="fade">
                                      <p:cBhvr>
                                        <p:cTn id="292" dur="500"/>
                                        <p:tgtEl>
                                          <p:spTgt spid="1029"/>
                                        </p:tgtEl>
                                      </p:cBhvr>
                                    </p:animEffect>
                                  </p:childTnLst>
                                </p:cTn>
                              </p:par>
                            </p:childTnLst>
                          </p:cTn>
                        </p:par>
                      </p:childTnLst>
                    </p:cTn>
                  </p:par>
                </p:childTnLst>
              </p:cTn>
              <p:nextCondLst>
                <p:cond evt="onClick" delay="0">
                  <p:tgtEl>
                    <p:spTgt spid="105"/>
                  </p:tgtEl>
                </p:cond>
              </p:nextCondLst>
            </p:seq>
            <p:seq concurrent="1" nextAc="seek">
              <p:cTn id="293" restart="whenNotActive" fill="hold" evtFilter="cancelBubble" nodeType="interactiveSeq">
                <p:stCondLst>
                  <p:cond evt="onClick" delay="0">
                    <p:tgtEl>
                      <p:spTgt spid="1047"/>
                    </p:tgtEl>
                  </p:cond>
                </p:stCondLst>
                <p:endSync evt="end" delay="0">
                  <p:rtn val="all"/>
                </p:endSync>
                <p:childTnLst>
                  <p:par>
                    <p:cTn id="294" fill="hold">
                      <p:stCondLst>
                        <p:cond delay="0"/>
                      </p:stCondLst>
                      <p:childTnLst>
                        <p:par>
                          <p:cTn id="295" fill="hold">
                            <p:stCondLst>
                              <p:cond delay="0"/>
                            </p:stCondLst>
                            <p:childTnLst>
                              <p:par>
                                <p:cTn id="296" presetID="2" presetClass="exit" presetSubtype="4" fill="hold" nodeType="clickEffect">
                                  <p:stCondLst>
                                    <p:cond delay="0"/>
                                  </p:stCondLst>
                                  <p:childTnLst>
                                    <p:anim calcmode="lin" valueType="num">
                                      <p:cBhvr additive="base">
                                        <p:cTn id="297" dur="1000"/>
                                        <p:tgtEl>
                                          <p:spTgt spid="1047"/>
                                        </p:tgtEl>
                                        <p:attrNameLst>
                                          <p:attrName>ppt_x</p:attrName>
                                        </p:attrNameLst>
                                      </p:cBhvr>
                                      <p:tavLst>
                                        <p:tav tm="0">
                                          <p:val>
                                            <p:strVal val="ppt_x"/>
                                          </p:val>
                                        </p:tav>
                                        <p:tav tm="100000">
                                          <p:val>
                                            <p:strVal val="ppt_x"/>
                                          </p:val>
                                        </p:tav>
                                      </p:tavLst>
                                    </p:anim>
                                    <p:anim calcmode="lin" valueType="num">
                                      <p:cBhvr additive="base">
                                        <p:cTn id="298" dur="1000"/>
                                        <p:tgtEl>
                                          <p:spTgt spid="1047"/>
                                        </p:tgtEl>
                                        <p:attrNameLst>
                                          <p:attrName>ppt_y</p:attrName>
                                        </p:attrNameLst>
                                      </p:cBhvr>
                                      <p:tavLst>
                                        <p:tav tm="0">
                                          <p:val>
                                            <p:strVal val="ppt_y"/>
                                          </p:val>
                                        </p:tav>
                                        <p:tav tm="100000">
                                          <p:val>
                                            <p:strVal val="1+ppt_h/2"/>
                                          </p:val>
                                        </p:tav>
                                      </p:tavLst>
                                    </p:anim>
                                    <p:set>
                                      <p:cBhvr>
                                        <p:cTn id="299" dur="1" fill="hold">
                                          <p:stCondLst>
                                            <p:cond delay="999"/>
                                          </p:stCondLst>
                                        </p:cTn>
                                        <p:tgtEl>
                                          <p:spTgt spid="1047"/>
                                        </p:tgtEl>
                                        <p:attrNameLst>
                                          <p:attrName>style.visibility</p:attrName>
                                        </p:attrNameLst>
                                      </p:cBhvr>
                                      <p:to>
                                        <p:strVal val="hidden"/>
                                      </p:to>
                                    </p:set>
                                  </p:childTnLst>
                                </p:cTn>
                              </p:par>
                              <p:par>
                                <p:cTn id="300" presetID="10" presetClass="entr" presetSubtype="0" fill="hold" nodeType="withEffect">
                                  <p:stCondLst>
                                    <p:cond delay="0"/>
                                  </p:stCondLst>
                                  <p:childTnLst>
                                    <p:set>
                                      <p:cBhvr>
                                        <p:cTn id="301" dur="1" fill="hold">
                                          <p:stCondLst>
                                            <p:cond delay="0"/>
                                          </p:stCondLst>
                                        </p:cTn>
                                        <p:tgtEl>
                                          <p:spTgt spid="1029"/>
                                        </p:tgtEl>
                                        <p:attrNameLst>
                                          <p:attrName>style.visibility</p:attrName>
                                        </p:attrNameLst>
                                      </p:cBhvr>
                                      <p:to>
                                        <p:strVal val="visible"/>
                                      </p:to>
                                    </p:set>
                                    <p:animEffect transition="in" filter="fade">
                                      <p:cBhvr>
                                        <p:cTn id="302" dur="500"/>
                                        <p:tgtEl>
                                          <p:spTgt spid="1029"/>
                                        </p:tgtEl>
                                      </p:cBhvr>
                                    </p:animEffect>
                                  </p:childTnLst>
                                </p:cTn>
                              </p:par>
                            </p:childTnLst>
                          </p:cTn>
                        </p:par>
                      </p:childTnLst>
                    </p:cTn>
                  </p:par>
                </p:childTnLst>
              </p:cTn>
              <p:nextCondLst>
                <p:cond evt="onClick" delay="0">
                  <p:tgtEl>
                    <p:spTgt spid="1047"/>
                  </p:tgtEl>
                </p:cond>
              </p:nextCondLst>
            </p:seq>
            <p:seq concurrent="1" nextAc="seek">
              <p:cTn id="303" restart="whenNotActive" fill="hold" evtFilter="cancelBubble" nodeType="interactiveSeq">
                <p:stCondLst>
                  <p:cond evt="onClick" delay="0">
                    <p:tgtEl>
                      <p:spTgt spid="1048"/>
                    </p:tgtEl>
                  </p:cond>
                </p:stCondLst>
                <p:endSync evt="end" delay="0">
                  <p:rtn val="all"/>
                </p:endSync>
                <p:childTnLst>
                  <p:par>
                    <p:cTn id="304" fill="hold">
                      <p:stCondLst>
                        <p:cond delay="0"/>
                      </p:stCondLst>
                      <p:childTnLst>
                        <p:par>
                          <p:cTn id="305" fill="hold">
                            <p:stCondLst>
                              <p:cond delay="0"/>
                            </p:stCondLst>
                            <p:childTnLst>
                              <p:par>
                                <p:cTn id="306" presetID="2" presetClass="exit" presetSubtype="4" fill="hold" nodeType="clickEffect">
                                  <p:stCondLst>
                                    <p:cond delay="0"/>
                                  </p:stCondLst>
                                  <p:childTnLst>
                                    <p:anim calcmode="lin" valueType="num">
                                      <p:cBhvr additive="base">
                                        <p:cTn id="307" dur="1000"/>
                                        <p:tgtEl>
                                          <p:spTgt spid="1048"/>
                                        </p:tgtEl>
                                        <p:attrNameLst>
                                          <p:attrName>ppt_x</p:attrName>
                                        </p:attrNameLst>
                                      </p:cBhvr>
                                      <p:tavLst>
                                        <p:tav tm="0">
                                          <p:val>
                                            <p:strVal val="ppt_x"/>
                                          </p:val>
                                        </p:tav>
                                        <p:tav tm="100000">
                                          <p:val>
                                            <p:strVal val="ppt_x"/>
                                          </p:val>
                                        </p:tav>
                                      </p:tavLst>
                                    </p:anim>
                                    <p:anim calcmode="lin" valueType="num">
                                      <p:cBhvr additive="base">
                                        <p:cTn id="308" dur="1000"/>
                                        <p:tgtEl>
                                          <p:spTgt spid="1048"/>
                                        </p:tgtEl>
                                        <p:attrNameLst>
                                          <p:attrName>ppt_y</p:attrName>
                                        </p:attrNameLst>
                                      </p:cBhvr>
                                      <p:tavLst>
                                        <p:tav tm="0">
                                          <p:val>
                                            <p:strVal val="ppt_y"/>
                                          </p:val>
                                        </p:tav>
                                        <p:tav tm="100000">
                                          <p:val>
                                            <p:strVal val="1+ppt_h/2"/>
                                          </p:val>
                                        </p:tav>
                                      </p:tavLst>
                                    </p:anim>
                                    <p:set>
                                      <p:cBhvr>
                                        <p:cTn id="309" dur="1" fill="hold">
                                          <p:stCondLst>
                                            <p:cond delay="999"/>
                                          </p:stCondLst>
                                        </p:cTn>
                                        <p:tgtEl>
                                          <p:spTgt spid="1048"/>
                                        </p:tgtEl>
                                        <p:attrNameLst>
                                          <p:attrName>style.visibility</p:attrName>
                                        </p:attrNameLst>
                                      </p:cBhvr>
                                      <p:to>
                                        <p:strVal val="hidden"/>
                                      </p:to>
                                    </p:set>
                                  </p:childTnLst>
                                </p:cTn>
                              </p:par>
                              <p:par>
                                <p:cTn id="310" presetID="10" presetClass="entr" presetSubtype="0" fill="hold" nodeType="withEffect">
                                  <p:stCondLst>
                                    <p:cond delay="0"/>
                                  </p:stCondLst>
                                  <p:childTnLst>
                                    <p:set>
                                      <p:cBhvr>
                                        <p:cTn id="311" dur="1" fill="hold">
                                          <p:stCondLst>
                                            <p:cond delay="0"/>
                                          </p:stCondLst>
                                        </p:cTn>
                                        <p:tgtEl>
                                          <p:spTgt spid="1029"/>
                                        </p:tgtEl>
                                        <p:attrNameLst>
                                          <p:attrName>style.visibility</p:attrName>
                                        </p:attrNameLst>
                                      </p:cBhvr>
                                      <p:to>
                                        <p:strVal val="visible"/>
                                      </p:to>
                                    </p:set>
                                    <p:animEffect transition="in" filter="fade">
                                      <p:cBhvr>
                                        <p:cTn id="312" dur="500"/>
                                        <p:tgtEl>
                                          <p:spTgt spid="1029"/>
                                        </p:tgtEl>
                                      </p:cBhvr>
                                    </p:animEffect>
                                  </p:childTnLst>
                                </p:cTn>
                              </p:par>
                            </p:childTnLst>
                          </p:cTn>
                        </p:par>
                      </p:childTnLst>
                    </p:cTn>
                  </p:par>
                </p:childTnLst>
              </p:cTn>
              <p:nextCondLst>
                <p:cond evt="onClick" delay="0">
                  <p:tgtEl>
                    <p:spTgt spid="1048"/>
                  </p:tgtEl>
                </p:cond>
              </p:nextCondLst>
            </p:seq>
            <p:seq concurrent="1" nextAc="seek">
              <p:cTn id="313" restart="whenNotActive" fill="hold" evtFilter="cancelBubble" nodeType="interactiveSeq">
                <p:stCondLst>
                  <p:cond evt="onClick" delay="0">
                    <p:tgtEl>
                      <p:spTgt spid="1049"/>
                    </p:tgtEl>
                  </p:cond>
                </p:stCondLst>
                <p:endSync evt="end" delay="0">
                  <p:rtn val="all"/>
                </p:endSync>
                <p:childTnLst>
                  <p:par>
                    <p:cTn id="314" fill="hold">
                      <p:stCondLst>
                        <p:cond delay="0"/>
                      </p:stCondLst>
                      <p:childTnLst>
                        <p:par>
                          <p:cTn id="315" fill="hold">
                            <p:stCondLst>
                              <p:cond delay="0"/>
                            </p:stCondLst>
                            <p:childTnLst>
                              <p:par>
                                <p:cTn id="316" presetID="2" presetClass="exit" presetSubtype="4" fill="hold" nodeType="clickEffect">
                                  <p:stCondLst>
                                    <p:cond delay="0"/>
                                  </p:stCondLst>
                                  <p:childTnLst>
                                    <p:anim calcmode="lin" valueType="num">
                                      <p:cBhvr additive="base">
                                        <p:cTn id="317" dur="1000"/>
                                        <p:tgtEl>
                                          <p:spTgt spid="1049"/>
                                        </p:tgtEl>
                                        <p:attrNameLst>
                                          <p:attrName>ppt_x</p:attrName>
                                        </p:attrNameLst>
                                      </p:cBhvr>
                                      <p:tavLst>
                                        <p:tav tm="0">
                                          <p:val>
                                            <p:strVal val="ppt_x"/>
                                          </p:val>
                                        </p:tav>
                                        <p:tav tm="100000">
                                          <p:val>
                                            <p:strVal val="ppt_x"/>
                                          </p:val>
                                        </p:tav>
                                      </p:tavLst>
                                    </p:anim>
                                    <p:anim calcmode="lin" valueType="num">
                                      <p:cBhvr additive="base">
                                        <p:cTn id="318" dur="1000"/>
                                        <p:tgtEl>
                                          <p:spTgt spid="1049"/>
                                        </p:tgtEl>
                                        <p:attrNameLst>
                                          <p:attrName>ppt_y</p:attrName>
                                        </p:attrNameLst>
                                      </p:cBhvr>
                                      <p:tavLst>
                                        <p:tav tm="0">
                                          <p:val>
                                            <p:strVal val="ppt_y"/>
                                          </p:val>
                                        </p:tav>
                                        <p:tav tm="100000">
                                          <p:val>
                                            <p:strVal val="1+ppt_h/2"/>
                                          </p:val>
                                        </p:tav>
                                      </p:tavLst>
                                    </p:anim>
                                    <p:set>
                                      <p:cBhvr>
                                        <p:cTn id="319" dur="1" fill="hold">
                                          <p:stCondLst>
                                            <p:cond delay="999"/>
                                          </p:stCondLst>
                                        </p:cTn>
                                        <p:tgtEl>
                                          <p:spTgt spid="1049"/>
                                        </p:tgtEl>
                                        <p:attrNameLst>
                                          <p:attrName>style.visibility</p:attrName>
                                        </p:attrNameLst>
                                      </p:cBhvr>
                                      <p:to>
                                        <p:strVal val="hidden"/>
                                      </p:to>
                                    </p:set>
                                  </p:childTnLst>
                                </p:cTn>
                              </p:par>
                              <p:par>
                                <p:cTn id="320" presetID="10" presetClass="entr" presetSubtype="0" fill="hold" nodeType="withEffect">
                                  <p:stCondLst>
                                    <p:cond delay="0"/>
                                  </p:stCondLst>
                                  <p:childTnLst>
                                    <p:set>
                                      <p:cBhvr>
                                        <p:cTn id="321" dur="1" fill="hold">
                                          <p:stCondLst>
                                            <p:cond delay="0"/>
                                          </p:stCondLst>
                                        </p:cTn>
                                        <p:tgtEl>
                                          <p:spTgt spid="1029"/>
                                        </p:tgtEl>
                                        <p:attrNameLst>
                                          <p:attrName>style.visibility</p:attrName>
                                        </p:attrNameLst>
                                      </p:cBhvr>
                                      <p:to>
                                        <p:strVal val="visible"/>
                                      </p:to>
                                    </p:set>
                                    <p:animEffect transition="in" filter="fade">
                                      <p:cBhvr>
                                        <p:cTn id="322" dur="500"/>
                                        <p:tgtEl>
                                          <p:spTgt spid="1029"/>
                                        </p:tgtEl>
                                      </p:cBhvr>
                                    </p:animEffect>
                                  </p:childTnLst>
                                </p:cTn>
                              </p:par>
                            </p:childTnLst>
                          </p:cTn>
                        </p:par>
                      </p:childTnLst>
                    </p:cTn>
                  </p:par>
                </p:childTnLst>
              </p:cTn>
              <p:nextCondLst>
                <p:cond evt="onClick" delay="0">
                  <p:tgtEl>
                    <p:spTgt spid="1049"/>
                  </p:tgtEl>
                </p:cond>
              </p:nextCondLst>
            </p:seq>
            <p:seq concurrent="1" nextAc="seek">
              <p:cTn id="323" restart="whenNotActive" fill="hold" evtFilter="cancelBubble" nodeType="interactiveSeq">
                <p:stCondLst>
                  <p:cond evt="onClick" delay="0">
                    <p:tgtEl>
                      <p:spTgt spid="106"/>
                    </p:tgtEl>
                  </p:cond>
                </p:stCondLst>
                <p:endSync evt="end" delay="0">
                  <p:rtn val="all"/>
                </p:endSync>
                <p:childTnLst>
                  <p:par>
                    <p:cTn id="324" fill="hold">
                      <p:stCondLst>
                        <p:cond delay="0"/>
                      </p:stCondLst>
                      <p:childTnLst>
                        <p:par>
                          <p:cTn id="325" fill="hold">
                            <p:stCondLst>
                              <p:cond delay="0"/>
                            </p:stCondLst>
                            <p:childTnLst>
                              <p:par>
                                <p:cTn id="326" presetID="2" presetClass="exit" presetSubtype="4" fill="hold" nodeType="clickEffect">
                                  <p:stCondLst>
                                    <p:cond delay="0"/>
                                  </p:stCondLst>
                                  <p:childTnLst>
                                    <p:anim calcmode="lin" valueType="num">
                                      <p:cBhvr additive="base">
                                        <p:cTn id="327" dur="1000"/>
                                        <p:tgtEl>
                                          <p:spTgt spid="106"/>
                                        </p:tgtEl>
                                        <p:attrNameLst>
                                          <p:attrName>ppt_x</p:attrName>
                                        </p:attrNameLst>
                                      </p:cBhvr>
                                      <p:tavLst>
                                        <p:tav tm="0">
                                          <p:val>
                                            <p:strVal val="ppt_x"/>
                                          </p:val>
                                        </p:tav>
                                        <p:tav tm="100000">
                                          <p:val>
                                            <p:strVal val="ppt_x"/>
                                          </p:val>
                                        </p:tav>
                                      </p:tavLst>
                                    </p:anim>
                                    <p:anim calcmode="lin" valueType="num">
                                      <p:cBhvr additive="base">
                                        <p:cTn id="328" dur="1000"/>
                                        <p:tgtEl>
                                          <p:spTgt spid="106"/>
                                        </p:tgtEl>
                                        <p:attrNameLst>
                                          <p:attrName>ppt_y</p:attrName>
                                        </p:attrNameLst>
                                      </p:cBhvr>
                                      <p:tavLst>
                                        <p:tav tm="0">
                                          <p:val>
                                            <p:strVal val="ppt_y"/>
                                          </p:val>
                                        </p:tav>
                                        <p:tav tm="100000">
                                          <p:val>
                                            <p:strVal val="1+ppt_h/2"/>
                                          </p:val>
                                        </p:tav>
                                      </p:tavLst>
                                    </p:anim>
                                    <p:set>
                                      <p:cBhvr>
                                        <p:cTn id="329" dur="1" fill="hold">
                                          <p:stCondLst>
                                            <p:cond delay="999"/>
                                          </p:stCondLst>
                                        </p:cTn>
                                        <p:tgtEl>
                                          <p:spTgt spid="106"/>
                                        </p:tgtEl>
                                        <p:attrNameLst>
                                          <p:attrName>style.visibility</p:attrName>
                                        </p:attrNameLst>
                                      </p:cBhvr>
                                      <p:to>
                                        <p:strVal val="hidden"/>
                                      </p:to>
                                    </p:set>
                                  </p:childTnLst>
                                </p:cTn>
                              </p:par>
                              <p:par>
                                <p:cTn id="330" presetID="10" presetClass="entr" presetSubtype="0" fill="hold" nodeType="withEffect">
                                  <p:stCondLst>
                                    <p:cond delay="0"/>
                                  </p:stCondLst>
                                  <p:childTnLst>
                                    <p:set>
                                      <p:cBhvr>
                                        <p:cTn id="331" dur="1" fill="hold">
                                          <p:stCondLst>
                                            <p:cond delay="0"/>
                                          </p:stCondLst>
                                        </p:cTn>
                                        <p:tgtEl>
                                          <p:spTgt spid="1029"/>
                                        </p:tgtEl>
                                        <p:attrNameLst>
                                          <p:attrName>style.visibility</p:attrName>
                                        </p:attrNameLst>
                                      </p:cBhvr>
                                      <p:to>
                                        <p:strVal val="visible"/>
                                      </p:to>
                                    </p:set>
                                    <p:animEffect transition="in" filter="fade">
                                      <p:cBhvr>
                                        <p:cTn id="332" dur="500"/>
                                        <p:tgtEl>
                                          <p:spTgt spid="1029"/>
                                        </p:tgtEl>
                                      </p:cBhvr>
                                    </p:animEffect>
                                  </p:childTnLst>
                                </p:cTn>
                              </p:par>
                            </p:childTnLst>
                          </p:cTn>
                        </p:par>
                      </p:childTnLst>
                    </p:cTn>
                  </p:par>
                </p:childTnLst>
              </p:cTn>
              <p:nextCondLst>
                <p:cond evt="onClick" delay="0">
                  <p:tgtEl>
                    <p:spTgt spid="106"/>
                  </p:tgtEl>
                </p:cond>
              </p:nextCondLst>
            </p:seq>
            <p:seq concurrent="1" nextAc="seek">
              <p:cTn id="333" restart="whenNotActive" fill="hold" evtFilter="cancelBubble" nodeType="interactiveSeq">
                <p:stCondLst>
                  <p:cond evt="onClick" delay="0">
                    <p:tgtEl>
                      <p:spTgt spid="82"/>
                    </p:tgtEl>
                  </p:cond>
                </p:stCondLst>
                <p:endSync evt="end" delay="0">
                  <p:rtn val="all"/>
                </p:endSync>
                <p:childTnLst>
                  <p:par>
                    <p:cTn id="334" fill="hold">
                      <p:stCondLst>
                        <p:cond delay="0"/>
                      </p:stCondLst>
                      <p:childTnLst>
                        <p:par>
                          <p:cTn id="335" fill="hold">
                            <p:stCondLst>
                              <p:cond delay="0"/>
                            </p:stCondLst>
                            <p:childTnLst>
                              <p:par>
                                <p:cTn id="336" presetID="9" presetClass="emph" presetSubtype="0" nodeType="clickEffect">
                                  <p:stCondLst>
                                    <p:cond delay="0"/>
                                  </p:stCondLst>
                                  <p:childTnLst>
                                    <p:set>
                                      <p:cBhvr rctx="PPT">
                                        <p:cTn id="337" dur="500"/>
                                        <p:tgtEl>
                                          <p:spTgt spid="82"/>
                                        </p:tgtEl>
                                        <p:attrNameLst>
                                          <p:attrName>style.opacity</p:attrName>
                                        </p:attrNameLst>
                                      </p:cBhvr>
                                      <p:to>
                                        <p:strVal val="0.5"/>
                                      </p:to>
                                    </p:set>
                                    <p:animEffect filter="image" prLst="opacity: 0.5">
                                      <p:cBhvr rctx="IE">
                                        <p:cTn id="338" dur="500"/>
                                        <p:tgtEl>
                                          <p:spTgt spid="82"/>
                                        </p:tgtEl>
                                      </p:cBhvr>
                                    </p:animEffect>
                                  </p:childTnLst>
                                </p:cTn>
                              </p:par>
                              <p:par>
                                <p:cTn id="339" presetID="53" presetClass="entr" presetSubtype="16" fill="hold" grpId="0" nodeType="withEffect">
                                  <p:stCondLst>
                                    <p:cond delay="0"/>
                                  </p:stCondLst>
                                  <p:childTnLst>
                                    <p:set>
                                      <p:cBhvr>
                                        <p:cTn id="340" dur="1" fill="hold">
                                          <p:stCondLst>
                                            <p:cond delay="0"/>
                                          </p:stCondLst>
                                        </p:cTn>
                                        <p:tgtEl>
                                          <p:spTgt spid="96"/>
                                        </p:tgtEl>
                                        <p:attrNameLst>
                                          <p:attrName>style.visibility</p:attrName>
                                        </p:attrNameLst>
                                      </p:cBhvr>
                                      <p:to>
                                        <p:strVal val="visible"/>
                                      </p:to>
                                    </p:set>
                                    <p:anim calcmode="lin" valueType="num">
                                      <p:cBhvr>
                                        <p:cTn id="341" dur="500" fill="hold"/>
                                        <p:tgtEl>
                                          <p:spTgt spid="96"/>
                                        </p:tgtEl>
                                        <p:attrNameLst>
                                          <p:attrName>ppt_w</p:attrName>
                                        </p:attrNameLst>
                                      </p:cBhvr>
                                      <p:tavLst>
                                        <p:tav tm="0">
                                          <p:val>
                                            <p:fltVal val="0.000000"/>
                                          </p:val>
                                        </p:tav>
                                        <p:tav tm="100000">
                                          <p:val>
                                            <p:strVal val="#ppt_w"/>
                                          </p:val>
                                        </p:tav>
                                      </p:tavLst>
                                    </p:anim>
                                    <p:anim calcmode="lin" valueType="num">
                                      <p:cBhvr>
                                        <p:cTn id="342" dur="500" fill="hold"/>
                                        <p:tgtEl>
                                          <p:spTgt spid="96"/>
                                        </p:tgtEl>
                                        <p:attrNameLst>
                                          <p:attrName>ppt_h</p:attrName>
                                        </p:attrNameLst>
                                      </p:cBhvr>
                                      <p:tavLst>
                                        <p:tav tm="0">
                                          <p:val>
                                            <p:fltVal val="0.000000"/>
                                          </p:val>
                                        </p:tav>
                                        <p:tav tm="100000">
                                          <p:val>
                                            <p:strVal val="#ppt_h"/>
                                          </p:val>
                                        </p:tav>
                                      </p:tavLst>
                                    </p:anim>
                                    <p:animEffect transition="in" filter="fade">
                                      <p:cBhvr>
                                        <p:cTn id="343" dur="500"/>
                                        <p:tgtEl>
                                          <p:spTgt spid="96"/>
                                        </p:tgtEl>
                                      </p:cBhvr>
                                    </p:animEffect>
                                  </p:childTnLst>
                                </p:cTn>
                              </p:par>
                              <p:par>
                                <p:cTn id="344" presetID="10" presetClass="exit" presetSubtype="0" fill="hold" nodeType="withEffect">
                                  <p:stCondLst>
                                    <p:cond delay="0"/>
                                  </p:stCondLst>
                                  <p:childTnLst>
                                    <p:animEffect transition="out" filter="fade">
                                      <p:cBhvr>
                                        <p:cTn id="345" dur="500"/>
                                        <p:tgtEl>
                                          <p:spTgt spid="1029"/>
                                        </p:tgtEl>
                                      </p:cBhvr>
                                    </p:animEffect>
                                    <p:set>
                                      <p:cBhvr>
                                        <p:cTn id="346" dur="1" fill="hold">
                                          <p:stCondLst>
                                            <p:cond delay="499"/>
                                          </p:stCondLst>
                                        </p:cTn>
                                        <p:tgtEl>
                                          <p:spTgt spid="1029"/>
                                        </p:tgtEl>
                                        <p:attrNameLst>
                                          <p:attrName>style.visibility</p:attrName>
                                        </p:attrNameLst>
                                      </p:cBhvr>
                                      <p:to>
                                        <p:strVal val="hidden"/>
                                      </p:to>
                                    </p:set>
                                  </p:childTnLst>
                                </p:cTn>
                              </p:par>
                            </p:childTnLst>
                          </p:cTn>
                        </p:par>
                      </p:childTnLst>
                    </p:cTn>
                  </p:par>
                  <p:par>
                    <p:cTn id="347" fill="hold">
                      <p:stCondLst>
                        <p:cond delay="indefinite"/>
                      </p:stCondLst>
                      <p:childTnLst>
                        <p:par>
                          <p:cTn id="348" fill="hold">
                            <p:stCondLst>
                              <p:cond delay="0"/>
                            </p:stCondLst>
                            <p:childTnLst>
                              <p:par>
                                <p:cTn id="349" presetID="9" presetClass="emph" presetSubtype="0" nodeType="clickEffect">
                                  <p:stCondLst>
                                    <p:cond delay="0"/>
                                  </p:stCondLst>
                                  <p:childTnLst>
                                    <p:set>
                                      <p:cBhvr rctx="PPT">
                                        <p:cTn id="350" dur="500"/>
                                        <p:tgtEl>
                                          <p:spTgt spid="82"/>
                                        </p:tgtEl>
                                        <p:attrNameLst>
                                          <p:attrName>style.opacity</p:attrName>
                                        </p:attrNameLst>
                                      </p:cBhvr>
                                      <p:to>
                                        <p:strVal val="0.5"/>
                                      </p:to>
                                    </p:set>
                                    <p:animEffect filter="image" prLst="opacity: 0.5">
                                      <p:cBhvr rctx="IE">
                                        <p:cTn id="351" dur="500"/>
                                        <p:tgtEl>
                                          <p:spTgt spid="82"/>
                                        </p:tgtEl>
                                      </p:cBhvr>
                                    </p:animEffect>
                                  </p:childTnLst>
                                </p:cTn>
                              </p:par>
                              <p:par>
                                <p:cTn id="352" presetID="53" presetClass="entr" presetSubtype="16" fill="hold" grpId="0" nodeType="withEffect">
                                  <p:stCondLst>
                                    <p:cond delay="0"/>
                                  </p:stCondLst>
                                  <p:childTnLst>
                                    <p:set>
                                      <p:cBhvr>
                                        <p:cTn id="353" dur="1" fill="hold">
                                          <p:stCondLst>
                                            <p:cond delay="0"/>
                                          </p:stCondLst>
                                        </p:cTn>
                                        <p:tgtEl>
                                          <p:spTgt spid="97"/>
                                        </p:tgtEl>
                                        <p:attrNameLst>
                                          <p:attrName>style.visibility</p:attrName>
                                        </p:attrNameLst>
                                      </p:cBhvr>
                                      <p:to>
                                        <p:strVal val="visible"/>
                                      </p:to>
                                    </p:set>
                                    <p:anim calcmode="lin" valueType="num">
                                      <p:cBhvr>
                                        <p:cTn id="354" dur="500" fill="hold"/>
                                        <p:tgtEl>
                                          <p:spTgt spid="97"/>
                                        </p:tgtEl>
                                        <p:attrNameLst>
                                          <p:attrName>ppt_w</p:attrName>
                                        </p:attrNameLst>
                                      </p:cBhvr>
                                      <p:tavLst>
                                        <p:tav tm="0">
                                          <p:val>
                                            <p:fltVal val="0.000000"/>
                                          </p:val>
                                        </p:tav>
                                        <p:tav tm="100000">
                                          <p:val>
                                            <p:strVal val="#ppt_w"/>
                                          </p:val>
                                        </p:tav>
                                      </p:tavLst>
                                    </p:anim>
                                    <p:anim calcmode="lin" valueType="num">
                                      <p:cBhvr>
                                        <p:cTn id="355" dur="500" fill="hold"/>
                                        <p:tgtEl>
                                          <p:spTgt spid="97"/>
                                        </p:tgtEl>
                                        <p:attrNameLst>
                                          <p:attrName>ppt_h</p:attrName>
                                        </p:attrNameLst>
                                      </p:cBhvr>
                                      <p:tavLst>
                                        <p:tav tm="0">
                                          <p:val>
                                            <p:fltVal val="0.000000"/>
                                          </p:val>
                                        </p:tav>
                                        <p:tav tm="100000">
                                          <p:val>
                                            <p:strVal val="#ppt_h"/>
                                          </p:val>
                                        </p:tav>
                                      </p:tavLst>
                                    </p:anim>
                                    <p:animEffect transition="in" filter="fade">
                                      <p:cBhvr>
                                        <p:cTn id="356" dur="500"/>
                                        <p:tgtEl>
                                          <p:spTgt spid="97"/>
                                        </p:tgtEl>
                                      </p:cBhvr>
                                    </p:animEffect>
                                  </p:childTnLst>
                                </p:cTn>
                              </p:par>
                              <p:par>
                                <p:cTn id="357" presetID="10" presetClass="exit" presetSubtype="0" fill="hold" nodeType="withEffect">
                                  <p:stCondLst>
                                    <p:cond delay="0"/>
                                  </p:stCondLst>
                                  <p:childTnLst>
                                    <p:animEffect transition="out" filter="fade">
                                      <p:cBhvr>
                                        <p:cTn id="358" dur="500"/>
                                        <p:tgtEl>
                                          <p:spTgt spid="1029"/>
                                        </p:tgtEl>
                                      </p:cBhvr>
                                    </p:animEffect>
                                    <p:set>
                                      <p:cBhvr>
                                        <p:cTn id="359" dur="1" fill="hold">
                                          <p:stCondLst>
                                            <p:cond delay="499"/>
                                          </p:stCondLst>
                                        </p:cTn>
                                        <p:tgtEl>
                                          <p:spTgt spid="1029"/>
                                        </p:tgtEl>
                                        <p:attrNameLst>
                                          <p:attrName>style.visibility</p:attrName>
                                        </p:attrNameLst>
                                      </p:cBhvr>
                                      <p:to>
                                        <p:strVal val="hidden"/>
                                      </p:to>
                                    </p:set>
                                  </p:childTnLst>
                                </p:cTn>
                              </p:par>
                            </p:childTnLst>
                          </p:cTn>
                        </p:par>
                      </p:childTnLst>
                    </p:cTn>
                  </p:par>
                  <p:par>
                    <p:cTn id="360" fill="hold">
                      <p:stCondLst>
                        <p:cond delay="indefinite"/>
                      </p:stCondLst>
                      <p:childTnLst>
                        <p:par>
                          <p:cTn id="361" fill="hold">
                            <p:stCondLst>
                              <p:cond delay="0"/>
                            </p:stCondLst>
                            <p:childTnLst>
                              <p:par>
                                <p:cTn id="362" presetID="9" presetClass="emph" presetSubtype="0" nodeType="clickEffect">
                                  <p:stCondLst>
                                    <p:cond delay="0"/>
                                  </p:stCondLst>
                                  <p:childTnLst>
                                    <p:set>
                                      <p:cBhvr rctx="PPT">
                                        <p:cTn id="363" dur="500"/>
                                        <p:tgtEl>
                                          <p:spTgt spid="82"/>
                                        </p:tgtEl>
                                        <p:attrNameLst>
                                          <p:attrName>style.opacity</p:attrName>
                                        </p:attrNameLst>
                                      </p:cBhvr>
                                      <p:to>
                                        <p:strVal val="0.5"/>
                                      </p:to>
                                    </p:set>
                                    <p:animEffect filter="image" prLst="opacity: 0.5">
                                      <p:cBhvr rctx="IE">
                                        <p:cTn id="364" dur="500"/>
                                        <p:tgtEl>
                                          <p:spTgt spid="82"/>
                                        </p:tgtEl>
                                      </p:cBhvr>
                                    </p:animEffect>
                                  </p:childTnLst>
                                </p:cTn>
                              </p:par>
                              <p:par>
                                <p:cTn id="365" presetID="53" presetClass="entr" presetSubtype="16" fill="hold" grpId="0" nodeType="withEffect">
                                  <p:stCondLst>
                                    <p:cond delay="0"/>
                                  </p:stCondLst>
                                  <p:childTnLst>
                                    <p:set>
                                      <p:cBhvr>
                                        <p:cTn id="366" dur="1" fill="hold">
                                          <p:stCondLst>
                                            <p:cond delay="0"/>
                                          </p:stCondLst>
                                        </p:cTn>
                                        <p:tgtEl>
                                          <p:spTgt spid="98"/>
                                        </p:tgtEl>
                                        <p:attrNameLst>
                                          <p:attrName>style.visibility</p:attrName>
                                        </p:attrNameLst>
                                      </p:cBhvr>
                                      <p:to>
                                        <p:strVal val="visible"/>
                                      </p:to>
                                    </p:set>
                                    <p:anim calcmode="lin" valueType="num">
                                      <p:cBhvr>
                                        <p:cTn id="367" dur="500" fill="hold"/>
                                        <p:tgtEl>
                                          <p:spTgt spid="98"/>
                                        </p:tgtEl>
                                        <p:attrNameLst>
                                          <p:attrName>ppt_w</p:attrName>
                                        </p:attrNameLst>
                                      </p:cBhvr>
                                      <p:tavLst>
                                        <p:tav tm="0">
                                          <p:val>
                                            <p:fltVal val="0.000000"/>
                                          </p:val>
                                        </p:tav>
                                        <p:tav tm="100000">
                                          <p:val>
                                            <p:strVal val="#ppt_w"/>
                                          </p:val>
                                        </p:tav>
                                      </p:tavLst>
                                    </p:anim>
                                    <p:anim calcmode="lin" valueType="num">
                                      <p:cBhvr>
                                        <p:cTn id="368" dur="500" fill="hold"/>
                                        <p:tgtEl>
                                          <p:spTgt spid="98"/>
                                        </p:tgtEl>
                                        <p:attrNameLst>
                                          <p:attrName>ppt_h</p:attrName>
                                        </p:attrNameLst>
                                      </p:cBhvr>
                                      <p:tavLst>
                                        <p:tav tm="0">
                                          <p:val>
                                            <p:fltVal val="0.000000"/>
                                          </p:val>
                                        </p:tav>
                                        <p:tav tm="100000">
                                          <p:val>
                                            <p:strVal val="#ppt_h"/>
                                          </p:val>
                                        </p:tav>
                                      </p:tavLst>
                                    </p:anim>
                                    <p:animEffect transition="in" filter="fade">
                                      <p:cBhvr>
                                        <p:cTn id="369" dur="500"/>
                                        <p:tgtEl>
                                          <p:spTgt spid="98"/>
                                        </p:tgtEl>
                                      </p:cBhvr>
                                    </p:animEffect>
                                  </p:childTnLst>
                                </p:cTn>
                              </p:par>
                              <p:par>
                                <p:cTn id="370" presetID="10" presetClass="exit" presetSubtype="0" fill="hold" nodeType="withEffect">
                                  <p:stCondLst>
                                    <p:cond delay="0"/>
                                  </p:stCondLst>
                                  <p:childTnLst>
                                    <p:animEffect transition="out" filter="fade">
                                      <p:cBhvr>
                                        <p:cTn id="371" dur="500"/>
                                        <p:tgtEl>
                                          <p:spTgt spid="1029"/>
                                        </p:tgtEl>
                                      </p:cBhvr>
                                    </p:animEffect>
                                    <p:set>
                                      <p:cBhvr>
                                        <p:cTn id="372" dur="1" fill="hold">
                                          <p:stCondLst>
                                            <p:cond delay="499"/>
                                          </p:stCondLst>
                                        </p:cTn>
                                        <p:tgtEl>
                                          <p:spTgt spid="1029"/>
                                        </p:tgtEl>
                                        <p:attrNameLst>
                                          <p:attrName>style.visibility</p:attrName>
                                        </p:attrNameLst>
                                      </p:cBhvr>
                                      <p:to>
                                        <p:strVal val="hidden"/>
                                      </p:to>
                                    </p:set>
                                  </p:childTnLst>
                                </p:cTn>
                              </p:par>
                            </p:childTnLst>
                          </p:cTn>
                        </p:par>
                      </p:childTnLst>
                    </p:cTn>
                  </p:par>
                  <p:par>
                    <p:cTn id="373" fill="hold">
                      <p:stCondLst>
                        <p:cond delay="indefinite"/>
                      </p:stCondLst>
                      <p:childTnLst>
                        <p:par>
                          <p:cTn id="374" fill="hold">
                            <p:stCondLst>
                              <p:cond delay="0"/>
                            </p:stCondLst>
                            <p:childTnLst>
                              <p:par>
                                <p:cTn id="375" presetID="9" presetClass="emph" presetSubtype="0" nodeType="clickEffect">
                                  <p:stCondLst>
                                    <p:cond delay="0"/>
                                  </p:stCondLst>
                                  <p:childTnLst>
                                    <p:set>
                                      <p:cBhvr rctx="PPT">
                                        <p:cTn id="376" dur="500"/>
                                        <p:tgtEl>
                                          <p:spTgt spid="82"/>
                                        </p:tgtEl>
                                        <p:attrNameLst>
                                          <p:attrName>style.opacity</p:attrName>
                                        </p:attrNameLst>
                                      </p:cBhvr>
                                      <p:to>
                                        <p:strVal val="0.5"/>
                                      </p:to>
                                    </p:set>
                                    <p:animEffect filter="image" prLst="opacity: 0.5">
                                      <p:cBhvr rctx="IE">
                                        <p:cTn id="377" dur="500"/>
                                        <p:tgtEl>
                                          <p:spTgt spid="82"/>
                                        </p:tgtEl>
                                      </p:cBhvr>
                                    </p:animEffect>
                                  </p:childTnLst>
                                </p:cTn>
                              </p:par>
                              <p:par>
                                <p:cTn id="378" presetID="22" presetClass="entr" presetSubtype="4" fill="hold" nodeType="withEffect">
                                  <p:stCondLst>
                                    <p:cond delay="0"/>
                                  </p:stCondLst>
                                  <p:childTnLst>
                                    <p:set>
                                      <p:cBhvr>
                                        <p:cTn id="379" dur="1" fill="hold">
                                          <p:stCondLst>
                                            <p:cond delay="0"/>
                                          </p:stCondLst>
                                        </p:cTn>
                                        <p:tgtEl>
                                          <p:spTgt spid="103"/>
                                        </p:tgtEl>
                                        <p:attrNameLst>
                                          <p:attrName>style.visibility</p:attrName>
                                        </p:attrNameLst>
                                      </p:cBhvr>
                                      <p:to>
                                        <p:strVal val="visible"/>
                                      </p:to>
                                    </p:set>
                                    <p:animEffect transition="in" filter="wipe(down)">
                                      <p:cBhvr>
                                        <p:cTn id="380" dur="500"/>
                                        <p:tgtEl>
                                          <p:spTgt spid="103"/>
                                        </p:tgtEl>
                                      </p:cBhvr>
                                    </p:animEffect>
                                  </p:childTnLst>
                                </p:cTn>
                              </p:par>
                              <p:par>
                                <p:cTn id="381" presetID="10" presetClass="exit" presetSubtype="0" fill="hold" nodeType="withEffect">
                                  <p:stCondLst>
                                    <p:cond delay="0"/>
                                  </p:stCondLst>
                                  <p:childTnLst>
                                    <p:animEffect transition="out" filter="fade">
                                      <p:cBhvr>
                                        <p:cTn id="382" dur="500"/>
                                        <p:tgtEl>
                                          <p:spTgt spid="1029"/>
                                        </p:tgtEl>
                                      </p:cBhvr>
                                    </p:animEffect>
                                    <p:set>
                                      <p:cBhvr>
                                        <p:cTn id="383" dur="1" fill="hold">
                                          <p:stCondLst>
                                            <p:cond delay="499"/>
                                          </p:stCondLst>
                                        </p:cTn>
                                        <p:tgtEl>
                                          <p:spTgt spid="1029"/>
                                        </p:tgtEl>
                                        <p:attrNameLst>
                                          <p:attrName>style.visibility</p:attrName>
                                        </p:attrNameLst>
                                      </p:cBhvr>
                                      <p:to>
                                        <p:strVal val="hidden"/>
                                      </p:to>
                                    </p:set>
                                  </p:childTnLst>
                                </p:cTn>
                              </p:par>
                            </p:childTnLst>
                          </p:cTn>
                        </p:par>
                      </p:childTnLst>
                    </p:cTn>
                  </p:par>
                  <p:par>
                    <p:cTn id="384" fill="hold">
                      <p:stCondLst>
                        <p:cond delay="indefinite"/>
                      </p:stCondLst>
                      <p:childTnLst>
                        <p:par>
                          <p:cTn id="385" fill="hold">
                            <p:stCondLst>
                              <p:cond delay="0"/>
                            </p:stCondLst>
                            <p:childTnLst>
                              <p:par>
                                <p:cTn id="386" presetID="9" presetClass="emph" presetSubtype="0" nodeType="clickEffect">
                                  <p:stCondLst>
                                    <p:cond delay="0"/>
                                  </p:stCondLst>
                                  <p:childTnLst>
                                    <p:set>
                                      <p:cBhvr rctx="PPT">
                                        <p:cTn id="387" dur="500"/>
                                        <p:tgtEl>
                                          <p:spTgt spid="82"/>
                                        </p:tgtEl>
                                        <p:attrNameLst>
                                          <p:attrName>style.opacity</p:attrName>
                                        </p:attrNameLst>
                                      </p:cBhvr>
                                      <p:to>
                                        <p:strVal val="0.5"/>
                                      </p:to>
                                    </p:set>
                                    <p:animEffect filter="image" prLst="opacity: 0.5">
                                      <p:cBhvr rctx="IE">
                                        <p:cTn id="388" dur="500"/>
                                        <p:tgtEl>
                                          <p:spTgt spid="82"/>
                                        </p:tgtEl>
                                      </p:cBhvr>
                                    </p:animEffect>
                                  </p:childTnLst>
                                </p:cTn>
                              </p:par>
                              <p:par>
                                <p:cTn id="389" presetID="21" presetClass="entr" presetSubtype="1" fill="hold" nodeType="withEffect">
                                  <p:stCondLst>
                                    <p:cond delay="0"/>
                                  </p:stCondLst>
                                  <p:childTnLst>
                                    <p:set>
                                      <p:cBhvr>
                                        <p:cTn id="390" dur="1" fill="hold">
                                          <p:stCondLst>
                                            <p:cond delay="0"/>
                                          </p:stCondLst>
                                        </p:cTn>
                                        <p:tgtEl>
                                          <p:spTgt spid="108"/>
                                        </p:tgtEl>
                                        <p:attrNameLst>
                                          <p:attrName>style.visibility</p:attrName>
                                        </p:attrNameLst>
                                      </p:cBhvr>
                                      <p:to>
                                        <p:strVal val="visible"/>
                                      </p:to>
                                    </p:set>
                                    <p:animEffect transition="in" filter="wheel(1)">
                                      <p:cBhvr>
                                        <p:cTn id="391" dur="500"/>
                                        <p:tgtEl>
                                          <p:spTgt spid="108"/>
                                        </p:tgtEl>
                                      </p:cBhvr>
                                    </p:animEffect>
                                  </p:childTnLst>
                                </p:cTn>
                              </p:par>
                            </p:childTnLst>
                          </p:cTn>
                        </p:par>
                        <p:par>
                          <p:cTn id="392" fill="hold">
                            <p:stCondLst>
                              <p:cond delay="500"/>
                            </p:stCondLst>
                            <p:childTnLst>
                              <p:par>
                                <p:cTn id="393" presetID="21" presetClass="entr" presetSubtype="1" fill="hold" nodeType="afterEffect">
                                  <p:stCondLst>
                                    <p:cond delay="0"/>
                                  </p:stCondLst>
                                  <p:childTnLst>
                                    <p:set>
                                      <p:cBhvr>
                                        <p:cTn id="394" dur="1" fill="hold">
                                          <p:stCondLst>
                                            <p:cond delay="0"/>
                                          </p:stCondLst>
                                        </p:cTn>
                                        <p:tgtEl>
                                          <p:spTgt spid="109"/>
                                        </p:tgtEl>
                                        <p:attrNameLst>
                                          <p:attrName>style.visibility</p:attrName>
                                        </p:attrNameLst>
                                      </p:cBhvr>
                                      <p:to>
                                        <p:strVal val="visible"/>
                                      </p:to>
                                    </p:set>
                                    <p:animEffect transition="in" filter="wheel(1)">
                                      <p:cBhvr>
                                        <p:cTn id="395" dur="500"/>
                                        <p:tgtEl>
                                          <p:spTgt spid="109"/>
                                        </p:tgtEl>
                                      </p:cBhvr>
                                    </p:animEffect>
                                  </p:childTnLst>
                                </p:cTn>
                              </p:par>
                              <p:par>
                                <p:cTn id="396" presetID="10" presetClass="exit" presetSubtype="0" fill="hold" nodeType="withEffect">
                                  <p:stCondLst>
                                    <p:cond delay="0"/>
                                  </p:stCondLst>
                                  <p:childTnLst>
                                    <p:animEffect transition="out" filter="fade">
                                      <p:cBhvr>
                                        <p:cTn id="397" dur="500"/>
                                        <p:tgtEl>
                                          <p:spTgt spid="1029"/>
                                        </p:tgtEl>
                                      </p:cBhvr>
                                    </p:animEffect>
                                    <p:set>
                                      <p:cBhvr>
                                        <p:cTn id="398" dur="1" fill="hold">
                                          <p:stCondLst>
                                            <p:cond delay="499"/>
                                          </p:stCondLst>
                                        </p:cTn>
                                        <p:tgtEl>
                                          <p:spTgt spid="1029"/>
                                        </p:tgtEl>
                                        <p:attrNameLst>
                                          <p:attrName>style.visibility</p:attrName>
                                        </p:attrNameLst>
                                      </p:cBhvr>
                                      <p:to>
                                        <p:strVal val="hidden"/>
                                      </p:to>
                                    </p:set>
                                  </p:childTnLst>
                                </p:cTn>
                              </p:par>
                            </p:childTnLst>
                          </p:cTn>
                        </p:par>
                      </p:childTnLst>
                    </p:cTn>
                  </p:par>
                  <p:par>
                    <p:cTn id="399" fill="hold">
                      <p:stCondLst>
                        <p:cond delay="indefinite"/>
                      </p:stCondLst>
                      <p:childTnLst>
                        <p:par>
                          <p:cTn id="400" fill="hold">
                            <p:stCondLst>
                              <p:cond delay="0"/>
                            </p:stCondLst>
                            <p:childTnLst>
                              <p:par>
                                <p:cTn id="401" presetID="9" presetClass="emph" presetSubtype="0" nodeType="clickEffect">
                                  <p:stCondLst>
                                    <p:cond delay="0"/>
                                  </p:stCondLst>
                                  <p:childTnLst>
                                    <p:set>
                                      <p:cBhvr rctx="PPT">
                                        <p:cTn id="402" dur="500"/>
                                        <p:tgtEl>
                                          <p:spTgt spid="82"/>
                                        </p:tgtEl>
                                        <p:attrNameLst>
                                          <p:attrName>style.opacity</p:attrName>
                                        </p:attrNameLst>
                                      </p:cBhvr>
                                      <p:to>
                                        <p:strVal val="0.5"/>
                                      </p:to>
                                    </p:set>
                                    <p:animEffect filter="image" prLst="opacity: 0.5">
                                      <p:cBhvr rctx="IE">
                                        <p:cTn id="403" dur="500"/>
                                        <p:tgtEl>
                                          <p:spTgt spid="82"/>
                                        </p:tgtEl>
                                      </p:cBhvr>
                                    </p:animEffect>
                                  </p:childTnLst>
                                </p:cTn>
                              </p:par>
                              <p:par>
                                <p:cTn id="404" presetID="22" presetClass="entr" presetSubtype="8" fill="hold" nodeType="withEffect">
                                  <p:stCondLst>
                                    <p:cond delay="0"/>
                                  </p:stCondLst>
                                  <p:childTnLst>
                                    <p:set>
                                      <p:cBhvr>
                                        <p:cTn id="405" dur="1" fill="hold">
                                          <p:stCondLst>
                                            <p:cond delay="0"/>
                                          </p:stCondLst>
                                        </p:cTn>
                                        <p:tgtEl>
                                          <p:spTgt spid="102"/>
                                        </p:tgtEl>
                                        <p:attrNameLst>
                                          <p:attrName>style.visibility</p:attrName>
                                        </p:attrNameLst>
                                      </p:cBhvr>
                                      <p:to>
                                        <p:strVal val="visible"/>
                                      </p:to>
                                    </p:set>
                                    <p:animEffect transition="in" filter="wipe(left)">
                                      <p:cBhvr>
                                        <p:cTn id="406" dur="500"/>
                                        <p:tgtEl>
                                          <p:spTgt spid="102"/>
                                        </p:tgtEl>
                                      </p:cBhvr>
                                    </p:animEffect>
                                  </p:childTnLst>
                                </p:cTn>
                              </p:par>
                              <p:par>
                                <p:cTn id="407" presetID="10" presetClass="exit" presetSubtype="0" fill="hold" nodeType="withEffect">
                                  <p:stCondLst>
                                    <p:cond delay="0"/>
                                  </p:stCondLst>
                                  <p:childTnLst>
                                    <p:animEffect transition="out" filter="fade">
                                      <p:cBhvr>
                                        <p:cTn id="408" dur="500"/>
                                        <p:tgtEl>
                                          <p:spTgt spid="1029"/>
                                        </p:tgtEl>
                                      </p:cBhvr>
                                    </p:animEffect>
                                    <p:set>
                                      <p:cBhvr>
                                        <p:cTn id="409" dur="1" fill="hold">
                                          <p:stCondLst>
                                            <p:cond delay="499"/>
                                          </p:stCondLst>
                                        </p:cTn>
                                        <p:tgtEl>
                                          <p:spTgt spid="1029"/>
                                        </p:tgtEl>
                                        <p:attrNameLst>
                                          <p:attrName>style.visibility</p:attrName>
                                        </p:attrNameLst>
                                      </p:cBhvr>
                                      <p:to>
                                        <p:strVal val="hidden"/>
                                      </p:to>
                                    </p:set>
                                  </p:childTnLst>
                                </p:cTn>
                              </p:par>
                            </p:childTnLst>
                          </p:cTn>
                        </p:par>
                      </p:childTnLst>
                    </p:cTn>
                  </p:par>
                  <p:par>
                    <p:cTn id="410" fill="hold">
                      <p:stCondLst>
                        <p:cond delay="indefinite"/>
                      </p:stCondLst>
                      <p:childTnLst>
                        <p:par>
                          <p:cTn id="411" fill="hold">
                            <p:stCondLst>
                              <p:cond delay="0"/>
                            </p:stCondLst>
                            <p:childTnLst>
                              <p:par>
                                <p:cTn id="412" presetID="9" presetClass="emph" presetSubtype="0" nodeType="clickEffect">
                                  <p:stCondLst>
                                    <p:cond delay="0"/>
                                  </p:stCondLst>
                                  <p:childTnLst>
                                    <p:set>
                                      <p:cBhvr rctx="PPT">
                                        <p:cTn id="413" dur="500"/>
                                        <p:tgtEl>
                                          <p:spTgt spid="82"/>
                                        </p:tgtEl>
                                        <p:attrNameLst>
                                          <p:attrName>style.opacity</p:attrName>
                                        </p:attrNameLst>
                                      </p:cBhvr>
                                      <p:to>
                                        <p:strVal val="0.5"/>
                                      </p:to>
                                    </p:set>
                                    <p:animEffect filter="image" prLst="opacity: 0.5">
                                      <p:cBhvr rctx="IE">
                                        <p:cTn id="414" dur="500"/>
                                        <p:tgtEl>
                                          <p:spTgt spid="82"/>
                                        </p:tgtEl>
                                      </p:cBhvr>
                                    </p:animEffect>
                                  </p:childTnLst>
                                </p:cTn>
                              </p:par>
                              <p:par>
                                <p:cTn id="415" presetID="30" presetClass="entr" presetSubtype="0" fill="hold" nodeType="withEffect">
                                  <p:stCondLst>
                                    <p:cond delay="0"/>
                                  </p:stCondLst>
                                  <p:childTnLst>
                                    <p:set>
                                      <p:cBhvr>
                                        <p:cTn id="416" dur="1" fill="hold">
                                          <p:stCondLst>
                                            <p:cond delay="0"/>
                                          </p:stCondLst>
                                        </p:cTn>
                                        <p:tgtEl>
                                          <p:spTgt spid="100"/>
                                        </p:tgtEl>
                                        <p:attrNameLst>
                                          <p:attrName>style.visibility</p:attrName>
                                        </p:attrNameLst>
                                      </p:cBhvr>
                                      <p:to>
                                        <p:strVal val="visible"/>
                                      </p:to>
                                    </p:set>
                                    <p:animEffect transition="in" filter="fade">
                                      <p:cBhvr>
                                        <p:cTn id="417" dur="800" decel="100000"/>
                                        <p:tgtEl>
                                          <p:spTgt spid="100"/>
                                        </p:tgtEl>
                                      </p:cBhvr>
                                    </p:animEffect>
                                    <p:anim calcmode="lin" valueType="num">
                                      <p:cBhvr>
                                        <p:cTn id="418"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19" dur="800" decel="100000" fill="hold"/>
                                        <p:tgtEl>
                                          <p:spTgt spid="100"/>
                                        </p:tgtEl>
                                        <p:attrNameLst>
                                          <p:attrName>ppt_x</p:attrName>
                                        </p:attrNameLst>
                                      </p:cBhvr>
                                      <p:tavLst>
                                        <p:tav tm="0">
                                          <p:val>
                                            <p:strVal val="#ppt_x+0.4"/>
                                          </p:val>
                                        </p:tav>
                                        <p:tav tm="100000">
                                          <p:val>
                                            <p:strVal val="#ppt_x-0.05"/>
                                          </p:val>
                                        </p:tav>
                                      </p:tavLst>
                                    </p:anim>
                                    <p:anim calcmode="lin" valueType="num">
                                      <p:cBhvr>
                                        <p:cTn id="420" dur="800" decel="100000" fill="hold"/>
                                        <p:tgtEl>
                                          <p:spTgt spid="100"/>
                                        </p:tgtEl>
                                        <p:attrNameLst>
                                          <p:attrName>ppt_y</p:attrName>
                                        </p:attrNameLst>
                                      </p:cBhvr>
                                      <p:tavLst>
                                        <p:tav tm="0">
                                          <p:val>
                                            <p:strVal val="#ppt_y-0.4"/>
                                          </p:val>
                                        </p:tav>
                                        <p:tav tm="100000">
                                          <p:val>
                                            <p:strVal val="#ppt_y+0.1"/>
                                          </p:val>
                                        </p:tav>
                                      </p:tavLst>
                                    </p:anim>
                                    <p:anim calcmode="lin" valueType="num">
                                      <p:cBhvr>
                                        <p:cTn id="421"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22"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23" presetID="10" presetClass="exit" presetSubtype="0" fill="hold" nodeType="withEffect">
                                  <p:stCondLst>
                                    <p:cond delay="0"/>
                                  </p:stCondLst>
                                  <p:childTnLst>
                                    <p:animEffect transition="out" filter="fade">
                                      <p:cBhvr>
                                        <p:cTn id="424" dur="500"/>
                                        <p:tgtEl>
                                          <p:spTgt spid="1029"/>
                                        </p:tgtEl>
                                      </p:cBhvr>
                                    </p:animEffect>
                                    <p:set>
                                      <p:cBhvr>
                                        <p:cTn id="425" dur="1" fill="hold">
                                          <p:stCondLst>
                                            <p:cond delay="499"/>
                                          </p:stCondLst>
                                        </p:cTn>
                                        <p:tgtEl>
                                          <p:spTgt spid="1029"/>
                                        </p:tgtEl>
                                        <p:attrNameLst>
                                          <p:attrName>style.visibility</p:attrName>
                                        </p:attrNameLst>
                                      </p:cBhvr>
                                      <p:to>
                                        <p:strVal val="hidden"/>
                                      </p:to>
                                    </p:set>
                                  </p:childTnLst>
                                </p:cTn>
                              </p:par>
                            </p:childTnLst>
                          </p:cTn>
                        </p:par>
                      </p:childTnLst>
                    </p:cTn>
                  </p:par>
                  <p:par>
                    <p:cTn id="426" fill="hold">
                      <p:stCondLst>
                        <p:cond delay="indefinite"/>
                      </p:stCondLst>
                      <p:childTnLst>
                        <p:par>
                          <p:cTn id="427" fill="hold">
                            <p:stCondLst>
                              <p:cond delay="0"/>
                            </p:stCondLst>
                            <p:childTnLst>
                              <p:par>
                                <p:cTn id="428" presetID="9" presetClass="emph" presetSubtype="0" nodeType="clickEffect">
                                  <p:stCondLst>
                                    <p:cond delay="0"/>
                                  </p:stCondLst>
                                  <p:childTnLst>
                                    <p:set>
                                      <p:cBhvr rctx="PPT">
                                        <p:cTn id="429" dur="500"/>
                                        <p:tgtEl>
                                          <p:spTgt spid="82"/>
                                        </p:tgtEl>
                                        <p:attrNameLst>
                                          <p:attrName>style.opacity</p:attrName>
                                        </p:attrNameLst>
                                      </p:cBhvr>
                                      <p:to>
                                        <p:strVal val="0.5"/>
                                      </p:to>
                                    </p:set>
                                    <p:animEffect filter="image" prLst="opacity: 0.5">
                                      <p:cBhvr rctx="IE">
                                        <p:cTn id="430" dur="500"/>
                                        <p:tgtEl>
                                          <p:spTgt spid="82"/>
                                        </p:tgtEl>
                                      </p:cBhvr>
                                    </p:animEffect>
                                  </p:childTnLst>
                                </p:cTn>
                              </p:par>
                              <p:par>
                                <p:cTn id="431" presetID="22" presetClass="entr" presetSubtype="8" fill="hold" nodeType="withEffect">
                                  <p:stCondLst>
                                    <p:cond delay="0"/>
                                  </p:stCondLst>
                                  <p:childTnLst>
                                    <p:set>
                                      <p:cBhvr>
                                        <p:cTn id="432" dur="1" fill="hold">
                                          <p:stCondLst>
                                            <p:cond delay="0"/>
                                          </p:stCondLst>
                                        </p:cTn>
                                        <p:tgtEl>
                                          <p:spTgt spid="68"/>
                                        </p:tgtEl>
                                        <p:attrNameLst>
                                          <p:attrName>style.visibility</p:attrName>
                                        </p:attrNameLst>
                                      </p:cBhvr>
                                      <p:to>
                                        <p:strVal val="visible"/>
                                      </p:to>
                                    </p:set>
                                    <p:animEffect transition="in" filter="wipe(left)">
                                      <p:cBhvr>
                                        <p:cTn id="433" dur="500"/>
                                        <p:tgtEl>
                                          <p:spTgt spid="68"/>
                                        </p:tgtEl>
                                      </p:cBhvr>
                                    </p:animEffect>
                                  </p:childTnLst>
                                </p:cTn>
                              </p:par>
                              <p:par>
                                <p:cTn id="434" presetID="10" presetClass="exit" presetSubtype="0" fill="hold" nodeType="withEffect">
                                  <p:stCondLst>
                                    <p:cond delay="0"/>
                                  </p:stCondLst>
                                  <p:childTnLst>
                                    <p:animEffect transition="out" filter="fade">
                                      <p:cBhvr>
                                        <p:cTn id="435" dur="500"/>
                                        <p:tgtEl>
                                          <p:spTgt spid="1029"/>
                                        </p:tgtEl>
                                      </p:cBhvr>
                                    </p:animEffect>
                                    <p:set>
                                      <p:cBhvr>
                                        <p:cTn id="436" dur="1" fill="hold">
                                          <p:stCondLst>
                                            <p:cond delay="499"/>
                                          </p:stCondLst>
                                        </p:cTn>
                                        <p:tgtEl>
                                          <p:spTgt spid="1029"/>
                                        </p:tgtEl>
                                        <p:attrNameLst>
                                          <p:attrName>style.visibility</p:attrName>
                                        </p:attrNameLst>
                                      </p:cBhvr>
                                      <p:to>
                                        <p:strVal val="hidden"/>
                                      </p:to>
                                    </p:set>
                                  </p:childTnLst>
                                </p:cTn>
                              </p:par>
                            </p:childTnLst>
                          </p:cTn>
                        </p:par>
                      </p:childTnLst>
                    </p:cTn>
                  </p:par>
                  <p:par>
                    <p:cTn id="437" fill="hold">
                      <p:stCondLst>
                        <p:cond delay="indefinite"/>
                      </p:stCondLst>
                      <p:childTnLst>
                        <p:par>
                          <p:cTn id="438" fill="hold">
                            <p:stCondLst>
                              <p:cond delay="0"/>
                            </p:stCondLst>
                            <p:childTnLst>
                              <p:par>
                                <p:cTn id="439" presetID="9" presetClass="emph" presetSubtype="0" nodeType="clickEffect">
                                  <p:stCondLst>
                                    <p:cond delay="0"/>
                                  </p:stCondLst>
                                  <p:childTnLst>
                                    <p:set>
                                      <p:cBhvr rctx="PPT">
                                        <p:cTn id="440" dur="500"/>
                                        <p:tgtEl>
                                          <p:spTgt spid="82"/>
                                        </p:tgtEl>
                                        <p:attrNameLst>
                                          <p:attrName>style.opacity</p:attrName>
                                        </p:attrNameLst>
                                      </p:cBhvr>
                                      <p:to>
                                        <p:strVal val="0.5"/>
                                      </p:to>
                                    </p:set>
                                    <p:animEffect filter="image" prLst="opacity: 0.5">
                                      <p:cBhvr rctx="IE">
                                        <p:cTn id="441" dur="500"/>
                                        <p:tgtEl>
                                          <p:spTgt spid="82"/>
                                        </p:tgtEl>
                                      </p:cBhvr>
                                    </p:animEffect>
                                  </p:childTnLst>
                                </p:cTn>
                              </p:par>
                              <p:par>
                                <p:cTn id="442" presetID="37" presetClass="entr" presetSubtype="0" fill="hold" nodeType="withEffect">
                                  <p:stCondLst>
                                    <p:cond delay="0"/>
                                  </p:stCondLst>
                                  <p:childTnLst>
                                    <p:set>
                                      <p:cBhvr>
                                        <p:cTn id="443" dur="1" fill="hold">
                                          <p:stCondLst>
                                            <p:cond delay="0"/>
                                          </p:stCondLst>
                                        </p:cTn>
                                        <p:tgtEl>
                                          <p:spTgt spid="110"/>
                                        </p:tgtEl>
                                        <p:attrNameLst>
                                          <p:attrName>style.visibility</p:attrName>
                                        </p:attrNameLst>
                                      </p:cBhvr>
                                      <p:to>
                                        <p:strVal val="visible"/>
                                      </p:to>
                                    </p:set>
                                    <p:animEffect transition="in" filter="fade">
                                      <p:cBhvr>
                                        <p:cTn id="444" dur="500"/>
                                        <p:tgtEl>
                                          <p:spTgt spid="110"/>
                                        </p:tgtEl>
                                      </p:cBhvr>
                                    </p:animEffect>
                                    <p:anim calcmode="lin" valueType="num">
                                      <p:cBhvr>
                                        <p:cTn id="445" dur="500" fill="hold"/>
                                        <p:tgtEl>
                                          <p:spTgt spid="110"/>
                                        </p:tgtEl>
                                        <p:attrNameLst>
                                          <p:attrName>ppt_x</p:attrName>
                                        </p:attrNameLst>
                                      </p:cBhvr>
                                      <p:tavLst>
                                        <p:tav tm="0">
                                          <p:val>
                                            <p:strVal val="#ppt_x"/>
                                          </p:val>
                                        </p:tav>
                                        <p:tav tm="100000">
                                          <p:val>
                                            <p:strVal val="#ppt_x"/>
                                          </p:val>
                                        </p:tav>
                                      </p:tavLst>
                                    </p:anim>
                                    <p:anim calcmode="lin" valueType="num">
                                      <p:cBhvr>
                                        <p:cTn id="446" dur="450" decel="100000" fill="hold"/>
                                        <p:tgtEl>
                                          <p:spTgt spid="110"/>
                                        </p:tgtEl>
                                        <p:attrNameLst>
                                          <p:attrName>ppt_y</p:attrName>
                                        </p:attrNameLst>
                                      </p:cBhvr>
                                      <p:tavLst>
                                        <p:tav tm="0">
                                          <p:val>
                                            <p:strVal val="#ppt_y+1"/>
                                          </p:val>
                                        </p:tav>
                                        <p:tav tm="100000">
                                          <p:val>
                                            <p:strVal val="#ppt_y-.03"/>
                                          </p:val>
                                        </p:tav>
                                      </p:tavLst>
                                    </p:anim>
                                    <p:anim calcmode="lin" valueType="num">
                                      <p:cBhvr>
                                        <p:cTn id="447"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48" fill="hold">
                            <p:stCondLst>
                              <p:cond delay="500"/>
                            </p:stCondLst>
                            <p:childTnLst>
                              <p:par>
                                <p:cTn id="449" presetID="37" presetClass="entr" presetSubtype="0" fill="hold" nodeType="afterEffect">
                                  <p:stCondLst>
                                    <p:cond delay="0"/>
                                  </p:stCondLst>
                                  <p:childTnLst>
                                    <p:set>
                                      <p:cBhvr>
                                        <p:cTn id="450" dur="1" fill="hold">
                                          <p:stCondLst>
                                            <p:cond delay="0"/>
                                          </p:stCondLst>
                                        </p:cTn>
                                        <p:tgtEl>
                                          <p:spTgt spid="111"/>
                                        </p:tgtEl>
                                        <p:attrNameLst>
                                          <p:attrName>style.visibility</p:attrName>
                                        </p:attrNameLst>
                                      </p:cBhvr>
                                      <p:to>
                                        <p:strVal val="visible"/>
                                      </p:to>
                                    </p:set>
                                    <p:animEffect transition="in" filter="fade">
                                      <p:cBhvr>
                                        <p:cTn id="451" dur="500"/>
                                        <p:tgtEl>
                                          <p:spTgt spid="111"/>
                                        </p:tgtEl>
                                      </p:cBhvr>
                                    </p:animEffect>
                                    <p:anim calcmode="lin" valueType="num">
                                      <p:cBhvr>
                                        <p:cTn id="452" dur="500" fill="hold"/>
                                        <p:tgtEl>
                                          <p:spTgt spid="111"/>
                                        </p:tgtEl>
                                        <p:attrNameLst>
                                          <p:attrName>ppt_x</p:attrName>
                                        </p:attrNameLst>
                                      </p:cBhvr>
                                      <p:tavLst>
                                        <p:tav tm="0">
                                          <p:val>
                                            <p:strVal val="#ppt_x"/>
                                          </p:val>
                                        </p:tav>
                                        <p:tav tm="100000">
                                          <p:val>
                                            <p:strVal val="#ppt_x"/>
                                          </p:val>
                                        </p:tav>
                                      </p:tavLst>
                                    </p:anim>
                                    <p:anim calcmode="lin" valueType="num">
                                      <p:cBhvr>
                                        <p:cTn id="453" dur="450" decel="100000" fill="hold"/>
                                        <p:tgtEl>
                                          <p:spTgt spid="111"/>
                                        </p:tgtEl>
                                        <p:attrNameLst>
                                          <p:attrName>ppt_y</p:attrName>
                                        </p:attrNameLst>
                                      </p:cBhvr>
                                      <p:tavLst>
                                        <p:tav tm="0">
                                          <p:val>
                                            <p:strVal val="#ppt_y+1"/>
                                          </p:val>
                                        </p:tav>
                                        <p:tav tm="100000">
                                          <p:val>
                                            <p:strVal val="#ppt_y-.03"/>
                                          </p:val>
                                        </p:tav>
                                      </p:tavLst>
                                    </p:anim>
                                    <p:anim calcmode="lin" valueType="num">
                                      <p:cBhvr>
                                        <p:cTn id="454"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55" presetID="10" presetClass="exit" presetSubtype="0" fill="hold" nodeType="withEffect">
                                  <p:stCondLst>
                                    <p:cond delay="0"/>
                                  </p:stCondLst>
                                  <p:childTnLst>
                                    <p:animEffect transition="out" filter="fade">
                                      <p:cBhvr>
                                        <p:cTn id="456" dur="500"/>
                                        <p:tgtEl>
                                          <p:spTgt spid="1029"/>
                                        </p:tgtEl>
                                      </p:cBhvr>
                                    </p:animEffect>
                                    <p:set>
                                      <p:cBhvr>
                                        <p:cTn id="457" dur="1" fill="hold">
                                          <p:stCondLst>
                                            <p:cond delay="499"/>
                                          </p:stCondLst>
                                        </p:cTn>
                                        <p:tgtEl>
                                          <p:spTgt spid="1029"/>
                                        </p:tgtEl>
                                        <p:attrNameLst>
                                          <p:attrName>style.visibility</p:attrName>
                                        </p:attrNameLst>
                                      </p:cBhvr>
                                      <p:to>
                                        <p:strVal val="hidden"/>
                                      </p:to>
                                    </p:set>
                                  </p:childTnLst>
                                </p:cTn>
                              </p:par>
                            </p:childTnLst>
                          </p:cTn>
                        </p:par>
                      </p:childTnLst>
                    </p:cTn>
                  </p:par>
                  <p:par>
                    <p:cTn id="458" fill="hold">
                      <p:stCondLst>
                        <p:cond delay="indefinite"/>
                      </p:stCondLst>
                      <p:childTnLst>
                        <p:par>
                          <p:cTn id="459" fill="hold">
                            <p:stCondLst>
                              <p:cond delay="0"/>
                            </p:stCondLst>
                            <p:childTnLst>
                              <p:par>
                                <p:cTn id="460" presetID="9" presetClass="emph" presetSubtype="0" nodeType="clickEffect">
                                  <p:stCondLst>
                                    <p:cond delay="0"/>
                                  </p:stCondLst>
                                  <p:childTnLst>
                                    <p:set>
                                      <p:cBhvr rctx="PPT">
                                        <p:cTn id="461" dur="500"/>
                                        <p:tgtEl>
                                          <p:spTgt spid="82"/>
                                        </p:tgtEl>
                                        <p:attrNameLst>
                                          <p:attrName>style.opacity</p:attrName>
                                        </p:attrNameLst>
                                      </p:cBhvr>
                                      <p:to>
                                        <p:strVal val="0.5"/>
                                      </p:to>
                                    </p:set>
                                    <p:animEffect filter="image" prLst="opacity: 0.5">
                                      <p:cBhvr rctx="IE">
                                        <p:cTn id="462" dur="500"/>
                                        <p:tgtEl>
                                          <p:spTgt spid="82"/>
                                        </p:tgtEl>
                                      </p:cBhvr>
                                    </p:animEffect>
                                  </p:childTnLst>
                                </p:cTn>
                              </p:par>
                              <p:par>
                                <p:cTn id="463" presetID="9" presetClass="entr" presetSubtype="0" fill="hold" nodeType="withEffect">
                                  <p:stCondLst>
                                    <p:cond delay="0"/>
                                  </p:stCondLst>
                                  <p:childTnLst>
                                    <p:set>
                                      <p:cBhvr>
                                        <p:cTn id="464" dur="1" fill="hold">
                                          <p:stCondLst>
                                            <p:cond delay="0"/>
                                          </p:stCondLst>
                                        </p:cTn>
                                        <p:tgtEl>
                                          <p:spTgt spid="85"/>
                                        </p:tgtEl>
                                        <p:attrNameLst>
                                          <p:attrName>style.visibility</p:attrName>
                                        </p:attrNameLst>
                                      </p:cBhvr>
                                      <p:to>
                                        <p:strVal val="visible"/>
                                      </p:to>
                                    </p:set>
                                    <p:animEffect transition="in" filter="dissolve">
                                      <p:cBhvr>
                                        <p:cTn id="465" dur="500"/>
                                        <p:tgtEl>
                                          <p:spTgt spid="85"/>
                                        </p:tgtEl>
                                      </p:cBhvr>
                                    </p:animEffect>
                                  </p:childTnLst>
                                </p:cTn>
                              </p:par>
                              <p:par>
                                <p:cTn id="466" presetID="10" presetClass="exit" presetSubtype="0" fill="hold" nodeType="withEffect">
                                  <p:stCondLst>
                                    <p:cond delay="0"/>
                                  </p:stCondLst>
                                  <p:childTnLst>
                                    <p:animEffect transition="out" filter="fade">
                                      <p:cBhvr>
                                        <p:cTn id="467" dur="500"/>
                                        <p:tgtEl>
                                          <p:spTgt spid="1029"/>
                                        </p:tgtEl>
                                      </p:cBhvr>
                                    </p:animEffect>
                                    <p:set>
                                      <p:cBhvr>
                                        <p:cTn id="468" dur="1" fill="hold">
                                          <p:stCondLst>
                                            <p:cond delay="499"/>
                                          </p:stCondLst>
                                        </p:cTn>
                                        <p:tgtEl>
                                          <p:spTgt spid="1029"/>
                                        </p:tgtEl>
                                        <p:attrNameLst>
                                          <p:attrName>style.visibility</p:attrName>
                                        </p:attrNameLst>
                                      </p:cBhvr>
                                      <p:to>
                                        <p:strVal val="hidden"/>
                                      </p:to>
                                    </p:set>
                                  </p:childTnLst>
                                </p:cTn>
                              </p:par>
                            </p:childTnLst>
                          </p:cTn>
                        </p:par>
                      </p:childTnLst>
                    </p:cTn>
                  </p:par>
                  <p:par>
                    <p:cTn id="469" fill="hold">
                      <p:stCondLst>
                        <p:cond delay="indefinite"/>
                      </p:stCondLst>
                      <p:childTnLst>
                        <p:par>
                          <p:cTn id="470" fill="hold">
                            <p:stCondLst>
                              <p:cond delay="0"/>
                            </p:stCondLst>
                            <p:childTnLst>
                              <p:par>
                                <p:cTn id="471" presetID="9" presetClass="emph" presetSubtype="0" nodeType="clickEffect">
                                  <p:stCondLst>
                                    <p:cond delay="0"/>
                                  </p:stCondLst>
                                  <p:childTnLst>
                                    <p:set>
                                      <p:cBhvr rctx="PPT">
                                        <p:cTn id="472" dur="500"/>
                                        <p:tgtEl>
                                          <p:spTgt spid="82"/>
                                        </p:tgtEl>
                                        <p:attrNameLst>
                                          <p:attrName>style.opacity</p:attrName>
                                        </p:attrNameLst>
                                      </p:cBhvr>
                                      <p:to>
                                        <p:strVal val="0.5"/>
                                      </p:to>
                                    </p:set>
                                    <p:animEffect filter="image" prLst="opacity: 0.5">
                                      <p:cBhvr rctx="IE">
                                        <p:cTn id="473" dur="500"/>
                                        <p:tgtEl>
                                          <p:spTgt spid="82"/>
                                        </p:tgtEl>
                                      </p:cBhvr>
                                    </p:animEffect>
                                  </p:childTnLst>
                                </p:cTn>
                              </p:par>
                              <p:par>
                                <p:cTn id="474" presetID="26" presetClass="entr" presetSubtype="0" fill="hold" nodeType="withEffect">
                                  <p:stCondLst>
                                    <p:cond delay="0"/>
                                  </p:stCondLst>
                                  <p:childTnLst>
                                    <p:set>
                                      <p:cBhvr>
                                        <p:cTn id="475" dur="1" fill="hold">
                                          <p:stCondLst>
                                            <p:cond delay="0"/>
                                          </p:stCondLst>
                                        </p:cTn>
                                        <p:tgtEl>
                                          <p:spTgt spid="99"/>
                                        </p:tgtEl>
                                        <p:attrNameLst>
                                          <p:attrName>style.visibility</p:attrName>
                                        </p:attrNameLst>
                                      </p:cBhvr>
                                      <p:to>
                                        <p:strVal val="visible"/>
                                      </p:to>
                                    </p:set>
                                    <p:animEffect transition="in" filter="wipe(down)">
                                      <p:cBhvr>
                                        <p:cTn id="476" dur="580">
                                          <p:stCondLst>
                                            <p:cond delay="0"/>
                                          </p:stCondLst>
                                        </p:cTn>
                                        <p:tgtEl>
                                          <p:spTgt spid="99"/>
                                        </p:tgtEl>
                                      </p:cBhvr>
                                    </p:animEffect>
                                    <p:anim calcmode="lin" valueType="num">
                                      <p:cBhvr>
                                        <p:cTn id="477"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78"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79"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80"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81"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82" dur="26">
                                          <p:stCondLst>
                                            <p:cond delay="650"/>
                                          </p:stCondLst>
                                        </p:cTn>
                                        <p:tgtEl>
                                          <p:spTgt spid="99"/>
                                        </p:tgtEl>
                                      </p:cBhvr>
                                      <p:to x="100000" y="60000"/>
                                    </p:animScale>
                                    <p:animScale>
                                      <p:cBhvr>
                                        <p:cTn id="483" dur="166" decel="50000">
                                          <p:stCondLst>
                                            <p:cond delay="676"/>
                                          </p:stCondLst>
                                        </p:cTn>
                                        <p:tgtEl>
                                          <p:spTgt spid="99"/>
                                        </p:tgtEl>
                                      </p:cBhvr>
                                      <p:to x="100000" y="100000"/>
                                    </p:animScale>
                                    <p:animScale>
                                      <p:cBhvr>
                                        <p:cTn id="484" dur="26">
                                          <p:stCondLst>
                                            <p:cond delay="1312"/>
                                          </p:stCondLst>
                                        </p:cTn>
                                        <p:tgtEl>
                                          <p:spTgt spid="99"/>
                                        </p:tgtEl>
                                      </p:cBhvr>
                                      <p:to x="100000" y="80000"/>
                                    </p:animScale>
                                    <p:animScale>
                                      <p:cBhvr>
                                        <p:cTn id="485" dur="166" decel="50000">
                                          <p:stCondLst>
                                            <p:cond delay="1338"/>
                                          </p:stCondLst>
                                        </p:cTn>
                                        <p:tgtEl>
                                          <p:spTgt spid="99"/>
                                        </p:tgtEl>
                                      </p:cBhvr>
                                      <p:to x="100000" y="100000"/>
                                    </p:animScale>
                                    <p:animScale>
                                      <p:cBhvr>
                                        <p:cTn id="486" dur="26">
                                          <p:stCondLst>
                                            <p:cond delay="1642"/>
                                          </p:stCondLst>
                                        </p:cTn>
                                        <p:tgtEl>
                                          <p:spTgt spid="99"/>
                                        </p:tgtEl>
                                      </p:cBhvr>
                                      <p:to x="100000" y="90000"/>
                                    </p:animScale>
                                    <p:animScale>
                                      <p:cBhvr>
                                        <p:cTn id="487" dur="166" decel="50000">
                                          <p:stCondLst>
                                            <p:cond delay="1668"/>
                                          </p:stCondLst>
                                        </p:cTn>
                                        <p:tgtEl>
                                          <p:spTgt spid="99"/>
                                        </p:tgtEl>
                                      </p:cBhvr>
                                      <p:to x="100000" y="100000"/>
                                    </p:animScale>
                                    <p:animScale>
                                      <p:cBhvr>
                                        <p:cTn id="488" dur="26">
                                          <p:stCondLst>
                                            <p:cond delay="1808"/>
                                          </p:stCondLst>
                                        </p:cTn>
                                        <p:tgtEl>
                                          <p:spTgt spid="99"/>
                                        </p:tgtEl>
                                      </p:cBhvr>
                                      <p:to x="100000" y="95000"/>
                                    </p:animScale>
                                    <p:animScale>
                                      <p:cBhvr>
                                        <p:cTn id="489" dur="166" decel="50000">
                                          <p:stCondLst>
                                            <p:cond delay="1834"/>
                                          </p:stCondLst>
                                        </p:cTn>
                                        <p:tgtEl>
                                          <p:spTgt spid="99"/>
                                        </p:tgtEl>
                                      </p:cBhvr>
                                      <p:to x="100000" y="100000"/>
                                    </p:animScale>
                                  </p:childTnLst>
                                </p:cTn>
                              </p:par>
                              <p:par>
                                <p:cTn id="490" presetID="10" presetClass="exit" presetSubtype="0" fill="hold" nodeType="withEffect">
                                  <p:stCondLst>
                                    <p:cond delay="0"/>
                                  </p:stCondLst>
                                  <p:childTnLst>
                                    <p:animEffect transition="out" filter="fade">
                                      <p:cBhvr>
                                        <p:cTn id="491" dur="500"/>
                                        <p:tgtEl>
                                          <p:spTgt spid="1029"/>
                                        </p:tgtEl>
                                      </p:cBhvr>
                                    </p:animEffect>
                                    <p:set>
                                      <p:cBhvr>
                                        <p:cTn id="492" dur="1" fill="hold">
                                          <p:stCondLst>
                                            <p:cond delay="499"/>
                                          </p:stCondLst>
                                        </p:cTn>
                                        <p:tgtEl>
                                          <p:spTgt spid="1029"/>
                                        </p:tgtEl>
                                        <p:attrNameLst>
                                          <p:attrName>style.visibility</p:attrName>
                                        </p:attrNameLst>
                                      </p:cBhvr>
                                      <p:to>
                                        <p:strVal val="hidden"/>
                                      </p:to>
                                    </p:set>
                                  </p:childTnLst>
                                </p:cTn>
                              </p:par>
                            </p:childTnLst>
                          </p:cTn>
                        </p:par>
                        <p:par>
                          <p:cTn id="493" fill="hold">
                            <p:stCondLst>
                              <p:cond delay="500"/>
                            </p:stCondLst>
                            <p:childTnLst>
                              <p:par>
                                <p:cTn id="494" presetID="42" presetClass="entr" presetSubtype="0" fill="hold" nodeType="afterEffect">
                                  <p:stCondLst>
                                    <p:cond delay="0"/>
                                  </p:stCondLst>
                                  <p:childTnLst>
                                    <p:set>
                                      <p:cBhvr>
                                        <p:cTn id="495" dur="1" fill="hold">
                                          <p:stCondLst>
                                            <p:cond delay="0"/>
                                          </p:stCondLst>
                                        </p:cTn>
                                        <p:tgtEl>
                                          <p:spTgt spid="84"/>
                                        </p:tgtEl>
                                        <p:attrNameLst>
                                          <p:attrName>style.visibility</p:attrName>
                                        </p:attrNameLst>
                                      </p:cBhvr>
                                      <p:to>
                                        <p:strVal val="visible"/>
                                      </p:to>
                                    </p:set>
                                    <p:animEffect transition="in" filter="fade">
                                      <p:cBhvr>
                                        <p:cTn id="496" dur="1000"/>
                                        <p:tgtEl>
                                          <p:spTgt spid="84"/>
                                        </p:tgtEl>
                                      </p:cBhvr>
                                    </p:animEffect>
                                    <p:anim calcmode="lin" valueType="num">
                                      <p:cBhvr>
                                        <p:cTn id="497" dur="1000" fill="hold"/>
                                        <p:tgtEl>
                                          <p:spTgt spid="84"/>
                                        </p:tgtEl>
                                        <p:attrNameLst>
                                          <p:attrName>ppt_x</p:attrName>
                                        </p:attrNameLst>
                                      </p:cBhvr>
                                      <p:tavLst>
                                        <p:tav tm="0">
                                          <p:val>
                                            <p:strVal val="#ppt_x"/>
                                          </p:val>
                                        </p:tav>
                                        <p:tav tm="100000">
                                          <p:val>
                                            <p:strVal val="#ppt_x"/>
                                          </p:val>
                                        </p:tav>
                                      </p:tavLst>
                                    </p:anim>
                                    <p:anim calcmode="lin" valueType="num">
                                      <p:cBhvr>
                                        <p:cTn id="498" dur="10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99" restart="whenNotActive" fill="hold" evtFilter="cancelBubble" nodeType="interactiveSeq">
                <p:stCondLst>
                  <p:cond evt="onClick" delay="0">
                    <p:tgtEl>
                      <p:spTgt spid="81"/>
                    </p:tgtEl>
                  </p:cond>
                </p:stCondLst>
                <p:endSync evt="end" delay="0">
                  <p:rtn val="all"/>
                </p:endSync>
                <p:childTnLst>
                  <p:par>
                    <p:cTn id="500" fill="hold">
                      <p:stCondLst>
                        <p:cond delay="0"/>
                      </p:stCondLst>
                      <p:childTnLst>
                        <p:par>
                          <p:cTn id="501" fill="hold">
                            <p:stCondLst>
                              <p:cond delay="0"/>
                            </p:stCondLst>
                            <p:childTnLst>
                              <p:par>
                                <p:cTn id="502" presetID="12" presetClass="exit" presetSubtype="1" fill="hold" nodeType="clickEffect">
                                  <p:stCondLst>
                                    <p:cond delay="0"/>
                                  </p:stCondLst>
                                  <p:childTnLst>
                                    <p:anim calcmode="lin" valueType="num">
                                      <p:cBhvr additive="base">
                                        <p:cTn id="503" dur="2000"/>
                                        <p:tgtEl>
                                          <p:spTgt spid="81"/>
                                        </p:tgtEl>
                                        <p:attrNameLst>
                                          <p:attrName>ppt_y</p:attrName>
                                        </p:attrNameLst>
                                      </p:cBhvr>
                                      <p:tavLst>
                                        <p:tav tm="0">
                                          <p:val>
                                            <p:strVal val="#ppt_y"/>
                                          </p:val>
                                        </p:tav>
                                        <p:tav tm="100000">
                                          <p:val>
                                            <p:strVal val="#ppt_y-#ppt_h*1.125000"/>
                                          </p:val>
                                        </p:tav>
                                      </p:tavLst>
                                    </p:anim>
                                    <p:animEffect transition="out" filter="wipe(up)">
                                      <p:cBhvr>
                                        <p:cTn id="504" dur="2000"/>
                                        <p:tgtEl>
                                          <p:spTgt spid="81"/>
                                        </p:tgtEl>
                                      </p:cBhvr>
                                    </p:animEffect>
                                    <p:set>
                                      <p:cBhvr>
                                        <p:cTn id="505" dur="1" fill="hold">
                                          <p:stCondLst>
                                            <p:cond delay="1999"/>
                                          </p:stCondLst>
                                        </p:cTn>
                                        <p:tgtEl>
                                          <p:spTgt spid="81"/>
                                        </p:tgtEl>
                                        <p:attrNameLst>
                                          <p:attrName>style.visibility</p:attrName>
                                        </p:attrNameLst>
                                      </p:cBhvr>
                                      <p:to>
                                        <p:strVal val="hidden"/>
                                      </p:to>
                                    </p:set>
                                  </p:childTnLst>
                                </p:cTn>
                              </p:par>
                              <p:par>
                                <p:cTn id="506" presetID="14" presetClass="exit" presetSubtype="10" fill="hold" nodeType="withEffect">
                                  <p:stCondLst>
                                    <p:cond delay="0"/>
                                  </p:stCondLst>
                                  <p:childTnLst>
                                    <p:animEffect transition="out" filter="randombar(horizontal)">
                                      <p:cBhvr>
                                        <p:cTn id="507" dur="500"/>
                                        <p:tgtEl>
                                          <p:spTgt spid="84"/>
                                        </p:tgtEl>
                                      </p:cBhvr>
                                    </p:animEffect>
                                    <p:set>
                                      <p:cBhvr>
                                        <p:cTn id="508" dur="1" fill="hold">
                                          <p:stCondLst>
                                            <p:cond delay="499"/>
                                          </p:stCondLst>
                                        </p:cTn>
                                        <p:tgtEl>
                                          <p:spTgt spid="84"/>
                                        </p:tgtEl>
                                        <p:attrNameLst>
                                          <p:attrName>style.visibility</p:attrName>
                                        </p:attrNameLst>
                                      </p:cBhvr>
                                      <p:to>
                                        <p:strVal val="hidden"/>
                                      </p:to>
                                    </p:set>
                                  </p:childTnLst>
                                </p:cTn>
                              </p:par>
                            </p:childTnLst>
                          </p:cTn>
                        </p:par>
                      </p:childTnLst>
                    </p:cTn>
                  </p:par>
                </p:childTnLst>
              </p:cTn>
              <p:nextCondLst>
                <p:cond evt="onClick" delay="0">
                  <p:tgtEl>
                    <p:spTgt spid="81"/>
                  </p:tgtEl>
                </p:cond>
              </p:nextCondLst>
            </p:seq>
          </p:childTnLst>
        </p:cTn>
      </p:par>
    </p:tnLst>
    <p:bldLst>
      <p:bldP spid="96" grpId="0" bldLvl="0" animBg="1"/>
      <p:bldP spid="97" grpId="0" bldLvl="0" animBg="1"/>
      <p:bldP spid="98" grpId="0" bldLvl="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6146" name="Picture 2"/>
          <p:cNvPicPr>
            <a:picLocks noChangeAspect="1"/>
          </p:cNvPicPr>
          <p:nvPr/>
        </p:nvPicPr>
        <p:blipFill>
          <a:blip r:embed="rId1"/>
          <a:stretch>
            <a:fillRect/>
          </a:stretch>
        </p:blipFill>
        <p:spPr>
          <a:xfrm>
            <a:off x="0" y="400050"/>
            <a:ext cx="9248775" cy="6138863"/>
          </a:xfrm>
          <a:prstGeom prst="rect">
            <a:avLst/>
          </a:prstGeom>
          <a:noFill/>
          <a:ln w="9525">
            <a:noFill/>
          </a:ln>
        </p:spPr>
      </p:pic>
      <p:sp>
        <p:nvSpPr>
          <p:cNvPr id="74" name="73 Menos"/>
          <p:cNvSpPr/>
          <p:nvPr/>
        </p:nvSpPr>
        <p:spPr bwMode="auto">
          <a:xfrm>
            <a:off x="3274128" y="2222250"/>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1" name="80 Menos"/>
          <p:cNvSpPr/>
          <p:nvPr/>
        </p:nvSpPr>
        <p:spPr bwMode="auto">
          <a:xfrm>
            <a:off x="3744798" y="2224833"/>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4" name="83 Menos"/>
          <p:cNvSpPr/>
          <p:nvPr/>
        </p:nvSpPr>
        <p:spPr bwMode="auto">
          <a:xfrm>
            <a:off x="4227661" y="2224833"/>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5" name="84 Menos"/>
          <p:cNvSpPr/>
          <p:nvPr/>
        </p:nvSpPr>
        <p:spPr bwMode="auto">
          <a:xfrm>
            <a:off x="4727870" y="2224833"/>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3077" name="Picture 5"/>
          <p:cNvPicPr>
            <a:picLocks noChangeAspect="1"/>
          </p:cNvPicPr>
          <p:nvPr/>
        </p:nvPicPr>
        <p:blipFill>
          <a:blip r:embed="rId2"/>
          <a:stretch>
            <a:fillRect/>
          </a:stretch>
        </p:blipFill>
        <p:spPr>
          <a:xfrm>
            <a:off x="3778250" y="1971675"/>
            <a:ext cx="354013" cy="384175"/>
          </a:xfrm>
          <a:prstGeom prst="rect">
            <a:avLst/>
          </a:prstGeom>
          <a:noFill/>
          <a:ln w="9525">
            <a:noFill/>
          </a:ln>
        </p:spPr>
      </p:pic>
      <p:pic>
        <p:nvPicPr>
          <p:cNvPr id="3081" name="Picture 9"/>
          <p:cNvPicPr>
            <a:picLocks noChangeAspect="1"/>
          </p:cNvPicPr>
          <p:nvPr/>
        </p:nvPicPr>
        <p:blipFill>
          <a:blip r:embed="rId3"/>
          <a:stretch>
            <a:fillRect/>
          </a:stretch>
        </p:blipFill>
        <p:spPr>
          <a:xfrm>
            <a:off x="3340100" y="1890713"/>
            <a:ext cx="371475" cy="414337"/>
          </a:xfrm>
          <a:prstGeom prst="rect">
            <a:avLst/>
          </a:prstGeom>
          <a:noFill/>
          <a:ln w="9525">
            <a:noFill/>
          </a:ln>
        </p:spPr>
      </p:pic>
      <p:sp>
        <p:nvSpPr>
          <p:cNvPr id="88" name="87 Menos"/>
          <p:cNvSpPr/>
          <p:nvPr/>
        </p:nvSpPr>
        <p:spPr bwMode="auto">
          <a:xfrm>
            <a:off x="2330868" y="1475890"/>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2776720" y="1473307"/>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193041" y="1475890"/>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620148" y="1475890"/>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062596" y="1475890"/>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486301" y="1471608"/>
            <a:ext cx="445852"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4917387" y="1475890"/>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3074" name="Picture 2"/>
          <p:cNvPicPr>
            <a:picLocks noChangeAspect="1"/>
          </p:cNvPicPr>
          <p:nvPr/>
        </p:nvPicPr>
        <p:blipFill>
          <a:blip r:embed="rId4"/>
          <a:stretch>
            <a:fillRect/>
          </a:stretch>
        </p:blipFill>
        <p:spPr>
          <a:xfrm>
            <a:off x="2363788" y="1196975"/>
            <a:ext cx="339725" cy="396875"/>
          </a:xfrm>
          <a:prstGeom prst="rect">
            <a:avLst/>
          </a:prstGeom>
          <a:noFill/>
          <a:ln w="9525">
            <a:noFill/>
          </a:ln>
        </p:spPr>
      </p:pic>
      <p:pic>
        <p:nvPicPr>
          <p:cNvPr id="3075" name="Picture 3"/>
          <p:cNvPicPr>
            <a:picLocks noChangeAspect="1"/>
          </p:cNvPicPr>
          <p:nvPr/>
        </p:nvPicPr>
        <p:blipFill>
          <a:blip r:embed="rId5"/>
          <a:stretch>
            <a:fillRect/>
          </a:stretch>
        </p:blipFill>
        <p:spPr>
          <a:xfrm>
            <a:off x="2851150" y="1174750"/>
            <a:ext cx="314325" cy="407988"/>
          </a:xfrm>
          <a:prstGeom prst="rect">
            <a:avLst/>
          </a:prstGeom>
          <a:noFill/>
          <a:ln w="9525">
            <a:noFill/>
          </a:ln>
        </p:spPr>
      </p:pic>
      <p:pic>
        <p:nvPicPr>
          <p:cNvPr id="3076" name="Picture 4"/>
          <p:cNvPicPr>
            <a:picLocks noChangeAspect="1"/>
          </p:cNvPicPr>
          <p:nvPr/>
        </p:nvPicPr>
        <p:blipFill>
          <a:blip r:embed="rId2"/>
          <a:stretch>
            <a:fillRect/>
          </a:stretch>
        </p:blipFill>
        <p:spPr>
          <a:xfrm>
            <a:off x="3243263" y="1227138"/>
            <a:ext cx="312737" cy="384175"/>
          </a:xfrm>
          <a:prstGeom prst="rect">
            <a:avLst/>
          </a:prstGeom>
          <a:noFill/>
          <a:ln w="9525">
            <a:noFill/>
          </a:ln>
        </p:spPr>
      </p:pic>
      <p:pic>
        <p:nvPicPr>
          <p:cNvPr id="3078" name="Picture 6"/>
          <p:cNvPicPr>
            <a:picLocks noChangeAspect="1"/>
          </p:cNvPicPr>
          <p:nvPr/>
        </p:nvPicPr>
        <p:blipFill>
          <a:blip r:embed="rId6"/>
          <a:stretch>
            <a:fillRect/>
          </a:stretch>
        </p:blipFill>
        <p:spPr>
          <a:xfrm>
            <a:off x="3776663" y="1179513"/>
            <a:ext cx="80962" cy="433387"/>
          </a:xfrm>
          <a:prstGeom prst="rect">
            <a:avLst/>
          </a:prstGeom>
          <a:noFill/>
          <a:ln w="9525">
            <a:noFill/>
          </a:ln>
        </p:spPr>
      </p:pic>
      <p:pic>
        <p:nvPicPr>
          <p:cNvPr id="3079" name="Picture 7"/>
          <p:cNvPicPr>
            <a:picLocks noChangeAspect="1"/>
          </p:cNvPicPr>
          <p:nvPr/>
        </p:nvPicPr>
        <p:blipFill>
          <a:blip r:embed="rId7"/>
          <a:stretch>
            <a:fillRect/>
          </a:stretch>
        </p:blipFill>
        <p:spPr>
          <a:xfrm>
            <a:off x="4141788" y="1173163"/>
            <a:ext cx="285750" cy="407987"/>
          </a:xfrm>
          <a:prstGeom prst="rect">
            <a:avLst/>
          </a:prstGeom>
          <a:noFill/>
          <a:ln w="9525">
            <a:noFill/>
          </a:ln>
        </p:spPr>
      </p:pic>
      <p:pic>
        <p:nvPicPr>
          <p:cNvPr id="3080" name="Picture 8"/>
          <p:cNvPicPr>
            <a:picLocks noChangeAspect="1"/>
          </p:cNvPicPr>
          <p:nvPr/>
        </p:nvPicPr>
        <p:blipFill>
          <a:blip r:embed="rId3"/>
          <a:stretch>
            <a:fillRect/>
          </a:stretch>
        </p:blipFill>
        <p:spPr>
          <a:xfrm>
            <a:off x="4554538" y="1149350"/>
            <a:ext cx="328612" cy="414338"/>
          </a:xfrm>
          <a:prstGeom prst="rect">
            <a:avLst/>
          </a:prstGeom>
          <a:noFill/>
          <a:ln w="9525">
            <a:noFill/>
          </a:ln>
        </p:spPr>
      </p:pic>
      <p:pic>
        <p:nvPicPr>
          <p:cNvPr id="3082" name="Picture 10"/>
          <p:cNvPicPr>
            <a:picLocks noChangeAspect="1"/>
          </p:cNvPicPr>
          <p:nvPr/>
        </p:nvPicPr>
        <p:blipFill>
          <a:blip r:embed="rId8"/>
          <a:stretch>
            <a:fillRect/>
          </a:stretch>
        </p:blipFill>
        <p:spPr>
          <a:xfrm>
            <a:off x="4992688" y="1146175"/>
            <a:ext cx="328612" cy="420688"/>
          </a:xfrm>
          <a:prstGeom prst="rect">
            <a:avLst/>
          </a:prstGeom>
          <a:noFill/>
          <a:ln w="9525">
            <a:noFill/>
          </a:ln>
        </p:spPr>
      </p:pic>
      <p:pic>
        <p:nvPicPr>
          <p:cNvPr id="3083" name="Picture 11"/>
          <p:cNvPicPr>
            <a:picLocks noChangeAspect="1"/>
          </p:cNvPicPr>
          <p:nvPr/>
        </p:nvPicPr>
        <p:blipFill>
          <a:blip r:embed="rId9"/>
          <a:stretch>
            <a:fillRect/>
          </a:stretch>
        </p:blipFill>
        <p:spPr>
          <a:xfrm>
            <a:off x="4302125" y="1919288"/>
            <a:ext cx="334963" cy="414337"/>
          </a:xfrm>
          <a:prstGeom prst="rect">
            <a:avLst/>
          </a:prstGeom>
          <a:noFill/>
          <a:ln w="9525">
            <a:noFill/>
          </a:ln>
        </p:spPr>
      </p:pic>
      <p:pic>
        <p:nvPicPr>
          <p:cNvPr id="3084" name="Picture 12"/>
          <p:cNvPicPr>
            <a:picLocks noChangeAspect="1"/>
          </p:cNvPicPr>
          <p:nvPr/>
        </p:nvPicPr>
        <p:blipFill>
          <a:blip r:embed="rId9"/>
          <a:stretch>
            <a:fillRect/>
          </a:stretch>
        </p:blipFill>
        <p:spPr>
          <a:xfrm>
            <a:off x="4802188" y="1919288"/>
            <a:ext cx="334962" cy="414337"/>
          </a:xfrm>
          <a:prstGeom prst="rect">
            <a:avLst/>
          </a:prstGeom>
          <a:noFill/>
          <a:ln w="9525">
            <a:noFill/>
          </a:ln>
        </p:spPr>
      </p:pic>
      <p:sp>
        <p:nvSpPr>
          <p:cNvPr id="117" name="116 Menos"/>
          <p:cNvSpPr/>
          <p:nvPr/>
        </p:nvSpPr>
        <p:spPr bwMode="auto">
          <a:xfrm>
            <a:off x="5322013" y="1473978"/>
            <a:ext cx="445852"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18" name="117 Menos"/>
          <p:cNvSpPr/>
          <p:nvPr/>
        </p:nvSpPr>
        <p:spPr bwMode="auto">
          <a:xfrm>
            <a:off x="5721628" y="1484300"/>
            <a:ext cx="445852" cy="267725"/>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3085" name="Picture 13"/>
          <p:cNvPicPr>
            <a:picLocks noChangeAspect="1"/>
          </p:cNvPicPr>
          <p:nvPr/>
        </p:nvPicPr>
        <p:blipFill>
          <a:blip r:embed="rId10"/>
          <a:stretch>
            <a:fillRect/>
          </a:stretch>
        </p:blipFill>
        <p:spPr>
          <a:xfrm>
            <a:off x="5802313" y="1165225"/>
            <a:ext cx="285750" cy="401638"/>
          </a:xfrm>
          <a:prstGeom prst="rect">
            <a:avLst/>
          </a:prstGeom>
          <a:noFill/>
          <a:ln w="9525">
            <a:noFill/>
          </a:ln>
        </p:spPr>
      </p:pic>
      <p:pic>
        <p:nvPicPr>
          <p:cNvPr id="3086" name="Picture 14"/>
          <p:cNvPicPr>
            <a:picLocks noChangeAspect="1"/>
          </p:cNvPicPr>
          <p:nvPr/>
        </p:nvPicPr>
        <p:blipFill>
          <a:blip r:embed="rId11"/>
          <a:stretch>
            <a:fillRect/>
          </a:stretch>
        </p:blipFill>
        <p:spPr>
          <a:xfrm>
            <a:off x="5440363" y="1176338"/>
            <a:ext cx="319087" cy="407987"/>
          </a:xfrm>
          <a:prstGeom prst="rect">
            <a:avLst/>
          </a:prstGeom>
          <a:noFill/>
          <a:ln w="9525">
            <a:noFill/>
          </a:ln>
        </p:spPr>
      </p:pic>
      <p:pic>
        <p:nvPicPr>
          <p:cNvPr id="86" name="Picture 9"/>
          <p:cNvPicPr>
            <a:picLocks noChangeAspect="1"/>
          </p:cNvPicPr>
          <p:nvPr/>
        </p:nvPicPr>
        <p:blipFill>
          <a:blip r:embed="rId12"/>
          <a:stretch>
            <a:fillRect/>
          </a:stretch>
        </p:blipFill>
        <p:spPr>
          <a:xfrm>
            <a:off x="2459038" y="1098550"/>
            <a:ext cx="3781425" cy="1527175"/>
          </a:xfrm>
          <a:prstGeom prst="rect">
            <a:avLst/>
          </a:prstGeom>
          <a:noFill/>
          <a:ln w="9525">
            <a:noFill/>
          </a:ln>
        </p:spPr>
      </p:pic>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40" name="Picture 16"/>
          <p:cNvPicPr>
            <a:picLocks noChangeAspect="1"/>
          </p:cNvPicPr>
          <p:nvPr/>
        </p:nvPicPr>
        <p:blipFill>
          <a:blip r:embed="rId13"/>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14"/>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15"/>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16"/>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17"/>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18"/>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19"/>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20"/>
          <a:srcRect l="21106" r="3291" b="27446"/>
          <a:stretch>
            <a:fillRect/>
          </a:stretch>
        </p:blipFill>
        <p:spPr>
          <a:xfrm>
            <a:off x="4811713" y="4645025"/>
            <a:ext cx="563562" cy="862013"/>
          </a:xfrm>
          <a:prstGeom prst="rect">
            <a:avLst/>
          </a:prstGeom>
          <a:noFill/>
          <a:ln w="9525">
            <a:noFill/>
          </a:ln>
        </p:spPr>
      </p:pic>
      <p:grpSp>
        <p:nvGrpSpPr>
          <p:cNvPr id="6212" name="111 Grupo"/>
          <p:cNvGrpSpPr/>
          <p:nvPr/>
        </p:nvGrpSpPr>
        <p:grpSpPr>
          <a:xfrm>
            <a:off x="6145213" y="5602288"/>
            <a:ext cx="846137" cy="511175"/>
            <a:chOff x="6144786" y="5602991"/>
            <a:chExt cx="847014" cy="509780"/>
          </a:xfrm>
        </p:grpSpPr>
        <p:pic>
          <p:nvPicPr>
            <p:cNvPr id="6249" name="Picture 29"/>
            <p:cNvPicPr>
              <a:picLocks noChangeAspect="1"/>
            </p:cNvPicPr>
            <p:nvPr/>
          </p:nvPicPr>
          <p:blipFill>
            <a:blip r:embed="rId21"/>
            <a:stretch>
              <a:fillRect/>
            </a:stretch>
          </p:blipFill>
          <p:spPr>
            <a:xfrm>
              <a:off x="6165295" y="5613511"/>
              <a:ext cx="826505" cy="499260"/>
            </a:xfrm>
            <a:prstGeom prst="rect">
              <a:avLst/>
            </a:prstGeom>
            <a:noFill/>
            <a:ln w="9525">
              <a:noFill/>
            </a:ln>
          </p:spPr>
        </p:pic>
        <p:sp>
          <p:nvSpPr>
            <p:cNvPr id="6250"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6213" name="Picture 33">
            <a:hlinkClick r:id="" action="ppaction://hlinkshowjump?jump=previousslide"/>
          </p:cNvPr>
          <p:cNvPicPr>
            <a:picLocks noChangeAspect="1"/>
          </p:cNvPicPr>
          <p:nvPr/>
        </p:nvPicPr>
        <p:blipFill>
          <a:blip r:embed="rId22"/>
          <a:stretch>
            <a:fillRect/>
          </a:stretch>
        </p:blipFill>
        <p:spPr>
          <a:xfrm>
            <a:off x="7042150" y="5602288"/>
            <a:ext cx="592138" cy="493712"/>
          </a:xfrm>
          <a:prstGeom prst="rect">
            <a:avLst/>
          </a:prstGeom>
          <a:noFill/>
          <a:ln w="9525">
            <a:noFill/>
          </a:ln>
        </p:spPr>
      </p:pic>
      <p:pic>
        <p:nvPicPr>
          <p:cNvPr id="6214" name="Picture 34">
            <a:hlinkClick r:id="" action="ppaction://hlinkshowjump?jump=nextslide"/>
          </p:cNvPr>
          <p:cNvPicPr>
            <a:picLocks noChangeAspect="1"/>
          </p:cNvPicPr>
          <p:nvPr/>
        </p:nvPicPr>
        <p:blipFill>
          <a:blip r:embed="rId23"/>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24"/>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25"/>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26"/>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27"/>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28"/>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29"/>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30"/>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31"/>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32"/>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33"/>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34"/>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35"/>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36"/>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37"/>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38"/>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39"/>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40"/>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41"/>
          <a:stretch>
            <a:fillRect/>
          </a:stretch>
        </p:blipFill>
        <p:spPr>
          <a:xfrm>
            <a:off x="7478713" y="3754438"/>
            <a:ext cx="581025" cy="863600"/>
          </a:xfrm>
          <a:prstGeom prst="rect">
            <a:avLst/>
          </a:prstGeom>
          <a:noFill/>
          <a:ln w="9525">
            <a:noFill/>
          </a:ln>
        </p:spPr>
      </p:pic>
      <p:pic>
        <p:nvPicPr>
          <p:cNvPr id="1029" name="Picture 5"/>
          <p:cNvPicPr>
            <a:picLocks noChangeAspect="1"/>
          </p:cNvPicPr>
          <p:nvPr/>
        </p:nvPicPr>
        <p:blipFill>
          <a:blip r:embed="rId42"/>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3"/>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3"/>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4"/>
          <a:srcRect l="9059" t="-2" r="12019" b="8586"/>
          <a:stretch>
            <a:fillRect/>
          </a:stretch>
        </p:blipFill>
        <p:spPr>
          <a:xfrm>
            <a:off x="1381125" y="2921000"/>
            <a:ext cx="687388" cy="779463"/>
          </a:xfrm>
          <a:prstGeom prst="rect">
            <a:avLst/>
          </a:prstGeom>
          <a:noFill/>
          <a:ln w="9525">
            <a:noFill/>
          </a:ln>
        </p:spPr>
      </p:pic>
      <p:pic>
        <p:nvPicPr>
          <p:cNvPr id="6238" name="Picture 16"/>
          <p:cNvPicPr>
            <a:picLocks noChangeAspect="1"/>
          </p:cNvPicPr>
          <p:nvPr/>
        </p:nvPicPr>
        <p:blipFill>
          <a:blip r:embed="rId45"/>
          <a:stretch>
            <a:fillRect/>
          </a:stretch>
        </p:blipFill>
        <p:spPr>
          <a:xfrm>
            <a:off x="7931150" y="692150"/>
            <a:ext cx="419100" cy="663575"/>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6"/>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7"/>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8"/>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9"/>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50"/>
          <a:stretch>
            <a:fillRect/>
          </a:stretch>
        </p:blipFill>
        <p:spPr>
          <a:xfrm>
            <a:off x="1881188" y="1290638"/>
            <a:ext cx="92075" cy="87312"/>
          </a:xfrm>
          <a:prstGeom prst="rect">
            <a:avLst/>
          </a:prstGeom>
          <a:noFill/>
          <a:ln w="9525">
            <a:noFill/>
          </a:ln>
        </p:spPr>
      </p:pic>
      <p:sp>
        <p:nvSpPr>
          <p:cNvPr id="6245" name="70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6246" name="Picture 15"/>
          <p:cNvPicPr>
            <a:picLocks noChangeAspect="1"/>
          </p:cNvPicPr>
          <p:nvPr/>
        </p:nvPicPr>
        <p:blipFill>
          <a:blip r:embed="rId51"/>
          <a:stretch>
            <a:fillRect/>
          </a:stretch>
        </p:blipFill>
        <p:spPr>
          <a:xfrm>
            <a:off x="6232525" y="1408113"/>
            <a:ext cx="1792288" cy="2163762"/>
          </a:xfrm>
          <a:prstGeom prst="rect">
            <a:avLst/>
          </a:prstGeom>
          <a:noFill/>
          <a:ln w="9525">
            <a:noFill/>
          </a:ln>
        </p:spPr>
      </p:pic>
      <p:pic>
        <p:nvPicPr>
          <p:cNvPr id="119" name="Picture 3" descr="D:\Material escolar\Fichas inglés\Clip Arts\My Cute Graphics\Christmas\christmas-gift-with-big-bow.png"/>
          <p:cNvPicPr>
            <a:picLocks noChangeAspect="1"/>
          </p:cNvPicPr>
          <p:nvPr/>
        </p:nvPicPr>
        <p:blipFill>
          <a:blip r:embed="rId52"/>
          <a:stretch>
            <a:fillRect/>
          </a:stretch>
        </p:blipFill>
        <p:spPr>
          <a:xfrm>
            <a:off x="6145213" y="620713"/>
            <a:ext cx="1981200" cy="3005137"/>
          </a:xfrm>
          <a:prstGeom prst="rect">
            <a:avLst/>
          </a:prstGeom>
          <a:noFill/>
          <a:ln w="9525">
            <a:noFill/>
          </a:ln>
        </p:spPr>
      </p:pic>
      <p:pic>
        <p:nvPicPr>
          <p:cNvPr id="107" name="Picture 7"/>
          <p:cNvPicPr>
            <a:picLocks noChangeAspect="1"/>
          </p:cNvPicPr>
          <p:nvPr/>
        </p:nvPicPr>
        <p:blipFill>
          <a:blip r:embed="rId53"/>
          <a:stretch>
            <a:fillRect/>
          </a:stretch>
        </p:blipFill>
        <p:spPr>
          <a:xfrm>
            <a:off x="1282700" y="1666875"/>
            <a:ext cx="982663" cy="1277938"/>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117"/>
                                        </p:tgtEl>
                                        <p:attrNameLst>
                                          <p:attrName>style.visibility</p:attrName>
                                        </p:attrNameLst>
                                      </p:cBhvr>
                                      <p:to>
                                        <p:strVal val="visible"/>
                                      </p:to>
                                    </p:set>
                                    <p:animEffect transition="in" filter="fade">
                                      <p:cBhvr>
                                        <p:cTn id="49" dur="500"/>
                                        <p:tgtEl>
                                          <p:spTgt spid="117"/>
                                        </p:tgtEl>
                                      </p:cBhvr>
                                    </p:animEffect>
                                    <p:anim calcmode="lin" valueType="num">
                                      <p:cBhvr>
                                        <p:cTn id="50" dur="500" fill="hold"/>
                                        <p:tgtEl>
                                          <p:spTgt spid="117"/>
                                        </p:tgtEl>
                                        <p:attrNameLst>
                                          <p:attrName>ppt_x</p:attrName>
                                        </p:attrNameLst>
                                      </p:cBhvr>
                                      <p:tavLst>
                                        <p:tav tm="0">
                                          <p:val>
                                            <p:strVal val="#ppt_x"/>
                                          </p:val>
                                        </p:tav>
                                        <p:tav tm="100000">
                                          <p:val>
                                            <p:strVal val="#ppt_x"/>
                                          </p:val>
                                        </p:tav>
                                      </p:tavLst>
                                    </p:anim>
                                    <p:anim calcmode="lin" valueType="num">
                                      <p:cBhvr>
                                        <p:cTn id="51" dur="500" fill="hold"/>
                                        <p:tgtEl>
                                          <p:spTgt spid="117"/>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2" presetClass="entr" presetSubtype="0" fill="hold" nodeType="afterEffect">
                                  <p:stCondLst>
                                    <p:cond delay="0"/>
                                  </p:stCondLst>
                                  <p:childTnLst>
                                    <p:set>
                                      <p:cBhvr>
                                        <p:cTn id="54" dur="1" fill="hold">
                                          <p:stCondLst>
                                            <p:cond delay="0"/>
                                          </p:stCondLst>
                                        </p:cTn>
                                        <p:tgtEl>
                                          <p:spTgt spid="118"/>
                                        </p:tgtEl>
                                        <p:attrNameLst>
                                          <p:attrName>style.visibility</p:attrName>
                                        </p:attrNameLst>
                                      </p:cBhvr>
                                      <p:to>
                                        <p:strVal val="visible"/>
                                      </p:to>
                                    </p:set>
                                    <p:animEffect transition="in" filter="fade">
                                      <p:cBhvr>
                                        <p:cTn id="55" dur="500"/>
                                        <p:tgtEl>
                                          <p:spTgt spid="118"/>
                                        </p:tgtEl>
                                      </p:cBhvr>
                                    </p:animEffect>
                                    <p:anim calcmode="lin" valueType="num">
                                      <p:cBhvr>
                                        <p:cTn id="56" dur="500" fill="hold"/>
                                        <p:tgtEl>
                                          <p:spTgt spid="118"/>
                                        </p:tgtEl>
                                        <p:attrNameLst>
                                          <p:attrName>ppt_x</p:attrName>
                                        </p:attrNameLst>
                                      </p:cBhvr>
                                      <p:tavLst>
                                        <p:tav tm="0">
                                          <p:val>
                                            <p:strVal val="#ppt_x"/>
                                          </p:val>
                                        </p:tav>
                                        <p:tav tm="100000">
                                          <p:val>
                                            <p:strVal val="#ppt_x"/>
                                          </p:val>
                                        </p:tav>
                                      </p:tavLst>
                                    </p:anim>
                                    <p:anim calcmode="lin" valueType="num">
                                      <p:cBhvr>
                                        <p:cTn id="57" dur="500" fill="hold"/>
                                        <p:tgtEl>
                                          <p:spTgt spid="118"/>
                                        </p:tgtEl>
                                        <p:attrNameLst>
                                          <p:attrName>ppt_y</p:attrName>
                                        </p:attrNameLst>
                                      </p:cBhvr>
                                      <p:tavLst>
                                        <p:tav tm="0">
                                          <p:val>
                                            <p:strVal val="#ppt_y+.1"/>
                                          </p:val>
                                        </p:tav>
                                        <p:tav tm="100000">
                                          <p:val>
                                            <p:strVal val="#ppt_y"/>
                                          </p:val>
                                        </p:tav>
                                      </p:tavLst>
                                    </p:anim>
                                  </p:childTnLst>
                                </p:cTn>
                              </p:par>
                            </p:childTnLst>
                          </p:cTn>
                        </p:par>
                        <p:par>
                          <p:cTn id="58" fill="hold">
                            <p:stCondLst>
                              <p:cond delay="4500"/>
                            </p:stCondLst>
                            <p:childTnLst>
                              <p:par>
                                <p:cTn id="59" presetID="42" presetClass="entr" presetSubtype="0" fill="hold" nodeType="afterEffect">
                                  <p:stCondLst>
                                    <p:cond delay="0"/>
                                  </p:stCondLst>
                                  <p:childTnLst>
                                    <p:set>
                                      <p:cBhvr>
                                        <p:cTn id="60" dur="1" fill="hold">
                                          <p:stCondLst>
                                            <p:cond delay="0"/>
                                          </p:stCondLst>
                                        </p:cTn>
                                        <p:tgtEl>
                                          <p:spTgt spid="74"/>
                                        </p:tgtEl>
                                        <p:attrNameLst>
                                          <p:attrName>style.visibility</p:attrName>
                                        </p:attrNameLst>
                                      </p:cBhvr>
                                      <p:to>
                                        <p:strVal val="visible"/>
                                      </p:to>
                                    </p:set>
                                    <p:animEffect transition="in" filter="fade">
                                      <p:cBhvr>
                                        <p:cTn id="61" dur="500"/>
                                        <p:tgtEl>
                                          <p:spTgt spid="74"/>
                                        </p:tgtEl>
                                      </p:cBhvr>
                                    </p:animEffect>
                                    <p:anim calcmode="lin" valueType="num">
                                      <p:cBhvr>
                                        <p:cTn id="62" dur="500" fill="hold"/>
                                        <p:tgtEl>
                                          <p:spTgt spid="74"/>
                                        </p:tgtEl>
                                        <p:attrNameLst>
                                          <p:attrName>ppt_x</p:attrName>
                                        </p:attrNameLst>
                                      </p:cBhvr>
                                      <p:tavLst>
                                        <p:tav tm="0">
                                          <p:val>
                                            <p:strVal val="#ppt_x"/>
                                          </p:val>
                                        </p:tav>
                                        <p:tav tm="100000">
                                          <p:val>
                                            <p:strVal val="#ppt_x"/>
                                          </p:val>
                                        </p:tav>
                                      </p:tavLst>
                                    </p:anim>
                                    <p:anim calcmode="lin" valueType="num">
                                      <p:cBhvr>
                                        <p:cTn id="63" dur="500" fill="hold"/>
                                        <p:tgtEl>
                                          <p:spTgt spid="74"/>
                                        </p:tgtEl>
                                        <p:attrNameLst>
                                          <p:attrName>ppt_y</p:attrName>
                                        </p:attrNameLst>
                                      </p:cBhvr>
                                      <p:tavLst>
                                        <p:tav tm="0">
                                          <p:val>
                                            <p:strVal val="#ppt_y+.1"/>
                                          </p:val>
                                        </p:tav>
                                        <p:tav tm="100000">
                                          <p:val>
                                            <p:strVal val="#ppt_y"/>
                                          </p:val>
                                        </p:tav>
                                      </p:tavLst>
                                    </p:anim>
                                  </p:childTnLst>
                                </p:cTn>
                              </p:par>
                            </p:childTnLst>
                          </p:cTn>
                        </p:par>
                        <p:par>
                          <p:cTn id="64" fill="hold">
                            <p:stCondLst>
                              <p:cond delay="5000"/>
                            </p:stCondLst>
                            <p:childTnLst>
                              <p:par>
                                <p:cTn id="65" presetID="42" presetClass="entr" presetSubtype="0" fill="hold" nodeType="afterEffect">
                                  <p:stCondLst>
                                    <p:cond delay="0"/>
                                  </p:stCondLst>
                                  <p:childTnLst>
                                    <p:set>
                                      <p:cBhvr>
                                        <p:cTn id="66" dur="1" fill="hold">
                                          <p:stCondLst>
                                            <p:cond delay="0"/>
                                          </p:stCondLst>
                                        </p:cTn>
                                        <p:tgtEl>
                                          <p:spTgt spid="81"/>
                                        </p:tgtEl>
                                        <p:attrNameLst>
                                          <p:attrName>style.visibility</p:attrName>
                                        </p:attrNameLst>
                                      </p:cBhvr>
                                      <p:to>
                                        <p:strVal val="visible"/>
                                      </p:to>
                                    </p:set>
                                    <p:animEffect transition="in" filter="fade">
                                      <p:cBhvr>
                                        <p:cTn id="67" dur="500"/>
                                        <p:tgtEl>
                                          <p:spTgt spid="81"/>
                                        </p:tgtEl>
                                      </p:cBhvr>
                                    </p:animEffect>
                                    <p:anim calcmode="lin" valueType="num">
                                      <p:cBhvr>
                                        <p:cTn id="68" dur="500" fill="hold"/>
                                        <p:tgtEl>
                                          <p:spTgt spid="81"/>
                                        </p:tgtEl>
                                        <p:attrNameLst>
                                          <p:attrName>ppt_x</p:attrName>
                                        </p:attrNameLst>
                                      </p:cBhvr>
                                      <p:tavLst>
                                        <p:tav tm="0">
                                          <p:val>
                                            <p:strVal val="#ppt_x"/>
                                          </p:val>
                                        </p:tav>
                                        <p:tav tm="100000">
                                          <p:val>
                                            <p:strVal val="#ppt_x"/>
                                          </p:val>
                                        </p:tav>
                                      </p:tavLst>
                                    </p:anim>
                                    <p:anim calcmode="lin" valueType="num">
                                      <p:cBhvr>
                                        <p:cTn id="69" dur="500" fill="hold"/>
                                        <p:tgtEl>
                                          <p:spTgt spid="81"/>
                                        </p:tgtEl>
                                        <p:attrNameLst>
                                          <p:attrName>ppt_y</p:attrName>
                                        </p:attrNameLst>
                                      </p:cBhvr>
                                      <p:tavLst>
                                        <p:tav tm="0">
                                          <p:val>
                                            <p:strVal val="#ppt_y+.1"/>
                                          </p:val>
                                        </p:tav>
                                        <p:tav tm="100000">
                                          <p:val>
                                            <p:strVal val="#ppt_y"/>
                                          </p:val>
                                        </p:tav>
                                      </p:tavLst>
                                    </p:anim>
                                  </p:childTnLst>
                                </p:cTn>
                              </p:par>
                            </p:childTnLst>
                          </p:cTn>
                        </p:par>
                        <p:par>
                          <p:cTn id="70" fill="hold">
                            <p:stCondLst>
                              <p:cond delay="5500"/>
                            </p:stCondLst>
                            <p:childTnLst>
                              <p:par>
                                <p:cTn id="71" presetID="42" presetClass="entr" presetSubtype="0" fill="hold" nodeType="afterEffect">
                                  <p:stCondLst>
                                    <p:cond delay="0"/>
                                  </p:stCondLst>
                                  <p:childTnLst>
                                    <p:set>
                                      <p:cBhvr>
                                        <p:cTn id="72" dur="1" fill="hold">
                                          <p:stCondLst>
                                            <p:cond delay="0"/>
                                          </p:stCondLst>
                                        </p:cTn>
                                        <p:tgtEl>
                                          <p:spTgt spid="84"/>
                                        </p:tgtEl>
                                        <p:attrNameLst>
                                          <p:attrName>style.visibility</p:attrName>
                                        </p:attrNameLst>
                                      </p:cBhvr>
                                      <p:to>
                                        <p:strVal val="visible"/>
                                      </p:to>
                                    </p:set>
                                    <p:animEffect transition="in" filter="fade">
                                      <p:cBhvr>
                                        <p:cTn id="73" dur="500"/>
                                        <p:tgtEl>
                                          <p:spTgt spid="84"/>
                                        </p:tgtEl>
                                      </p:cBhvr>
                                    </p:animEffect>
                                    <p:anim calcmode="lin" valueType="num">
                                      <p:cBhvr>
                                        <p:cTn id="74" dur="500" fill="hold"/>
                                        <p:tgtEl>
                                          <p:spTgt spid="84"/>
                                        </p:tgtEl>
                                        <p:attrNameLst>
                                          <p:attrName>ppt_x</p:attrName>
                                        </p:attrNameLst>
                                      </p:cBhvr>
                                      <p:tavLst>
                                        <p:tav tm="0">
                                          <p:val>
                                            <p:strVal val="#ppt_x"/>
                                          </p:val>
                                        </p:tav>
                                        <p:tav tm="100000">
                                          <p:val>
                                            <p:strVal val="#ppt_x"/>
                                          </p:val>
                                        </p:tav>
                                      </p:tavLst>
                                    </p:anim>
                                    <p:anim calcmode="lin" valueType="num">
                                      <p:cBhvr>
                                        <p:cTn id="75" dur="500" fill="hold"/>
                                        <p:tgtEl>
                                          <p:spTgt spid="84"/>
                                        </p:tgtEl>
                                        <p:attrNameLst>
                                          <p:attrName>ppt_y</p:attrName>
                                        </p:attrNameLst>
                                      </p:cBhvr>
                                      <p:tavLst>
                                        <p:tav tm="0">
                                          <p:val>
                                            <p:strVal val="#ppt_y+.1"/>
                                          </p:val>
                                        </p:tav>
                                        <p:tav tm="100000">
                                          <p:val>
                                            <p:strVal val="#ppt_y"/>
                                          </p:val>
                                        </p:tav>
                                      </p:tavLst>
                                    </p:anim>
                                  </p:childTnLst>
                                </p:cTn>
                              </p:par>
                            </p:childTnLst>
                          </p:cTn>
                        </p:par>
                        <p:par>
                          <p:cTn id="76" fill="hold">
                            <p:stCondLst>
                              <p:cond delay="6000"/>
                            </p:stCondLst>
                            <p:childTnLst>
                              <p:par>
                                <p:cTn id="77" presetID="42" presetClass="entr" presetSubtype="0" fill="hold" nodeType="afterEffect">
                                  <p:stCondLst>
                                    <p:cond delay="0"/>
                                  </p:stCondLst>
                                  <p:childTnLst>
                                    <p:set>
                                      <p:cBhvr>
                                        <p:cTn id="78" dur="1" fill="hold">
                                          <p:stCondLst>
                                            <p:cond delay="0"/>
                                          </p:stCondLst>
                                        </p:cTn>
                                        <p:tgtEl>
                                          <p:spTgt spid="85"/>
                                        </p:tgtEl>
                                        <p:attrNameLst>
                                          <p:attrName>style.visibility</p:attrName>
                                        </p:attrNameLst>
                                      </p:cBhvr>
                                      <p:to>
                                        <p:strVal val="visible"/>
                                      </p:to>
                                    </p:set>
                                    <p:animEffect transition="in" filter="fade">
                                      <p:cBhvr>
                                        <p:cTn id="79" dur="500"/>
                                        <p:tgtEl>
                                          <p:spTgt spid="85"/>
                                        </p:tgtEl>
                                      </p:cBhvr>
                                    </p:animEffect>
                                    <p:anim calcmode="lin" valueType="num">
                                      <p:cBhvr>
                                        <p:cTn id="80" dur="500" fill="hold"/>
                                        <p:tgtEl>
                                          <p:spTgt spid="85"/>
                                        </p:tgtEl>
                                        <p:attrNameLst>
                                          <p:attrName>ppt_x</p:attrName>
                                        </p:attrNameLst>
                                      </p:cBhvr>
                                      <p:tavLst>
                                        <p:tav tm="0">
                                          <p:val>
                                            <p:strVal val="#ppt_x"/>
                                          </p:val>
                                        </p:tav>
                                        <p:tav tm="100000">
                                          <p:val>
                                            <p:strVal val="#ppt_x"/>
                                          </p:val>
                                        </p:tav>
                                      </p:tavLst>
                                    </p:anim>
                                    <p:anim calcmode="lin" valueType="num">
                                      <p:cBhvr>
                                        <p:cTn id="81" dur="500" fill="hold"/>
                                        <p:tgtEl>
                                          <p:spTgt spid="8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82" restart="whenNotActive" fill="hold" evtFilter="cancelBubble" nodeType="interactiveSeq">
                <p:stCondLst>
                  <p:cond evt="onClick" delay="0">
                    <p:tgtEl>
                      <p:spTgt spid="4"/>
                    </p:tgtEl>
                  </p:cond>
                </p:stCondLst>
                <p:endSync evt="end" delay="0">
                  <p:rtn val="all"/>
                </p:endSync>
                <p:childTnLst>
                  <p:par>
                    <p:cTn id="83" fill="hold">
                      <p:stCondLst>
                        <p:cond delay="0"/>
                      </p:stCondLst>
                      <p:childTnLst>
                        <p:par>
                          <p:cTn id="84" fill="hold">
                            <p:stCondLst>
                              <p:cond delay="0"/>
                            </p:stCondLst>
                            <p:childTnLst>
                              <p:par>
                                <p:cTn id="85" presetID="2" presetClass="exit" presetSubtype="4" fill="hold" nodeType="clickEffect">
                                  <p:stCondLst>
                                    <p:cond delay="0"/>
                                  </p:stCondLst>
                                  <p:childTnLst>
                                    <p:anim calcmode="lin" valueType="num">
                                      <p:cBhvr additive="base">
                                        <p:cTn id="86" dur="1000"/>
                                        <p:tgtEl>
                                          <p:spTgt spid="4"/>
                                        </p:tgtEl>
                                        <p:attrNameLst>
                                          <p:attrName>ppt_x</p:attrName>
                                        </p:attrNameLst>
                                      </p:cBhvr>
                                      <p:tavLst>
                                        <p:tav tm="0">
                                          <p:val>
                                            <p:strVal val="ppt_x"/>
                                          </p:val>
                                        </p:tav>
                                        <p:tav tm="100000">
                                          <p:val>
                                            <p:strVal val="ppt_x"/>
                                          </p:val>
                                        </p:tav>
                                      </p:tavLst>
                                    </p:anim>
                                    <p:anim calcmode="lin" valueType="num">
                                      <p:cBhvr additive="base">
                                        <p:cTn id="87" dur="1000"/>
                                        <p:tgtEl>
                                          <p:spTgt spid="4"/>
                                        </p:tgtEl>
                                        <p:attrNameLst>
                                          <p:attrName>ppt_y</p:attrName>
                                        </p:attrNameLst>
                                      </p:cBhvr>
                                      <p:tavLst>
                                        <p:tav tm="0">
                                          <p:val>
                                            <p:strVal val="ppt_y"/>
                                          </p:val>
                                        </p:tav>
                                        <p:tav tm="100000">
                                          <p:val>
                                            <p:strVal val="1+ppt_h/2"/>
                                          </p:val>
                                        </p:tav>
                                      </p:tavLst>
                                    </p:anim>
                                    <p:set>
                                      <p:cBhvr>
                                        <p:cTn id="88" dur="1" fill="hold">
                                          <p:stCondLst>
                                            <p:cond delay="999"/>
                                          </p:stCondLst>
                                        </p:cTn>
                                        <p:tgtEl>
                                          <p:spTgt spid="4"/>
                                        </p:tgtEl>
                                        <p:attrNameLst>
                                          <p:attrName>style.visibility</p:attrName>
                                        </p:attrNameLst>
                                      </p:cBhvr>
                                      <p:to>
                                        <p:strVal val="hidden"/>
                                      </p:to>
                                    </p:set>
                                  </p:childTnLst>
                                </p:cTn>
                              </p:par>
                              <p:par>
                                <p:cTn id="89" presetID="10" presetClass="entr" presetSubtype="0" fill="hold" nodeType="withEffect">
                                  <p:stCondLst>
                                    <p:cond delay="0"/>
                                  </p:stCondLst>
                                  <p:childTnLst>
                                    <p:set>
                                      <p:cBhvr>
                                        <p:cTn id="90" dur="1" fill="hold">
                                          <p:stCondLst>
                                            <p:cond delay="0"/>
                                          </p:stCondLst>
                                        </p:cTn>
                                        <p:tgtEl>
                                          <p:spTgt spid="3086"/>
                                        </p:tgtEl>
                                        <p:attrNameLst>
                                          <p:attrName>style.visibility</p:attrName>
                                        </p:attrNameLst>
                                      </p:cBhvr>
                                      <p:to>
                                        <p:strVal val="visible"/>
                                      </p:to>
                                    </p:set>
                                    <p:animEffect transition="in" filter="fade">
                                      <p:cBhvr>
                                        <p:cTn id="91" dur="500"/>
                                        <p:tgtEl>
                                          <p:spTgt spid="3086"/>
                                        </p:tgtEl>
                                      </p:cBhvr>
                                    </p:animEffect>
                                  </p:childTnLst>
                                </p:cTn>
                              </p:par>
                            </p:childTnLst>
                          </p:cTn>
                        </p:par>
                      </p:childTnLst>
                    </p:cTn>
                  </p:par>
                </p:childTnLst>
              </p:cTn>
              <p:nextCondLst>
                <p:cond evt="onClick" delay="0">
                  <p:tgtEl>
                    <p:spTgt spid="4"/>
                  </p:tgtEl>
                </p:cond>
              </p:nextCondLst>
            </p:seq>
            <p:seq concurrent="1" nextAc="seek">
              <p:cTn id="92" restart="whenNotActive" fill="hold" evtFilter="cancelBubble" nodeType="interactiveSeq">
                <p:stCondLst>
                  <p:cond evt="onClick" delay="0">
                    <p:tgtEl>
                      <p:spTgt spid="5"/>
                    </p:tgtEl>
                  </p:cond>
                </p:stCondLst>
                <p:endSync evt="end" delay="0">
                  <p:rtn val="all"/>
                </p:endSync>
                <p:childTnLst>
                  <p:par>
                    <p:cTn id="93" fill="hold">
                      <p:stCondLst>
                        <p:cond delay="0"/>
                      </p:stCondLst>
                      <p:childTnLst>
                        <p:par>
                          <p:cTn id="94" fill="hold">
                            <p:stCondLst>
                              <p:cond delay="0"/>
                            </p:stCondLst>
                            <p:childTnLst>
                              <p:par>
                                <p:cTn id="95" presetID="2" presetClass="exit" presetSubtype="4" fill="hold" nodeType="clickEffect">
                                  <p:stCondLst>
                                    <p:cond delay="0"/>
                                  </p:stCondLst>
                                  <p:childTnLst>
                                    <p:anim calcmode="lin" valueType="num">
                                      <p:cBhvr additive="base">
                                        <p:cTn id="96" dur="1000"/>
                                        <p:tgtEl>
                                          <p:spTgt spid="5"/>
                                        </p:tgtEl>
                                        <p:attrNameLst>
                                          <p:attrName>ppt_x</p:attrName>
                                        </p:attrNameLst>
                                      </p:cBhvr>
                                      <p:tavLst>
                                        <p:tav tm="0">
                                          <p:val>
                                            <p:strVal val="ppt_x"/>
                                          </p:val>
                                        </p:tav>
                                        <p:tav tm="100000">
                                          <p:val>
                                            <p:strVal val="ppt_x"/>
                                          </p:val>
                                        </p:tav>
                                      </p:tavLst>
                                    </p:anim>
                                    <p:anim calcmode="lin" valueType="num">
                                      <p:cBhvr additive="base">
                                        <p:cTn id="97" dur="1000"/>
                                        <p:tgtEl>
                                          <p:spTgt spid="5"/>
                                        </p:tgtEl>
                                        <p:attrNameLst>
                                          <p:attrName>ppt_y</p:attrName>
                                        </p:attrNameLst>
                                      </p:cBhvr>
                                      <p:tavLst>
                                        <p:tav tm="0">
                                          <p:val>
                                            <p:strVal val="ppt_y"/>
                                          </p:val>
                                        </p:tav>
                                        <p:tav tm="100000">
                                          <p:val>
                                            <p:strVal val="1+ppt_h/2"/>
                                          </p:val>
                                        </p:tav>
                                      </p:tavLst>
                                    </p:anim>
                                    <p:set>
                                      <p:cBhvr>
                                        <p:cTn id="98" dur="1" fill="hold">
                                          <p:stCondLst>
                                            <p:cond delay="999"/>
                                          </p:stCondLst>
                                        </p:cTn>
                                        <p:tgtEl>
                                          <p:spTgt spid="5"/>
                                        </p:tgtEl>
                                        <p:attrNameLst>
                                          <p:attrName>style.visibility</p:attrName>
                                        </p:attrNameLst>
                                      </p:cBhvr>
                                      <p:to>
                                        <p:strVal val="hidden"/>
                                      </p:to>
                                    </p:set>
                                  </p:childTnLst>
                                </p:cTn>
                              </p:par>
                              <p:par>
                                <p:cTn id="99" presetID="10" presetClass="entr" presetSubtype="0" fill="hold" nodeType="withEffect">
                                  <p:stCondLst>
                                    <p:cond delay="0"/>
                                  </p:stCondLst>
                                  <p:childTnLst>
                                    <p:set>
                                      <p:cBhvr>
                                        <p:cTn id="100" dur="1" fill="hold">
                                          <p:stCondLst>
                                            <p:cond delay="0"/>
                                          </p:stCondLst>
                                        </p:cTn>
                                        <p:tgtEl>
                                          <p:spTgt spid="1029"/>
                                        </p:tgtEl>
                                        <p:attrNameLst>
                                          <p:attrName>style.visibility</p:attrName>
                                        </p:attrNameLst>
                                      </p:cBhvr>
                                      <p:to>
                                        <p:strVal val="visible"/>
                                      </p:to>
                                    </p:set>
                                    <p:animEffect transition="in" filter="fade">
                                      <p:cBhvr>
                                        <p:cTn id="101" dur="500"/>
                                        <p:tgtEl>
                                          <p:spTgt spid="1029"/>
                                        </p:tgtEl>
                                      </p:cBhvr>
                                    </p:animEffect>
                                  </p:childTnLst>
                                </p:cTn>
                              </p:par>
                            </p:childTnLst>
                          </p:cTn>
                        </p:par>
                      </p:childTnLst>
                    </p:cTn>
                  </p:par>
                </p:childTnLst>
              </p:cTn>
              <p:nextCondLst>
                <p:cond evt="onClick" delay="0">
                  <p:tgtEl>
                    <p:spTgt spid="5"/>
                  </p:tgtEl>
                </p:cond>
              </p:nextCondLst>
            </p:seq>
            <p:seq concurrent="1" nextAc="seek">
              <p:cTn id="102" restart="whenNotActive" fill="hold" evtFilter="cancelBubble" nodeType="interactiveSeq">
                <p:stCondLst>
                  <p:cond evt="onClick" delay="0">
                    <p:tgtEl>
                      <p:spTgt spid="6"/>
                    </p:tgtEl>
                  </p:cond>
                </p:stCondLst>
                <p:endSync evt="end" delay="0">
                  <p:rtn val="all"/>
                </p:endSync>
                <p:childTnLst>
                  <p:par>
                    <p:cTn id="103" fill="hold">
                      <p:stCondLst>
                        <p:cond delay="0"/>
                      </p:stCondLst>
                      <p:childTnLst>
                        <p:par>
                          <p:cTn id="104" fill="hold">
                            <p:stCondLst>
                              <p:cond delay="0"/>
                            </p:stCondLst>
                            <p:childTnLst>
                              <p:par>
                                <p:cTn id="105" presetID="2" presetClass="exit" presetSubtype="4" fill="hold" nodeType="clickEffect">
                                  <p:stCondLst>
                                    <p:cond delay="0"/>
                                  </p:stCondLst>
                                  <p:childTnLst>
                                    <p:anim calcmode="lin" valueType="num">
                                      <p:cBhvr additive="base">
                                        <p:cTn id="106" dur="1000"/>
                                        <p:tgtEl>
                                          <p:spTgt spid="6"/>
                                        </p:tgtEl>
                                        <p:attrNameLst>
                                          <p:attrName>ppt_x</p:attrName>
                                        </p:attrNameLst>
                                      </p:cBhvr>
                                      <p:tavLst>
                                        <p:tav tm="0">
                                          <p:val>
                                            <p:strVal val="ppt_x"/>
                                          </p:val>
                                        </p:tav>
                                        <p:tav tm="100000">
                                          <p:val>
                                            <p:strVal val="ppt_x"/>
                                          </p:val>
                                        </p:tav>
                                      </p:tavLst>
                                    </p:anim>
                                    <p:anim calcmode="lin" valueType="num">
                                      <p:cBhvr additive="base">
                                        <p:cTn id="107" dur="1000"/>
                                        <p:tgtEl>
                                          <p:spTgt spid="6"/>
                                        </p:tgtEl>
                                        <p:attrNameLst>
                                          <p:attrName>ppt_y</p:attrName>
                                        </p:attrNameLst>
                                      </p:cBhvr>
                                      <p:tavLst>
                                        <p:tav tm="0">
                                          <p:val>
                                            <p:strVal val="ppt_y"/>
                                          </p:val>
                                        </p:tav>
                                        <p:tav tm="100000">
                                          <p:val>
                                            <p:strVal val="1+ppt_h/2"/>
                                          </p:val>
                                        </p:tav>
                                      </p:tavLst>
                                    </p:anim>
                                    <p:set>
                                      <p:cBhvr>
                                        <p:cTn id="108" dur="1" fill="hold">
                                          <p:stCondLst>
                                            <p:cond delay="999"/>
                                          </p:stCondLst>
                                        </p:cTn>
                                        <p:tgtEl>
                                          <p:spTgt spid="6"/>
                                        </p:tgtEl>
                                        <p:attrNameLst>
                                          <p:attrName>style.visibility</p:attrName>
                                        </p:attrNameLst>
                                      </p:cBhvr>
                                      <p:to>
                                        <p:strVal val="hidden"/>
                                      </p:to>
                                    </p:set>
                                  </p:childTnLst>
                                </p:cTn>
                              </p:par>
                              <p:par>
                                <p:cTn id="109" presetID="10" presetClass="entr" presetSubtype="0" fill="hold" nodeType="withEffect">
                                  <p:stCondLst>
                                    <p:cond delay="0"/>
                                  </p:stCondLst>
                                  <p:childTnLst>
                                    <p:set>
                                      <p:cBhvr>
                                        <p:cTn id="110" dur="1" fill="hold">
                                          <p:stCondLst>
                                            <p:cond delay="0"/>
                                          </p:stCondLst>
                                        </p:cTn>
                                        <p:tgtEl>
                                          <p:spTgt spid="3074"/>
                                        </p:tgtEl>
                                        <p:attrNameLst>
                                          <p:attrName>style.visibility</p:attrName>
                                        </p:attrNameLst>
                                      </p:cBhvr>
                                      <p:to>
                                        <p:strVal val="visible"/>
                                      </p:to>
                                    </p:set>
                                    <p:animEffect transition="in" filter="fade">
                                      <p:cBhvr>
                                        <p:cTn id="111" dur="500"/>
                                        <p:tgtEl>
                                          <p:spTgt spid="3074"/>
                                        </p:tgtEl>
                                      </p:cBhvr>
                                    </p:animEffect>
                                  </p:childTnLst>
                                </p:cTn>
                              </p:par>
                            </p:childTnLst>
                          </p:cTn>
                        </p:par>
                      </p:childTnLst>
                    </p:cTn>
                  </p:par>
                </p:childTnLst>
              </p:cTn>
              <p:nextCondLst>
                <p:cond evt="onClick" delay="0">
                  <p:tgtEl>
                    <p:spTgt spid="6"/>
                  </p:tgtEl>
                </p:cond>
              </p:nextCondLst>
            </p:seq>
            <p:seq concurrent="1" nextAc="seek">
              <p:cTn id="112" restart="whenNotActive" fill="hold" evtFilter="cancelBubble" nodeType="interactiveSeq">
                <p:stCondLst>
                  <p:cond evt="onClick" delay="0">
                    <p:tgtEl>
                      <p:spTgt spid="1030"/>
                    </p:tgtEl>
                  </p:cond>
                </p:stCondLst>
                <p:endSync evt="end" delay="0">
                  <p:rtn val="all"/>
                </p:endSync>
                <p:childTnLst>
                  <p:par>
                    <p:cTn id="113" fill="hold">
                      <p:stCondLst>
                        <p:cond delay="0"/>
                      </p:stCondLst>
                      <p:childTnLst>
                        <p:par>
                          <p:cTn id="114" fill="hold">
                            <p:stCondLst>
                              <p:cond delay="0"/>
                            </p:stCondLst>
                            <p:childTnLst>
                              <p:par>
                                <p:cTn id="115" presetID="2" presetClass="exit" presetSubtype="4" fill="hold" nodeType="clickEffect">
                                  <p:stCondLst>
                                    <p:cond delay="0"/>
                                  </p:stCondLst>
                                  <p:childTnLst>
                                    <p:anim calcmode="lin" valueType="num">
                                      <p:cBhvr additive="base">
                                        <p:cTn id="116" dur="1000"/>
                                        <p:tgtEl>
                                          <p:spTgt spid="1030"/>
                                        </p:tgtEl>
                                        <p:attrNameLst>
                                          <p:attrName>ppt_x</p:attrName>
                                        </p:attrNameLst>
                                      </p:cBhvr>
                                      <p:tavLst>
                                        <p:tav tm="0">
                                          <p:val>
                                            <p:strVal val="ppt_x"/>
                                          </p:val>
                                        </p:tav>
                                        <p:tav tm="100000">
                                          <p:val>
                                            <p:strVal val="ppt_x"/>
                                          </p:val>
                                        </p:tav>
                                      </p:tavLst>
                                    </p:anim>
                                    <p:anim calcmode="lin" valueType="num">
                                      <p:cBhvr additive="base">
                                        <p:cTn id="117" dur="1000"/>
                                        <p:tgtEl>
                                          <p:spTgt spid="1030"/>
                                        </p:tgtEl>
                                        <p:attrNameLst>
                                          <p:attrName>ppt_y</p:attrName>
                                        </p:attrNameLst>
                                      </p:cBhvr>
                                      <p:tavLst>
                                        <p:tav tm="0">
                                          <p:val>
                                            <p:strVal val="ppt_y"/>
                                          </p:val>
                                        </p:tav>
                                        <p:tav tm="100000">
                                          <p:val>
                                            <p:strVal val="1+ppt_h/2"/>
                                          </p:val>
                                        </p:tav>
                                      </p:tavLst>
                                    </p:anim>
                                    <p:set>
                                      <p:cBhvr>
                                        <p:cTn id="118" dur="1" fill="hold">
                                          <p:stCondLst>
                                            <p:cond delay="999"/>
                                          </p:stCondLst>
                                        </p:cTn>
                                        <p:tgtEl>
                                          <p:spTgt spid="1030"/>
                                        </p:tgtEl>
                                        <p:attrNameLst>
                                          <p:attrName>style.visibility</p:attrName>
                                        </p:attrNameLst>
                                      </p:cBhvr>
                                      <p:to>
                                        <p:strVal val="hidden"/>
                                      </p:to>
                                    </p:set>
                                  </p:childTnLst>
                                </p:cTn>
                              </p:par>
                              <p:par>
                                <p:cTn id="119" presetID="10" presetClass="entr" presetSubtype="0" fill="hold" nodeType="withEffect">
                                  <p:stCondLst>
                                    <p:cond delay="0"/>
                                  </p:stCondLst>
                                  <p:childTnLst>
                                    <p:set>
                                      <p:cBhvr>
                                        <p:cTn id="120" dur="1" fill="hold">
                                          <p:stCondLst>
                                            <p:cond delay="0"/>
                                          </p:stCondLst>
                                        </p:cTn>
                                        <p:tgtEl>
                                          <p:spTgt spid="1029"/>
                                        </p:tgtEl>
                                        <p:attrNameLst>
                                          <p:attrName>style.visibility</p:attrName>
                                        </p:attrNameLst>
                                      </p:cBhvr>
                                      <p:to>
                                        <p:strVal val="visible"/>
                                      </p:to>
                                    </p:set>
                                    <p:animEffect transition="in" filter="fade">
                                      <p:cBhvr>
                                        <p:cTn id="121" dur="500"/>
                                        <p:tgtEl>
                                          <p:spTgt spid="1029"/>
                                        </p:tgtEl>
                                      </p:cBhvr>
                                    </p:animEffect>
                                  </p:childTnLst>
                                </p:cTn>
                              </p:par>
                            </p:childTnLst>
                          </p:cTn>
                        </p:par>
                      </p:childTnLst>
                    </p:cTn>
                  </p:par>
                </p:childTnLst>
              </p:cTn>
              <p:nextCondLst>
                <p:cond evt="onClick" delay="0">
                  <p:tgtEl>
                    <p:spTgt spid="1030"/>
                  </p:tgtEl>
                </p:cond>
              </p:nextCondLst>
            </p:seq>
            <p:seq concurrent="1" nextAc="seek">
              <p:cTn id="122" restart="whenNotActive" fill="hold" evtFilter="cancelBubble" nodeType="interactiveSeq">
                <p:stCondLst>
                  <p:cond evt="onClick" delay="0">
                    <p:tgtEl>
                      <p:spTgt spid="1031"/>
                    </p:tgtEl>
                  </p:cond>
                </p:stCondLst>
                <p:endSync evt="end" delay="0">
                  <p:rtn val="all"/>
                </p:endSync>
                <p:childTnLst>
                  <p:par>
                    <p:cTn id="123" fill="hold">
                      <p:stCondLst>
                        <p:cond delay="0"/>
                      </p:stCondLst>
                      <p:childTnLst>
                        <p:par>
                          <p:cTn id="124" fill="hold">
                            <p:stCondLst>
                              <p:cond delay="0"/>
                            </p:stCondLst>
                            <p:childTnLst>
                              <p:par>
                                <p:cTn id="125" presetID="2" presetClass="exit" presetSubtype="4" fill="hold" nodeType="clickEffect">
                                  <p:stCondLst>
                                    <p:cond delay="0"/>
                                  </p:stCondLst>
                                  <p:childTnLst>
                                    <p:anim calcmode="lin" valueType="num">
                                      <p:cBhvr additive="base">
                                        <p:cTn id="126" dur="1000"/>
                                        <p:tgtEl>
                                          <p:spTgt spid="1031"/>
                                        </p:tgtEl>
                                        <p:attrNameLst>
                                          <p:attrName>ppt_x</p:attrName>
                                        </p:attrNameLst>
                                      </p:cBhvr>
                                      <p:tavLst>
                                        <p:tav tm="0">
                                          <p:val>
                                            <p:strVal val="ppt_x"/>
                                          </p:val>
                                        </p:tav>
                                        <p:tav tm="100000">
                                          <p:val>
                                            <p:strVal val="ppt_x"/>
                                          </p:val>
                                        </p:tav>
                                      </p:tavLst>
                                    </p:anim>
                                    <p:anim calcmode="lin" valueType="num">
                                      <p:cBhvr additive="base">
                                        <p:cTn id="127" dur="1000"/>
                                        <p:tgtEl>
                                          <p:spTgt spid="1031"/>
                                        </p:tgtEl>
                                        <p:attrNameLst>
                                          <p:attrName>ppt_y</p:attrName>
                                        </p:attrNameLst>
                                      </p:cBhvr>
                                      <p:tavLst>
                                        <p:tav tm="0">
                                          <p:val>
                                            <p:strVal val="ppt_y"/>
                                          </p:val>
                                        </p:tav>
                                        <p:tav tm="100000">
                                          <p:val>
                                            <p:strVal val="1+ppt_h/2"/>
                                          </p:val>
                                        </p:tav>
                                      </p:tavLst>
                                    </p:anim>
                                    <p:set>
                                      <p:cBhvr>
                                        <p:cTn id="128" dur="1" fill="hold">
                                          <p:stCondLst>
                                            <p:cond delay="999"/>
                                          </p:stCondLst>
                                        </p:cTn>
                                        <p:tgtEl>
                                          <p:spTgt spid="1031"/>
                                        </p:tgtEl>
                                        <p:attrNameLst>
                                          <p:attrName>style.visibility</p:attrName>
                                        </p:attrNameLst>
                                      </p:cBhvr>
                                      <p:to>
                                        <p:strVal val="hidden"/>
                                      </p:to>
                                    </p:set>
                                  </p:childTnLst>
                                </p:cTn>
                              </p:par>
                              <p:par>
                                <p:cTn id="129" presetID="10" presetClass="entr" presetSubtype="0" fill="hold" nodeType="withEffect">
                                  <p:stCondLst>
                                    <p:cond delay="0"/>
                                  </p:stCondLst>
                                  <p:childTnLst>
                                    <p:set>
                                      <p:cBhvr>
                                        <p:cTn id="130" dur="1" fill="hold">
                                          <p:stCondLst>
                                            <p:cond delay="0"/>
                                          </p:stCondLst>
                                        </p:cTn>
                                        <p:tgtEl>
                                          <p:spTgt spid="3084"/>
                                        </p:tgtEl>
                                        <p:attrNameLst>
                                          <p:attrName>style.visibility</p:attrName>
                                        </p:attrNameLst>
                                      </p:cBhvr>
                                      <p:to>
                                        <p:strVal val="visible"/>
                                      </p:to>
                                    </p:set>
                                    <p:animEffect transition="in" filter="fade">
                                      <p:cBhvr>
                                        <p:cTn id="131" dur="500"/>
                                        <p:tgtEl>
                                          <p:spTgt spid="3084"/>
                                        </p:tgtEl>
                                      </p:cBhvr>
                                    </p:animEffect>
                                  </p:childTnLst>
                                </p:cTn>
                              </p:par>
                              <p:par>
                                <p:cTn id="132" presetID="10" presetClass="entr" presetSubtype="0" fill="hold" nodeType="withEffect">
                                  <p:stCondLst>
                                    <p:cond delay="0"/>
                                  </p:stCondLst>
                                  <p:childTnLst>
                                    <p:set>
                                      <p:cBhvr>
                                        <p:cTn id="133" dur="1" fill="hold">
                                          <p:stCondLst>
                                            <p:cond delay="0"/>
                                          </p:stCondLst>
                                        </p:cTn>
                                        <p:tgtEl>
                                          <p:spTgt spid="3083"/>
                                        </p:tgtEl>
                                        <p:attrNameLst>
                                          <p:attrName>style.visibility</p:attrName>
                                        </p:attrNameLst>
                                      </p:cBhvr>
                                      <p:to>
                                        <p:strVal val="visible"/>
                                      </p:to>
                                    </p:set>
                                    <p:animEffect transition="in" filter="fade">
                                      <p:cBhvr>
                                        <p:cTn id="134" dur="500"/>
                                        <p:tgtEl>
                                          <p:spTgt spid="3083"/>
                                        </p:tgtEl>
                                      </p:cBhvr>
                                    </p:animEffect>
                                  </p:childTnLst>
                                </p:cTn>
                              </p:par>
                            </p:childTnLst>
                          </p:cTn>
                        </p:par>
                      </p:childTnLst>
                    </p:cTn>
                  </p:par>
                </p:childTnLst>
              </p:cTn>
              <p:nextCondLst>
                <p:cond evt="onClick" delay="0">
                  <p:tgtEl>
                    <p:spTgt spid="1031"/>
                  </p:tgtEl>
                </p:cond>
              </p:nextCondLst>
            </p:seq>
            <p:seq concurrent="1" nextAc="seek">
              <p:cTn id="135" restart="whenNotActive" fill="hold" evtFilter="cancelBubble" nodeType="interactiveSeq">
                <p:stCondLst>
                  <p:cond evt="onClick" delay="0">
                    <p:tgtEl>
                      <p:spTgt spid="1032"/>
                    </p:tgtEl>
                  </p:cond>
                </p:stCondLst>
                <p:endSync evt="end" delay="0">
                  <p:rtn val="all"/>
                </p:endSync>
                <p:childTnLst>
                  <p:par>
                    <p:cTn id="136" fill="hold">
                      <p:stCondLst>
                        <p:cond delay="0"/>
                      </p:stCondLst>
                      <p:childTnLst>
                        <p:par>
                          <p:cTn id="137" fill="hold">
                            <p:stCondLst>
                              <p:cond delay="0"/>
                            </p:stCondLst>
                            <p:childTnLst>
                              <p:par>
                                <p:cTn id="138" presetID="2" presetClass="exit" presetSubtype="4" fill="hold" nodeType="clickEffect">
                                  <p:stCondLst>
                                    <p:cond delay="0"/>
                                  </p:stCondLst>
                                  <p:childTnLst>
                                    <p:anim calcmode="lin" valueType="num">
                                      <p:cBhvr additive="base">
                                        <p:cTn id="139" dur="1000"/>
                                        <p:tgtEl>
                                          <p:spTgt spid="1032"/>
                                        </p:tgtEl>
                                        <p:attrNameLst>
                                          <p:attrName>ppt_x</p:attrName>
                                        </p:attrNameLst>
                                      </p:cBhvr>
                                      <p:tavLst>
                                        <p:tav tm="0">
                                          <p:val>
                                            <p:strVal val="ppt_x"/>
                                          </p:val>
                                        </p:tav>
                                        <p:tav tm="100000">
                                          <p:val>
                                            <p:strVal val="ppt_x"/>
                                          </p:val>
                                        </p:tav>
                                      </p:tavLst>
                                    </p:anim>
                                    <p:anim calcmode="lin" valueType="num">
                                      <p:cBhvr additive="base">
                                        <p:cTn id="140" dur="1000"/>
                                        <p:tgtEl>
                                          <p:spTgt spid="1032"/>
                                        </p:tgtEl>
                                        <p:attrNameLst>
                                          <p:attrName>ppt_y</p:attrName>
                                        </p:attrNameLst>
                                      </p:cBhvr>
                                      <p:tavLst>
                                        <p:tav tm="0">
                                          <p:val>
                                            <p:strVal val="ppt_y"/>
                                          </p:val>
                                        </p:tav>
                                        <p:tav tm="100000">
                                          <p:val>
                                            <p:strVal val="1+ppt_h/2"/>
                                          </p:val>
                                        </p:tav>
                                      </p:tavLst>
                                    </p:anim>
                                    <p:set>
                                      <p:cBhvr>
                                        <p:cTn id="141" dur="1" fill="hold">
                                          <p:stCondLst>
                                            <p:cond delay="999"/>
                                          </p:stCondLst>
                                        </p:cTn>
                                        <p:tgtEl>
                                          <p:spTgt spid="1032"/>
                                        </p:tgtEl>
                                        <p:attrNameLst>
                                          <p:attrName>style.visibility</p:attrName>
                                        </p:attrNameLst>
                                      </p:cBhvr>
                                      <p:to>
                                        <p:strVal val="hidden"/>
                                      </p:to>
                                    </p:set>
                                  </p:childTnLst>
                                </p:cTn>
                              </p:par>
                              <p:par>
                                <p:cTn id="142" presetID="10" presetClass="entr" presetSubtype="0" fill="hold" nodeType="withEffect">
                                  <p:stCondLst>
                                    <p:cond delay="0"/>
                                  </p:stCondLst>
                                  <p:childTnLst>
                                    <p:set>
                                      <p:cBhvr>
                                        <p:cTn id="143" dur="1" fill="hold">
                                          <p:stCondLst>
                                            <p:cond delay="0"/>
                                          </p:stCondLst>
                                        </p:cTn>
                                        <p:tgtEl>
                                          <p:spTgt spid="1029"/>
                                        </p:tgtEl>
                                        <p:attrNameLst>
                                          <p:attrName>style.visibility</p:attrName>
                                        </p:attrNameLst>
                                      </p:cBhvr>
                                      <p:to>
                                        <p:strVal val="visible"/>
                                      </p:to>
                                    </p:set>
                                    <p:animEffect transition="in" filter="fade">
                                      <p:cBhvr>
                                        <p:cTn id="144" dur="500"/>
                                        <p:tgtEl>
                                          <p:spTgt spid="1029"/>
                                        </p:tgtEl>
                                      </p:cBhvr>
                                    </p:animEffect>
                                  </p:childTnLst>
                                </p:cTn>
                              </p:par>
                            </p:childTnLst>
                          </p:cTn>
                        </p:par>
                      </p:childTnLst>
                    </p:cTn>
                  </p:par>
                </p:childTnLst>
              </p:cTn>
              <p:nextCondLst>
                <p:cond evt="onClick" delay="0">
                  <p:tgtEl>
                    <p:spTgt spid="1032"/>
                  </p:tgtEl>
                </p:cond>
              </p:nextCondLst>
            </p:seq>
            <p:seq concurrent="1" nextAc="seek">
              <p:cTn id="145" restart="whenNotActive" fill="hold" evtFilter="cancelBubble" nodeType="interactiveSeq">
                <p:stCondLst>
                  <p:cond evt="onClick" delay="0">
                    <p:tgtEl>
                      <p:spTgt spid="1033"/>
                    </p:tgtEl>
                  </p:cond>
                </p:stCondLst>
                <p:endSync evt="end" delay="0">
                  <p:rtn val="all"/>
                </p:endSync>
                <p:childTnLst>
                  <p:par>
                    <p:cTn id="146" fill="hold">
                      <p:stCondLst>
                        <p:cond delay="0"/>
                      </p:stCondLst>
                      <p:childTnLst>
                        <p:par>
                          <p:cTn id="147" fill="hold">
                            <p:stCondLst>
                              <p:cond delay="0"/>
                            </p:stCondLst>
                            <p:childTnLst>
                              <p:par>
                                <p:cTn id="148" presetID="2" presetClass="exit" presetSubtype="4" fill="hold" nodeType="clickEffect">
                                  <p:stCondLst>
                                    <p:cond delay="0"/>
                                  </p:stCondLst>
                                  <p:childTnLst>
                                    <p:anim calcmode="lin" valueType="num">
                                      <p:cBhvr additive="base">
                                        <p:cTn id="149" dur="1000"/>
                                        <p:tgtEl>
                                          <p:spTgt spid="1033"/>
                                        </p:tgtEl>
                                        <p:attrNameLst>
                                          <p:attrName>ppt_x</p:attrName>
                                        </p:attrNameLst>
                                      </p:cBhvr>
                                      <p:tavLst>
                                        <p:tav tm="0">
                                          <p:val>
                                            <p:strVal val="ppt_x"/>
                                          </p:val>
                                        </p:tav>
                                        <p:tav tm="100000">
                                          <p:val>
                                            <p:strVal val="ppt_x"/>
                                          </p:val>
                                        </p:tav>
                                      </p:tavLst>
                                    </p:anim>
                                    <p:anim calcmode="lin" valueType="num">
                                      <p:cBhvr additive="base">
                                        <p:cTn id="150" dur="1000"/>
                                        <p:tgtEl>
                                          <p:spTgt spid="1033"/>
                                        </p:tgtEl>
                                        <p:attrNameLst>
                                          <p:attrName>ppt_y</p:attrName>
                                        </p:attrNameLst>
                                      </p:cBhvr>
                                      <p:tavLst>
                                        <p:tav tm="0">
                                          <p:val>
                                            <p:strVal val="ppt_y"/>
                                          </p:val>
                                        </p:tav>
                                        <p:tav tm="100000">
                                          <p:val>
                                            <p:strVal val="1+ppt_h/2"/>
                                          </p:val>
                                        </p:tav>
                                      </p:tavLst>
                                    </p:anim>
                                    <p:set>
                                      <p:cBhvr>
                                        <p:cTn id="151" dur="1" fill="hold">
                                          <p:stCondLst>
                                            <p:cond delay="999"/>
                                          </p:stCondLst>
                                        </p:cTn>
                                        <p:tgtEl>
                                          <p:spTgt spid="1033"/>
                                        </p:tgtEl>
                                        <p:attrNameLst>
                                          <p:attrName>style.visibility</p:attrName>
                                        </p:attrNameLst>
                                      </p:cBhvr>
                                      <p:to>
                                        <p:strVal val="hidden"/>
                                      </p:to>
                                    </p:set>
                                  </p:childTnLst>
                                </p:cTn>
                              </p:par>
                              <p:par>
                                <p:cTn id="152" presetID="10" presetClass="entr" presetSubtype="0" fill="hold" nodeType="withEffect">
                                  <p:stCondLst>
                                    <p:cond delay="0"/>
                                  </p:stCondLst>
                                  <p:childTnLst>
                                    <p:set>
                                      <p:cBhvr>
                                        <p:cTn id="153" dur="1" fill="hold">
                                          <p:stCondLst>
                                            <p:cond delay="0"/>
                                          </p:stCondLst>
                                        </p:cTn>
                                        <p:tgtEl>
                                          <p:spTgt spid="1029"/>
                                        </p:tgtEl>
                                        <p:attrNameLst>
                                          <p:attrName>style.visibility</p:attrName>
                                        </p:attrNameLst>
                                      </p:cBhvr>
                                      <p:to>
                                        <p:strVal val="visible"/>
                                      </p:to>
                                    </p:set>
                                    <p:animEffect transition="in" filter="fade">
                                      <p:cBhvr>
                                        <p:cTn id="154" dur="500"/>
                                        <p:tgtEl>
                                          <p:spTgt spid="1029"/>
                                        </p:tgtEl>
                                      </p:cBhvr>
                                    </p:animEffect>
                                  </p:childTnLst>
                                </p:cTn>
                              </p:par>
                            </p:childTnLst>
                          </p:cTn>
                        </p:par>
                      </p:childTnLst>
                    </p:cTn>
                  </p:par>
                </p:childTnLst>
              </p:cTn>
              <p:nextCondLst>
                <p:cond evt="onClick" delay="0">
                  <p:tgtEl>
                    <p:spTgt spid="1033"/>
                  </p:tgtEl>
                </p:cond>
              </p:nextCondLst>
            </p:seq>
            <p:seq concurrent="1" nextAc="seek">
              <p:cTn id="155" restart="whenNotActive" fill="hold" evtFilter="cancelBubble" nodeType="interactiveSeq">
                <p:stCondLst>
                  <p:cond evt="onClick" delay="0">
                    <p:tgtEl>
                      <p:spTgt spid="1034"/>
                    </p:tgtEl>
                  </p:cond>
                </p:stCondLst>
                <p:endSync evt="end" delay="0">
                  <p:rtn val="all"/>
                </p:endSync>
                <p:childTnLst>
                  <p:par>
                    <p:cTn id="156" fill="hold">
                      <p:stCondLst>
                        <p:cond delay="0"/>
                      </p:stCondLst>
                      <p:childTnLst>
                        <p:par>
                          <p:cTn id="157" fill="hold">
                            <p:stCondLst>
                              <p:cond delay="0"/>
                            </p:stCondLst>
                            <p:childTnLst>
                              <p:par>
                                <p:cTn id="158" presetID="2" presetClass="exit" presetSubtype="4" fill="hold" nodeType="clickEffect">
                                  <p:stCondLst>
                                    <p:cond delay="0"/>
                                  </p:stCondLst>
                                  <p:childTnLst>
                                    <p:anim calcmode="lin" valueType="num">
                                      <p:cBhvr additive="base">
                                        <p:cTn id="159" dur="1000"/>
                                        <p:tgtEl>
                                          <p:spTgt spid="1034"/>
                                        </p:tgtEl>
                                        <p:attrNameLst>
                                          <p:attrName>ppt_x</p:attrName>
                                        </p:attrNameLst>
                                      </p:cBhvr>
                                      <p:tavLst>
                                        <p:tav tm="0">
                                          <p:val>
                                            <p:strVal val="ppt_x"/>
                                          </p:val>
                                        </p:tav>
                                        <p:tav tm="100000">
                                          <p:val>
                                            <p:strVal val="ppt_x"/>
                                          </p:val>
                                        </p:tav>
                                      </p:tavLst>
                                    </p:anim>
                                    <p:anim calcmode="lin" valueType="num">
                                      <p:cBhvr additive="base">
                                        <p:cTn id="160" dur="1000"/>
                                        <p:tgtEl>
                                          <p:spTgt spid="1034"/>
                                        </p:tgtEl>
                                        <p:attrNameLst>
                                          <p:attrName>ppt_y</p:attrName>
                                        </p:attrNameLst>
                                      </p:cBhvr>
                                      <p:tavLst>
                                        <p:tav tm="0">
                                          <p:val>
                                            <p:strVal val="ppt_y"/>
                                          </p:val>
                                        </p:tav>
                                        <p:tav tm="100000">
                                          <p:val>
                                            <p:strVal val="1+ppt_h/2"/>
                                          </p:val>
                                        </p:tav>
                                      </p:tavLst>
                                    </p:anim>
                                    <p:set>
                                      <p:cBhvr>
                                        <p:cTn id="161" dur="1" fill="hold">
                                          <p:stCondLst>
                                            <p:cond delay="999"/>
                                          </p:stCondLst>
                                        </p:cTn>
                                        <p:tgtEl>
                                          <p:spTgt spid="1034"/>
                                        </p:tgtEl>
                                        <p:attrNameLst>
                                          <p:attrName>style.visibility</p:attrName>
                                        </p:attrNameLst>
                                      </p:cBhvr>
                                      <p:to>
                                        <p:strVal val="hidden"/>
                                      </p:to>
                                    </p:set>
                                  </p:childTnLst>
                                </p:cTn>
                              </p:par>
                              <p:par>
                                <p:cTn id="162" presetID="10" presetClass="entr" presetSubtype="0" fill="hold" nodeType="withEffect">
                                  <p:stCondLst>
                                    <p:cond delay="0"/>
                                  </p:stCondLst>
                                  <p:childTnLst>
                                    <p:set>
                                      <p:cBhvr>
                                        <p:cTn id="163" dur="1" fill="hold">
                                          <p:stCondLst>
                                            <p:cond delay="0"/>
                                          </p:stCondLst>
                                        </p:cTn>
                                        <p:tgtEl>
                                          <p:spTgt spid="3075"/>
                                        </p:tgtEl>
                                        <p:attrNameLst>
                                          <p:attrName>style.visibility</p:attrName>
                                        </p:attrNameLst>
                                      </p:cBhvr>
                                      <p:to>
                                        <p:strVal val="visible"/>
                                      </p:to>
                                    </p:set>
                                    <p:animEffect transition="in" filter="fade">
                                      <p:cBhvr>
                                        <p:cTn id="164" dur="500"/>
                                        <p:tgtEl>
                                          <p:spTgt spid="3075"/>
                                        </p:tgtEl>
                                      </p:cBhvr>
                                    </p:animEffect>
                                  </p:childTnLst>
                                </p:cTn>
                              </p:par>
                            </p:childTnLst>
                          </p:cTn>
                        </p:par>
                      </p:childTnLst>
                    </p:cTn>
                  </p:par>
                </p:childTnLst>
              </p:cTn>
              <p:nextCondLst>
                <p:cond evt="onClick" delay="0">
                  <p:tgtEl>
                    <p:spTgt spid="1034"/>
                  </p:tgtEl>
                </p:cond>
              </p:nextCondLst>
            </p:seq>
            <p:seq concurrent="1" nextAc="seek">
              <p:cTn id="165" restart="whenNotActive" fill="hold" evtFilter="cancelBubble" nodeType="interactiveSeq">
                <p:stCondLst>
                  <p:cond evt="onClick" delay="0">
                    <p:tgtEl>
                      <p:spTgt spid="1035"/>
                    </p:tgtEl>
                  </p:cond>
                </p:stCondLst>
                <p:endSync evt="end" delay="0">
                  <p:rtn val="all"/>
                </p:endSync>
                <p:childTnLst>
                  <p:par>
                    <p:cTn id="166" fill="hold">
                      <p:stCondLst>
                        <p:cond delay="0"/>
                      </p:stCondLst>
                      <p:childTnLst>
                        <p:par>
                          <p:cTn id="167" fill="hold">
                            <p:stCondLst>
                              <p:cond delay="0"/>
                            </p:stCondLst>
                            <p:childTnLst>
                              <p:par>
                                <p:cTn id="168" presetID="2" presetClass="exit" presetSubtype="4" fill="hold" nodeType="clickEffect">
                                  <p:stCondLst>
                                    <p:cond delay="0"/>
                                  </p:stCondLst>
                                  <p:childTnLst>
                                    <p:anim calcmode="lin" valueType="num">
                                      <p:cBhvr additive="base">
                                        <p:cTn id="169" dur="1000"/>
                                        <p:tgtEl>
                                          <p:spTgt spid="1035"/>
                                        </p:tgtEl>
                                        <p:attrNameLst>
                                          <p:attrName>ppt_x</p:attrName>
                                        </p:attrNameLst>
                                      </p:cBhvr>
                                      <p:tavLst>
                                        <p:tav tm="0">
                                          <p:val>
                                            <p:strVal val="ppt_x"/>
                                          </p:val>
                                        </p:tav>
                                        <p:tav tm="100000">
                                          <p:val>
                                            <p:strVal val="ppt_x"/>
                                          </p:val>
                                        </p:tav>
                                      </p:tavLst>
                                    </p:anim>
                                    <p:anim calcmode="lin" valueType="num">
                                      <p:cBhvr additive="base">
                                        <p:cTn id="170" dur="1000"/>
                                        <p:tgtEl>
                                          <p:spTgt spid="1035"/>
                                        </p:tgtEl>
                                        <p:attrNameLst>
                                          <p:attrName>ppt_y</p:attrName>
                                        </p:attrNameLst>
                                      </p:cBhvr>
                                      <p:tavLst>
                                        <p:tav tm="0">
                                          <p:val>
                                            <p:strVal val="ppt_y"/>
                                          </p:val>
                                        </p:tav>
                                        <p:tav tm="100000">
                                          <p:val>
                                            <p:strVal val="1+ppt_h/2"/>
                                          </p:val>
                                        </p:tav>
                                      </p:tavLst>
                                    </p:anim>
                                    <p:set>
                                      <p:cBhvr>
                                        <p:cTn id="171" dur="1" fill="hold">
                                          <p:stCondLst>
                                            <p:cond delay="999"/>
                                          </p:stCondLst>
                                        </p:cTn>
                                        <p:tgtEl>
                                          <p:spTgt spid="1035"/>
                                        </p:tgtEl>
                                        <p:attrNameLst>
                                          <p:attrName>style.visibility</p:attrName>
                                        </p:attrNameLst>
                                      </p:cBhvr>
                                      <p:to>
                                        <p:strVal val="hidden"/>
                                      </p:to>
                                    </p:set>
                                  </p:childTnLst>
                                </p:cTn>
                              </p:par>
                              <p:par>
                                <p:cTn id="172" presetID="10" presetClass="entr" presetSubtype="0" fill="hold" nodeType="withEffect">
                                  <p:stCondLst>
                                    <p:cond delay="0"/>
                                  </p:stCondLst>
                                  <p:childTnLst>
                                    <p:set>
                                      <p:cBhvr>
                                        <p:cTn id="173" dur="1" fill="hold">
                                          <p:stCondLst>
                                            <p:cond delay="0"/>
                                          </p:stCondLst>
                                        </p:cTn>
                                        <p:tgtEl>
                                          <p:spTgt spid="3078"/>
                                        </p:tgtEl>
                                        <p:attrNameLst>
                                          <p:attrName>style.visibility</p:attrName>
                                        </p:attrNameLst>
                                      </p:cBhvr>
                                      <p:to>
                                        <p:strVal val="visible"/>
                                      </p:to>
                                    </p:set>
                                    <p:animEffect transition="in" filter="fade">
                                      <p:cBhvr>
                                        <p:cTn id="174" dur="500"/>
                                        <p:tgtEl>
                                          <p:spTgt spid="3078"/>
                                        </p:tgtEl>
                                      </p:cBhvr>
                                    </p:animEffect>
                                  </p:childTnLst>
                                </p:cTn>
                              </p:par>
                            </p:childTnLst>
                          </p:cTn>
                        </p:par>
                      </p:childTnLst>
                    </p:cTn>
                  </p:par>
                </p:childTnLst>
              </p:cTn>
              <p:nextCondLst>
                <p:cond evt="onClick" delay="0">
                  <p:tgtEl>
                    <p:spTgt spid="1035"/>
                  </p:tgtEl>
                </p:cond>
              </p:nextCondLst>
            </p:seq>
            <p:seq concurrent="1" nextAc="seek">
              <p:cTn id="175" restart="whenNotActive" fill="hold" evtFilter="cancelBubble" nodeType="interactiveSeq">
                <p:stCondLst>
                  <p:cond evt="onClick" delay="0">
                    <p:tgtEl>
                      <p:spTgt spid="1036"/>
                    </p:tgtEl>
                  </p:cond>
                </p:stCondLst>
                <p:endSync evt="end" delay="0">
                  <p:rtn val="all"/>
                </p:endSync>
                <p:childTnLst>
                  <p:par>
                    <p:cTn id="176" fill="hold">
                      <p:stCondLst>
                        <p:cond delay="0"/>
                      </p:stCondLst>
                      <p:childTnLst>
                        <p:par>
                          <p:cTn id="177" fill="hold">
                            <p:stCondLst>
                              <p:cond delay="0"/>
                            </p:stCondLst>
                            <p:childTnLst>
                              <p:par>
                                <p:cTn id="178" presetID="2" presetClass="exit" presetSubtype="4" fill="hold" nodeType="clickEffect">
                                  <p:stCondLst>
                                    <p:cond delay="0"/>
                                  </p:stCondLst>
                                  <p:childTnLst>
                                    <p:anim calcmode="lin" valueType="num">
                                      <p:cBhvr additive="base">
                                        <p:cTn id="179" dur="1000"/>
                                        <p:tgtEl>
                                          <p:spTgt spid="1036"/>
                                        </p:tgtEl>
                                        <p:attrNameLst>
                                          <p:attrName>ppt_x</p:attrName>
                                        </p:attrNameLst>
                                      </p:cBhvr>
                                      <p:tavLst>
                                        <p:tav tm="0">
                                          <p:val>
                                            <p:strVal val="ppt_x"/>
                                          </p:val>
                                        </p:tav>
                                        <p:tav tm="100000">
                                          <p:val>
                                            <p:strVal val="ppt_x"/>
                                          </p:val>
                                        </p:tav>
                                      </p:tavLst>
                                    </p:anim>
                                    <p:anim calcmode="lin" valueType="num">
                                      <p:cBhvr additive="base">
                                        <p:cTn id="180" dur="1000"/>
                                        <p:tgtEl>
                                          <p:spTgt spid="1036"/>
                                        </p:tgtEl>
                                        <p:attrNameLst>
                                          <p:attrName>ppt_y</p:attrName>
                                        </p:attrNameLst>
                                      </p:cBhvr>
                                      <p:tavLst>
                                        <p:tav tm="0">
                                          <p:val>
                                            <p:strVal val="ppt_y"/>
                                          </p:val>
                                        </p:tav>
                                        <p:tav tm="100000">
                                          <p:val>
                                            <p:strVal val="1+ppt_h/2"/>
                                          </p:val>
                                        </p:tav>
                                      </p:tavLst>
                                    </p:anim>
                                    <p:set>
                                      <p:cBhvr>
                                        <p:cTn id="181" dur="1" fill="hold">
                                          <p:stCondLst>
                                            <p:cond delay="999"/>
                                          </p:stCondLst>
                                        </p:cTn>
                                        <p:tgtEl>
                                          <p:spTgt spid="1036"/>
                                        </p:tgtEl>
                                        <p:attrNameLst>
                                          <p:attrName>style.visibility</p:attrName>
                                        </p:attrNameLst>
                                      </p:cBhvr>
                                      <p:to>
                                        <p:strVal val="hidden"/>
                                      </p:to>
                                    </p:set>
                                  </p:childTnLst>
                                </p:cTn>
                              </p:par>
                              <p:par>
                                <p:cTn id="182" presetID="10" presetClass="entr" presetSubtype="0" fill="hold" nodeType="withEffect">
                                  <p:stCondLst>
                                    <p:cond delay="0"/>
                                  </p:stCondLst>
                                  <p:childTnLst>
                                    <p:set>
                                      <p:cBhvr>
                                        <p:cTn id="183" dur="1" fill="hold">
                                          <p:stCondLst>
                                            <p:cond delay="0"/>
                                          </p:stCondLst>
                                        </p:cTn>
                                        <p:tgtEl>
                                          <p:spTgt spid="1029"/>
                                        </p:tgtEl>
                                        <p:attrNameLst>
                                          <p:attrName>style.visibility</p:attrName>
                                        </p:attrNameLst>
                                      </p:cBhvr>
                                      <p:to>
                                        <p:strVal val="visible"/>
                                      </p:to>
                                    </p:set>
                                    <p:animEffect transition="in" filter="fade">
                                      <p:cBhvr>
                                        <p:cTn id="184" dur="500"/>
                                        <p:tgtEl>
                                          <p:spTgt spid="1029"/>
                                        </p:tgtEl>
                                      </p:cBhvr>
                                    </p:animEffect>
                                  </p:childTnLst>
                                </p:cTn>
                              </p:par>
                            </p:childTnLst>
                          </p:cTn>
                        </p:par>
                      </p:childTnLst>
                    </p:cTn>
                  </p:par>
                </p:childTnLst>
              </p:cTn>
              <p:nextCondLst>
                <p:cond evt="onClick" delay="0">
                  <p:tgtEl>
                    <p:spTgt spid="1036"/>
                  </p:tgtEl>
                </p:cond>
              </p:nextCondLst>
            </p:seq>
            <p:seq concurrent="1" nextAc="seek">
              <p:cTn id="185" restart="whenNotActive" fill="hold" evtFilter="cancelBubble" nodeType="interactiveSeq">
                <p:stCondLst>
                  <p:cond evt="onClick" delay="0">
                    <p:tgtEl>
                      <p:spTgt spid="1037"/>
                    </p:tgtEl>
                  </p:cond>
                </p:stCondLst>
                <p:endSync evt="end" delay="0">
                  <p:rtn val="all"/>
                </p:endSync>
                <p:childTnLst>
                  <p:par>
                    <p:cTn id="186" fill="hold">
                      <p:stCondLst>
                        <p:cond delay="0"/>
                      </p:stCondLst>
                      <p:childTnLst>
                        <p:par>
                          <p:cTn id="187" fill="hold">
                            <p:stCondLst>
                              <p:cond delay="0"/>
                            </p:stCondLst>
                            <p:childTnLst>
                              <p:par>
                                <p:cTn id="188" presetID="2" presetClass="exit" presetSubtype="4" fill="hold" nodeType="clickEffect">
                                  <p:stCondLst>
                                    <p:cond delay="0"/>
                                  </p:stCondLst>
                                  <p:childTnLst>
                                    <p:anim calcmode="lin" valueType="num">
                                      <p:cBhvr additive="base">
                                        <p:cTn id="189" dur="1000"/>
                                        <p:tgtEl>
                                          <p:spTgt spid="1037"/>
                                        </p:tgtEl>
                                        <p:attrNameLst>
                                          <p:attrName>ppt_x</p:attrName>
                                        </p:attrNameLst>
                                      </p:cBhvr>
                                      <p:tavLst>
                                        <p:tav tm="0">
                                          <p:val>
                                            <p:strVal val="ppt_x"/>
                                          </p:val>
                                        </p:tav>
                                        <p:tav tm="100000">
                                          <p:val>
                                            <p:strVal val="ppt_x"/>
                                          </p:val>
                                        </p:tav>
                                      </p:tavLst>
                                    </p:anim>
                                    <p:anim calcmode="lin" valueType="num">
                                      <p:cBhvr additive="base">
                                        <p:cTn id="190" dur="1000"/>
                                        <p:tgtEl>
                                          <p:spTgt spid="1037"/>
                                        </p:tgtEl>
                                        <p:attrNameLst>
                                          <p:attrName>ppt_y</p:attrName>
                                        </p:attrNameLst>
                                      </p:cBhvr>
                                      <p:tavLst>
                                        <p:tav tm="0">
                                          <p:val>
                                            <p:strVal val="ppt_y"/>
                                          </p:val>
                                        </p:tav>
                                        <p:tav tm="100000">
                                          <p:val>
                                            <p:strVal val="1+ppt_h/2"/>
                                          </p:val>
                                        </p:tav>
                                      </p:tavLst>
                                    </p:anim>
                                    <p:set>
                                      <p:cBhvr>
                                        <p:cTn id="191" dur="1" fill="hold">
                                          <p:stCondLst>
                                            <p:cond delay="999"/>
                                          </p:stCondLst>
                                        </p:cTn>
                                        <p:tgtEl>
                                          <p:spTgt spid="1037"/>
                                        </p:tgtEl>
                                        <p:attrNameLst>
                                          <p:attrName>style.visibility</p:attrName>
                                        </p:attrNameLst>
                                      </p:cBhvr>
                                      <p:to>
                                        <p:strVal val="hidden"/>
                                      </p:to>
                                    </p:set>
                                  </p:childTnLst>
                                </p:cTn>
                              </p:par>
                              <p:par>
                                <p:cTn id="192" presetID="10" presetClass="entr" presetSubtype="0" fill="hold" nodeType="withEffect">
                                  <p:stCondLst>
                                    <p:cond delay="0"/>
                                  </p:stCondLst>
                                  <p:childTnLst>
                                    <p:set>
                                      <p:cBhvr>
                                        <p:cTn id="193" dur="1" fill="hold">
                                          <p:stCondLst>
                                            <p:cond delay="0"/>
                                          </p:stCondLst>
                                        </p:cTn>
                                        <p:tgtEl>
                                          <p:spTgt spid="1029"/>
                                        </p:tgtEl>
                                        <p:attrNameLst>
                                          <p:attrName>style.visibility</p:attrName>
                                        </p:attrNameLst>
                                      </p:cBhvr>
                                      <p:to>
                                        <p:strVal val="visible"/>
                                      </p:to>
                                    </p:set>
                                    <p:animEffect transition="in" filter="fade">
                                      <p:cBhvr>
                                        <p:cTn id="194" dur="500"/>
                                        <p:tgtEl>
                                          <p:spTgt spid="1029"/>
                                        </p:tgtEl>
                                      </p:cBhvr>
                                    </p:animEffect>
                                  </p:childTnLst>
                                </p:cTn>
                              </p:par>
                            </p:childTnLst>
                          </p:cTn>
                        </p:par>
                      </p:childTnLst>
                    </p:cTn>
                  </p:par>
                </p:childTnLst>
              </p:cTn>
              <p:nextCondLst>
                <p:cond evt="onClick" delay="0">
                  <p:tgtEl>
                    <p:spTgt spid="1037"/>
                  </p:tgtEl>
                </p:cond>
              </p:nextCondLst>
            </p:seq>
            <p:seq concurrent="1" nextAc="seek">
              <p:cTn id="195" restart="whenNotActive" fill="hold" evtFilter="cancelBubble" nodeType="interactiveSeq">
                <p:stCondLst>
                  <p:cond evt="onClick" delay="0">
                    <p:tgtEl>
                      <p:spTgt spid="1038"/>
                    </p:tgtEl>
                  </p:cond>
                </p:stCondLst>
                <p:endSync evt="end" delay="0">
                  <p:rtn val="all"/>
                </p:endSync>
                <p:childTnLst>
                  <p:par>
                    <p:cTn id="196" fill="hold">
                      <p:stCondLst>
                        <p:cond delay="0"/>
                      </p:stCondLst>
                      <p:childTnLst>
                        <p:par>
                          <p:cTn id="197" fill="hold">
                            <p:stCondLst>
                              <p:cond delay="0"/>
                            </p:stCondLst>
                            <p:childTnLst>
                              <p:par>
                                <p:cTn id="198" presetID="2" presetClass="exit" presetSubtype="4" fill="hold" nodeType="clickEffect">
                                  <p:stCondLst>
                                    <p:cond delay="0"/>
                                  </p:stCondLst>
                                  <p:childTnLst>
                                    <p:anim calcmode="lin" valueType="num">
                                      <p:cBhvr additive="base">
                                        <p:cTn id="199" dur="1000"/>
                                        <p:tgtEl>
                                          <p:spTgt spid="1038"/>
                                        </p:tgtEl>
                                        <p:attrNameLst>
                                          <p:attrName>ppt_x</p:attrName>
                                        </p:attrNameLst>
                                      </p:cBhvr>
                                      <p:tavLst>
                                        <p:tav tm="0">
                                          <p:val>
                                            <p:strVal val="ppt_x"/>
                                          </p:val>
                                        </p:tav>
                                        <p:tav tm="100000">
                                          <p:val>
                                            <p:strVal val="ppt_x"/>
                                          </p:val>
                                        </p:tav>
                                      </p:tavLst>
                                    </p:anim>
                                    <p:anim calcmode="lin" valueType="num">
                                      <p:cBhvr additive="base">
                                        <p:cTn id="200" dur="1000"/>
                                        <p:tgtEl>
                                          <p:spTgt spid="1038"/>
                                        </p:tgtEl>
                                        <p:attrNameLst>
                                          <p:attrName>ppt_y</p:attrName>
                                        </p:attrNameLst>
                                      </p:cBhvr>
                                      <p:tavLst>
                                        <p:tav tm="0">
                                          <p:val>
                                            <p:strVal val="ppt_y"/>
                                          </p:val>
                                        </p:tav>
                                        <p:tav tm="100000">
                                          <p:val>
                                            <p:strVal val="1+ppt_h/2"/>
                                          </p:val>
                                        </p:tav>
                                      </p:tavLst>
                                    </p:anim>
                                    <p:set>
                                      <p:cBhvr>
                                        <p:cTn id="201" dur="1" fill="hold">
                                          <p:stCondLst>
                                            <p:cond delay="999"/>
                                          </p:stCondLst>
                                        </p:cTn>
                                        <p:tgtEl>
                                          <p:spTgt spid="1038"/>
                                        </p:tgtEl>
                                        <p:attrNameLst>
                                          <p:attrName>style.visibility</p:attrName>
                                        </p:attrNameLst>
                                      </p:cBhvr>
                                      <p:to>
                                        <p:strVal val="hidden"/>
                                      </p:to>
                                    </p:set>
                                  </p:childTnLst>
                                </p:cTn>
                              </p:par>
                              <p:par>
                                <p:cTn id="202" presetID="10" presetClass="entr" presetSubtype="0" fill="hold" nodeType="withEffect">
                                  <p:stCondLst>
                                    <p:cond delay="0"/>
                                  </p:stCondLst>
                                  <p:childTnLst>
                                    <p:set>
                                      <p:cBhvr>
                                        <p:cTn id="203" dur="1" fill="hold">
                                          <p:stCondLst>
                                            <p:cond delay="0"/>
                                          </p:stCondLst>
                                        </p:cTn>
                                        <p:tgtEl>
                                          <p:spTgt spid="1029"/>
                                        </p:tgtEl>
                                        <p:attrNameLst>
                                          <p:attrName>style.visibility</p:attrName>
                                        </p:attrNameLst>
                                      </p:cBhvr>
                                      <p:to>
                                        <p:strVal val="visible"/>
                                      </p:to>
                                    </p:set>
                                    <p:animEffect transition="in" filter="fade">
                                      <p:cBhvr>
                                        <p:cTn id="204" dur="500"/>
                                        <p:tgtEl>
                                          <p:spTgt spid="1029"/>
                                        </p:tgtEl>
                                      </p:cBhvr>
                                    </p:animEffect>
                                  </p:childTnLst>
                                </p:cTn>
                              </p:par>
                            </p:childTnLst>
                          </p:cTn>
                        </p:par>
                      </p:childTnLst>
                    </p:cTn>
                  </p:par>
                </p:childTnLst>
              </p:cTn>
              <p:nextCondLst>
                <p:cond evt="onClick" delay="0">
                  <p:tgtEl>
                    <p:spTgt spid="1038"/>
                  </p:tgtEl>
                </p:cond>
              </p:nextCondLst>
            </p:seq>
            <p:seq concurrent="1" nextAc="seek">
              <p:cTn id="205" restart="whenNotActive" fill="hold" evtFilter="cancelBubble" nodeType="interactiveSeq">
                <p:stCondLst>
                  <p:cond evt="onClick" delay="0">
                    <p:tgtEl>
                      <p:spTgt spid="1039"/>
                    </p:tgtEl>
                  </p:cond>
                </p:stCondLst>
                <p:endSync evt="end" delay="0">
                  <p:rtn val="all"/>
                </p:endSync>
                <p:childTnLst>
                  <p:par>
                    <p:cTn id="206" fill="hold">
                      <p:stCondLst>
                        <p:cond delay="0"/>
                      </p:stCondLst>
                      <p:childTnLst>
                        <p:par>
                          <p:cTn id="207" fill="hold">
                            <p:stCondLst>
                              <p:cond delay="0"/>
                            </p:stCondLst>
                            <p:childTnLst>
                              <p:par>
                                <p:cTn id="208" presetID="2" presetClass="exit" presetSubtype="4" fill="hold" nodeType="clickEffect">
                                  <p:stCondLst>
                                    <p:cond delay="0"/>
                                  </p:stCondLst>
                                  <p:childTnLst>
                                    <p:anim calcmode="lin" valueType="num">
                                      <p:cBhvr additive="base">
                                        <p:cTn id="209" dur="1000"/>
                                        <p:tgtEl>
                                          <p:spTgt spid="1039"/>
                                        </p:tgtEl>
                                        <p:attrNameLst>
                                          <p:attrName>ppt_x</p:attrName>
                                        </p:attrNameLst>
                                      </p:cBhvr>
                                      <p:tavLst>
                                        <p:tav tm="0">
                                          <p:val>
                                            <p:strVal val="ppt_x"/>
                                          </p:val>
                                        </p:tav>
                                        <p:tav tm="100000">
                                          <p:val>
                                            <p:strVal val="ppt_x"/>
                                          </p:val>
                                        </p:tav>
                                      </p:tavLst>
                                    </p:anim>
                                    <p:anim calcmode="lin" valueType="num">
                                      <p:cBhvr additive="base">
                                        <p:cTn id="210" dur="1000"/>
                                        <p:tgtEl>
                                          <p:spTgt spid="1039"/>
                                        </p:tgtEl>
                                        <p:attrNameLst>
                                          <p:attrName>ppt_y</p:attrName>
                                        </p:attrNameLst>
                                      </p:cBhvr>
                                      <p:tavLst>
                                        <p:tav tm="0">
                                          <p:val>
                                            <p:strVal val="ppt_y"/>
                                          </p:val>
                                        </p:tav>
                                        <p:tav tm="100000">
                                          <p:val>
                                            <p:strVal val="1+ppt_h/2"/>
                                          </p:val>
                                        </p:tav>
                                      </p:tavLst>
                                    </p:anim>
                                    <p:set>
                                      <p:cBhvr>
                                        <p:cTn id="211" dur="1" fill="hold">
                                          <p:stCondLst>
                                            <p:cond delay="999"/>
                                          </p:stCondLst>
                                        </p:cTn>
                                        <p:tgtEl>
                                          <p:spTgt spid="1039"/>
                                        </p:tgtEl>
                                        <p:attrNameLst>
                                          <p:attrName>style.visibility</p:attrName>
                                        </p:attrNameLst>
                                      </p:cBhvr>
                                      <p:to>
                                        <p:strVal val="hidden"/>
                                      </p:to>
                                    </p:set>
                                  </p:childTnLst>
                                </p:cTn>
                              </p:par>
                              <p:par>
                                <p:cTn id="212" presetID="10" presetClass="entr" presetSubtype="0" fill="hold" nodeType="withEffect">
                                  <p:stCondLst>
                                    <p:cond delay="0"/>
                                  </p:stCondLst>
                                  <p:childTnLst>
                                    <p:set>
                                      <p:cBhvr>
                                        <p:cTn id="213" dur="1" fill="hold">
                                          <p:stCondLst>
                                            <p:cond delay="0"/>
                                          </p:stCondLst>
                                        </p:cTn>
                                        <p:tgtEl>
                                          <p:spTgt spid="3082"/>
                                        </p:tgtEl>
                                        <p:attrNameLst>
                                          <p:attrName>style.visibility</p:attrName>
                                        </p:attrNameLst>
                                      </p:cBhvr>
                                      <p:to>
                                        <p:strVal val="visible"/>
                                      </p:to>
                                    </p:set>
                                    <p:animEffect transition="in" filter="fade">
                                      <p:cBhvr>
                                        <p:cTn id="214" dur="500"/>
                                        <p:tgtEl>
                                          <p:spTgt spid="3082"/>
                                        </p:tgtEl>
                                      </p:cBhvr>
                                    </p:animEffect>
                                  </p:childTnLst>
                                </p:cTn>
                              </p:par>
                            </p:childTnLst>
                          </p:cTn>
                        </p:par>
                      </p:childTnLst>
                    </p:cTn>
                  </p:par>
                </p:childTnLst>
              </p:cTn>
              <p:nextCondLst>
                <p:cond evt="onClick" delay="0">
                  <p:tgtEl>
                    <p:spTgt spid="1039"/>
                  </p:tgtEl>
                </p:cond>
              </p:nextCondLst>
            </p:seq>
            <p:seq concurrent="1" nextAc="seek">
              <p:cTn id="215" restart="whenNotActive" fill="hold" evtFilter="cancelBubble" nodeType="interactiveSeq">
                <p:stCondLst>
                  <p:cond evt="onClick" delay="0">
                    <p:tgtEl>
                      <p:spTgt spid="1040"/>
                    </p:tgtEl>
                  </p:cond>
                </p:stCondLst>
                <p:endSync evt="end" delay="0">
                  <p:rtn val="all"/>
                </p:endSync>
                <p:childTnLst>
                  <p:par>
                    <p:cTn id="216" fill="hold">
                      <p:stCondLst>
                        <p:cond delay="0"/>
                      </p:stCondLst>
                      <p:childTnLst>
                        <p:par>
                          <p:cTn id="217" fill="hold">
                            <p:stCondLst>
                              <p:cond delay="0"/>
                            </p:stCondLst>
                            <p:childTnLst>
                              <p:par>
                                <p:cTn id="218" presetID="2" presetClass="exit" presetSubtype="4" fill="hold" nodeType="clickEffect">
                                  <p:stCondLst>
                                    <p:cond delay="0"/>
                                  </p:stCondLst>
                                  <p:childTnLst>
                                    <p:anim calcmode="lin" valueType="num">
                                      <p:cBhvr additive="base">
                                        <p:cTn id="219" dur="1000"/>
                                        <p:tgtEl>
                                          <p:spTgt spid="1040"/>
                                        </p:tgtEl>
                                        <p:attrNameLst>
                                          <p:attrName>ppt_x</p:attrName>
                                        </p:attrNameLst>
                                      </p:cBhvr>
                                      <p:tavLst>
                                        <p:tav tm="0">
                                          <p:val>
                                            <p:strVal val="ppt_x"/>
                                          </p:val>
                                        </p:tav>
                                        <p:tav tm="100000">
                                          <p:val>
                                            <p:strVal val="ppt_x"/>
                                          </p:val>
                                        </p:tav>
                                      </p:tavLst>
                                    </p:anim>
                                    <p:anim calcmode="lin" valueType="num">
                                      <p:cBhvr additive="base">
                                        <p:cTn id="220" dur="1000"/>
                                        <p:tgtEl>
                                          <p:spTgt spid="1040"/>
                                        </p:tgtEl>
                                        <p:attrNameLst>
                                          <p:attrName>ppt_y</p:attrName>
                                        </p:attrNameLst>
                                      </p:cBhvr>
                                      <p:tavLst>
                                        <p:tav tm="0">
                                          <p:val>
                                            <p:strVal val="ppt_y"/>
                                          </p:val>
                                        </p:tav>
                                        <p:tav tm="100000">
                                          <p:val>
                                            <p:strVal val="1+ppt_h/2"/>
                                          </p:val>
                                        </p:tav>
                                      </p:tavLst>
                                    </p:anim>
                                    <p:set>
                                      <p:cBhvr>
                                        <p:cTn id="221" dur="1" fill="hold">
                                          <p:stCondLst>
                                            <p:cond delay="999"/>
                                          </p:stCondLst>
                                        </p:cTn>
                                        <p:tgtEl>
                                          <p:spTgt spid="1040"/>
                                        </p:tgtEl>
                                        <p:attrNameLst>
                                          <p:attrName>style.visibility</p:attrName>
                                        </p:attrNameLst>
                                      </p:cBhvr>
                                      <p:to>
                                        <p:strVal val="hidden"/>
                                      </p:to>
                                    </p:set>
                                  </p:childTnLst>
                                </p:cTn>
                              </p:par>
                              <p:par>
                                <p:cTn id="222" presetID="10" presetClass="entr" presetSubtype="0" fill="hold" nodeType="withEffect">
                                  <p:stCondLst>
                                    <p:cond delay="0"/>
                                  </p:stCondLst>
                                  <p:childTnLst>
                                    <p:set>
                                      <p:cBhvr>
                                        <p:cTn id="223" dur="1" fill="hold">
                                          <p:stCondLst>
                                            <p:cond delay="0"/>
                                          </p:stCondLst>
                                        </p:cTn>
                                        <p:tgtEl>
                                          <p:spTgt spid="1029"/>
                                        </p:tgtEl>
                                        <p:attrNameLst>
                                          <p:attrName>style.visibility</p:attrName>
                                        </p:attrNameLst>
                                      </p:cBhvr>
                                      <p:to>
                                        <p:strVal val="visible"/>
                                      </p:to>
                                    </p:set>
                                    <p:animEffect transition="in" filter="fade">
                                      <p:cBhvr>
                                        <p:cTn id="224" dur="500"/>
                                        <p:tgtEl>
                                          <p:spTgt spid="1029"/>
                                        </p:tgtEl>
                                      </p:cBhvr>
                                    </p:animEffect>
                                  </p:childTnLst>
                                </p:cTn>
                              </p:par>
                            </p:childTnLst>
                          </p:cTn>
                        </p:par>
                      </p:childTnLst>
                    </p:cTn>
                  </p:par>
                </p:childTnLst>
              </p:cTn>
              <p:nextCondLst>
                <p:cond evt="onClick" delay="0">
                  <p:tgtEl>
                    <p:spTgt spid="1040"/>
                  </p:tgtEl>
                </p:cond>
              </p:nextCondLst>
            </p:seq>
            <p:seq concurrent="1" nextAc="seek">
              <p:cTn id="225" restart="whenNotActive" fill="hold" evtFilter="cancelBubble" nodeType="interactiveSeq">
                <p:stCondLst>
                  <p:cond evt="onClick" delay="0">
                    <p:tgtEl>
                      <p:spTgt spid="1041"/>
                    </p:tgtEl>
                  </p:cond>
                </p:stCondLst>
                <p:endSync evt="end" delay="0">
                  <p:rtn val="all"/>
                </p:endSync>
                <p:childTnLst>
                  <p:par>
                    <p:cTn id="226" fill="hold">
                      <p:stCondLst>
                        <p:cond delay="0"/>
                      </p:stCondLst>
                      <p:childTnLst>
                        <p:par>
                          <p:cTn id="227" fill="hold">
                            <p:stCondLst>
                              <p:cond delay="0"/>
                            </p:stCondLst>
                            <p:childTnLst>
                              <p:par>
                                <p:cTn id="228" presetID="2" presetClass="exit" presetSubtype="4" fill="hold" nodeType="clickEffect">
                                  <p:stCondLst>
                                    <p:cond delay="0"/>
                                  </p:stCondLst>
                                  <p:childTnLst>
                                    <p:anim calcmode="lin" valueType="num">
                                      <p:cBhvr additive="base">
                                        <p:cTn id="229" dur="1000"/>
                                        <p:tgtEl>
                                          <p:spTgt spid="1041"/>
                                        </p:tgtEl>
                                        <p:attrNameLst>
                                          <p:attrName>ppt_x</p:attrName>
                                        </p:attrNameLst>
                                      </p:cBhvr>
                                      <p:tavLst>
                                        <p:tav tm="0">
                                          <p:val>
                                            <p:strVal val="ppt_x"/>
                                          </p:val>
                                        </p:tav>
                                        <p:tav tm="100000">
                                          <p:val>
                                            <p:strVal val="ppt_x"/>
                                          </p:val>
                                        </p:tav>
                                      </p:tavLst>
                                    </p:anim>
                                    <p:anim calcmode="lin" valueType="num">
                                      <p:cBhvr additive="base">
                                        <p:cTn id="230" dur="1000"/>
                                        <p:tgtEl>
                                          <p:spTgt spid="1041"/>
                                        </p:tgtEl>
                                        <p:attrNameLst>
                                          <p:attrName>ppt_y</p:attrName>
                                        </p:attrNameLst>
                                      </p:cBhvr>
                                      <p:tavLst>
                                        <p:tav tm="0">
                                          <p:val>
                                            <p:strVal val="ppt_y"/>
                                          </p:val>
                                        </p:tav>
                                        <p:tav tm="100000">
                                          <p:val>
                                            <p:strVal val="1+ppt_h/2"/>
                                          </p:val>
                                        </p:tav>
                                      </p:tavLst>
                                    </p:anim>
                                    <p:set>
                                      <p:cBhvr>
                                        <p:cTn id="231" dur="1" fill="hold">
                                          <p:stCondLst>
                                            <p:cond delay="999"/>
                                          </p:stCondLst>
                                        </p:cTn>
                                        <p:tgtEl>
                                          <p:spTgt spid="1041"/>
                                        </p:tgtEl>
                                        <p:attrNameLst>
                                          <p:attrName>style.visibility</p:attrName>
                                        </p:attrNameLst>
                                      </p:cBhvr>
                                      <p:to>
                                        <p:strVal val="hidden"/>
                                      </p:to>
                                    </p:set>
                                  </p:childTnLst>
                                </p:cTn>
                              </p:par>
                              <p:par>
                                <p:cTn id="232" presetID="10" presetClass="entr" presetSubtype="0" fill="hold" nodeType="withEffect">
                                  <p:stCondLst>
                                    <p:cond delay="0"/>
                                  </p:stCondLst>
                                  <p:childTnLst>
                                    <p:set>
                                      <p:cBhvr>
                                        <p:cTn id="233" dur="1" fill="hold">
                                          <p:stCondLst>
                                            <p:cond delay="0"/>
                                          </p:stCondLst>
                                        </p:cTn>
                                        <p:tgtEl>
                                          <p:spTgt spid="1029"/>
                                        </p:tgtEl>
                                        <p:attrNameLst>
                                          <p:attrName>style.visibility</p:attrName>
                                        </p:attrNameLst>
                                      </p:cBhvr>
                                      <p:to>
                                        <p:strVal val="visible"/>
                                      </p:to>
                                    </p:set>
                                    <p:animEffect transition="in" filter="fade">
                                      <p:cBhvr>
                                        <p:cTn id="234" dur="500"/>
                                        <p:tgtEl>
                                          <p:spTgt spid="1029"/>
                                        </p:tgtEl>
                                      </p:cBhvr>
                                    </p:animEffect>
                                  </p:childTnLst>
                                </p:cTn>
                              </p:par>
                            </p:childTnLst>
                          </p:cTn>
                        </p:par>
                      </p:childTnLst>
                    </p:cTn>
                  </p:par>
                </p:childTnLst>
              </p:cTn>
              <p:nextCondLst>
                <p:cond evt="onClick" delay="0">
                  <p:tgtEl>
                    <p:spTgt spid="1041"/>
                  </p:tgtEl>
                </p:cond>
              </p:nextCondLst>
            </p:seq>
            <p:seq concurrent="1" nextAc="seek">
              <p:cTn id="235" restart="whenNotActive" fill="hold" evtFilter="cancelBubble" nodeType="interactiveSeq">
                <p:stCondLst>
                  <p:cond evt="onClick" delay="0">
                    <p:tgtEl>
                      <p:spTgt spid="1042"/>
                    </p:tgtEl>
                  </p:cond>
                </p:stCondLst>
                <p:endSync evt="end" delay="0">
                  <p:rtn val="all"/>
                </p:endSync>
                <p:childTnLst>
                  <p:par>
                    <p:cTn id="236" fill="hold">
                      <p:stCondLst>
                        <p:cond delay="0"/>
                      </p:stCondLst>
                      <p:childTnLst>
                        <p:par>
                          <p:cTn id="237" fill="hold">
                            <p:stCondLst>
                              <p:cond delay="0"/>
                            </p:stCondLst>
                            <p:childTnLst>
                              <p:par>
                                <p:cTn id="238" presetID="2" presetClass="exit" presetSubtype="4" fill="hold" nodeType="clickEffect">
                                  <p:stCondLst>
                                    <p:cond delay="0"/>
                                  </p:stCondLst>
                                  <p:childTnLst>
                                    <p:anim calcmode="lin" valueType="num">
                                      <p:cBhvr additive="base">
                                        <p:cTn id="239" dur="1000"/>
                                        <p:tgtEl>
                                          <p:spTgt spid="1042"/>
                                        </p:tgtEl>
                                        <p:attrNameLst>
                                          <p:attrName>ppt_x</p:attrName>
                                        </p:attrNameLst>
                                      </p:cBhvr>
                                      <p:tavLst>
                                        <p:tav tm="0">
                                          <p:val>
                                            <p:strVal val="ppt_x"/>
                                          </p:val>
                                        </p:tav>
                                        <p:tav tm="100000">
                                          <p:val>
                                            <p:strVal val="ppt_x"/>
                                          </p:val>
                                        </p:tav>
                                      </p:tavLst>
                                    </p:anim>
                                    <p:anim calcmode="lin" valueType="num">
                                      <p:cBhvr additive="base">
                                        <p:cTn id="240" dur="1000"/>
                                        <p:tgtEl>
                                          <p:spTgt spid="1042"/>
                                        </p:tgtEl>
                                        <p:attrNameLst>
                                          <p:attrName>ppt_y</p:attrName>
                                        </p:attrNameLst>
                                      </p:cBhvr>
                                      <p:tavLst>
                                        <p:tav tm="0">
                                          <p:val>
                                            <p:strVal val="ppt_y"/>
                                          </p:val>
                                        </p:tav>
                                        <p:tav tm="100000">
                                          <p:val>
                                            <p:strVal val="1+ppt_h/2"/>
                                          </p:val>
                                        </p:tav>
                                      </p:tavLst>
                                    </p:anim>
                                    <p:set>
                                      <p:cBhvr>
                                        <p:cTn id="241" dur="1" fill="hold">
                                          <p:stCondLst>
                                            <p:cond delay="999"/>
                                          </p:stCondLst>
                                        </p:cTn>
                                        <p:tgtEl>
                                          <p:spTgt spid="1042"/>
                                        </p:tgtEl>
                                        <p:attrNameLst>
                                          <p:attrName>style.visibility</p:attrName>
                                        </p:attrNameLst>
                                      </p:cBhvr>
                                      <p:to>
                                        <p:strVal val="hidden"/>
                                      </p:to>
                                    </p:set>
                                  </p:childTnLst>
                                </p:cTn>
                              </p:par>
                              <p:par>
                                <p:cTn id="242" presetID="10" presetClass="entr" presetSubtype="0" fill="hold" nodeType="withEffect">
                                  <p:stCondLst>
                                    <p:cond delay="0"/>
                                  </p:stCondLst>
                                  <p:childTnLst>
                                    <p:set>
                                      <p:cBhvr>
                                        <p:cTn id="243" dur="1" fill="hold">
                                          <p:stCondLst>
                                            <p:cond delay="0"/>
                                          </p:stCondLst>
                                        </p:cTn>
                                        <p:tgtEl>
                                          <p:spTgt spid="1029"/>
                                        </p:tgtEl>
                                        <p:attrNameLst>
                                          <p:attrName>style.visibility</p:attrName>
                                        </p:attrNameLst>
                                      </p:cBhvr>
                                      <p:to>
                                        <p:strVal val="visible"/>
                                      </p:to>
                                    </p:set>
                                    <p:animEffect transition="in" filter="fade">
                                      <p:cBhvr>
                                        <p:cTn id="244" dur="500"/>
                                        <p:tgtEl>
                                          <p:spTgt spid="1029"/>
                                        </p:tgtEl>
                                      </p:cBhvr>
                                    </p:animEffect>
                                  </p:childTnLst>
                                </p:cTn>
                              </p:par>
                            </p:childTnLst>
                          </p:cTn>
                        </p:par>
                      </p:childTnLst>
                    </p:cTn>
                  </p:par>
                </p:childTnLst>
              </p:cTn>
              <p:nextCondLst>
                <p:cond evt="onClick" delay="0">
                  <p:tgtEl>
                    <p:spTgt spid="1042"/>
                  </p:tgtEl>
                </p:cond>
              </p:nextCondLst>
            </p:seq>
            <p:seq concurrent="1" nextAc="seek">
              <p:cTn id="245" restart="whenNotActive" fill="hold" evtFilter="cancelBubble" nodeType="interactiveSeq">
                <p:stCondLst>
                  <p:cond evt="onClick" delay="0">
                    <p:tgtEl>
                      <p:spTgt spid="1043"/>
                    </p:tgtEl>
                  </p:cond>
                </p:stCondLst>
                <p:endSync evt="end" delay="0">
                  <p:rtn val="all"/>
                </p:endSync>
                <p:childTnLst>
                  <p:par>
                    <p:cTn id="246" fill="hold">
                      <p:stCondLst>
                        <p:cond delay="0"/>
                      </p:stCondLst>
                      <p:childTnLst>
                        <p:par>
                          <p:cTn id="247" fill="hold">
                            <p:stCondLst>
                              <p:cond delay="0"/>
                            </p:stCondLst>
                            <p:childTnLst>
                              <p:par>
                                <p:cTn id="248" presetID="2" presetClass="exit" presetSubtype="4" fill="hold" nodeType="clickEffect">
                                  <p:stCondLst>
                                    <p:cond delay="0"/>
                                  </p:stCondLst>
                                  <p:childTnLst>
                                    <p:anim calcmode="lin" valueType="num">
                                      <p:cBhvr additive="base">
                                        <p:cTn id="249" dur="1000"/>
                                        <p:tgtEl>
                                          <p:spTgt spid="1043"/>
                                        </p:tgtEl>
                                        <p:attrNameLst>
                                          <p:attrName>ppt_x</p:attrName>
                                        </p:attrNameLst>
                                      </p:cBhvr>
                                      <p:tavLst>
                                        <p:tav tm="0">
                                          <p:val>
                                            <p:strVal val="ppt_x"/>
                                          </p:val>
                                        </p:tav>
                                        <p:tav tm="100000">
                                          <p:val>
                                            <p:strVal val="ppt_x"/>
                                          </p:val>
                                        </p:tav>
                                      </p:tavLst>
                                    </p:anim>
                                    <p:anim calcmode="lin" valueType="num">
                                      <p:cBhvr additive="base">
                                        <p:cTn id="250" dur="1000"/>
                                        <p:tgtEl>
                                          <p:spTgt spid="1043"/>
                                        </p:tgtEl>
                                        <p:attrNameLst>
                                          <p:attrName>ppt_y</p:attrName>
                                        </p:attrNameLst>
                                      </p:cBhvr>
                                      <p:tavLst>
                                        <p:tav tm="0">
                                          <p:val>
                                            <p:strVal val="ppt_y"/>
                                          </p:val>
                                        </p:tav>
                                        <p:tav tm="100000">
                                          <p:val>
                                            <p:strVal val="1+ppt_h/2"/>
                                          </p:val>
                                        </p:tav>
                                      </p:tavLst>
                                    </p:anim>
                                    <p:set>
                                      <p:cBhvr>
                                        <p:cTn id="251" dur="1" fill="hold">
                                          <p:stCondLst>
                                            <p:cond delay="999"/>
                                          </p:stCondLst>
                                        </p:cTn>
                                        <p:tgtEl>
                                          <p:spTgt spid="1043"/>
                                        </p:tgtEl>
                                        <p:attrNameLst>
                                          <p:attrName>style.visibility</p:attrName>
                                        </p:attrNameLst>
                                      </p:cBhvr>
                                      <p:to>
                                        <p:strVal val="hidden"/>
                                      </p:to>
                                    </p:set>
                                  </p:childTnLst>
                                </p:cTn>
                              </p:par>
                              <p:par>
                                <p:cTn id="252" presetID="10" presetClass="entr" presetSubtype="0" fill="hold" nodeType="withEffect">
                                  <p:stCondLst>
                                    <p:cond delay="0"/>
                                  </p:stCondLst>
                                  <p:childTnLst>
                                    <p:set>
                                      <p:cBhvr>
                                        <p:cTn id="253" dur="1" fill="hold">
                                          <p:stCondLst>
                                            <p:cond delay="0"/>
                                          </p:stCondLst>
                                        </p:cTn>
                                        <p:tgtEl>
                                          <p:spTgt spid="1029"/>
                                        </p:tgtEl>
                                        <p:attrNameLst>
                                          <p:attrName>style.visibility</p:attrName>
                                        </p:attrNameLst>
                                      </p:cBhvr>
                                      <p:to>
                                        <p:strVal val="visible"/>
                                      </p:to>
                                    </p:set>
                                    <p:animEffect transition="in" filter="fade">
                                      <p:cBhvr>
                                        <p:cTn id="254" dur="500"/>
                                        <p:tgtEl>
                                          <p:spTgt spid="1029"/>
                                        </p:tgtEl>
                                      </p:cBhvr>
                                    </p:animEffect>
                                  </p:childTnLst>
                                </p:cTn>
                              </p:par>
                            </p:childTnLst>
                          </p:cTn>
                        </p:par>
                      </p:childTnLst>
                    </p:cTn>
                  </p:par>
                </p:childTnLst>
              </p:cTn>
              <p:nextCondLst>
                <p:cond evt="onClick" delay="0">
                  <p:tgtEl>
                    <p:spTgt spid="1043"/>
                  </p:tgtEl>
                </p:cond>
              </p:nextCondLst>
            </p:seq>
            <p:seq concurrent="1" nextAc="seek">
              <p:cTn id="255" restart="whenNotActive" fill="hold" evtFilter="cancelBubble" nodeType="interactiveSeq">
                <p:stCondLst>
                  <p:cond evt="onClick" delay="0">
                    <p:tgtEl>
                      <p:spTgt spid="1044"/>
                    </p:tgtEl>
                  </p:cond>
                </p:stCondLst>
                <p:endSync evt="end" delay="0">
                  <p:rtn val="all"/>
                </p:endSync>
                <p:childTnLst>
                  <p:par>
                    <p:cTn id="256" fill="hold">
                      <p:stCondLst>
                        <p:cond delay="0"/>
                      </p:stCondLst>
                      <p:childTnLst>
                        <p:par>
                          <p:cTn id="257" fill="hold">
                            <p:stCondLst>
                              <p:cond delay="0"/>
                            </p:stCondLst>
                            <p:childTnLst>
                              <p:par>
                                <p:cTn id="258" presetID="2" presetClass="exit" presetSubtype="4" fill="hold" nodeType="clickEffect">
                                  <p:stCondLst>
                                    <p:cond delay="0"/>
                                  </p:stCondLst>
                                  <p:childTnLst>
                                    <p:anim calcmode="lin" valueType="num">
                                      <p:cBhvr additive="base">
                                        <p:cTn id="259" dur="1000"/>
                                        <p:tgtEl>
                                          <p:spTgt spid="1044"/>
                                        </p:tgtEl>
                                        <p:attrNameLst>
                                          <p:attrName>ppt_x</p:attrName>
                                        </p:attrNameLst>
                                      </p:cBhvr>
                                      <p:tavLst>
                                        <p:tav tm="0">
                                          <p:val>
                                            <p:strVal val="ppt_x"/>
                                          </p:val>
                                        </p:tav>
                                        <p:tav tm="100000">
                                          <p:val>
                                            <p:strVal val="ppt_x"/>
                                          </p:val>
                                        </p:tav>
                                      </p:tavLst>
                                    </p:anim>
                                    <p:anim calcmode="lin" valueType="num">
                                      <p:cBhvr additive="base">
                                        <p:cTn id="260" dur="1000"/>
                                        <p:tgtEl>
                                          <p:spTgt spid="1044"/>
                                        </p:tgtEl>
                                        <p:attrNameLst>
                                          <p:attrName>ppt_y</p:attrName>
                                        </p:attrNameLst>
                                      </p:cBhvr>
                                      <p:tavLst>
                                        <p:tav tm="0">
                                          <p:val>
                                            <p:strVal val="ppt_y"/>
                                          </p:val>
                                        </p:tav>
                                        <p:tav tm="100000">
                                          <p:val>
                                            <p:strVal val="1+ppt_h/2"/>
                                          </p:val>
                                        </p:tav>
                                      </p:tavLst>
                                    </p:anim>
                                    <p:set>
                                      <p:cBhvr>
                                        <p:cTn id="261" dur="1" fill="hold">
                                          <p:stCondLst>
                                            <p:cond delay="999"/>
                                          </p:stCondLst>
                                        </p:cTn>
                                        <p:tgtEl>
                                          <p:spTgt spid="1044"/>
                                        </p:tgtEl>
                                        <p:attrNameLst>
                                          <p:attrName>style.visibility</p:attrName>
                                        </p:attrNameLst>
                                      </p:cBhvr>
                                      <p:to>
                                        <p:strVal val="hidden"/>
                                      </p:to>
                                    </p:set>
                                  </p:childTnLst>
                                </p:cTn>
                              </p:par>
                              <p:par>
                                <p:cTn id="262" presetID="10" presetClass="entr" presetSubtype="0" fill="hold" nodeType="withEffect">
                                  <p:stCondLst>
                                    <p:cond delay="0"/>
                                  </p:stCondLst>
                                  <p:childTnLst>
                                    <p:set>
                                      <p:cBhvr>
                                        <p:cTn id="263" dur="1" fill="hold">
                                          <p:stCondLst>
                                            <p:cond delay="0"/>
                                          </p:stCondLst>
                                        </p:cTn>
                                        <p:tgtEl>
                                          <p:spTgt spid="3077"/>
                                        </p:tgtEl>
                                        <p:attrNameLst>
                                          <p:attrName>style.visibility</p:attrName>
                                        </p:attrNameLst>
                                      </p:cBhvr>
                                      <p:to>
                                        <p:strVal val="visible"/>
                                      </p:to>
                                    </p:set>
                                    <p:animEffect transition="in" filter="fade">
                                      <p:cBhvr>
                                        <p:cTn id="264" dur="500"/>
                                        <p:tgtEl>
                                          <p:spTgt spid="3077"/>
                                        </p:tgtEl>
                                      </p:cBhvr>
                                    </p:animEffect>
                                  </p:childTnLst>
                                </p:cTn>
                              </p:par>
                              <p:par>
                                <p:cTn id="265" presetID="10" presetClass="entr" presetSubtype="0" fill="hold" nodeType="withEffect">
                                  <p:stCondLst>
                                    <p:cond delay="0"/>
                                  </p:stCondLst>
                                  <p:childTnLst>
                                    <p:set>
                                      <p:cBhvr>
                                        <p:cTn id="266" dur="1" fill="hold">
                                          <p:stCondLst>
                                            <p:cond delay="0"/>
                                          </p:stCondLst>
                                        </p:cTn>
                                        <p:tgtEl>
                                          <p:spTgt spid="3076"/>
                                        </p:tgtEl>
                                        <p:attrNameLst>
                                          <p:attrName>style.visibility</p:attrName>
                                        </p:attrNameLst>
                                      </p:cBhvr>
                                      <p:to>
                                        <p:strVal val="visible"/>
                                      </p:to>
                                    </p:set>
                                    <p:animEffect transition="in" filter="fade">
                                      <p:cBhvr>
                                        <p:cTn id="267" dur="500"/>
                                        <p:tgtEl>
                                          <p:spTgt spid="3076"/>
                                        </p:tgtEl>
                                      </p:cBhvr>
                                    </p:animEffect>
                                  </p:childTnLst>
                                </p:cTn>
                              </p:par>
                            </p:childTnLst>
                          </p:cTn>
                        </p:par>
                      </p:childTnLst>
                    </p:cTn>
                  </p:par>
                </p:childTnLst>
              </p:cTn>
              <p:nextCondLst>
                <p:cond evt="onClick" delay="0">
                  <p:tgtEl>
                    <p:spTgt spid="1044"/>
                  </p:tgtEl>
                </p:cond>
              </p:nextCondLst>
            </p:seq>
            <p:seq concurrent="1" nextAc="seek">
              <p:cTn id="268" restart="whenNotActive" fill="hold" evtFilter="cancelBubble" nodeType="interactiveSeq">
                <p:stCondLst>
                  <p:cond evt="onClick" delay="0">
                    <p:tgtEl>
                      <p:spTgt spid="1045"/>
                    </p:tgtEl>
                  </p:cond>
                </p:stCondLst>
                <p:endSync evt="end" delay="0">
                  <p:rtn val="all"/>
                </p:endSync>
                <p:childTnLst>
                  <p:par>
                    <p:cTn id="269" fill="hold">
                      <p:stCondLst>
                        <p:cond delay="0"/>
                      </p:stCondLst>
                      <p:childTnLst>
                        <p:par>
                          <p:cTn id="270" fill="hold">
                            <p:stCondLst>
                              <p:cond delay="0"/>
                            </p:stCondLst>
                            <p:childTnLst>
                              <p:par>
                                <p:cTn id="271" presetID="2" presetClass="exit" presetSubtype="4" fill="hold" nodeType="clickEffect">
                                  <p:stCondLst>
                                    <p:cond delay="0"/>
                                  </p:stCondLst>
                                  <p:childTnLst>
                                    <p:anim calcmode="lin" valueType="num">
                                      <p:cBhvr additive="base">
                                        <p:cTn id="272" dur="1000"/>
                                        <p:tgtEl>
                                          <p:spTgt spid="1045"/>
                                        </p:tgtEl>
                                        <p:attrNameLst>
                                          <p:attrName>ppt_x</p:attrName>
                                        </p:attrNameLst>
                                      </p:cBhvr>
                                      <p:tavLst>
                                        <p:tav tm="0">
                                          <p:val>
                                            <p:strVal val="ppt_x"/>
                                          </p:val>
                                        </p:tav>
                                        <p:tav tm="100000">
                                          <p:val>
                                            <p:strVal val="ppt_x"/>
                                          </p:val>
                                        </p:tav>
                                      </p:tavLst>
                                    </p:anim>
                                    <p:anim calcmode="lin" valueType="num">
                                      <p:cBhvr additive="base">
                                        <p:cTn id="273" dur="1000"/>
                                        <p:tgtEl>
                                          <p:spTgt spid="1045"/>
                                        </p:tgtEl>
                                        <p:attrNameLst>
                                          <p:attrName>ppt_y</p:attrName>
                                        </p:attrNameLst>
                                      </p:cBhvr>
                                      <p:tavLst>
                                        <p:tav tm="0">
                                          <p:val>
                                            <p:strVal val="ppt_y"/>
                                          </p:val>
                                        </p:tav>
                                        <p:tav tm="100000">
                                          <p:val>
                                            <p:strVal val="1+ppt_h/2"/>
                                          </p:val>
                                        </p:tav>
                                      </p:tavLst>
                                    </p:anim>
                                    <p:set>
                                      <p:cBhvr>
                                        <p:cTn id="274" dur="1" fill="hold">
                                          <p:stCondLst>
                                            <p:cond delay="999"/>
                                          </p:stCondLst>
                                        </p:cTn>
                                        <p:tgtEl>
                                          <p:spTgt spid="1045"/>
                                        </p:tgtEl>
                                        <p:attrNameLst>
                                          <p:attrName>style.visibility</p:attrName>
                                        </p:attrNameLst>
                                      </p:cBhvr>
                                      <p:to>
                                        <p:strVal val="hidden"/>
                                      </p:to>
                                    </p:set>
                                  </p:childTnLst>
                                </p:cTn>
                              </p:par>
                              <p:par>
                                <p:cTn id="275" presetID="10" presetClass="entr" presetSubtype="0" fill="hold" nodeType="withEffect">
                                  <p:stCondLst>
                                    <p:cond delay="0"/>
                                  </p:stCondLst>
                                  <p:childTnLst>
                                    <p:set>
                                      <p:cBhvr>
                                        <p:cTn id="276" dur="1" fill="hold">
                                          <p:stCondLst>
                                            <p:cond delay="0"/>
                                          </p:stCondLst>
                                        </p:cTn>
                                        <p:tgtEl>
                                          <p:spTgt spid="3079"/>
                                        </p:tgtEl>
                                        <p:attrNameLst>
                                          <p:attrName>style.visibility</p:attrName>
                                        </p:attrNameLst>
                                      </p:cBhvr>
                                      <p:to>
                                        <p:strVal val="visible"/>
                                      </p:to>
                                    </p:set>
                                    <p:animEffect transition="in" filter="fade">
                                      <p:cBhvr>
                                        <p:cTn id="277" dur="500"/>
                                        <p:tgtEl>
                                          <p:spTgt spid="3079"/>
                                        </p:tgtEl>
                                      </p:cBhvr>
                                    </p:animEffect>
                                  </p:childTnLst>
                                </p:cTn>
                              </p:par>
                              <p:par>
                                <p:cTn id="278" presetID="10" presetClass="entr" presetSubtype="0" fill="hold" nodeType="withEffect">
                                  <p:stCondLst>
                                    <p:cond delay="0"/>
                                  </p:stCondLst>
                                  <p:childTnLst>
                                    <p:set>
                                      <p:cBhvr>
                                        <p:cTn id="279" dur="1" fill="hold">
                                          <p:stCondLst>
                                            <p:cond delay="0"/>
                                          </p:stCondLst>
                                        </p:cTn>
                                        <p:tgtEl>
                                          <p:spTgt spid="3085"/>
                                        </p:tgtEl>
                                        <p:attrNameLst>
                                          <p:attrName>style.visibility</p:attrName>
                                        </p:attrNameLst>
                                      </p:cBhvr>
                                      <p:to>
                                        <p:strVal val="visible"/>
                                      </p:to>
                                    </p:set>
                                    <p:animEffect transition="in" filter="fade">
                                      <p:cBhvr>
                                        <p:cTn id="280" dur="500"/>
                                        <p:tgtEl>
                                          <p:spTgt spid="3085"/>
                                        </p:tgtEl>
                                      </p:cBhvr>
                                    </p:animEffect>
                                  </p:childTnLst>
                                </p:cTn>
                              </p:par>
                            </p:childTnLst>
                          </p:cTn>
                        </p:par>
                      </p:childTnLst>
                    </p:cTn>
                  </p:par>
                </p:childTnLst>
              </p:cTn>
              <p:nextCondLst>
                <p:cond evt="onClick" delay="0">
                  <p:tgtEl>
                    <p:spTgt spid="1045"/>
                  </p:tgtEl>
                </p:cond>
              </p:nextCondLst>
            </p:seq>
            <p:seq concurrent="1" nextAc="seek">
              <p:cTn id="281" restart="whenNotActive" fill="hold" evtFilter="cancelBubble" nodeType="interactiveSeq">
                <p:stCondLst>
                  <p:cond evt="onClick" delay="0">
                    <p:tgtEl>
                      <p:spTgt spid="1046"/>
                    </p:tgtEl>
                  </p:cond>
                </p:stCondLst>
                <p:endSync evt="end" delay="0">
                  <p:rtn val="all"/>
                </p:endSync>
                <p:childTnLst>
                  <p:par>
                    <p:cTn id="282" fill="hold">
                      <p:stCondLst>
                        <p:cond delay="0"/>
                      </p:stCondLst>
                      <p:childTnLst>
                        <p:par>
                          <p:cTn id="283" fill="hold">
                            <p:stCondLst>
                              <p:cond delay="0"/>
                            </p:stCondLst>
                            <p:childTnLst>
                              <p:par>
                                <p:cTn id="284" presetID="2" presetClass="exit" presetSubtype="4" fill="hold" nodeType="clickEffect">
                                  <p:stCondLst>
                                    <p:cond delay="0"/>
                                  </p:stCondLst>
                                  <p:childTnLst>
                                    <p:anim calcmode="lin" valueType="num">
                                      <p:cBhvr additive="base">
                                        <p:cTn id="285" dur="1000"/>
                                        <p:tgtEl>
                                          <p:spTgt spid="1046"/>
                                        </p:tgtEl>
                                        <p:attrNameLst>
                                          <p:attrName>ppt_x</p:attrName>
                                        </p:attrNameLst>
                                      </p:cBhvr>
                                      <p:tavLst>
                                        <p:tav tm="0">
                                          <p:val>
                                            <p:strVal val="ppt_x"/>
                                          </p:val>
                                        </p:tav>
                                        <p:tav tm="100000">
                                          <p:val>
                                            <p:strVal val="ppt_x"/>
                                          </p:val>
                                        </p:tav>
                                      </p:tavLst>
                                    </p:anim>
                                    <p:anim calcmode="lin" valueType="num">
                                      <p:cBhvr additive="base">
                                        <p:cTn id="286" dur="1000"/>
                                        <p:tgtEl>
                                          <p:spTgt spid="1046"/>
                                        </p:tgtEl>
                                        <p:attrNameLst>
                                          <p:attrName>ppt_y</p:attrName>
                                        </p:attrNameLst>
                                      </p:cBhvr>
                                      <p:tavLst>
                                        <p:tav tm="0">
                                          <p:val>
                                            <p:strVal val="ppt_y"/>
                                          </p:val>
                                        </p:tav>
                                        <p:tav tm="100000">
                                          <p:val>
                                            <p:strVal val="1+ppt_h/2"/>
                                          </p:val>
                                        </p:tav>
                                      </p:tavLst>
                                    </p:anim>
                                    <p:set>
                                      <p:cBhvr>
                                        <p:cTn id="287" dur="1" fill="hold">
                                          <p:stCondLst>
                                            <p:cond delay="999"/>
                                          </p:stCondLst>
                                        </p:cTn>
                                        <p:tgtEl>
                                          <p:spTgt spid="1046"/>
                                        </p:tgtEl>
                                        <p:attrNameLst>
                                          <p:attrName>style.visibility</p:attrName>
                                        </p:attrNameLst>
                                      </p:cBhvr>
                                      <p:to>
                                        <p:strVal val="hidden"/>
                                      </p:to>
                                    </p:set>
                                  </p:childTnLst>
                                </p:cTn>
                              </p:par>
                              <p:par>
                                <p:cTn id="288" presetID="10" presetClass="entr" presetSubtype="0" fill="hold" nodeType="withEffect">
                                  <p:stCondLst>
                                    <p:cond delay="0"/>
                                  </p:stCondLst>
                                  <p:childTnLst>
                                    <p:set>
                                      <p:cBhvr>
                                        <p:cTn id="289" dur="1" fill="hold">
                                          <p:stCondLst>
                                            <p:cond delay="0"/>
                                          </p:stCondLst>
                                        </p:cTn>
                                        <p:tgtEl>
                                          <p:spTgt spid="3080"/>
                                        </p:tgtEl>
                                        <p:attrNameLst>
                                          <p:attrName>style.visibility</p:attrName>
                                        </p:attrNameLst>
                                      </p:cBhvr>
                                      <p:to>
                                        <p:strVal val="visible"/>
                                      </p:to>
                                    </p:set>
                                    <p:animEffect transition="in" filter="fade">
                                      <p:cBhvr>
                                        <p:cTn id="290" dur="500"/>
                                        <p:tgtEl>
                                          <p:spTgt spid="3080"/>
                                        </p:tgtEl>
                                      </p:cBhvr>
                                    </p:animEffect>
                                  </p:childTnLst>
                                </p:cTn>
                              </p:par>
                              <p:par>
                                <p:cTn id="291" presetID="10" presetClass="entr" presetSubtype="0" fill="hold" nodeType="withEffect">
                                  <p:stCondLst>
                                    <p:cond delay="0"/>
                                  </p:stCondLst>
                                  <p:childTnLst>
                                    <p:set>
                                      <p:cBhvr>
                                        <p:cTn id="292" dur="1" fill="hold">
                                          <p:stCondLst>
                                            <p:cond delay="0"/>
                                          </p:stCondLst>
                                        </p:cTn>
                                        <p:tgtEl>
                                          <p:spTgt spid="3081"/>
                                        </p:tgtEl>
                                        <p:attrNameLst>
                                          <p:attrName>style.visibility</p:attrName>
                                        </p:attrNameLst>
                                      </p:cBhvr>
                                      <p:to>
                                        <p:strVal val="visible"/>
                                      </p:to>
                                    </p:set>
                                    <p:animEffect transition="in" filter="fade">
                                      <p:cBhvr>
                                        <p:cTn id="293" dur="500"/>
                                        <p:tgtEl>
                                          <p:spTgt spid="3081"/>
                                        </p:tgtEl>
                                      </p:cBhvr>
                                    </p:animEffect>
                                  </p:childTnLst>
                                </p:cTn>
                              </p:par>
                            </p:childTnLst>
                          </p:cTn>
                        </p:par>
                      </p:childTnLst>
                    </p:cTn>
                  </p:par>
                </p:childTnLst>
              </p:cTn>
              <p:nextCondLst>
                <p:cond evt="onClick" delay="0">
                  <p:tgtEl>
                    <p:spTgt spid="1046"/>
                  </p:tgtEl>
                </p:cond>
              </p:nextCondLst>
            </p:seq>
            <p:seq concurrent="1" nextAc="seek">
              <p:cTn id="294" restart="whenNotActive" fill="hold" evtFilter="cancelBubble" nodeType="interactiveSeq">
                <p:stCondLst>
                  <p:cond evt="onClick" delay="0">
                    <p:tgtEl>
                      <p:spTgt spid="104"/>
                    </p:tgtEl>
                  </p:cond>
                </p:stCondLst>
                <p:endSync evt="end" delay="0">
                  <p:rtn val="all"/>
                </p:endSync>
                <p:childTnLst>
                  <p:par>
                    <p:cTn id="295" fill="hold">
                      <p:stCondLst>
                        <p:cond delay="0"/>
                      </p:stCondLst>
                      <p:childTnLst>
                        <p:par>
                          <p:cTn id="296" fill="hold">
                            <p:stCondLst>
                              <p:cond delay="0"/>
                            </p:stCondLst>
                            <p:childTnLst>
                              <p:par>
                                <p:cTn id="297" presetID="2" presetClass="exit" presetSubtype="4" fill="hold" nodeType="clickEffect">
                                  <p:stCondLst>
                                    <p:cond delay="0"/>
                                  </p:stCondLst>
                                  <p:childTnLst>
                                    <p:anim calcmode="lin" valueType="num">
                                      <p:cBhvr additive="base">
                                        <p:cTn id="298" dur="1000"/>
                                        <p:tgtEl>
                                          <p:spTgt spid="104"/>
                                        </p:tgtEl>
                                        <p:attrNameLst>
                                          <p:attrName>ppt_x</p:attrName>
                                        </p:attrNameLst>
                                      </p:cBhvr>
                                      <p:tavLst>
                                        <p:tav tm="0">
                                          <p:val>
                                            <p:strVal val="ppt_x"/>
                                          </p:val>
                                        </p:tav>
                                        <p:tav tm="100000">
                                          <p:val>
                                            <p:strVal val="ppt_x"/>
                                          </p:val>
                                        </p:tav>
                                      </p:tavLst>
                                    </p:anim>
                                    <p:anim calcmode="lin" valueType="num">
                                      <p:cBhvr additive="base">
                                        <p:cTn id="299" dur="1000"/>
                                        <p:tgtEl>
                                          <p:spTgt spid="104"/>
                                        </p:tgtEl>
                                        <p:attrNameLst>
                                          <p:attrName>ppt_y</p:attrName>
                                        </p:attrNameLst>
                                      </p:cBhvr>
                                      <p:tavLst>
                                        <p:tav tm="0">
                                          <p:val>
                                            <p:strVal val="ppt_y"/>
                                          </p:val>
                                        </p:tav>
                                        <p:tav tm="100000">
                                          <p:val>
                                            <p:strVal val="1+ppt_h/2"/>
                                          </p:val>
                                        </p:tav>
                                      </p:tavLst>
                                    </p:anim>
                                    <p:set>
                                      <p:cBhvr>
                                        <p:cTn id="300" dur="1" fill="hold">
                                          <p:stCondLst>
                                            <p:cond delay="999"/>
                                          </p:stCondLst>
                                        </p:cTn>
                                        <p:tgtEl>
                                          <p:spTgt spid="104"/>
                                        </p:tgtEl>
                                        <p:attrNameLst>
                                          <p:attrName>style.visibility</p:attrName>
                                        </p:attrNameLst>
                                      </p:cBhvr>
                                      <p:to>
                                        <p:strVal val="hidden"/>
                                      </p:to>
                                    </p:set>
                                  </p:childTnLst>
                                </p:cTn>
                              </p:par>
                              <p:par>
                                <p:cTn id="301" presetID="10" presetClass="entr" presetSubtype="0" fill="hold" nodeType="withEffect">
                                  <p:stCondLst>
                                    <p:cond delay="0"/>
                                  </p:stCondLst>
                                  <p:childTnLst>
                                    <p:set>
                                      <p:cBhvr>
                                        <p:cTn id="302" dur="1" fill="hold">
                                          <p:stCondLst>
                                            <p:cond delay="0"/>
                                          </p:stCondLst>
                                        </p:cTn>
                                        <p:tgtEl>
                                          <p:spTgt spid="1029"/>
                                        </p:tgtEl>
                                        <p:attrNameLst>
                                          <p:attrName>style.visibility</p:attrName>
                                        </p:attrNameLst>
                                      </p:cBhvr>
                                      <p:to>
                                        <p:strVal val="visible"/>
                                      </p:to>
                                    </p:set>
                                    <p:animEffect transition="in" filter="fade">
                                      <p:cBhvr>
                                        <p:cTn id="303" dur="500"/>
                                        <p:tgtEl>
                                          <p:spTgt spid="1029"/>
                                        </p:tgtEl>
                                      </p:cBhvr>
                                    </p:animEffect>
                                  </p:childTnLst>
                                </p:cTn>
                              </p:par>
                            </p:childTnLst>
                          </p:cTn>
                        </p:par>
                      </p:childTnLst>
                    </p:cTn>
                  </p:par>
                </p:childTnLst>
              </p:cTn>
              <p:nextCondLst>
                <p:cond evt="onClick" delay="0">
                  <p:tgtEl>
                    <p:spTgt spid="104"/>
                  </p:tgtEl>
                </p:cond>
              </p:nextCondLst>
            </p:seq>
            <p:seq concurrent="1" nextAc="seek">
              <p:cTn id="304" restart="whenNotActive" fill="hold" evtFilter="cancelBubble" nodeType="interactiveSeq">
                <p:stCondLst>
                  <p:cond evt="onClick" delay="0">
                    <p:tgtEl>
                      <p:spTgt spid="105"/>
                    </p:tgtEl>
                  </p:cond>
                </p:stCondLst>
                <p:endSync evt="end" delay="0">
                  <p:rtn val="all"/>
                </p:endSync>
                <p:childTnLst>
                  <p:par>
                    <p:cTn id="305" fill="hold">
                      <p:stCondLst>
                        <p:cond delay="0"/>
                      </p:stCondLst>
                      <p:childTnLst>
                        <p:par>
                          <p:cTn id="306" fill="hold">
                            <p:stCondLst>
                              <p:cond delay="0"/>
                            </p:stCondLst>
                            <p:childTnLst>
                              <p:par>
                                <p:cTn id="307" presetID="2" presetClass="exit" presetSubtype="4" fill="hold" nodeType="clickEffect">
                                  <p:stCondLst>
                                    <p:cond delay="0"/>
                                  </p:stCondLst>
                                  <p:childTnLst>
                                    <p:anim calcmode="lin" valueType="num">
                                      <p:cBhvr additive="base">
                                        <p:cTn id="308" dur="1000"/>
                                        <p:tgtEl>
                                          <p:spTgt spid="105"/>
                                        </p:tgtEl>
                                        <p:attrNameLst>
                                          <p:attrName>ppt_x</p:attrName>
                                        </p:attrNameLst>
                                      </p:cBhvr>
                                      <p:tavLst>
                                        <p:tav tm="0">
                                          <p:val>
                                            <p:strVal val="ppt_x"/>
                                          </p:val>
                                        </p:tav>
                                        <p:tav tm="100000">
                                          <p:val>
                                            <p:strVal val="ppt_x"/>
                                          </p:val>
                                        </p:tav>
                                      </p:tavLst>
                                    </p:anim>
                                    <p:anim calcmode="lin" valueType="num">
                                      <p:cBhvr additive="base">
                                        <p:cTn id="309" dur="1000"/>
                                        <p:tgtEl>
                                          <p:spTgt spid="105"/>
                                        </p:tgtEl>
                                        <p:attrNameLst>
                                          <p:attrName>ppt_y</p:attrName>
                                        </p:attrNameLst>
                                      </p:cBhvr>
                                      <p:tavLst>
                                        <p:tav tm="0">
                                          <p:val>
                                            <p:strVal val="ppt_y"/>
                                          </p:val>
                                        </p:tav>
                                        <p:tav tm="100000">
                                          <p:val>
                                            <p:strVal val="1+ppt_h/2"/>
                                          </p:val>
                                        </p:tav>
                                      </p:tavLst>
                                    </p:anim>
                                    <p:set>
                                      <p:cBhvr>
                                        <p:cTn id="310" dur="1" fill="hold">
                                          <p:stCondLst>
                                            <p:cond delay="999"/>
                                          </p:stCondLst>
                                        </p:cTn>
                                        <p:tgtEl>
                                          <p:spTgt spid="105"/>
                                        </p:tgtEl>
                                        <p:attrNameLst>
                                          <p:attrName>style.visibility</p:attrName>
                                        </p:attrNameLst>
                                      </p:cBhvr>
                                      <p:to>
                                        <p:strVal val="hidden"/>
                                      </p:to>
                                    </p:set>
                                  </p:childTnLst>
                                </p:cTn>
                              </p:par>
                              <p:par>
                                <p:cTn id="311" presetID="10" presetClass="entr" presetSubtype="0" fill="hold" nodeType="withEffect">
                                  <p:stCondLst>
                                    <p:cond delay="0"/>
                                  </p:stCondLst>
                                  <p:childTnLst>
                                    <p:set>
                                      <p:cBhvr>
                                        <p:cTn id="312" dur="1" fill="hold">
                                          <p:stCondLst>
                                            <p:cond delay="0"/>
                                          </p:stCondLst>
                                        </p:cTn>
                                        <p:tgtEl>
                                          <p:spTgt spid="1029"/>
                                        </p:tgtEl>
                                        <p:attrNameLst>
                                          <p:attrName>style.visibility</p:attrName>
                                        </p:attrNameLst>
                                      </p:cBhvr>
                                      <p:to>
                                        <p:strVal val="visible"/>
                                      </p:to>
                                    </p:set>
                                    <p:animEffect transition="in" filter="fade">
                                      <p:cBhvr>
                                        <p:cTn id="313" dur="500"/>
                                        <p:tgtEl>
                                          <p:spTgt spid="1029"/>
                                        </p:tgtEl>
                                      </p:cBhvr>
                                    </p:animEffect>
                                  </p:childTnLst>
                                </p:cTn>
                              </p:par>
                            </p:childTnLst>
                          </p:cTn>
                        </p:par>
                      </p:childTnLst>
                    </p:cTn>
                  </p:par>
                </p:childTnLst>
              </p:cTn>
              <p:nextCondLst>
                <p:cond evt="onClick" delay="0">
                  <p:tgtEl>
                    <p:spTgt spid="105"/>
                  </p:tgtEl>
                </p:cond>
              </p:nextCondLst>
            </p:seq>
            <p:seq concurrent="1" nextAc="seek">
              <p:cTn id="314" restart="whenNotActive" fill="hold" evtFilter="cancelBubble" nodeType="interactiveSeq">
                <p:stCondLst>
                  <p:cond evt="onClick" delay="0">
                    <p:tgtEl>
                      <p:spTgt spid="1047"/>
                    </p:tgtEl>
                  </p:cond>
                </p:stCondLst>
                <p:endSync evt="end" delay="0">
                  <p:rtn val="all"/>
                </p:endSync>
                <p:childTnLst>
                  <p:par>
                    <p:cTn id="315" fill="hold">
                      <p:stCondLst>
                        <p:cond delay="0"/>
                      </p:stCondLst>
                      <p:childTnLst>
                        <p:par>
                          <p:cTn id="316" fill="hold">
                            <p:stCondLst>
                              <p:cond delay="0"/>
                            </p:stCondLst>
                            <p:childTnLst>
                              <p:par>
                                <p:cTn id="317" presetID="2" presetClass="exit" presetSubtype="4" fill="hold" nodeType="clickEffect">
                                  <p:stCondLst>
                                    <p:cond delay="0"/>
                                  </p:stCondLst>
                                  <p:childTnLst>
                                    <p:anim calcmode="lin" valueType="num">
                                      <p:cBhvr additive="base">
                                        <p:cTn id="318" dur="1000"/>
                                        <p:tgtEl>
                                          <p:spTgt spid="1047"/>
                                        </p:tgtEl>
                                        <p:attrNameLst>
                                          <p:attrName>ppt_x</p:attrName>
                                        </p:attrNameLst>
                                      </p:cBhvr>
                                      <p:tavLst>
                                        <p:tav tm="0">
                                          <p:val>
                                            <p:strVal val="ppt_x"/>
                                          </p:val>
                                        </p:tav>
                                        <p:tav tm="100000">
                                          <p:val>
                                            <p:strVal val="ppt_x"/>
                                          </p:val>
                                        </p:tav>
                                      </p:tavLst>
                                    </p:anim>
                                    <p:anim calcmode="lin" valueType="num">
                                      <p:cBhvr additive="base">
                                        <p:cTn id="319" dur="1000"/>
                                        <p:tgtEl>
                                          <p:spTgt spid="1047"/>
                                        </p:tgtEl>
                                        <p:attrNameLst>
                                          <p:attrName>ppt_y</p:attrName>
                                        </p:attrNameLst>
                                      </p:cBhvr>
                                      <p:tavLst>
                                        <p:tav tm="0">
                                          <p:val>
                                            <p:strVal val="ppt_y"/>
                                          </p:val>
                                        </p:tav>
                                        <p:tav tm="100000">
                                          <p:val>
                                            <p:strVal val="1+ppt_h/2"/>
                                          </p:val>
                                        </p:tav>
                                      </p:tavLst>
                                    </p:anim>
                                    <p:set>
                                      <p:cBhvr>
                                        <p:cTn id="320" dur="1" fill="hold">
                                          <p:stCondLst>
                                            <p:cond delay="999"/>
                                          </p:stCondLst>
                                        </p:cTn>
                                        <p:tgtEl>
                                          <p:spTgt spid="1047"/>
                                        </p:tgtEl>
                                        <p:attrNameLst>
                                          <p:attrName>style.visibility</p:attrName>
                                        </p:attrNameLst>
                                      </p:cBhvr>
                                      <p:to>
                                        <p:strVal val="hidden"/>
                                      </p:to>
                                    </p:set>
                                  </p:childTnLst>
                                </p:cTn>
                              </p:par>
                              <p:par>
                                <p:cTn id="321" presetID="10" presetClass="entr" presetSubtype="0" fill="hold" nodeType="withEffect">
                                  <p:stCondLst>
                                    <p:cond delay="0"/>
                                  </p:stCondLst>
                                  <p:childTnLst>
                                    <p:set>
                                      <p:cBhvr>
                                        <p:cTn id="322" dur="1" fill="hold">
                                          <p:stCondLst>
                                            <p:cond delay="0"/>
                                          </p:stCondLst>
                                        </p:cTn>
                                        <p:tgtEl>
                                          <p:spTgt spid="1029"/>
                                        </p:tgtEl>
                                        <p:attrNameLst>
                                          <p:attrName>style.visibility</p:attrName>
                                        </p:attrNameLst>
                                      </p:cBhvr>
                                      <p:to>
                                        <p:strVal val="visible"/>
                                      </p:to>
                                    </p:set>
                                    <p:animEffect transition="in" filter="fade">
                                      <p:cBhvr>
                                        <p:cTn id="323" dur="500"/>
                                        <p:tgtEl>
                                          <p:spTgt spid="1029"/>
                                        </p:tgtEl>
                                      </p:cBhvr>
                                    </p:animEffect>
                                  </p:childTnLst>
                                </p:cTn>
                              </p:par>
                            </p:childTnLst>
                          </p:cTn>
                        </p:par>
                      </p:childTnLst>
                    </p:cTn>
                  </p:par>
                </p:childTnLst>
              </p:cTn>
              <p:nextCondLst>
                <p:cond evt="onClick" delay="0">
                  <p:tgtEl>
                    <p:spTgt spid="1047"/>
                  </p:tgtEl>
                </p:cond>
              </p:nextCondLst>
            </p:seq>
            <p:seq concurrent="1" nextAc="seek">
              <p:cTn id="324" restart="whenNotActive" fill="hold" evtFilter="cancelBubble" nodeType="interactiveSeq">
                <p:stCondLst>
                  <p:cond evt="onClick" delay="0">
                    <p:tgtEl>
                      <p:spTgt spid="1048"/>
                    </p:tgtEl>
                  </p:cond>
                </p:stCondLst>
                <p:endSync evt="end" delay="0">
                  <p:rtn val="all"/>
                </p:endSync>
                <p:childTnLst>
                  <p:par>
                    <p:cTn id="325" fill="hold">
                      <p:stCondLst>
                        <p:cond delay="0"/>
                      </p:stCondLst>
                      <p:childTnLst>
                        <p:par>
                          <p:cTn id="326" fill="hold">
                            <p:stCondLst>
                              <p:cond delay="0"/>
                            </p:stCondLst>
                            <p:childTnLst>
                              <p:par>
                                <p:cTn id="327" presetID="2" presetClass="exit" presetSubtype="4" fill="hold" nodeType="clickEffect">
                                  <p:stCondLst>
                                    <p:cond delay="0"/>
                                  </p:stCondLst>
                                  <p:childTnLst>
                                    <p:anim calcmode="lin" valueType="num">
                                      <p:cBhvr additive="base">
                                        <p:cTn id="328" dur="1000"/>
                                        <p:tgtEl>
                                          <p:spTgt spid="1048"/>
                                        </p:tgtEl>
                                        <p:attrNameLst>
                                          <p:attrName>ppt_x</p:attrName>
                                        </p:attrNameLst>
                                      </p:cBhvr>
                                      <p:tavLst>
                                        <p:tav tm="0">
                                          <p:val>
                                            <p:strVal val="ppt_x"/>
                                          </p:val>
                                        </p:tav>
                                        <p:tav tm="100000">
                                          <p:val>
                                            <p:strVal val="ppt_x"/>
                                          </p:val>
                                        </p:tav>
                                      </p:tavLst>
                                    </p:anim>
                                    <p:anim calcmode="lin" valueType="num">
                                      <p:cBhvr additive="base">
                                        <p:cTn id="329" dur="1000"/>
                                        <p:tgtEl>
                                          <p:spTgt spid="1048"/>
                                        </p:tgtEl>
                                        <p:attrNameLst>
                                          <p:attrName>ppt_y</p:attrName>
                                        </p:attrNameLst>
                                      </p:cBhvr>
                                      <p:tavLst>
                                        <p:tav tm="0">
                                          <p:val>
                                            <p:strVal val="ppt_y"/>
                                          </p:val>
                                        </p:tav>
                                        <p:tav tm="100000">
                                          <p:val>
                                            <p:strVal val="1+ppt_h/2"/>
                                          </p:val>
                                        </p:tav>
                                      </p:tavLst>
                                    </p:anim>
                                    <p:set>
                                      <p:cBhvr>
                                        <p:cTn id="330" dur="1" fill="hold">
                                          <p:stCondLst>
                                            <p:cond delay="999"/>
                                          </p:stCondLst>
                                        </p:cTn>
                                        <p:tgtEl>
                                          <p:spTgt spid="1048"/>
                                        </p:tgtEl>
                                        <p:attrNameLst>
                                          <p:attrName>style.visibility</p:attrName>
                                        </p:attrNameLst>
                                      </p:cBhvr>
                                      <p:to>
                                        <p:strVal val="hidden"/>
                                      </p:to>
                                    </p:set>
                                  </p:childTnLst>
                                </p:cTn>
                              </p:par>
                              <p:par>
                                <p:cTn id="331" presetID="10" presetClass="entr" presetSubtype="0" fill="hold" nodeType="withEffect">
                                  <p:stCondLst>
                                    <p:cond delay="0"/>
                                  </p:stCondLst>
                                  <p:childTnLst>
                                    <p:set>
                                      <p:cBhvr>
                                        <p:cTn id="332" dur="1" fill="hold">
                                          <p:stCondLst>
                                            <p:cond delay="0"/>
                                          </p:stCondLst>
                                        </p:cTn>
                                        <p:tgtEl>
                                          <p:spTgt spid="1029"/>
                                        </p:tgtEl>
                                        <p:attrNameLst>
                                          <p:attrName>style.visibility</p:attrName>
                                        </p:attrNameLst>
                                      </p:cBhvr>
                                      <p:to>
                                        <p:strVal val="visible"/>
                                      </p:to>
                                    </p:set>
                                    <p:animEffect transition="in" filter="fade">
                                      <p:cBhvr>
                                        <p:cTn id="333" dur="500"/>
                                        <p:tgtEl>
                                          <p:spTgt spid="1029"/>
                                        </p:tgtEl>
                                      </p:cBhvr>
                                    </p:animEffect>
                                  </p:childTnLst>
                                </p:cTn>
                              </p:par>
                            </p:childTnLst>
                          </p:cTn>
                        </p:par>
                      </p:childTnLst>
                    </p:cTn>
                  </p:par>
                </p:childTnLst>
              </p:cTn>
              <p:nextCondLst>
                <p:cond evt="onClick" delay="0">
                  <p:tgtEl>
                    <p:spTgt spid="1048"/>
                  </p:tgtEl>
                </p:cond>
              </p:nextCondLst>
            </p:seq>
            <p:seq concurrent="1" nextAc="seek">
              <p:cTn id="334" restart="whenNotActive" fill="hold" evtFilter="cancelBubble" nodeType="interactiveSeq">
                <p:stCondLst>
                  <p:cond evt="onClick" delay="0">
                    <p:tgtEl>
                      <p:spTgt spid="1049"/>
                    </p:tgtEl>
                  </p:cond>
                </p:stCondLst>
                <p:endSync evt="end" delay="0">
                  <p:rtn val="all"/>
                </p:endSync>
                <p:childTnLst>
                  <p:par>
                    <p:cTn id="335" fill="hold">
                      <p:stCondLst>
                        <p:cond delay="0"/>
                      </p:stCondLst>
                      <p:childTnLst>
                        <p:par>
                          <p:cTn id="336" fill="hold">
                            <p:stCondLst>
                              <p:cond delay="0"/>
                            </p:stCondLst>
                            <p:childTnLst>
                              <p:par>
                                <p:cTn id="337" presetID="2" presetClass="exit" presetSubtype="4" fill="hold" nodeType="clickEffect">
                                  <p:stCondLst>
                                    <p:cond delay="0"/>
                                  </p:stCondLst>
                                  <p:childTnLst>
                                    <p:anim calcmode="lin" valueType="num">
                                      <p:cBhvr additive="base">
                                        <p:cTn id="338" dur="1000"/>
                                        <p:tgtEl>
                                          <p:spTgt spid="1049"/>
                                        </p:tgtEl>
                                        <p:attrNameLst>
                                          <p:attrName>ppt_x</p:attrName>
                                        </p:attrNameLst>
                                      </p:cBhvr>
                                      <p:tavLst>
                                        <p:tav tm="0">
                                          <p:val>
                                            <p:strVal val="ppt_x"/>
                                          </p:val>
                                        </p:tav>
                                        <p:tav tm="100000">
                                          <p:val>
                                            <p:strVal val="ppt_x"/>
                                          </p:val>
                                        </p:tav>
                                      </p:tavLst>
                                    </p:anim>
                                    <p:anim calcmode="lin" valueType="num">
                                      <p:cBhvr additive="base">
                                        <p:cTn id="339" dur="1000"/>
                                        <p:tgtEl>
                                          <p:spTgt spid="1049"/>
                                        </p:tgtEl>
                                        <p:attrNameLst>
                                          <p:attrName>ppt_y</p:attrName>
                                        </p:attrNameLst>
                                      </p:cBhvr>
                                      <p:tavLst>
                                        <p:tav tm="0">
                                          <p:val>
                                            <p:strVal val="ppt_y"/>
                                          </p:val>
                                        </p:tav>
                                        <p:tav tm="100000">
                                          <p:val>
                                            <p:strVal val="1+ppt_h/2"/>
                                          </p:val>
                                        </p:tav>
                                      </p:tavLst>
                                    </p:anim>
                                    <p:set>
                                      <p:cBhvr>
                                        <p:cTn id="340" dur="1" fill="hold">
                                          <p:stCondLst>
                                            <p:cond delay="999"/>
                                          </p:stCondLst>
                                        </p:cTn>
                                        <p:tgtEl>
                                          <p:spTgt spid="1049"/>
                                        </p:tgtEl>
                                        <p:attrNameLst>
                                          <p:attrName>style.visibility</p:attrName>
                                        </p:attrNameLst>
                                      </p:cBhvr>
                                      <p:to>
                                        <p:strVal val="hidden"/>
                                      </p:to>
                                    </p:set>
                                  </p:childTnLst>
                                </p:cTn>
                              </p:par>
                              <p:par>
                                <p:cTn id="341" presetID="10" presetClass="entr" presetSubtype="0" fill="hold" nodeType="withEffect">
                                  <p:stCondLst>
                                    <p:cond delay="0"/>
                                  </p:stCondLst>
                                  <p:childTnLst>
                                    <p:set>
                                      <p:cBhvr>
                                        <p:cTn id="342" dur="1" fill="hold">
                                          <p:stCondLst>
                                            <p:cond delay="0"/>
                                          </p:stCondLst>
                                        </p:cTn>
                                        <p:tgtEl>
                                          <p:spTgt spid="1029"/>
                                        </p:tgtEl>
                                        <p:attrNameLst>
                                          <p:attrName>style.visibility</p:attrName>
                                        </p:attrNameLst>
                                      </p:cBhvr>
                                      <p:to>
                                        <p:strVal val="visible"/>
                                      </p:to>
                                    </p:set>
                                    <p:animEffect transition="in" filter="fade">
                                      <p:cBhvr>
                                        <p:cTn id="343" dur="500"/>
                                        <p:tgtEl>
                                          <p:spTgt spid="1029"/>
                                        </p:tgtEl>
                                      </p:cBhvr>
                                    </p:animEffect>
                                  </p:childTnLst>
                                </p:cTn>
                              </p:par>
                            </p:childTnLst>
                          </p:cTn>
                        </p:par>
                      </p:childTnLst>
                    </p:cTn>
                  </p:par>
                </p:childTnLst>
              </p:cTn>
              <p:nextCondLst>
                <p:cond evt="onClick" delay="0">
                  <p:tgtEl>
                    <p:spTgt spid="1049"/>
                  </p:tgtEl>
                </p:cond>
              </p:nextCondLst>
            </p:seq>
            <p:seq concurrent="1" nextAc="seek">
              <p:cTn id="344" restart="whenNotActive" fill="hold" evtFilter="cancelBubble" nodeType="interactiveSeq">
                <p:stCondLst>
                  <p:cond evt="onClick" delay="0">
                    <p:tgtEl>
                      <p:spTgt spid="106"/>
                    </p:tgtEl>
                  </p:cond>
                </p:stCondLst>
                <p:endSync evt="end" delay="0">
                  <p:rtn val="all"/>
                </p:endSync>
                <p:childTnLst>
                  <p:par>
                    <p:cTn id="345" fill="hold">
                      <p:stCondLst>
                        <p:cond delay="0"/>
                      </p:stCondLst>
                      <p:childTnLst>
                        <p:par>
                          <p:cTn id="346" fill="hold">
                            <p:stCondLst>
                              <p:cond delay="0"/>
                            </p:stCondLst>
                            <p:childTnLst>
                              <p:par>
                                <p:cTn id="347" presetID="2" presetClass="exit" presetSubtype="4" fill="hold" nodeType="clickEffect">
                                  <p:stCondLst>
                                    <p:cond delay="0"/>
                                  </p:stCondLst>
                                  <p:childTnLst>
                                    <p:anim calcmode="lin" valueType="num">
                                      <p:cBhvr additive="base">
                                        <p:cTn id="348" dur="1000"/>
                                        <p:tgtEl>
                                          <p:spTgt spid="106"/>
                                        </p:tgtEl>
                                        <p:attrNameLst>
                                          <p:attrName>ppt_x</p:attrName>
                                        </p:attrNameLst>
                                      </p:cBhvr>
                                      <p:tavLst>
                                        <p:tav tm="0">
                                          <p:val>
                                            <p:strVal val="ppt_x"/>
                                          </p:val>
                                        </p:tav>
                                        <p:tav tm="100000">
                                          <p:val>
                                            <p:strVal val="ppt_x"/>
                                          </p:val>
                                        </p:tav>
                                      </p:tavLst>
                                    </p:anim>
                                    <p:anim calcmode="lin" valueType="num">
                                      <p:cBhvr additive="base">
                                        <p:cTn id="349" dur="1000"/>
                                        <p:tgtEl>
                                          <p:spTgt spid="106"/>
                                        </p:tgtEl>
                                        <p:attrNameLst>
                                          <p:attrName>ppt_y</p:attrName>
                                        </p:attrNameLst>
                                      </p:cBhvr>
                                      <p:tavLst>
                                        <p:tav tm="0">
                                          <p:val>
                                            <p:strVal val="ppt_y"/>
                                          </p:val>
                                        </p:tav>
                                        <p:tav tm="100000">
                                          <p:val>
                                            <p:strVal val="1+ppt_h/2"/>
                                          </p:val>
                                        </p:tav>
                                      </p:tavLst>
                                    </p:anim>
                                    <p:set>
                                      <p:cBhvr>
                                        <p:cTn id="350" dur="1" fill="hold">
                                          <p:stCondLst>
                                            <p:cond delay="999"/>
                                          </p:stCondLst>
                                        </p:cTn>
                                        <p:tgtEl>
                                          <p:spTgt spid="106"/>
                                        </p:tgtEl>
                                        <p:attrNameLst>
                                          <p:attrName>style.visibility</p:attrName>
                                        </p:attrNameLst>
                                      </p:cBhvr>
                                      <p:to>
                                        <p:strVal val="hidden"/>
                                      </p:to>
                                    </p:set>
                                  </p:childTnLst>
                                </p:cTn>
                              </p:par>
                              <p:par>
                                <p:cTn id="351" presetID="10" presetClass="entr" presetSubtype="0" fill="hold" nodeType="withEffect">
                                  <p:stCondLst>
                                    <p:cond delay="0"/>
                                  </p:stCondLst>
                                  <p:childTnLst>
                                    <p:set>
                                      <p:cBhvr>
                                        <p:cTn id="352" dur="1" fill="hold">
                                          <p:stCondLst>
                                            <p:cond delay="0"/>
                                          </p:stCondLst>
                                        </p:cTn>
                                        <p:tgtEl>
                                          <p:spTgt spid="1029"/>
                                        </p:tgtEl>
                                        <p:attrNameLst>
                                          <p:attrName>style.visibility</p:attrName>
                                        </p:attrNameLst>
                                      </p:cBhvr>
                                      <p:to>
                                        <p:strVal val="visible"/>
                                      </p:to>
                                    </p:set>
                                    <p:animEffect transition="in" filter="fade">
                                      <p:cBhvr>
                                        <p:cTn id="353" dur="500"/>
                                        <p:tgtEl>
                                          <p:spTgt spid="1029"/>
                                        </p:tgtEl>
                                      </p:cBhvr>
                                    </p:animEffect>
                                  </p:childTnLst>
                                </p:cTn>
                              </p:par>
                            </p:childTnLst>
                          </p:cTn>
                        </p:par>
                      </p:childTnLst>
                    </p:cTn>
                  </p:par>
                </p:childTnLst>
              </p:cTn>
              <p:nextCondLst>
                <p:cond evt="onClick" delay="0">
                  <p:tgtEl>
                    <p:spTgt spid="106"/>
                  </p:tgtEl>
                </p:cond>
              </p:nextCondLst>
            </p:seq>
            <p:seq concurrent="1" nextAc="seek">
              <p:cTn id="354" restart="whenNotActive" fill="hold" evtFilter="cancelBubble" nodeType="interactiveSeq">
                <p:stCondLst>
                  <p:cond evt="onClick" delay="0">
                    <p:tgtEl>
                      <p:spTgt spid="82"/>
                    </p:tgtEl>
                  </p:cond>
                </p:stCondLst>
                <p:endSync evt="end" delay="0">
                  <p:rtn val="all"/>
                </p:endSync>
                <p:childTnLst>
                  <p:par>
                    <p:cTn id="355" fill="hold">
                      <p:stCondLst>
                        <p:cond delay="0"/>
                      </p:stCondLst>
                      <p:childTnLst>
                        <p:par>
                          <p:cTn id="356" fill="hold">
                            <p:stCondLst>
                              <p:cond delay="0"/>
                            </p:stCondLst>
                            <p:childTnLst>
                              <p:par>
                                <p:cTn id="357" presetID="9" presetClass="emph" presetSubtype="0" nodeType="clickEffect">
                                  <p:stCondLst>
                                    <p:cond delay="0"/>
                                  </p:stCondLst>
                                  <p:childTnLst>
                                    <p:set>
                                      <p:cBhvr rctx="PPT">
                                        <p:cTn id="358" dur="500"/>
                                        <p:tgtEl>
                                          <p:spTgt spid="82"/>
                                        </p:tgtEl>
                                        <p:attrNameLst>
                                          <p:attrName>style.opacity</p:attrName>
                                        </p:attrNameLst>
                                      </p:cBhvr>
                                      <p:to>
                                        <p:strVal val="0.5"/>
                                      </p:to>
                                    </p:set>
                                    <p:animEffect filter="image" prLst="opacity: 0.5">
                                      <p:cBhvr rctx="IE">
                                        <p:cTn id="359" dur="500"/>
                                        <p:tgtEl>
                                          <p:spTgt spid="82"/>
                                        </p:tgtEl>
                                      </p:cBhvr>
                                    </p:animEffect>
                                  </p:childTnLst>
                                </p:cTn>
                              </p:par>
                              <p:par>
                                <p:cTn id="360" presetID="53" presetClass="entr" presetSubtype="16" fill="hold" grpId="0" nodeType="withEffect">
                                  <p:stCondLst>
                                    <p:cond delay="0"/>
                                  </p:stCondLst>
                                  <p:childTnLst>
                                    <p:set>
                                      <p:cBhvr>
                                        <p:cTn id="361" dur="1" fill="hold">
                                          <p:stCondLst>
                                            <p:cond delay="0"/>
                                          </p:stCondLst>
                                        </p:cTn>
                                        <p:tgtEl>
                                          <p:spTgt spid="96"/>
                                        </p:tgtEl>
                                        <p:attrNameLst>
                                          <p:attrName>style.visibility</p:attrName>
                                        </p:attrNameLst>
                                      </p:cBhvr>
                                      <p:to>
                                        <p:strVal val="visible"/>
                                      </p:to>
                                    </p:set>
                                    <p:anim calcmode="lin" valueType="num">
                                      <p:cBhvr>
                                        <p:cTn id="362" dur="500" fill="hold"/>
                                        <p:tgtEl>
                                          <p:spTgt spid="96"/>
                                        </p:tgtEl>
                                        <p:attrNameLst>
                                          <p:attrName>ppt_w</p:attrName>
                                        </p:attrNameLst>
                                      </p:cBhvr>
                                      <p:tavLst>
                                        <p:tav tm="0">
                                          <p:val>
                                            <p:fltVal val="0.000000"/>
                                          </p:val>
                                        </p:tav>
                                        <p:tav tm="100000">
                                          <p:val>
                                            <p:strVal val="#ppt_w"/>
                                          </p:val>
                                        </p:tav>
                                      </p:tavLst>
                                    </p:anim>
                                    <p:anim calcmode="lin" valueType="num">
                                      <p:cBhvr>
                                        <p:cTn id="363" dur="500" fill="hold"/>
                                        <p:tgtEl>
                                          <p:spTgt spid="96"/>
                                        </p:tgtEl>
                                        <p:attrNameLst>
                                          <p:attrName>ppt_h</p:attrName>
                                        </p:attrNameLst>
                                      </p:cBhvr>
                                      <p:tavLst>
                                        <p:tav tm="0">
                                          <p:val>
                                            <p:fltVal val="0.000000"/>
                                          </p:val>
                                        </p:tav>
                                        <p:tav tm="100000">
                                          <p:val>
                                            <p:strVal val="#ppt_h"/>
                                          </p:val>
                                        </p:tav>
                                      </p:tavLst>
                                    </p:anim>
                                    <p:animEffect transition="in" filter="fade">
                                      <p:cBhvr>
                                        <p:cTn id="364" dur="500"/>
                                        <p:tgtEl>
                                          <p:spTgt spid="96"/>
                                        </p:tgtEl>
                                      </p:cBhvr>
                                    </p:animEffect>
                                  </p:childTnLst>
                                </p:cTn>
                              </p:par>
                              <p:par>
                                <p:cTn id="365" presetID="10" presetClass="exit" presetSubtype="0" fill="hold" nodeType="withEffect">
                                  <p:stCondLst>
                                    <p:cond delay="0"/>
                                  </p:stCondLst>
                                  <p:childTnLst>
                                    <p:animEffect transition="out" filter="fade">
                                      <p:cBhvr>
                                        <p:cTn id="366" dur="500"/>
                                        <p:tgtEl>
                                          <p:spTgt spid="1029"/>
                                        </p:tgtEl>
                                      </p:cBhvr>
                                    </p:animEffect>
                                    <p:set>
                                      <p:cBhvr>
                                        <p:cTn id="367" dur="1" fill="hold">
                                          <p:stCondLst>
                                            <p:cond delay="499"/>
                                          </p:stCondLst>
                                        </p:cTn>
                                        <p:tgtEl>
                                          <p:spTgt spid="1029"/>
                                        </p:tgtEl>
                                        <p:attrNameLst>
                                          <p:attrName>style.visibility</p:attrName>
                                        </p:attrNameLst>
                                      </p:cBhvr>
                                      <p:to>
                                        <p:strVal val="hidden"/>
                                      </p:to>
                                    </p:set>
                                  </p:childTnLst>
                                </p:cTn>
                              </p:par>
                            </p:childTnLst>
                          </p:cTn>
                        </p:par>
                      </p:childTnLst>
                    </p:cTn>
                  </p:par>
                  <p:par>
                    <p:cTn id="368" fill="hold">
                      <p:stCondLst>
                        <p:cond delay="indefinite"/>
                      </p:stCondLst>
                      <p:childTnLst>
                        <p:par>
                          <p:cTn id="369" fill="hold">
                            <p:stCondLst>
                              <p:cond delay="0"/>
                            </p:stCondLst>
                            <p:childTnLst>
                              <p:par>
                                <p:cTn id="370" presetID="9" presetClass="emph" presetSubtype="0" nodeType="clickEffect">
                                  <p:stCondLst>
                                    <p:cond delay="0"/>
                                  </p:stCondLst>
                                  <p:childTnLst>
                                    <p:set>
                                      <p:cBhvr rctx="PPT">
                                        <p:cTn id="371" dur="500"/>
                                        <p:tgtEl>
                                          <p:spTgt spid="82"/>
                                        </p:tgtEl>
                                        <p:attrNameLst>
                                          <p:attrName>style.opacity</p:attrName>
                                        </p:attrNameLst>
                                      </p:cBhvr>
                                      <p:to>
                                        <p:strVal val="0.5"/>
                                      </p:to>
                                    </p:set>
                                    <p:animEffect filter="image" prLst="opacity: 0.5">
                                      <p:cBhvr rctx="IE">
                                        <p:cTn id="372" dur="500"/>
                                        <p:tgtEl>
                                          <p:spTgt spid="82"/>
                                        </p:tgtEl>
                                      </p:cBhvr>
                                    </p:animEffect>
                                  </p:childTnLst>
                                </p:cTn>
                              </p:par>
                              <p:par>
                                <p:cTn id="373" presetID="53" presetClass="entr" presetSubtype="16" fill="hold" grpId="0" nodeType="withEffect">
                                  <p:stCondLst>
                                    <p:cond delay="0"/>
                                  </p:stCondLst>
                                  <p:childTnLst>
                                    <p:set>
                                      <p:cBhvr>
                                        <p:cTn id="374" dur="1" fill="hold">
                                          <p:stCondLst>
                                            <p:cond delay="0"/>
                                          </p:stCondLst>
                                        </p:cTn>
                                        <p:tgtEl>
                                          <p:spTgt spid="97"/>
                                        </p:tgtEl>
                                        <p:attrNameLst>
                                          <p:attrName>style.visibility</p:attrName>
                                        </p:attrNameLst>
                                      </p:cBhvr>
                                      <p:to>
                                        <p:strVal val="visible"/>
                                      </p:to>
                                    </p:set>
                                    <p:anim calcmode="lin" valueType="num">
                                      <p:cBhvr>
                                        <p:cTn id="375" dur="500" fill="hold"/>
                                        <p:tgtEl>
                                          <p:spTgt spid="97"/>
                                        </p:tgtEl>
                                        <p:attrNameLst>
                                          <p:attrName>ppt_w</p:attrName>
                                        </p:attrNameLst>
                                      </p:cBhvr>
                                      <p:tavLst>
                                        <p:tav tm="0">
                                          <p:val>
                                            <p:fltVal val="0.000000"/>
                                          </p:val>
                                        </p:tav>
                                        <p:tav tm="100000">
                                          <p:val>
                                            <p:strVal val="#ppt_w"/>
                                          </p:val>
                                        </p:tav>
                                      </p:tavLst>
                                    </p:anim>
                                    <p:anim calcmode="lin" valueType="num">
                                      <p:cBhvr>
                                        <p:cTn id="376" dur="500" fill="hold"/>
                                        <p:tgtEl>
                                          <p:spTgt spid="97"/>
                                        </p:tgtEl>
                                        <p:attrNameLst>
                                          <p:attrName>ppt_h</p:attrName>
                                        </p:attrNameLst>
                                      </p:cBhvr>
                                      <p:tavLst>
                                        <p:tav tm="0">
                                          <p:val>
                                            <p:fltVal val="0.000000"/>
                                          </p:val>
                                        </p:tav>
                                        <p:tav tm="100000">
                                          <p:val>
                                            <p:strVal val="#ppt_h"/>
                                          </p:val>
                                        </p:tav>
                                      </p:tavLst>
                                    </p:anim>
                                    <p:animEffect transition="in" filter="fade">
                                      <p:cBhvr>
                                        <p:cTn id="377" dur="500"/>
                                        <p:tgtEl>
                                          <p:spTgt spid="97"/>
                                        </p:tgtEl>
                                      </p:cBhvr>
                                    </p:animEffect>
                                  </p:childTnLst>
                                </p:cTn>
                              </p:par>
                              <p:par>
                                <p:cTn id="378" presetID="10" presetClass="exit" presetSubtype="0" fill="hold" nodeType="withEffect">
                                  <p:stCondLst>
                                    <p:cond delay="0"/>
                                  </p:stCondLst>
                                  <p:childTnLst>
                                    <p:animEffect transition="out" filter="fade">
                                      <p:cBhvr>
                                        <p:cTn id="379" dur="500"/>
                                        <p:tgtEl>
                                          <p:spTgt spid="1029"/>
                                        </p:tgtEl>
                                      </p:cBhvr>
                                    </p:animEffect>
                                    <p:set>
                                      <p:cBhvr>
                                        <p:cTn id="380" dur="1" fill="hold">
                                          <p:stCondLst>
                                            <p:cond delay="499"/>
                                          </p:stCondLst>
                                        </p:cTn>
                                        <p:tgtEl>
                                          <p:spTgt spid="1029"/>
                                        </p:tgtEl>
                                        <p:attrNameLst>
                                          <p:attrName>style.visibility</p:attrName>
                                        </p:attrNameLst>
                                      </p:cBhvr>
                                      <p:to>
                                        <p:strVal val="hidden"/>
                                      </p:to>
                                    </p:set>
                                  </p:childTnLst>
                                </p:cTn>
                              </p:par>
                            </p:childTnLst>
                          </p:cTn>
                        </p:par>
                      </p:childTnLst>
                    </p:cTn>
                  </p:par>
                  <p:par>
                    <p:cTn id="381" fill="hold">
                      <p:stCondLst>
                        <p:cond delay="indefinite"/>
                      </p:stCondLst>
                      <p:childTnLst>
                        <p:par>
                          <p:cTn id="382" fill="hold">
                            <p:stCondLst>
                              <p:cond delay="0"/>
                            </p:stCondLst>
                            <p:childTnLst>
                              <p:par>
                                <p:cTn id="383" presetID="9" presetClass="emph" presetSubtype="0" nodeType="clickEffect">
                                  <p:stCondLst>
                                    <p:cond delay="0"/>
                                  </p:stCondLst>
                                  <p:childTnLst>
                                    <p:set>
                                      <p:cBhvr rctx="PPT">
                                        <p:cTn id="384" dur="500"/>
                                        <p:tgtEl>
                                          <p:spTgt spid="82"/>
                                        </p:tgtEl>
                                        <p:attrNameLst>
                                          <p:attrName>style.opacity</p:attrName>
                                        </p:attrNameLst>
                                      </p:cBhvr>
                                      <p:to>
                                        <p:strVal val="0.5"/>
                                      </p:to>
                                    </p:set>
                                    <p:animEffect filter="image" prLst="opacity: 0.5">
                                      <p:cBhvr rctx="IE">
                                        <p:cTn id="385" dur="500"/>
                                        <p:tgtEl>
                                          <p:spTgt spid="82"/>
                                        </p:tgtEl>
                                      </p:cBhvr>
                                    </p:animEffect>
                                  </p:childTnLst>
                                </p:cTn>
                              </p:par>
                              <p:par>
                                <p:cTn id="386" presetID="53" presetClass="entr" presetSubtype="16" fill="hold" grpId="0" nodeType="withEffect">
                                  <p:stCondLst>
                                    <p:cond delay="0"/>
                                  </p:stCondLst>
                                  <p:childTnLst>
                                    <p:set>
                                      <p:cBhvr>
                                        <p:cTn id="387" dur="1" fill="hold">
                                          <p:stCondLst>
                                            <p:cond delay="0"/>
                                          </p:stCondLst>
                                        </p:cTn>
                                        <p:tgtEl>
                                          <p:spTgt spid="98"/>
                                        </p:tgtEl>
                                        <p:attrNameLst>
                                          <p:attrName>style.visibility</p:attrName>
                                        </p:attrNameLst>
                                      </p:cBhvr>
                                      <p:to>
                                        <p:strVal val="visible"/>
                                      </p:to>
                                    </p:set>
                                    <p:anim calcmode="lin" valueType="num">
                                      <p:cBhvr>
                                        <p:cTn id="388" dur="500" fill="hold"/>
                                        <p:tgtEl>
                                          <p:spTgt spid="98"/>
                                        </p:tgtEl>
                                        <p:attrNameLst>
                                          <p:attrName>ppt_w</p:attrName>
                                        </p:attrNameLst>
                                      </p:cBhvr>
                                      <p:tavLst>
                                        <p:tav tm="0">
                                          <p:val>
                                            <p:fltVal val="0.000000"/>
                                          </p:val>
                                        </p:tav>
                                        <p:tav tm="100000">
                                          <p:val>
                                            <p:strVal val="#ppt_w"/>
                                          </p:val>
                                        </p:tav>
                                      </p:tavLst>
                                    </p:anim>
                                    <p:anim calcmode="lin" valueType="num">
                                      <p:cBhvr>
                                        <p:cTn id="389" dur="500" fill="hold"/>
                                        <p:tgtEl>
                                          <p:spTgt spid="98"/>
                                        </p:tgtEl>
                                        <p:attrNameLst>
                                          <p:attrName>ppt_h</p:attrName>
                                        </p:attrNameLst>
                                      </p:cBhvr>
                                      <p:tavLst>
                                        <p:tav tm="0">
                                          <p:val>
                                            <p:fltVal val="0.000000"/>
                                          </p:val>
                                        </p:tav>
                                        <p:tav tm="100000">
                                          <p:val>
                                            <p:strVal val="#ppt_h"/>
                                          </p:val>
                                        </p:tav>
                                      </p:tavLst>
                                    </p:anim>
                                    <p:animEffect transition="in" filter="fade">
                                      <p:cBhvr>
                                        <p:cTn id="390" dur="500"/>
                                        <p:tgtEl>
                                          <p:spTgt spid="98"/>
                                        </p:tgtEl>
                                      </p:cBhvr>
                                    </p:animEffect>
                                  </p:childTnLst>
                                </p:cTn>
                              </p:par>
                              <p:par>
                                <p:cTn id="391" presetID="10" presetClass="exit" presetSubtype="0" fill="hold" nodeType="withEffect">
                                  <p:stCondLst>
                                    <p:cond delay="0"/>
                                  </p:stCondLst>
                                  <p:childTnLst>
                                    <p:animEffect transition="out" filter="fade">
                                      <p:cBhvr>
                                        <p:cTn id="392" dur="500"/>
                                        <p:tgtEl>
                                          <p:spTgt spid="1029"/>
                                        </p:tgtEl>
                                      </p:cBhvr>
                                    </p:animEffect>
                                    <p:set>
                                      <p:cBhvr>
                                        <p:cTn id="393" dur="1" fill="hold">
                                          <p:stCondLst>
                                            <p:cond delay="499"/>
                                          </p:stCondLst>
                                        </p:cTn>
                                        <p:tgtEl>
                                          <p:spTgt spid="1029"/>
                                        </p:tgtEl>
                                        <p:attrNameLst>
                                          <p:attrName>style.visibility</p:attrName>
                                        </p:attrNameLst>
                                      </p:cBhvr>
                                      <p:to>
                                        <p:strVal val="hidden"/>
                                      </p:to>
                                    </p:set>
                                  </p:childTnLst>
                                </p:cTn>
                              </p:par>
                            </p:childTnLst>
                          </p:cTn>
                        </p:par>
                      </p:childTnLst>
                    </p:cTn>
                  </p:par>
                  <p:par>
                    <p:cTn id="394" fill="hold">
                      <p:stCondLst>
                        <p:cond delay="indefinite"/>
                      </p:stCondLst>
                      <p:childTnLst>
                        <p:par>
                          <p:cTn id="395" fill="hold">
                            <p:stCondLst>
                              <p:cond delay="0"/>
                            </p:stCondLst>
                            <p:childTnLst>
                              <p:par>
                                <p:cTn id="396" presetID="9" presetClass="emph" presetSubtype="0" nodeType="clickEffect">
                                  <p:stCondLst>
                                    <p:cond delay="0"/>
                                  </p:stCondLst>
                                  <p:childTnLst>
                                    <p:set>
                                      <p:cBhvr rctx="PPT">
                                        <p:cTn id="397" dur="500"/>
                                        <p:tgtEl>
                                          <p:spTgt spid="82"/>
                                        </p:tgtEl>
                                        <p:attrNameLst>
                                          <p:attrName>style.opacity</p:attrName>
                                        </p:attrNameLst>
                                      </p:cBhvr>
                                      <p:to>
                                        <p:strVal val="0.5"/>
                                      </p:to>
                                    </p:set>
                                    <p:animEffect filter="image" prLst="opacity: 0.5">
                                      <p:cBhvr rctx="IE">
                                        <p:cTn id="398" dur="500"/>
                                        <p:tgtEl>
                                          <p:spTgt spid="82"/>
                                        </p:tgtEl>
                                      </p:cBhvr>
                                    </p:animEffect>
                                  </p:childTnLst>
                                </p:cTn>
                              </p:par>
                              <p:par>
                                <p:cTn id="399" presetID="22" presetClass="entr" presetSubtype="4" fill="hold" nodeType="withEffect">
                                  <p:stCondLst>
                                    <p:cond delay="0"/>
                                  </p:stCondLst>
                                  <p:childTnLst>
                                    <p:set>
                                      <p:cBhvr>
                                        <p:cTn id="400" dur="1" fill="hold">
                                          <p:stCondLst>
                                            <p:cond delay="0"/>
                                          </p:stCondLst>
                                        </p:cTn>
                                        <p:tgtEl>
                                          <p:spTgt spid="103"/>
                                        </p:tgtEl>
                                        <p:attrNameLst>
                                          <p:attrName>style.visibility</p:attrName>
                                        </p:attrNameLst>
                                      </p:cBhvr>
                                      <p:to>
                                        <p:strVal val="visible"/>
                                      </p:to>
                                    </p:set>
                                    <p:animEffect transition="in" filter="wipe(down)">
                                      <p:cBhvr>
                                        <p:cTn id="401" dur="500"/>
                                        <p:tgtEl>
                                          <p:spTgt spid="103"/>
                                        </p:tgtEl>
                                      </p:cBhvr>
                                    </p:animEffect>
                                  </p:childTnLst>
                                </p:cTn>
                              </p:par>
                              <p:par>
                                <p:cTn id="402" presetID="10" presetClass="exit" presetSubtype="0" fill="hold" nodeType="withEffect">
                                  <p:stCondLst>
                                    <p:cond delay="0"/>
                                  </p:stCondLst>
                                  <p:childTnLst>
                                    <p:animEffect transition="out" filter="fade">
                                      <p:cBhvr>
                                        <p:cTn id="403" dur="500"/>
                                        <p:tgtEl>
                                          <p:spTgt spid="1029"/>
                                        </p:tgtEl>
                                      </p:cBhvr>
                                    </p:animEffect>
                                    <p:set>
                                      <p:cBhvr>
                                        <p:cTn id="404" dur="1" fill="hold">
                                          <p:stCondLst>
                                            <p:cond delay="499"/>
                                          </p:stCondLst>
                                        </p:cTn>
                                        <p:tgtEl>
                                          <p:spTgt spid="1029"/>
                                        </p:tgtEl>
                                        <p:attrNameLst>
                                          <p:attrName>style.visibility</p:attrName>
                                        </p:attrNameLst>
                                      </p:cBhvr>
                                      <p:to>
                                        <p:strVal val="hidden"/>
                                      </p:to>
                                    </p:set>
                                  </p:childTnLst>
                                </p:cTn>
                              </p:par>
                            </p:childTnLst>
                          </p:cTn>
                        </p:par>
                      </p:childTnLst>
                    </p:cTn>
                  </p:par>
                  <p:par>
                    <p:cTn id="405" fill="hold">
                      <p:stCondLst>
                        <p:cond delay="indefinite"/>
                      </p:stCondLst>
                      <p:childTnLst>
                        <p:par>
                          <p:cTn id="406" fill="hold">
                            <p:stCondLst>
                              <p:cond delay="0"/>
                            </p:stCondLst>
                            <p:childTnLst>
                              <p:par>
                                <p:cTn id="407" presetID="9" presetClass="emph" presetSubtype="0" nodeType="clickEffect">
                                  <p:stCondLst>
                                    <p:cond delay="0"/>
                                  </p:stCondLst>
                                  <p:childTnLst>
                                    <p:set>
                                      <p:cBhvr rctx="PPT">
                                        <p:cTn id="408" dur="500"/>
                                        <p:tgtEl>
                                          <p:spTgt spid="82"/>
                                        </p:tgtEl>
                                        <p:attrNameLst>
                                          <p:attrName>style.opacity</p:attrName>
                                        </p:attrNameLst>
                                      </p:cBhvr>
                                      <p:to>
                                        <p:strVal val="0.5"/>
                                      </p:to>
                                    </p:set>
                                    <p:animEffect filter="image" prLst="opacity: 0.5">
                                      <p:cBhvr rctx="IE">
                                        <p:cTn id="409" dur="500"/>
                                        <p:tgtEl>
                                          <p:spTgt spid="82"/>
                                        </p:tgtEl>
                                      </p:cBhvr>
                                    </p:animEffect>
                                  </p:childTnLst>
                                </p:cTn>
                              </p:par>
                              <p:par>
                                <p:cTn id="410" presetID="21" presetClass="entr" presetSubtype="1" fill="hold" nodeType="withEffect">
                                  <p:stCondLst>
                                    <p:cond delay="0"/>
                                  </p:stCondLst>
                                  <p:childTnLst>
                                    <p:set>
                                      <p:cBhvr>
                                        <p:cTn id="411" dur="1" fill="hold">
                                          <p:stCondLst>
                                            <p:cond delay="0"/>
                                          </p:stCondLst>
                                        </p:cTn>
                                        <p:tgtEl>
                                          <p:spTgt spid="108"/>
                                        </p:tgtEl>
                                        <p:attrNameLst>
                                          <p:attrName>style.visibility</p:attrName>
                                        </p:attrNameLst>
                                      </p:cBhvr>
                                      <p:to>
                                        <p:strVal val="visible"/>
                                      </p:to>
                                    </p:set>
                                    <p:animEffect transition="in" filter="wheel(1)">
                                      <p:cBhvr>
                                        <p:cTn id="412" dur="500"/>
                                        <p:tgtEl>
                                          <p:spTgt spid="108"/>
                                        </p:tgtEl>
                                      </p:cBhvr>
                                    </p:animEffect>
                                  </p:childTnLst>
                                </p:cTn>
                              </p:par>
                            </p:childTnLst>
                          </p:cTn>
                        </p:par>
                        <p:par>
                          <p:cTn id="413" fill="hold">
                            <p:stCondLst>
                              <p:cond delay="500"/>
                            </p:stCondLst>
                            <p:childTnLst>
                              <p:par>
                                <p:cTn id="414" presetID="21" presetClass="entr" presetSubtype="1" fill="hold" nodeType="afterEffect">
                                  <p:stCondLst>
                                    <p:cond delay="0"/>
                                  </p:stCondLst>
                                  <p:childTnLst>
                                    <p:set>
                                      <p:cBhvr>
                                        <p:cTn id="415" dur="1" fill="hold">
                                          <p:stCondLst>
                                            <p:cond delay="0"/>
                                          </p:stCondLst>
                                        </p:cTn>
                                        <p:tgtEl>
                                          <p:spTgt spid="109"/>
                                        </p:tgtEl>
                                        <p:attrNameLst>
                                          <p:attrName>style.visibility</p:attrName>
                                        </p:attrNameLst>
                                      </p:cBhvr>
                                      <p:to>
                                        <p:strVal val="visible"/>
                                      </p:to>
                                    </p:set>
                                    <p:animEffect transition="in" filter="wheel(1)">
                                      <p:cBhvr>
                                        <p:cTn id="416" dur="500"/>
                                        <p:tgtEl>
                                          <p:spTgt spid="109"/>
                                        </p:tgtEl>
                                      </p:cBhvr>
                                    </p:animEffect>
                                  </p:childTnLst>
                                </p:cTn>
                              </p:par>
                              <p:par>
                                <p:cTn id="417" presetID="10" presetClass="exit" presetSubtype="0" fill="hold" nodeType="withEffect">
                                  <p:stCondLst>
                                    <p:cond delay="0"/>
                                  </p:stCondLst>
                                  <p:childTnLst>
                                    <p:animEffect transition="out" filter="fade">
                                      <p:cBhvr>
                                        <p:cTn id="418" dur="500"/>
                                        <p:tgtEl>
                                          <p:spTgt spid="1029"/>
                                        </p:tgtEl>
                                      </p:cBhvr>
                                    </p:animEffect>
                                    <p:set>
                                      <p:cBhvr>
                                        <p:cTn id="419" dur="1" fill="hold">
                                          <p:stCondLst>
                                            <p:cond delay="499"/>
                                          </p:stCondLst>
                                        </p:cTn>
                                        <p:tgtEl>
                                          <p:spTgt spid="1029"/>
                                        </p:tgtEl>
                                        <p:attrNameLst>
                                          <p:attrName>style.visibility</p:attrName>
                                        </p:attrNameLst>
                                      </p:cBhvr>
                                      <p:to>
                                        <p:strVal val="hidden"/>
                                      </p:to>
                                    </p:set>
                                  </p:childTnLst>
                                </p:cTn>
                              </p:par>
                            </p:childTnLst>
                          </p:cTn>
                        </p:par>
                      </p:childTnLst>
                    </p:cTn>
                  </p:par>
                  <p:par>
                    <p:cTn id="420" fill="hold">
                      <p:stCondLst>
                        <p:cond delay="indefinite"/>
                      </p:stCondLst>
                      <p:childTnLst>
                        <p:par>
                          <p:cTn id="421" fill="hold">
                            <p:stCondLst>
                              <p:cond delay="0"/>
                            </p:stCondLst>
                            <p:childTnLst>
                              <p:par>
                                <p:cTn id="422" presetID="9" presetClass="emph" presetSubtype="0" nodeType="clickEffect">
                                  <p:stCondLst>
                                    <p:cond delay="0"/>
                                  </p:stCondLst>
                                  <p:childTnLst>
                                    <p:set>
                                      <p:cBhvr rctx="PPT">
                                        <p:cTn id="423" dur="500"/>
                                        <p:tgtEl>
                                          <p:spTgt spid="82"/>
                                        </p:tgtEl>
                                        <p:attrNameLst>
                                          <p:attrName>style.opacity</p:attrName>
                                        </p:attrNameLst>
                                      </p:cBhvr>
                                      <p:to>
                                        <p:strVal val="0.5"/>
                                      </p:to>
                                    </p:set>
                                    <p:animEffect filter="image" prLst="opacity: 0.5">
                                      <p:cBhvr rctx="IE">
                                        <p:cTn id="424" dur="500"/>
                                        <p:tgtEl>
                                          <p:spTgt spid="82"/>
                                        </p:tgtEl>
                                      </p:cBhvr>
                                    </p:animEffect>
                                  </p:childTnLst>
                                </p:cTn>
                              </p:par>
                              <p:par>
                                <p:cTn id="425" presetID="22" presetClass="entr" presetSubtype="8" fill="hold" nodeType="withEffect">
                                  <p:stCondLst>
                                    <p:cond delay="0"/>
                                  </p:stCondLst>
                                  <p:childTnLst>
                                    <p:set>
                                      <p:cBhvr>
                                        <p:cTn id="426" dur="1" fill="hold">
                                          <p:stCondLst>
                                            <p:cond delay="0"/>
                                          </p:stCondLst>
                                        </p:cTn>
                                        <p:tgtEl>
                                          <p:spTgt spid="102"/>
                                        </p:tgtEl>
                                        <p:attrNameLst>
                                          <p:attrName>style.visibility</p:attrName>
                                        </p:attrNameLst>
                                      </p:cBhvr>
                                      <p:to>
                                        <p:strVal val="visible"/>
                                      </p:to>
                                    </p:set>
                                    <p:animEffect transition="in" filter="wipe(left)">
                                      <p:cBhvr>
                                        <p:cTn id="427" dur="500"/>
                                        <p:tgtEl>
                                          <p:spTgt spid="102"/>
                                        </p:tgtEl>
                                      </p:cBhvr>
                                    </p:animEffect>
                                  </p:childTnLst>
                                </p:cTn>
                              </p:par>
                              <p:par>
                                <p:cTn id="428" presetID="10" presetClass="exit" presetSubtype="0" fill="hold" nodeType="withEffect">
                                  <p:stCondLst>
                                    <p:cond delay="0"/>
                                  </p:stCondLst>
                                  <p:childTnLst>
                                    <p:animEffect transition="out" filter="fade">
                                      <p:cBhvr>
                                        <p:cTn id="429" dur="500"/>
                                        <p:tgtEl>
                                          <p:spTgt spid="1029"/>
                                        </p:tgtEl>
                                      </p:cBhvr>
                                    </p:animEffect>
                                    <p:set>
                                      <p:cBhvr>
                                        <p:cTn id="430" dur="1" fill="hold">
                                          <p:stCondLst>
                                            <p:cond delay="499"/>
                                          </p:stCondLst>
                                        </p:cTn>
                                        <p:tgtEl>
                                          <p:spTgt spid="1029"/>
                                        </p:tgtEl>
                                        <p:attrNameLst>
                                          <p:attrName>style.visibility</p:attrName>
                                        </p:attrNameLst>
                                      </p:cBhvr>
                                      <p:to>
                                        <p:strVal val="hidden"/>
                                      </p:to>
                                    </p:set>
                                  </p:childTnLst>
                                </p:cTn>
                              </p:par>
                            </p:childTnLst>
                          </p:cTn>
                        </p:par>
                      </p:childTnLst>
                    </p:cTn>
                  </p:par>
                  <p:par>
                    <p:cTn id="431" fill="hold">
                      <p:stCondLst>
                        <p:cond delay="indefinite"/>
                      </p:stCondLst>
                      <p:childTnLst>
                        <p:par>
                          <p:cTn id="432" fill="hold">
                            <p:stCondLst>
                              <p:cond delay="0"/>
                            </p:stCondLst>
                            <p:childTnLst>
                              <p:par>
                                <p:cTn id="433" presetID="9" presetClass="emph" presetSubtype="0" nodeType="clickEffect">
                                  <p:stCondLst>
                                    <p:cond delay="0"/>
                                  </p:stCondLst>
                                  <p:childTnLst>
                                    <p:set>
                                      <p:cBhvr rctx="PPT">
                                        <p:cTn id="434" dur="500"/>
                                        <p:tgtEl>
                                          <p:spTgt spid="82"/>
                                        </p:tgtEl>
                                        <p:attrNameLst>
                                          <p:attrName>style.opacity</p:attrName>
                                        </p:attrNameLst>
                                      </p:cBhvr>
                                      <p:to>
                                        <p:strVal val="0.5"/>
                                      </p:to>
                                    </p:set>
                                    <p:animEffect filter="image" prLst="opacity: 0.5">
                                      <p:cBhvr rctx="IE">
                                        <p:cTn id="435" dur="500"/>
                                        <p:tgtEl>
                                          <p:spTgt spid="82"/>
                                        </p:tgtEl>
                                      </p:cBhvr>
                                    </p:animEffect>
                                  </p:childTnLst>
                                </p:cTn>
                              </p:par>
                              <p:par>
                                <p:cTn id="436" presetID="30" presetClass="entr" presetSubtype="0" fill="hold" nodeType="withEffect">
                                  <p:stCondLst>
                                    <p:cond delay="0"/>
                                  </p:stCondLst>
                                  <p:childTnLst>
                                    <p:set>
                                      <p:cBhvr>
                                        <p:cTn id="437" dur="1" fill="hold">
                                          <p:stCondLst>
                                            <p:cond delay="0"/>
                                          </p:stCondLst>
                                        </p:cTn>
                                        <p:tgtEl>
                                          <p:spTgt spid="100"/>
                                        </p:tgtEl>
                                        <p:attrNameLst>
                                          <p:attrName>style.visibility</p:attrName>
                                        </p:attrNameLst>
                                      </p:cBhvr>
                                      <p:to>
                                        <p:strVal val="visible"/>
                                      </p:to>
                                    </p:set>
                                    <p:animEffect transition="in" filter="fade">
                                      <p:cBhvr>
                                        <p:cTn id="438" dur="800" decel="100000"/>
                                        <p:tgtEl>
                                          <p:spTgt spid="100"/>
                                        </p:tgtEl>
                                      </p:cBhvr>
                                    </p:animEffect>
                                    <p:anim calcmode="lin" valueType="num">
                                      <p:cBhvr>
                                        <p:cTn id="439"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40" dur="800" decel="100000" fill="hold"/>
                                        <p:tgtEl>
                                          <p:spTgt spid="100"/>
                                        </p:tgtEl>
                                        <p:attrNameLst>
                                          <p:attrName>ppt_x</p:attrName>
                                        </p:attrNameLst>
                                      </p:cBhvr>
                                      <p:tavLst>
                                        <p:tav tm="0">
                                          <p:val>
                                            <p:strVal val="#ppt_x+0.4"/>
                                          </p:val>
                                        </p:tav>
                                        <p:tav tm="100000">
                                          <p:val>
                                            <p:strVal val="#ppt_x-0.05"/>
                                          </p:val>
                                        </p:tav>
                                      </p:tavLst>
                                    </p:anim>
                                    <p:anim calcmode="lin" valueType="num">
                                      <p:cBhvr>
                                        <p:cTn id="441" dur="800" decel="100000" fill="hold"/>
                                        <p:tgtEl>
                                          <p:spTgt spid="100"/>
                                        </p:tgtEl>
                                        <p:attrNameLst>
                                          <p:attrName>ppt_y</p:attrName>
                                        </p:attrNameLst>
                                      </p:cBhvr>
                                      <p:tavLst>
                                        <p:tav tm="0">
                                          <p:val>
                                            <p:strVal val="#ppt_y-0.4"/>
                                          </p:val>
                                        </p:tav>
                                        <p:tav tm="100000">
                                          <p:val>
                                            <p:strVal val="#ppt_y+0.1"/>
                                          </p:val>
                                        </p:tav>
                                      </p:tavLst>
                                    </p:anim>
                                    <p:anim calcmode="lin" valueType="num">
                                      <p:cBhvr>
                                        <p:cTn id="442"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43"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44" presetID="10" presetClass="exit" presetSubtype="0" fill="hold" nodeType="withEffect">
                                  <p:stCondLst>
                                    <p:cond delay="0"/>
                                  </p:stCondLst>
                                  <p:childTnLst>
                                    <p:animEffect transition="out" filter="fade">
                                      <p:cBhvr>
                                        <p:cTn id="445" dur="500"/>
                                        <p:tgtEl>
                                          <p:spTgt spid="1029"/>
                                        </p:tgtEl>
                                      </p:cBhvr>
                                    </p:animEffect>
                                    <p:set>
                                      <p:cBhvr>
                                        <p:cTn id="446" dur="1" fill="hold">
                                          <p:stCondLst>
                                            <p:cond delay="499"/>
                                          </p:stCondLst>
                                        </p:cTn>
                                        <p:tgtEl>
                                          <p:spTgt spid="1029"/>
                                        </p:tgtEl>
                                        <p:attrNameLst>
                                          <p:attrName>style.visibility</p:attrName>
                                        </p:attrNameLst>
                                      </p:cBhvr>
                                      <p:to>
                                        <p:strVal val="hidden"/>
                                      </p:to>
                                    </p:set>
                                  </p:childTnLst>
                                </p:cTn>
                              </p:par>
                            </p:childTnLst>
                          </p:cTn>
                        </p:par>
                      </p:childTnLst>
                    </p:cTn>
                  </p:par>
                  <p:par>
                    <p:cTn id="447" fill="hold">
                      <p:stCondLst>
                        <p:cond delay="indefinite"/>
                      </p:stCondLst>
                      <p:childTnLst>
                        <p:par>
                          <p:cTn id="448" fill="hold">
                            <p:stCondLst>
                              <p:cond delay="0"/>
                            </p:stCondLst>
                            <p:childTnLst>
                              <p:par>
                                <p:cTn id="449" presetID="9" presetClass="emph" presetSubtype="0" nodeType="clickEffect">
                                  <p:stCondLst>
                                    <p:cond delay="0"/>
                                  </p:stCondLst>
                                  <p:childTnLst>
                                    <p:set>
                                      <p:cBhvr rctx="PPT">
                                        <p:cTn id="450" dur="500"/>
                                        <p:tgtEl>
                                          <p:spTgt spid="82"/>
                                        </p:tgtEl>
                                        <p:attrNameLst>
                                          <p:attrName>style.opacity</p:attrName>
                                        </p:attrNameLst>
                                      </p:cBhvr>
                                      <p:to>
                                        <p:strVal val="0.5"/>
                                      </p:to>
                                    </p:set>
                                    <p:animEffect filter="image" prLst="opacity: 0.5">
                                      <p:cBhvr rctx="IE">
                                        <p:cTn id="451" dur="500"/>
                                        <p:tgtEl>
                                          <p:spTgt spid="82"/>
                                        </p:tgtEl>
                                      </p:cBhvr>
                                    </p:animEffect>
                                  </p:childTnLst>
                                </p:cTn>
                              </p:par>
                              <p:par>
                                <p:cTn id="452" presetID="22" presetClass="entr" presetSubtype="8" fill="hold" nodeType="withEffect">
                                  <p:stCondLst>
                                    <p:cond delay="0"/>
                                  </p:stCondLst>
                                  <p:childTnLst>
                                    <p:set>
                                      <p:cBhvr>
                                        <p:cTn id="453" dur="1" fill="hold">
                                          <p:stCondLst>
                                            <p:cond delay="0"/>
                                          </p:stCondLst>
                                        </p:cTn>
                                        <p:tgtEl>
                                          <p:spTgt spid="68"/>
                                        </p:tgtEl>
                                        <p:attrNameLst>
                                          <p:attrName>style.visibility</p:attrName>
                                        </p:attrNameLst>
                                      </p:cBhvr>
                                      <p:to>
                                        <p:strVal val="visible"/>
                                      </p:to>
                                    </p:set>
                                    <p:animEffect transition="in" filter="wipe(left)">
                                      <p:cBhvr>
                                        <p:cTn id="454" dur="500"/>
                                        <p:tgtEl>
                                          <p:spTgt spid="68"/>
                                        </p:tgtEl>
                                      </p:cBhvr>
                                    </p:animEffect>
                                  </p:childTnLst>
                                </p:cTn>
                              </p:par>
                              <p:par>
                                <p:cTn id="455" presetID="10" presetClass="exit" presetSubtype="0" fill="hold" nodeType="withEffect">
                                  <p:stCondLst>
                                    <p:cond delay="0"/>
                                  </p:stCondLst>
                                  <p:childTnLst>
                                    <p:animEffect transition="out" filter="fade">
                                      <p:cBhvr>
                                        <p:cTn id="456" dur="500"/>
                                        <p:tgtEl>
                                          <p:spTgt spid="1029"/>
                                        </p:tgtEl>
                                      </p:cBhvr>
                                    </p:animEffect>
                                    <p:set>
                                      <p:cBhvr>
                                        <p:cTn id="457" dur="1" fill="hold">
                                          <p:stCondLst>
                                            <p:cond delay="499"/>
                                          </p:stCondLst>
                                        </p:cTn>
                                        <p:tgtEl>
                                          <p:spTgt spid="1029"/>
                                        </p:tgtEl>
                                        <p:attrNameLst>
                                          <p:attrName>style.visibility</p:attrName>
                                        </p:attrNameLst>
                                      </p:cBhvr>
                                      <p:to>
                                        <p:strVal val="hidden"/>
                                      </p:to>
                                    </p:set>
                                  </p:childTnLst>
                                </p:cTn>
                              </p:par>
                            </p:childTnLst>
                          </p:cTn>
                        </p:par>
                      </p:childTnLst>
                    </p:cTn>
                  </p:par>
                  <p:par>
                    <p:cTn id="458" fill="hold">
                      <p:stCondLst>
                        <p:cond delay="indefinite"/>
                      </p:stCondLst>
                      <p:childTnLst>
                        <p:par>
                          <p:cTn id="459" fill="hold">
                            <p:stCondLst>
                              <p:cond delay="0"/>
                            </p:stCondLst>
                            <p:childTnLst>
                              <p:par>
                                <p:cTn id="460" presetID="9" presetClass="emph" presetSubtype="0" nodeType="clickEffect">
                                  <p:stCondLst>
                                    <p:cond delay="0"/>
                                  </p:stCondLst>
                                  <p:childTnLst>
                                    <p:set>
                                      <p:cBhvr rctx="PPT">
                                        <p:cTn id="461" dur="500"/>
                                        <p:tgtEl>
                                          <p:spTgt spid="82"/>
                                        </p:tgtEl>
                                        <p:attrNameLst>
                                          <p:attrName>style.opacity</p:attrName>
                                        </p:attrNameLst>
                                      </p:cBhvr>
                                      <p:to>
                                        <p:strVal val="0.5"/>
                                      </p:to>
                                    </p:set>
                                    <p:animEffect filter="image" prLst="opacity: 0.5">
                                      <p:cBhvr rctx="IE">
                                        <p:cTn id="462" dur="500"/>
                                        <p:tgtEl>
                                          <p:spTgt spid="82"/>
                                        </p:tgtEl>
                                      </p:cBhvr>
                                    </p:animEffect>
                                  </p:childTnLst>
                                </p:cTn>
                              </p:par>
                              <p:par>
                                <p:cTn id="463" presetID="37" presetClass="entr" presetSubtype="0" fill="hold" nodeType="withEffect">
                                  <p:stCondLst>
                                    <p:cond delay="0"/>
                                  </p:stCondLst>
                                  <p:childTnLst>
                                    <p:set>
                                      <p:cBhvr>
                                        <p:cTn id="464" dur="1" fill="hold">
                                          <p:stCondLst>
                                            <p:cond delay="0"/>
                                          </p:stCondLst>
                                        </p:cTn>
                                        <p:tgtEl>
                                          <p:spTgt spid="110"/>
                                        </p:tgtEl>
                                        <p:attrNameLst>
                                          <p:attrName>style.visibility</p:attrName>
                                        </p:attrNameLst>
                                      </p:cBhvr>
                                      <p:to>
                                        <p:strVal val="visible"/>
                                      </p:to>
                                    </p:set>
                                    <p:animEffect transition="in" filter="fade">
                                      <p:cBhvr>
                                        <p:cTn id="465" dur="500"/>
                                        <p:tgtEl>
                                          <p:spTgt spid="110"/>
                                        </p:tgtEl>
                                      </p:cBhvr>
                                    </p:animEffect>
                                    <p:anim calcmode="lin" valueType="num">
                                      <p:cBhvr>
                                        <p:cTn id="466" dur="500" fill="hold"/>
                                        <p:tgtEl>
                                          <p:spTgt spid="110"/>
                                        </p:tgtEl>
                                        <p:attrNameLst>
                                          <p:attrName>ppt_x</p:attrName>
                                        </p:attrNameLst>
                                      </p:cBhvr>
                                      <p:tavLst>
                                        <p:tav tm="0">
                                          <p:val>
                                            <p:strVal val="#ppt_x"/>
                                          </p:val>
                                        </p:tav>
                                        <p:tav tm="100000">
                                          <p:val>
                                            <p:strVal val="#ppt_x"/>
                                          </p:val>
                                        </p:tav>
                                      </p:tavLst>
                                    </p:anim>
                                    <p:anim calcmode="lin" valueType="num">
                                      <p:cBhvr>
                                        <p:cTn id="467" dur="450" decel="100000" fill="hold"/>
                                        <p:tgtEl>
                                          <p:spTgt spid="110"/>
                                        </p:tgtEl>
                                        <p:attrNameLst>
                                          <p:attrName>ppt_y</p:attrName>
                                        </p:attrNameLst>
                                      </p:cBhvr>
                                      <p:tavLst>
                                        <p:tav tm="0">
                                          <p:val>
                                            <p:strVal val="#ppt_y+1"/>
                                          </p:val>
                                        </p:tav>
                                        <p:tav tm="100000">
                                          <p:val>
                                            <p:strVal val="#ppt_y-.03"/>
                                          </p:val>
                                        </p:tav>
                                      </p:tavLst>
                                    </p:anim>
                                    <p:anim calcmode="lin" valueType="num">
                                      <p:cBhvr>
                                        <p:cTn id="468"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69" fill="hold">
                            <p:stCondLst>
                              <p:cond delay="500"/>
                            </p:stCondLst>
                            <p:childTnLst>
                              <p:par>
                                <p:cTn id="470" presetID="37" presetClass="entr" presetSubtype="0" fill="hold" nodeType="afterEffect">
                                  <p:stCondLst>
                                    <p:cond delay="0"/>
                                  </p:stCondLst>
                                  <p:childTnLst>
                                    <p:set>
                                      <p:cBhvr>
                                        <p:cTn id="471" dur="1" fill="hold">
                                          <p:stCondLst>
                                            <p:cond delay="0"/>
                                          </p:stCondLst>
                                        </p:cTn>
                                        <p:tgtEl>
                                          <p:spTgt spid="111"/>
                                        </p:tgtEl>
                                        <p:attrNameLst>
                                          <p:attrName>style.visibility</p:attrName>
                                        </p:attrNameLst>
                                      </p:cBhvr>
                                      <p:to>
                                        <p:strVal val="visible"/>
                                      </p:to>
                                    </p:set>
                                    <p:animEffect transition="in" filter="fade">
                                      <p:cBhvr>
                                        <p:cTn id="472" dur="500"/>
                                        <p:tgtEl>
                                          <p:spTgt spid="111"/>
                                        </p:tgtEl>
                                      </p:cBhvr>
                                    </p:animEffect>
                                    <p:anim calcmode="lin" valueType="num">
                                      <p:cBhvr>
                                        <p:cTn id="473" dur="500" fill="hold"/>
                                        <p:tgtEl>
                                          <p:spTgt spid="111"/>
                                        </p:tgtEl>
                                        <p:attrNameLst>
                                          <p:attrName>ppt_x</p:attrName>
                                        </p:attrNameLst>
                                      </p:cBhvr>
                                      <p:tavLst>
                                        <p:tav tm="0">
                                          <p:val>
                                            <p:strVal val="#ppt_x"/>
                                          </p:val>
                                        </p:tav>
                                        <p:tav tm="100000">
                                          <p:val>
                                            <p:strVal val="#ppt_x"/>
                                          </p:val>
                                        </p:tav>
                                      </p:tavLst>
                                    </p:anim>
                                    <p:anim calcmode="lin" valueType="num">
                                      <p:cBhvr>
                                        <p:cTn id="474" dur="450" decel="100000" fill="hold"/>
                                        <p:tgtEl>
                                          <p:spTgt spid="111"/>
                                        </p:tgtEl>
                                        <p:attrNameLst>
                                          <p:attrName>ppt_y</p:attrName>
                                        </p:attrNameLst>
                                      </p:cBhvr>
                                      <p:tavLst>
                                        <p:tav tm="0">
                                          <p:val>
                                            <p:strVal val="#ppt_y+1"/>
                                          </p:val>
                                        </p:tav>
                                        <p:tav tm="100000">
                                          <p:val>
                                            <p:strVal val="#ppt_y-.03"/>
                                          </p:val>
                                        </p:tav>
                                      </p:tavLst>
                                    </p:anim>
                                    <p:anim calcmode="lin" valueType="num">
                                      <p:cBhvr>
                                        <p:cTn id="475"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76" presetID="10" presetClass="exit" presetSubtype="0" fill="hold" nodeType="withEffect">
                                  <p:stCondLst>
                                    <p:cond delay="0"/>
                                  </p:stCondLst>
                                  <p:childTnLst>
                                    <p:animEffect transition="out" filter="fade">
                                      <p:cBhvr>
                                        <p:cTn id="477" dur="500"/>
                                        <p:tgtEl>
                                          <p:spTgt spid="1029"/>
                                        </p:tgtEl>
                                      </p:cBhvr>
                                    </p:animEffect>
                                    <p:set>
                                      <p:cBhvr>
                                        <p:cTn id="478" dur="1" fill="hold">
                                          <p:stCondLst>
                                            <p:cond delay="499"/>
                                          </p:stCondLst>
                                        </p:cTn>
                                        <p:tgtEl>
                                          <p:spTgt spid="1029"/>
                                        </p:tgtEl>
                                        <p:attrNameLst>
                                          <p:attrName>style.visibility</p:attrName>
                                        </p:attrNameLst>
                                      </p:cBhvr>
                                      <p:to>
                                        <p:strVal val="hidden"/>
                                      </p:to>
                                    </p:set>
                                  </p:childTnLst>
                                </p:cTn>
                              </p:par>
                            </p:childTnLst>
                          </p:cTn>
                        </p:par>
                      </p:childTnLst>
                    </p:cTn>
                  </p:par>
                  <p:par>
                    <p:cTn id="479" fill="hold">
                      <p:stCondLst>
                        <p:cond delay="indefinite"/>
                      </p:stCondLst>
                      <p:childTnLst>
                        <p:par>
                          <p:cTn id="480" fill="hold">
                            <p:stCondLst>
                              <p:cond delay="0"/>
                            </p:stCondLst>
                            <p:childTnLst>
                              <p:par>
                                <p:cTn id="481" presetID="9" presetClass="emph" presetSubtype="0" nodeType="clickEffect">
                                  <p:stCondLst>
                                    <p:cond delay="0"/>
                                  </p:stCondLst>
                                  <p:childTnLst>
                                    <p:set>
                                      <p:cBhvr rctx="PPT">
                                        <p:cTn id="482" dur="500"/>
                                        <p:tgtEl>
                                          <p:spTgt spid="82"/>
                                        </p:tgtEl>
                                        <p:attrNameLst>
                                          <p:attrName>style.opacity</p:attrName>
                                        </p:attrNameLst>
                                      </p:cBhvr>
                                      <p:to>
                                        <p:strVal val="0.5"/>
                                      </p:to>
                                    </p:set>
                                    <p:animEffect filter="image" prLst="opacity: 0.5">
                                      <p:cBhvr rctx="IE">
                                        <p:cTn id="483" dur="500"/>
                                        <p:tgtEl>
                                          <p:spTgt spid="82"/>
                                        </p:tgtEl>
                                      </p:cBhvr>
                                    </p:animEffect>
                                  </p:childTnLst>
                                </p:cTn>
                              </p:par>
                              <p:par>
                                <p:cTn id="484" presetID="9" presetClass="entr" presetSubtype="0" fill="hold" nodeType="withEffect">
                                  <p:stCondLst>
                                    <p:cond delay="0"/>
                                  </p:stCondLst>
                                  <p:childTnLst>
                                    <p:set>
                                      <p:cBhvr>
                                        <p:cTn id="485" dur="1" fill="hold">
                                          <p:stCondLst>
                                            <p:cond delay="0"/>
                                          </p:stCondLst>
                                        </p:cTn>
                                        <p:tgtEl>
                                          <p:spTgt spid="107"/>
                                        </p:tgtEl>
                                        <p:attrNameLst>
                                          <p:attrName>style.visibility</p:attrName>
                                        </p:attrNameLst>
                                      </p:cBhvr>
                                      <p:to>
                                        <p:strVal val="visible"/>
                                      </p:to>
                                    </p:set>
                                    <p:animEffect transition="in" filter="dissolve">
                                      <p:cBhvr>
                                        <p:cTn id="486" dur="500"/>
                                        <p:tgtEl>
                                          <p:spTgt spid="107"/>
                                        </p:tgtEl>
                                      </p:cBhvr>
                                    </p:animEffect>
                                  </p:childTnLst>
                                </p:cTn>
                              </p:par>
                              <p:par>
                                <p:cTn id="487" presetID="10" presetClass="exit" presetSubtype="0" fill="hold" nodeType="withEffect">
                                  <p:stCondLst>
                                    <p:cond delay="0"/>
                                  </p:stCondLst>
                                  <p:childTnLst>
                                    <p:animEffect transition="out" filter="fade">
                                      <p:cBhvr>
                                        <p:cTn id="488" dur="500"/>
                                        <p:tgtEl>
                                          <p:spTgt spid="1029"/>
                                        </p:tgtEl>
                                      </p:cBhvr>
                                    </p:animEffect>
                                    <p:set>
                                      <p:cBhvr>
                                        <p:cTn id="489" dur="1" fill="hold">
                                          <p:stCondLst>
                                            <p:cond delay="499"/>
                                          </p:stCondLst>
                                        </p:cTn>
                                        <p:tgtEl>
                                          <p:spTgt spid="1029"/>
                                        </p:tgtEl>
                                        <p:attrNameLst>
                                          <p:attrName>style.visibility</p:attrName>
                                        </p:attrNameLst>
                                      </p:cBhvr>
                                      <p:to>
                                        <p:strVal val="hidden"/>
                                      </p:to>
                                    </p:set>
                                  </p:childTnLst>
                                </p:cTn>
                              </p:par>
                            </p:childTnLst>
                          </p:cTn>
                        </p:par>
                      </p:childTnLst>
                    </p:cTn>
                  </p:par>
                  <p:par>
                    <p:cTn id="490" fill="hold">
                      <p:stCondLst>
                        <p:cond delay="indefinite"/>
                      </p:stCondLst>
                      <p:childTnLst>
                        <p:par>
                          <p:cTn id="491" fill="hold">
                            <p:stCondLst>
                              <p:cond delay="0"/>
                            </p:stCondLst>
                            <p:childTnLst>
                              <p:par>
                                <p:cTn id="492" presetID="9" presetClass="emph" presetSubtype="0" nodeType="clickEffect">
                                  <p:stCondLst>
                                    <p:cond delay="0"/>
                                  </p:stCondLst>
                                  <p:childTnLst>
                                    <p:set>
                                      <p:cBhvr rctx="PPT">
                                        <p:cTn id="493" dur="500"/>
                                        <p:tgtEl>
                                          <p:spTgt spid="82"/>
                                        </p:tgtEl>
                                        <p:attrNameLst>
                                          <p:attrName>style.opacity</p:attrName>
                                        </p:attrNameLst>
                                      </p:cBhvr>
                                      <p:to>
                                        <p:strVal val="0.5"/>
                                      </p:to>
                                    </p:set>
                                    <p:animEffect filter="image" prLst="opacity: 0.5">
                                      <p:cBhvr rctx="IE">
                                        <p:cTn id="494" dur="500"/>
                                        <p:tgtEl>
                                          <p:spTgt spid="82"/>
                                        </p:tgtEl>
                                      </p:cBhvr>
                                    </p:animEffect>
                                  </p:childTnLst>
                                </p:cTn>
                              </p:par>
                              <p:par>
                                <p:cTn id="495" presetID="26" presetClass="entr" presetSubtype="0" fill="hold" nodeType="withEffect">
                                  <p:stCondLst>
                                    <p:cond delay="0"/>
                                  </p:stCondLst>
                                  <p:childTnLst>
                                    <p:set>
                                      <p:cBhvr>
                                        <p:cTn id="496" dur="1" fill="hold">
                                          <p:stCondLst>
                                            <p:cond delay="0"/>
                                          </p:stCondLst>
                                        </p:cTn>
                                        <p:tgtEl>
                                          <p:spTgt spid="99"/>
                                        </p:tgtEl>
                                        <p:attrNameLst>
                                          <p:attrName>style.visibility</p:attrName>
                                        </p:attrNameLst>
                                      </p:cBhvr>
                                      <p:to>
                                        <p:strVal val="visible"/>
                                      </p:to>
                                    </p:set>
                                    <p:animEffect transition="in" filter="wipe(down)">
                                      <p:cBhvr>
                                        <p:cTn id="497" dur="580">
                                          <p:stCondLst>
                                            <p:cond delay="0"/>
                                          </p:stCondLst>
                                        </p:cTn>
                                        <p:tgtEl>
                                          <p:spTgt spid="99"/>
                                        </p:tgtEl>
                                      </p:cBhvr>
                                    </p:animEffect>
                                    <p:anim calcmode="lin" valueType="num">
                                      <p:cBhvr>
                                        <p:cTn id="498"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99"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500"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501"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502"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503" dur="26">
                                          <p:stCondLst>
                                            <p:cond delay="650"/>
                                          </p:stCondLst>
                                        </p:cTn>
                                        <p:tgtEl>
                                          <p:spTgt spid="99"/>
                                        </p:tgtEl>
                                      </p:cBhvr>
                                      <p:to x="100000" y="60000"/>
                                    </p:animScale>
                                    <p:animScale>
                                      <p:cBhvr>
                                        <p:cTn id="504" dur="166" decel="50000">
                                          <p:stCondLst>
                                            <p:cond delay="676"/>
                                          </p:stCondLst>
                                        </p:cTn>
                                        <p:tgtEl>
                                          <p:spTgt spid="99"/>
                                        </p:tgtEl>
                                      </p:cBhvr>
                                      <p:to x="100000" y="100000"/>
                                    </p:animScale>
                                    <p:animScale>
                                      <p:cBhvr>
                                        <p:cTn id="505" dur="26">
                                          <p:stCondLst>
                                            <p:cond delay="1312"/>
                                          </p:stCondLst>
                                        </p:cTn>
                                        <p:tgtEl>
                                          <p:spTgt spid="99"/>
                                        </p:tgtEl>
                                      </p:cBhvr>
                                      <p:to x="100000" y="80000"/>
                                    </p:animScale>
                                    <p:animScale>
                                      <p:cBhvr>
                                        <p:cTn id="506" dur="166" decel="50000">
                                          <p:stCondLst>
                                            <p:cond delay="1338"/>
                                          </p:stCondLst>
                                        </p:cTn>
                                        <p:tgtEl>
                                          <p:spTgt spid="99"/>
                                        </p:tgtEl>
                                      </p:cBhvr>
                                      <p:to x="100000" y="100000"/>
                                    </p:animScale>
                                    <p:animScale>
                                      <p:cBhvr>
                                        <p:cTn id="507" dur="26">
                                          <p:stCondLst>
                                            <p:cond delay="1642"/>
                                          </p:stCondLst>
                                        </p:cTn>
                                        <p:tgtEl>
                                          <p:spTgt spid="99"/>
                                        </p:tgtEl>
                                      </p:cBhvr>
                                      <p:to x="100000" y="90000"/>
                                    </p:animScale>
                                    <p:animScale>
                                      <p:cBhvr>
                                        <p:cTn id="508" dur="166" decel="50000">
                                          <p:stCondLst>
                                            <p:cond delay="1668"/>
                                          </p:stCondLst>
                                        </p:cTn>
                                        <p:tgtEl>
                                          <p:spTgt spid="99"/>
                                        </p:tgtEl>
                                      </p:cBhvr>
                                      <p:to x="100000" y="100000"/>
                                    </p:animScale>
                                    <p:animScale>
                                      <p:cBhvr>
                                        <p:cTn id="509" dur="26">
                                          <p:stCondLst>
                                            <p:cond delay="1808"/>
                                          </p:stCondLst>
                                        </p:cTn>
                                        <p:tgtEl>
                                          <p:spTgt spid="99"/>
                                        </p:tgtEl>
                                      </p:cBhvr>
                                      <p:to x="100000" y="95000"/>
                                    </p:animScale>
                                    <p:animScale>
                                      <p:cBhvr>
                                        <p:cTn id="510" dur="166" decel="50000">
                                          <p:stCondLst>
                                            <p:cond delay="1834"/>
                                          </p:stCondLst>
                                        </p:cTn>
                                        <p:tgtEl>
                                          <p:spTgt spid="99"/>
                                        </p:tgtEl>
                                      </p:cBhvr>
                                      <p:to x="100000" y="100000"/>
                                    </p:animScale>
                                  </p:childTnLst>
                                </p:cTn>
                              </p:par>
                              <p:par>
                                <p:cTn id="511" presetID="10" presetClass="exit" presetSubtype="0" fill="hold" nodeType="withEffect">
                                  <p:stCondLst>
                                    <p:cond delay="0"/>
                                  </p:stCondLst>
                                  <p:childTnLst>
                                    <p:animEffect transition="out" filter="fade">
                                      <p:cBhvr>
                                        <p:cTn id="512" dur="500"/>
                                        <p:tgtEl>
                                          <p:spTgt spid="1029"/>
                                        </p:tgtEl>
                                      </p:cBhvr>
                                    </p:animEffect>
                                    <p:set>
                                      <p:cBhvr>
                                        <p:cTn id="513" dur="1" fill="hold">
                                          <p:stCondLst>
                                            <p:cond delay="499"/>
                                          </p:stCondLst>
                                        </p:cTn>
                                        <p:tgtEl>
                                          <p:spTgt spid="1029"/>
                                        </p:tgtEl>
                                        <p:attrNameLst>
                                          <p:attrName>style.visibility</p:attrName>
                                        </p:attrNameLst>
                                      </p:cBhvr>
                                      <p:to>
                                        <p:strVal val="hidden"/>
                                      </p:to>
                                    </p:set>
                                  </p:childTnLst>
                                </p:cTn>
                              </p:par>
                            </p:childTnLst>
                          </p:cTn>
                        </p:par>
                        <p:par>
                          <p:cTn id="514" fill="hold">
                            <p:stCondLst>
                              <p:cond delay="500"/>
                            </p:stCondLst>
                            <p:childTnLst>
                              <p:par>
                                <p:cTn id="515" presetID="42" presetClass="entr" presetSubtype="0" fill="hold" nodeType="afterEffect">
                                  <p:stCondLst>
                                    <p:cond delay="0"/>
                                  </p:stCondLst>
                                  <p:childTnLst>
                                    <p:set>
                                      <p:cBhvr>
                                        <p:cTn id="516" dur="1" fill="hold">
                                          <p:stCondLst>
                                            <p:cond delay="0"/>
                                          </p:stCondLst>
                                        </p:cTn>
                                        <p:tgtEl>
                                          <p:spTgt spid="86"/>
                                        </p:tgtEl>
                                        <p:attrNameLst>
                                          <p:attrName>style.visibility</p:attrName>
                                        </p:attrNameLst>
                                      </p:cBhvr>
                                      <p:to>
                                        <p:strVal val="visible"/>
                                      </p:to>
                                    </p:set>
                                    <p:animEffect transition="in" filter="fade">
                                      <p:cBhvr>
                                        <p:cTn id="517" dur="1000"/>
                                        <p:tgtEl>
                                          <p:spTgt spid="86"/>
                                        </p:tgtEl>
                                      </p:cBhvr>
                                    </p:animEffect>
                                    <p:anim calcmode="lin" valueType="num">
                                      <p:cBhvr>
                                        <p:cTn id="518" dur="1000" fill="hold"/>
                                        <p:tgtEl>
                                          <p:spTgt spid="86"/>
                                        </p:tgtEl>
                                        <p:attrNameLst>
                                          <p:attrName>ppt_x</p:attrName>
                                        </p:attrNameLst>
                                      </p:cBhvr>
                                      <p:tavLst>
                                        <p:tav tm="0">
                                          <p:val>
                                            <p:strVal val="#ppt_x"/>
                                          </p:val>
                                        </p:tav>
                                        <p:tav tm="100000">
                                          <p:val>
                                            <p:strVal val="#ppt_x"/>
                                          </p:val>
                                        </p:tav>
                                      </p:tavLst>
                                    </p:anim>
                                    <p:anim calcmode="lin" valueType="num">
                                      <p:cBhvr>
                                        <p:cTn id="519" dur="1000" fill="hold"/>
                                        <p:tgtEl>
                                          <p:spTgt spid="86"/>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520" restart="whenNotActive" fill="hold" evtFilter="cancelBubble" nodeType="interactiveSeq">
                <p:stCondLst>
                  <p:cond evt="onClick" delay="0">
                    <p:tgtEl>
                      <p:spTgt spid="119"/>
                    </p:tgtEl>
                  </p:cond>
                </p:stCondLst>
                <p:endSync evt="end" delay="0">
                  <p:rtn val="all"/>
                </p:endSync>
                <p:childTnLst>
                  <p:par>
                    <p:cTn id="521" fill="hold">
                      <p:stCondLst>
                        <p:cond delay="0"/>
                      </p:stCondLst>
                      <p:childTnLst>
                        <p:par>
                          <p:cTn id="522" fill="hold">
                            <p:stCondLst>
                              <p:cond delay="0"/>
                            </p:stCondLst>
                            <p:childTnLst>
                              <p:par>
                                <p:cTn id="523" presetID="12" presetClass="exit" presetSubtype="1" fill="hold" nodeType="clickEffect">
                                  <p:stCondLst>
                                    <p:cond delay="0"/>
                                  </p:stCondLst>
                                  <p:childTnLst>
                                    <p:anim calcmode="lin" valueType="num">
                                      <p:cBhvr additive="base">
                                        <p:cTn id="524" dur="2000"/>
                                        <p:tgtEl>
                                          <p:spTgt spid="119"/>
                                        </p:tgtEl>
                                        <p:attrNameLst>
                                          <p:attrName>ppt_y</p:attrName>
                                        </p:attrNameLst>
                                      </p:cBhvr>
                                      <p:tavLst>
                                        <p:tav tm="0">
                                          <p:val>
                                            <p:strVal val="#ppt_y"/>
                                          </p:val>
                                        </p:tav>
                                        <p:tav tm="100000">
                                          <p:val>
                                            <p:strVal val="#ppt_y-#ppt_h*1.125000"/>
                                          </p:val>
                                        </p:tav>
                                      </p:tavLst>
                                    </p:anim>
                                    <p:animEffect transition="out" filter="wipe(up)">
                                      <p:cBhvr>
                                        <p:cTn id="525" dur="2000"/>
                                        <p:tgtEl>
                                          <p:spTgt spid="119"/>
                                        </p:tgtEl>
                                      </p:cBhvr>
                                    </p:animEffect>
                                    <p:set>
                                      <p:cBhvr>
                                        <p:cTn id="526" dur="1" fill="hold">
                                          <p:stCondLst>
                                            <p:cond delay="1999"/>
                                          </p:stCondLst>
                                        </p:cTn>
                                        <p:tgtEl>
                                          <p:spTgt spid="119"/>
                                        </p:tgtEl>
                                        <p:attrNameLst>
                                          <p:attrName>style.visibility</p:attrName>
                                        </p:attrNameLst>
                                      </p:cBhvr>
                                      <p:to>
                                        <p:strVal val="hidden"/>
                                      </p:to>
                                    </p:set>
                                  </p:childTnLst>
                                </p:cTn>
                              </p:par>
                              <p:par>
                                <p:cTn id="527" presetID="14" presetClass="exit" presetSubtype="10" fill="hold" nodeType="withEffect">
                                  <p:stCondLst>
                                    <p:cond delay="0"/>
                                  </p:stCondLst>
                                  <p:childTnLst>
                                    <p:animEffect transition="out" filter="randombar(horizontal)">
                                      <p:cBhvr>
                                        <p:cTn id="528" dur="500"/>
                                        <p:tgtEl>
                                          <p:spTgt spid="86"/>
                                        </p:tgtEl>
                                      </p:cBhvr>
                                    </p:animEffect>
                                    <p:set>
                                      <p:cBhvr>
                                        <p:cTn id="529" dur="1" fill="hold">
                                          <p:stCondLst>
                                            <p:cond delay="499"/>
                                          </p:stCondLst>
                                        </p:cTn>
                                        <p:tgtEl>
                                          <p:spTgt spid="86"/>
                                        </p:tgtEl>
                                        <p:attrNameLst>
                                          <p:attrName>style.visibility</p:attrName>
                                        </p:attrNameLst>
                                      </p:cBhvr>
                                      <p:to>
                                        <p:strVal val="hidden"/>
                                      </p:to>
                                    </p:set>
                                  </p:childTnLst>
                                </p:cTn>
                              </p:par>
                            </p:childTnLst>
                          </p:cTn>
                        </p:par>
                      </p:childTnLst>
                    </p:cTn>
                  </p:par>
                </p:childTnLst>
              </p:cTn>
              <p:nextCondLst>
                <p:cond evt="onClick" delay="0">
                  <p:tgtEl>
                    <p:spTgt spid="119"/>
                  </p:tgtEl>
                </p:cond>
              </p:nextCondLst>
            </p:seq>
          </p:childTnLst>
        </p:cTn>
      </p:par>
    </p:tnLst>
    <p:bldLst>
      <p:bldP spid="96" grpId="0" bldLvl="0" animBg="1"/>
      <p:bldP spid="97" grpId="0" bldLvl="0" animBg="1"/>
      <p:bldP spid="98" grpId="0" bldLvl="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170"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7179" name="111 Grupo"/>
          <p:cNvGrpSpPr/>
          <p:nvPr/>
        </p:nvGrpSpPr>
        <p:grpSpPr>
          <a:xfrm>
            <a:off x="6145213" y="5602288"/>
            <a:ext cx="846137" cy="511175"/>
            <a:chOff x="6144786" y="5602991"/>
            <a:chExt cx="847014" cy="509780"/>
          </a:xfrm>
        </p:grpSpPr>
        <p:pic>
          <p:nvPicPr>
            <p:cNvPr id="7253"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7254"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7180"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7181"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66" name="65 Menos"/>
          <p:cNvSpPr/>
          <p:nvPr/>
        </p:nvSpPr>
        <p:spPr bwMode="auto">
          <a:xfrm>
            <a:off x="5666544" y="147787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8" name="87 Menos"/>
          <p:cNvSpPr/>
          <p:nvPr/>
        </p:nvSpPr>
        <p:spPr bwMode="auto">
          <a:xfrm>
            <a:off x="227296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2777016" y="1472227"/>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247686"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73055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230758"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709776" y="1470528"/>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5197139" y="1474810"/>
            <a:ext cx="504056"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7224"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7225"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7226" name="Picture 5" descr="D:\Material escolar\Fichas inglés\Clip Arts\NICE TOONS\CHRISTMAS\HeavyGifts.png"/>
          <p:cNvPicPr>
            <a:picLocks noChangeAspect="1"/>
          </p:cNvPicPr>
          <p:nvPr/>
        </p:nvPicPr>
        <p:blipFill>
          <a:blip r:embed="rId32"/>
          <a:stretch>
            <a:fillRect/>
          </a:stretch>
        </p:blipFill>
        <p:spPr>
          <a:xfrm>
            <a:off x="6464300" y="1308100"/>
            <a:ext cx="1455738" cy="2259013"/>
          </a:xfrm>
          <a:prstGeom prst="rect">
            <a:avLst/>
          </a:prstGeom>
          <a:noFill/>
          <a:ln w="9525">
            <a:noFill/>
          </a:ln>
        </p:spPr>
      </p:pic>
      <p:pic>
        <p:nvPicPr>
          <p:cNvPr id="1026" name="Picture 2"/>
          <p:cNvPicPr>
            <a:picLocks noChangeAspect="1"/>
          </p:cNvPicPr>
          <p:nvPr/>
        </p:nvPicPr>
        <p:blipFill>
          <a:blip r:embed="rId33"/>
          <a:stretch>
            <a:fillRect/>
          </a:stretch>
        </p:blipFill>
        <p:spPr>
          <a:xfrm>
            <a:off x="2370138" y="1177925"/>
            <a:ext cx="347662" cy="396875"/>
          </a:xfrm>
          <a:prstGeom prst="rect">
            <a:avLst/>
          </a:prstGeom>
          <a:noFill/>
          <a:ln w="9525">
            <a:noFill/>
          </a:ln>
        </p:spPr>
      </p:pic>
      <p:pic>
        <p:nvPicPr>
          <p:cNvPr id="2050" name="Picture 2"/>
          <p:cNvPicPr>
            <a:picLocks noChangeAspect="1"/>
          </p:cNvPicPr>
          <p:nvPr/>
        </p:nvPicPr>
        <p:blipFill>
          <a:blip r:embed="rId34"/>
          <a:stretch>
            <a:fillRect/>
          </a:stretch>
        </p:blipFill>
        <p:spPr>
          <a:xfrm>
            <a:off x="2816225" y="1203325"/>
            <a:ext cx="354013" cy="384175"/>
          </a:xfrm>
          <a:prstGeom prst="rect">
            <a:avLst/>
          </a:prstGeom>
          <a:noFill/>
          <a:ln w="9525">
            <a:noFill/>
          </a:ln>
        </p:spPr>
      </p:pic>
      <p:pic>
        <p:nvPicPr>
          <p:cNvPr id="2051" name="Picture 3"/>
          <p:cNvPicPr>
            <a:picLocks noChangeAspect="1"/>
          </p:cNvPicPr>
          <p:nvPr/>
        </p:nvPicPr>
        <p:blipFill>
          <a:blip r:embed="rId35"/>
          <a:stretch>
            <a:fillRect/>
          </a:stretch>
        </p:blipFill>
        <p:spPr>
          <a:xfrm>
            <a:off x="3309938" y="1147763"/>
            <a:ext cx="334962" cy="414337"/>
          </a:xfrm>
          <a:prstGeom prst="rect">
            <a:avLst/>
          </a:prstGeom>
          <a:noFill/>
          <a:ln w="9525">
            <a:noFill/>
          </a:ln>
        </p:spPr>
      </p:pic>
      <p:pic>
        <p:nvPicPr>
          <p:cNvPr id="2052" name="Picture 4"/>
          <p:cNvPicPr>
            <a:picLocks noChangeAspect="1"/>
          </p:cNvPicPr>
          <p:nvPr/>
        </p:nvPicPr>
        <p:blipFill>
          <a:blip r:embed="rId35"/>
          <a:stretch>
            <a:fillRect/>
          </a:stretch>
        </p:blipFill>
        <p:spPr>
          <a:xfrm>
            <a:off x="4286250" y="1162050"/>
            <a:ext cx="334963" cy="414338"/>
          </a:xfrm>
          <a:prstGeom prst="rect">
            <a:avLst/>
          </a:prstGeom>
          <a:noFill/>
          <a:ln w="9525">
            <a:noFill/>
          </a:ln>
        </p:spPr>
      </p:pic>
      <p:pic>
        <p:nvPicPr>
          <p:cNvPr id="2053" name="Picture 5"/>
          <p:cNvPicPr>
            <a:picLocks noChangeAspect="1"/>
          </p:cNvPicPr>
          <p:nvPr/>
        </p:nvPicPr>
        <p:blipFill>
          <a:blip r:embed="rId36"/>
          <a:stretch>
            <a:fillRect/>
          </a:stretch>
        </p:blipFill>
        <p:spPr>
          <a:xfrm>
            <a:off x="3822700" y="1174750"/>
            <a:ext cx="323850" cy="407988"/>
          </a:xfrm>
          <a:prstGeom prst="rect">
            <a:avLst/>
          </a:prstGeom>
          <a:noFill/>
          <a:ln w="9525">
            <a:noFill/>
          </a:ln>
        </p:spPr>
      </p:pic>
      <p:pic>
        <p:nvPicPr>
          <p:cNvPr id="2054" name="Picture 6"/>
          <p:cNvPicPr>
            <a:picLocks noChangeAspect="1"/>
          </p:cNvPicPr>
          <p:nvPr/>
        </p:nvPicPr>
        <p:blipFill>
          <a:blip r:embed="rId37"/>
          <a:stretch>
            <a:fillRect/>
          </a:stretch>
        </p:blipFill>
        <p:spPr>
          <a:xfrm>
            <a:off x="4764088" y="1177925"/>
            <a:ext cx="396875" cy="401638"/>
          </a:xfrm>
          <a:prstGeom prst="rect">
            <a:avLst/>
          </a:prstGeom>
          <a:noFill/>
          <a:ln w="9525">
            <a:noFill/>
          </a:ln>
        </p:spPr>
      </p:pic>
      <p:pic>
        <p:nvPicPr>
          <p:cNvPr id="2055" name="Picture 7"/>
          <p:cNvPicPr>
            <a:picLocks noChangeAspect="1"/>
          </p:cNvPicPr>
          <p:nvPr/>
        </p:nvPicPr>
        <p:blipFill>
          <a:blip r:embed="rId38"/>
          <a:stretch>
            <a:fillRect/>
          </a:stretch>
        </p:blipFill>
        <p:spPr>
          <a:xfrm>
            <a:off x="5278438" y="1160463"/>
            <a:ext cx="371475" cy="414337"/>
          </a:xfrm>
          <a:prstGeom prst="rect">
            <a:avLst/>
          </a:prstGeom>
          <a:noFill/>
          <a:ln w="9525">
            <a:noFill/>
          </a:ln>
        </p:spPr>
      </p:pic>
      <p:pic>
        <p:nvPicPr>
          <p:cNvPr id="2056" name="Picture 8"/>
          <p:cNvPicPr>
            <a:picLocks noChangeAspect="1"/>
          </p:cNvPicPr>
          <p:nvPr/>
        </p:nvPicPr>
        <p:blipFill>
          <a:blip r:embed="rId39"/>
          <a:stretch>
            <a:fillRect/>
          </a:stretch>
        </p:blipFill>
        <p:spPr>
          <a:xfrm>
            <a:off x="5729288" y="1174750"/>
            <a:ext cx="323850" cy="407988"/>
          </a:xfrm>
          <a:prstGeom prst="rect">
            <a:avLst/>
          </a:prstGeom>
          <a:noFill/>
          <a:ln w="9525">
            <a:noFill/>
          </a:ln>
        </p:spPr>
      </p:pic>
      <p:pic>
        <p:nvPicPr>
          <p:cNvPr id="72" name="Picture 3" descr="D:\Material escolar\Fichas inglés\Clip Arts\My Cute Graphics\Christmas\christmas-gift-with-big-bow.png"/>
          <p:cNvPicPr>
            <a:picLocks noChangeAspect="1"/>
          </p:cNvPicPr>
          <p:nvPr/>
        </p:nvPicPr>
        <p:blipFill>
          <a:blip r:embed="rId40"/>
          <a:stretch>
            <a:fillRect/>
          </a:stretch>
        </p:blipFill>
        <p:spPr>
          <a:xfrm>
            <a:off x="6145213" y="620713"/>
            <a:ext cx="1981200" cy="3005137"/>
          </a:xfrm>
          <a:prstGeom prst="rect">
            <a:avLst/>
          </a:prstGeom>
          <a:noFill/>
          <a:ln w="9525">
            <a:noFill/>
          </a:ln>
        </p:spPr>
      </p:pic>
      <p:pic>
        <p:nvPicPr>
          <p:cNvPr id="73" name="Picture 9"/>
          <p:cNvPicPr>
            <a:picLocks noChangeAspect="1"/>
          </p:cNvPicPr>
          <p:nvPr/>
        </p:nvPicPr>
        <p:blipFill>
          <a:blip r:embed="rId41"/>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2"/>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2"/>
          <a:stretch>
            <a:fillRect/>
          </a:stretch>
        </p:blipFill>
        <p:spPr>
          <a:xfrm>
            <a:off x="1720850" y="2249488"/>
            <a:ext cx="160338" cy="150812"/>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3"/>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4"/>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5"/>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6"/>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7"/>
          <a:stretch>
            <a:fillRect/>
          </a:stretch>
        </p:blipFill>
        <p:spPr>
          <a:xfrm>
            <a:off x="1881188" y="1290638"/>
            <a:ext cx="92075" cy="87312"/>
          </a:xfrm>
          <a:prstGeom prst="rect">
            <a:avLst/>
          </a:prstGeom>
          <a:noFill/>
          <a:ln w="9525">
            <a:noFill/>
          </a:ln>
        </p:spPr>
      </p:pic>
      <p:pic>
        <p:nvPicPr>
          <p:cNvPr id="1029" name="Picture 5"/>
          <p:cNvPicPr>
            <a:picLocks noChangeAspect="1"/>
          </p:cNvPicPr>
          <p:nvPr/>
        </p:nvPicPr>
        <p:blipFill>
          <a:blip r:embed="rId48"/>
          <a:stretch>
            <a:fillRect/>
          </a:stretch>
        </p:blipFill>
        <p:spPr>
          <a:xfrm rot="-277708">
            <a:off x="1987550" y="3081338"/>
            <a:ext cx="944563" cy="573087"/>
          </a:xfrm>
          <a:prstGeom prst="rect">
            <a:avLst/>
          </a:prstGeom>
          <a:noFill/>
          <a:ln w="9525">
            <a:noFill/>
          </a:ln>
        </p:spPr>
      </p:pic>
      <p:pic>
        <p:nvPicPr>
          <p:cNvPr id="82" name="Picture 28"/>
          <p:cNvPicPr>
            <a:picLocks noChangeAspect="1"/>
          </p:cNvPicPr>
          <p:nvPr/>
        </p:nvPicPr>
        <p:blipFill>
          <a:blip r:embed="rId49"/>
          <a:srcRect l="9059" t="-2" r="12019" b="8586"/>
          <a:stretch>
            <a:fillRect/>
          </a:stretch>
        </p:blipFill>
        <p:spPr>
          <a:xfrm>
            <a:off x="1381125" y="2921000"/>
            <a:ext cx="687388" cy="779463"/>
          </a:xfrm>
          <a:prstGeom prst="rect">
            <a:avLst/>
          </a:prstGeom>
          <a:noFill/>
          <a:ln w="9525">
            <a:noFill/>
          </a:ln>
        </p:spPr>
      </p:pic>
      <p:pic>
        <p:nvPicPr>
          <p:cNvPr id="77" name="Picture 7"/>
          <p:cNvPicPr>
            <a:picLocks noChangeAspect="1"/>
          </p:cNvPicPr>
          <p:nvPr/>
        </p:nvPicPr>
        <p:blipFill>
          <a:blip r:embed="rId50"/>
          <a:stretch>
            <a:fillRect/>
          </a:stretch>
        </p:blipFill>
        <p:spPr>
          <a:xfrm>
            <a:off x="1282700" y="1666875"/>
            <a:ext cx="982663" cy="1277938"/>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500"/>
                                        <p:tgtEl>
                                          <p:spTgt spid="66"/>
                                        </p:tgtEl>
                                      </p:cBhvr>
                                    </p:animEffect>
                                    <p:anim calcmode="lin" valueType="num">
                                      <p:cBhvr>
                                        <p:cTn id="50" dur="500" fill="hold"/>
                                        <p:tgtEl>
                                          <p:spTgt spid="66"/>
                                        </p:tgtEl>
                                        <p:attrNameLst>
                                          <p:attrName>ppt_x</p:attrName>
                                        </p:attrNameLst>
                                      </p:cBhvr>
                                      <p:tavLst>
                                        <p:tav tm="0">
                                          <p:val>
                                            <p:strVal val="#ppt_x"/>
                                          </p:val>
                                        </p:tav>
                                        <p:tav tm="100000">
                                          <p:val>
                                            <p:strVal val="#ppt_x"/>
                                          </p:val>
                                        </p:tav>
                                      </p:tavLst>
                                    </p:anim>
                                    <p:anim calcmode="lin" valueType="num">
                                      <p:cBhvr>
                                        <p:cTn id="51" dur="5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2" restart="whenNotActive" fill="hold" evtFilter="cancelBubble" nodeType="interactiveSeq">
                <p:stCondLst>
                  <p:cond evt="onClick" delay="0">
                    <p:tgtEl>
                      <p:spTgt spid="4"/>
                    </p:tgtEl>
                  </p:cond>
                </p:stCondLst>
                <p:endSync evt="end" delay="0">
                  <p:rtn val="all"/>
                </p:endSync>
                <p:childTnLst>
                  <p:par>
                    <p:cTn id="53" fill="hold">
                      <p:stCondLst>
                        <p:cond delay="0"/>
                      </p:stCondLst>
                      <p:childTnLst>
                        <p:par>
                          <p:cTn id="54" fill="hold">
                            <p:stCondLst>
                              <p:cond delay="0"/>
                            </p:stCondLst>
                            <p:childTnLst>
                              <p:par>
                                <p:cTn id="55" presetID="2" presetClass="exit" presetSubtype="4" fill="hold" nodeType="clickEffect">
                                  <p:stCondLst>
                                    <p:cond delay="0"/>
                                  </p:stCondLst>
                                  <p:childTnLst>
                                    <p:anim calcmode="lin" valueType="num">
                                      <p:cBhvr additive="base">
                                        <p:cTn id="56" dur="1000"/>
                                        <p:tgtEl>
                                          <p:spTgt spid="4"/>
                                        </p:tgtEl>
                                        <p:attrNameLst>
                                          <p:attrName>ppt_x</p:attrName>
                                        </p:attrNameLst>
                                      </p:cBhvr>
                                      <p:tavLst>
                                        <p:tav tm="0">
                                          <p:val>
                                            <p:strVal val="ppt_x"/>
                                          </p:val>
                                        </p:tav>
                                        <p:tav tm="100000">
                                          <p:val>
                                            <p:strVal val="ppt_x"/>
                                          </p:val>
                                        </p:tav>
                                      </p:tavLst>
                                    </p:anim>
                                    <p:anim calcmode="lin" valueType="num">
                                      <p:cBhvr additive="base">
                                        <p:cTn id="57" dur="1000"/>
                                        <p:tgtEl>
                                          <p:spTgt spid="4"/>
                                        </p:tgtEl>
                                        <p:attrNameLst>
                                          <p:attrName>ppt_y</p:attrName>
                                        </p:attrNameLst>
                                      </p:cBhvr>
                                      <p:tavLst>
                                        <p:tav tm="0">
                                          <p:val>
                                            <p:strVal val="ppt_y"/>
                                          </p:val>
                                        </p:tav>
                                        <p:tav tm="100000">
                                          <p:val>
                                            <p:strVal val="1+ppt_h/2"/>
                                          </p:val>
                                        </p:tav>
                                      </p:tavLst>
                                    </p:anim>
                                    <p:set>
                                      <p:cBhvr>
                                        <p:cTn id="58" dur="1" fill="hold">
                                          <p:stCondLst>
                                            <p:cond delay="999"/>
                                          </p:stCondLst>
                                        </p:cTn>
                                        <p:tgtEl>
                                          <p:spTgt spid="4"/>
                                        </p:tgtEl>
                                        <p:attrNameLst>
                                          <p:attrName>style.visibility</p:attrName>
                                        </p:attrNameLst>
                                      </p:cBhvr>
                                      <p:to>
                                        <p:strVal val="hidden"/>
                                      </p:to>
                                    </p:set>
                                  </p:childTnLst>
                                </p:cTn>
                              </p:par>
                              <p:par>
                                <p:cTn id="59" presetID="10" presetClass="entr" presetSubtype="0" fill="hold" nodeType="withEffect">
                                  <p:stCondLst>
                                    <p:cond delay="0"/>
                                  </p:stCondLst>
                                  <p:childTnLst>
                                    <p:set>
                                      <p:cBhvr>
                                        <p:cTn id="60" dur="1" fill="hold">
                                          <p:stCondLst>
                                            <p:cond delay="0"/>
                                          </p:stCondLst>
                                        </p:cTn>
                                        <p:tgtEl>
                                          <p:spTgt spid="1029"/>
                                        </p:tgtEl>
                                        <p:attrNameLst>
                                          <p:attrName>style.visibility</p:attrName>
                                        </p:attrNameLst>
                                      </p:cBhvr>
                                      <p:to>
                                        <p:strVal val="visible"/>
                                      </p:to>
                                    </p:set>
                                    <p:animEffect transition="in" filter="fade">
                                      <p:cBhvr>
                                        <p:cTn id="61" dur="500"/>
                                        <p:tgtEl>
                                          <p:spTgt spid="1029"/>
                                        </p:tgtEl>
                                      </p:cBhvr>
                                    </p:animEffect>
                                  </p:childTnLst>
                                </p:cTn>
                              </p:par>
                            </p:childTnLst>
                          </p:cTn>
                        </p:par>
                      </p:childTnLst>
                    </p:cTn>
                  </p:par>
                </p:childTnLst>
              </p:cTn>
              <p:nextCondLst>
                <p:cond evt="onClick" delay="0">
                  <p:tgtEl>
                    <p:spTgt spid="4"/>
                  </p:tgtEl>
                </p:cond>
              </p:nextCondLst>
            </p:seq>
            <p:seq concurrent="1" nextAc="seek">
              <p:cTn id="62" restart="whenNotActive" fill="hold" evtFilter="cancelBubble" nodeType="interactiveSeq">
                <p:stCondLst>
                  <p:cond evt="onClick" delay="0">
                    <p:tgtEl>
                      <p:spTgt spid="5"/>
                    </p:tgtEl>
                  </p:cond>
                </p:stCondLst>
                <p:endSync evt="end" delay="0">
                  <p:rtn val="all"/>
                </p:endSync>
                <p:childTnLst>
                  <p:par>
                    <p:cTn id="63" fill="hold">
                      <p:stCondLst>
                        <p:cond delay="0"/>
                      </p:stCondLst>
                      <p:childTnLst>
                        <p:par>
                          <p:cTn id="64" fill="hold">
                            <p:stCondLst>
                              <p:cond delay="0"/>
                            </p:stCondLst>
                            <p:childTnLst>
                              <p:par>
                                <p:cTn id="65" presetID="2" presetClass="exit" presetSubtype="4" fill="hold" nodeType="clickEffect">
                                  <p:stCondLst>
                                    <p:cond delay="0"/>
                                  </p:stCondLst>
                                  <p:childTnLst>
                                    <p:anim calcmode="lin" valueType="num">
                                      <p:cBhvr additive="base">
                                        <p:cTn id="66" dur="1000"/>
                                        <p:tgtEl>
                                          <p:spTgt spid="5"/>
                                        </p:tgtEl>
                                        <p:attrNameLst>
                                          <p:attrName>ppt_x</p:attrName>
                                        </p:attrNameLst>
                                      </p:cBhvr>
                                      <p:tavLst>
                                        <p:tav tm="0">
                                          <p:val>
                                            <p:strVal val="ppt_x"/>
                                          </p:val>
                                        </p:tav>
                                        <p:tav tm="100000">
                                          <p:val>
                                            <p:strVal val="ppt_x"/>
                                          </p:val>
                                        </p:tav>
                                      </p:tavLst>
                                    </p:anim>
                                    <p:anim calcmode="lin" valueType="num">
                                      <p:cBhvr additive="base">
                                        <p:cTn id="67" dur="1000"/>
                                        <p:tgtEl>
                                          <p:spTgt spid="5"/>
                                        </p:tgtEl>
                                        <p:attrNameLst>
                                          <p:attrName>ppt_y</p:attrName>
                                        </p:attrNameLst>
                                      </p:cBhvr>
                                      <p:tavLst>
                                        <p:tav tm="0">
                                          <p:val>
                                            <p:strVal val="ppt_y"/>
                                          </p:val>
                                        </p:tav>
                                        <p:tav tm="100000">
                                          <p:val>
                                            <p:strVal val="1+ppt_h/2"/>
                                          </p:val>
                                        </p:tav>
                                      </p:tavLst>
                                    </p:anim>
                                    <p:set>
                                      <p:cBhvr>
                                        <p:cTn id="68" dur="1" fill="hold">
                                          <p:stCondLst>
                                            <p:cond delay="999"/>
                                          </p:stCondLst>
                                        </p:cTn>
                                        <p:tgtEl>
                                          <p:spTgt spid="5"/>
                                        </p:tgtEl>
                                        <p:attrNameLst>
                                          <p:attrName>style.visibility</p:attrName>
                                        </p:attrNameLst>
                                      </p:cBhvr>
                                      <p:to>
                                        <p:strVal val="hidden"/>
                                      </p:to>
                                    </p:set>
                                  </p:childTnLst>
                                </p:cTn>
                              </p:par>
                              <p:par>
                                <p:cTn id="69" presetID="10" presetClass="entr" presetSubtype="0" fill="hold" nodeType="withEffect">
                                  <p:stCondLst>
                                    <p:cond delay="0"/>
                                  </p:stCondLst>
                                  <p:childTnLst>
                                    <p:set>
                                      <p:cBhvr>
                                        <p:cTn id="70" dur="1" fill="hold">
                                          <p:stCondLst>
                                            <p:cond delay="0"/>
                                          </p:stCondLst>
                                        </p:cTn>
                                        <p:tgtEl>
                                          <p:spTgt spid="1029"/>
                                        </p:tgtEl>
                                        <p:attrNameLst>
                                          <p:attrName>style.visibility</p:attrName>
                                        </p:attrNameLst>
                                      </p:cBhvr>
                                      <p:to>
                                        <p:strVal val="visible"/>
                                      </p:to>
                                    </p:set>
                                    <p:animEffect transition="in" filter="fade">
                                      <p:cBhvr>
                                        <p:cTn id="71" dur="500"/>
                                        <p:tgtEl>
                                          <p:spTgt spid="1029"/>
                                        </p:tgtEl>
                                      </p:cBhvr>
                                    </p:animEffect>
                                  </p:childTnLst>
                                </p:cTn>
                              </p:par>
                            </p:childTnLst>
                          </p:cTn>
                        </p:par>
                      </p:childTnLst>
                    </p:cTn>
                  </p:par>
                </p:childTnLst>
              </p:cTn>
              <p:nextCondLst>
                <p:cond evt="onClick" delay="0">
                  <p:tgtEl>
                    <p:spTgt spid="5"/>
                  </p:tgtEl>
                </p:cond>
              </p:nextCondLst>
            </p:seq>
            <p:seq concurrent="1" nextAc="seek">
              <p:cTn id="72" restart="whenNotActive" fill="hold" evtFilter="cancelBubble" nodeType="interactiveSeq">
                <p:stCondLst>
                  <p:cond evt="onClick" delay="0">
                    <p:tgtEl>
                      <p:spTgt spid="6"/>
                    </p:tgtEl>
                  </p:cond>
                </p:stCondLst>
                <p:endSync evt="end" delay="0">
                  <p:rtn val="all"/>
                </p:endSync>
                <p:childTnLst>
                  <p:par>
                    <p:cTn id="73" fill="hold">
                      <p:stCondLst>
                        <p:cond delay="0"/>
                      </p:stCondLst>
                      <p:childTnLst>
                        <p:par>
                          <p:cTn id="74" fill="hold">
                            <p:stCondLst>
                              <p:cond delay="0"/>
                            </p:stCondLst>
                            <p:childTnLst>
                              <p:par>
                                <p:cTn id="75" presetID="2" presetClass="exit" presetSubtype="4" fill="hold" nodeType="clickEffect">
                                  <p:stCondLst>
                                    <p:cond delay="0"/>
                                  </p:stCondLst>
                                  <p:childTnLst>
                                    <p:anim calcmode="lin" valueType="num">
                                      <p:cBhvr additive="base">
                                        <p:cTn id="76" dur="1000"/>
                                        <p:tgtEl>
                                          <p:spTgt spid="6"/>
                                        </p:tgtEl>
                                        <p:attrNameLst>
                                          <p:attrName>ppt_x</p:attrName>
                                        </p:attrNameLst>
                                      </p:cBhvr>
                                      <p:tavLst>
                                        <p:tav tm="0">
                                          <p:val>
                                            <p:strVal val="ppt_x"/>
                                          </p:val>
                                        </p:tav>
                                        <p:tav tm="100000">
                                          <p:val>
                                            <p:strVal val="ppt_x"/>
                                          </p:val>
                                        </p:tav>
                                      </p:tavLst>
                                    </p:anim>
                                    <p:anim calcmode="lin" valueType="num">
                                      <p:cBhvr additive="base">
                                        <p:cTn id="77" dur="1000"/>
                                        <p:tgtEl>
                                          <p:spTgt spid="6"/>
                                        </p:tgtEl>
                                        <p:attrNameLst>
                                          <p:attrName>ppt_y</p:attrName>
                                        </p:attrNameLst>
                                      </p:cBhvr>
                                      <p:tavLst>
                                        <p:tav tm="0">
                                          <p:val>
                                            <p:strVal val="ppt_y"/>
                                          </p:val>
                                        </p:tav>
                                        <p:tav tm="100000">
                                          <p:val>
                                            <p:strVal val="1+ppt_h/2"/>
                                          </p:val>
                                        </p:tav>
                                      </p:tavLst>
                                    </p:anim>
                                    <p:set>
                                      <p:cBhvr>
                                        <p:cTn id="78" dur="1" fill="hold">
                                          <p:stCondLst>
                                            <p:cond delay="999"/>
                                          </p:stCondLst>
                                        </p:cTn>
                                        <p:tgtEl>
                                          <p:spTgt spid="6"/>
                                        </p:tgtEl>
                                        <p:attrNameLst>
                                          <p:attrName>style.visibility</p:attrName>
                                        </p:attrNameLst>
                                      </p:cBhvr>
                                      <p:to>
                                        <p:strVal val="hidden"/>
                                      </p:to>
                                    </p:set>
                                  </p:childTnLst>
                                </p:cTn>
                              </p:par>
                              <p:par>
                                <p:cTn id="79" presetID="10" presetClass="entr" presetSubtype="0" fill="hold" nodeType="withEffect">
                                  <p:stCondLst>
                                    <p:cond delay="0"/>
                                  </p:stCondLst>
                                  <p:childTnLst>
                                    <p:set>
                                      <p:cBhvr>
                                        <p:cTn id="80" dur="1" fill="hold">
                                          <p:stCondLst>
                                            <p:cond delay="0"/>
                                          </p:stCondLst>
                                        </p:cTn>
                                        <p:tgtEl>
                                          <p:spTgt spid="1029"/>
                                        </p:tgtEl>
                                        <p:attrNameLst>
                                          <p:attrName>style.visibility</p:attrName>
                                        </p:attrNameLst>
                                      </p:cBhvr>
                                      <p:to>
                                        <p:strVal val="visible"/>
                                      </p:to>
                                    </p:set>
                                    <p:animEffect transition="in" filter="fade">
                                      <p:cBhvr>
                                        <p:cTn id="81" dur="500"/>
                                        <p:tgtEl>
                                          <p:spTgt spid="1029"/>
                                        </p:tgtEl>
                                      </p:cBhvr>
                                    </p:animEffect>
                                  </p:childTnLst>
                                </p:cTn>
                              </p:par>
                            </p:childTnLst>
                          </p:cTn>
                        </p:par>
                      </p:childTnLst>
                    </p:cTn>
                  </p:par>
                </p:childTnLst>
              </p:cTn>
              <p:nextCondLst>
                <p:cond evt="onClick" delay="0">
                  <p:tgtEl>
                    <p:spTgt spid="6"/>
                  </p:tgtEl>
                </p:cond>
              </p:nextCondLst>
            </p:seq>
            <p:seq concurrent="1" nextAc="seek">
              <p:cTn id="82" restart="whenNotActive" fill="hold" evtFilter="cancelBubble" nodeType="interactiveSeq">
                <p:stCondLst>
                  <p:cond evt="onClick" delay="0">
                    <p:tgtEl>
                      <p:spTgt spid="1030"/>
                    </p:tgtEl>
                  </p:cond>
                </p:stCondLst>
                <p:endSync evt="end" delay="0">
                  <p:rtn val="all"/>
                </p:endSync>
                <p:childTnLst>
                  <p:par>
                    <p:cTn id="83" fill="hold">
                      <p:stCondLst>
                        <p:cond delay="0"/>
                      </p:stCondLst>
                      <p:childTnLst>
                        <p:par>
                          <p:cTn id="84" fill="hold">
                            <p:stCondLst>
                              <p:cond delay="0"/>
                            </p:stCondLst>
                            <p:childTnLst>
                              <p:par>
                                <p:cTn id="85" presetID="2" presetClass="exit" presetSubtype="4" fill="hold" nodeType="clickEffect">
                                  <p:stCondLst>
                                    <p:cond delay="0"/>
                                  </p:stCondLst>
                                  <p:childTnLst>
                                    <p:anim calcmode="lin" valueType="num">
                                      <p:cBhvr additive="base">
                                        <p:cTn id="86" dur="1000"/>
                                        <p:tgtEl>
                                          <p:spTgt spid="1030"/>
                                        </p:tgtEl>
                                        <p:attrNameLst>
                                          <p:attrName>ppt_x</p:attrName>
                                        </p:attrNameLst>
                                      </p:cBhvr>
                                      <p:tavLst>
                                        <p:tav tm="0">
                                          <p:val>
                                            <p:strVal val="ppt_x"/>
                                          </p:val>
                                        </p:tav>
                                        <p:tav tm="100000">
                                          <p:val>
                                            <p:strVal val="ppt_x"/>
                                          </p:val>
                                        </p:tav>
                                      </p:tavLst>
                                    </p:anim>
                                    <p:anim calcmode="lin" valueType="num">
                                      <p:cBhvr additive="base">
                                        <p:cTn id="87" dur="1000"/>
                                        <p:tgtEl>
                                          <p:spTgt spid="1030"/>
                                        </p:tgtEl>
                                        <p:attrNameLst>
                                          <p:attrName>ppt_y</p:attrName>
                                        </p:attrNameLst>
                                      </p:cBhvr>
                                      <p:tavLst>
                                        <p:tav tm="0">
                                          <p:val>
                                            <p:strVal val="ppt_y"/>
                                          </p:val>
                                        </p:tav>
                                        <p:tav tm="100000">
                                          <p:val>
                                            <p:strVal val="1+ppt_h/2"/>
                                          </p:val>
                                        </p:tav>
                                      </p:tavLst>
                                    </p:anim>
                                    <p:set>
                                      <p:cBhvr>
                                        <p:cTn id="88" dur="1" fill="hold">
                                          <p:stCondLst>
                                            <p:cond delay="999"/>
                                          </p:stCondLst>
                                        </p:cTn>
                                        <p:tgtEl>
                                          <p:spTgt spid="1030"/>
                                        </p:tgtEl>
                                        <p:attrNameLst>
                                          <p:attrName>style.visibility</p:attrName>
                                        </p:attrNameLst>
                                      </p:cBhvr>
                                      <p:to>
                                        <p:strVal val="hidden"/>
                                      </p:to>
                                    </p:set>
                                  </p:childTnLst>
                                </p:cTn>
                              </p:par>
                              <p:par>
                                <p:cTn id="89" presetID="10" presetClass="entr" presetSubtype="0" fill="hold" nodeType="withEffect">
                                  <p:stCondLst>
                                    <p:cond delay="0"/>
                                  </p:stCondLst>
                                  <p:childTnLst>
                                    <p:set>
                                      <p:cBhvr>
                                        <p:cTn id="90" dur="1" fill="hold">
                                          <p:stCondLst>
                                            <p:cond delay="0"/>
                                          </p:stCondLst>
                                        </p:cTn>
                                        <p:tgtEl>
                                          <p:spTgt spid="1029"/>
                                        </p:tgtEl>
                                        <p:attrNameLst>
                                          <p:attrName>style.visibility</p:attrName>
                                        </p:attrNameLst>
                                      </p:cBhvr>
                                      <p:to>
                                        <p:strVal val="visible"/>
                                      </p:to>
                                    </p:set>
                                    <p:animEffect transition="in" filter="fade">
                                      <p:cBhvr>
                                        <p:cTn id="91" dur="500"/>
                                        <p:tgtEl>
                                          <p:spTgt spid="1029"/>
                                        </p:tgtEl>
                                      </p:cBhvr>
                                    </p:animEffect>
                                  </p:childTnLst>
                                </p:cTn>
                              </p:par>
                            </p:childTnLst>
                          </p:cTn>
                        </p:par>
                      </p:childTnLst>
                    </p:cTn>
                  </p:par>
                </p:childTnLst>
              </p:cTn>
              <p:nextCondLst>
                <p:cond evt="onClick" delay="0">
                  <p:tgtEl>
                    <p:spTgt spid="1030"/>
                  </p:tgtEl>
                </p:cond>
              </p:nextCondLst>
            </p:seq>
            <p:seq concurrent="1" nextAc="seek">
              <p:cTn id="92" restart="whenNotActive" fill="hold" evtFilter="cancelBubble" nodeType="interactiveSeq">
                <p:stCondLst>
                  <p:cond evt="onClick" delay="0">
                    <p:tgtEl>
                      <p:spTgt spid="1031"/>
                    </p:tgtEl>
                  </p:cond>
                </p:stCondLst>
                <p:endSync evt="end" delay="0">
                  <p:rtn val="all"/>
                </p:endSync>
                <p:childTnLst>
                  <p:par>
                    <p:cTn id="93" fill="hold">
                      <p:stCondLst>
                        <p:cond delay="0"/>
                      </p:stCondLst>
                      <p:childTnLst>
                        <p:par>
                          <p:cTn id="94" fill="hold">
                            <p:stCondLst>
                              <p:cond delay="0"/>
                            </p:stCondLst>
                            <p:childTnLst>
                              <p:par>
                                <p:cTn id="95" presetID="2" presetClass="exit" presetSubtype="4" fill="hold" nodeType="clickEffect">
                                  <p:stCondLst>
                                    <p:cond delay="0"/>
                                  </p:stCondLst>
                                  <p:childTnLst>
                                    <p:anim calcmode="lin" valueType="num">
                                      <p:cBhvr additive="base">
                                        <p:cTn id="96" dur="1000"/>
                                        <p:tgtEl>
                                          <p:spTgt spid="1031"/>
                                        </p:tgtEl>
                                        <p:attrNameLst>
                                          <p:attrName>ppt_x</p:attrName>
                                        </p:attrNameLst>
                                      </p:cBhvr>
                                      <p:tavLst>
                                        <p:tav tm="0">
                                          <p:val>
                                            <p:strVal val="ppt_x"/>
                                          </p:val>
                                        </p:tav>
                                        <p:tav tm="100000">
                                          <p:val>
                                            <p:strVal val="ppt_x"/>
                                          </p:val>
                                        </p:tav>
                                      </p:tavLst>
                                    </p:anim>
                                    <p:anim calcmode="lin" valueType="num">
                                      <p:cBhvr additive="base">
                                        <p:cTn id="97" dur="1000"/>
                                        <p:tgtEl>
                                          <p:spTgt spid="1031"/>
                                        </p:tgtEl>
                                        <p:attrNameLst>
                                          <p:attrName>ppt_y</p:attrName>
                                        </p:attrNameLst>
                                      </p:cBhvr>
                                      <p:tavLst>
                                        <p:tav tm="0">
                                          <p:val>
                                            <p:strVal val="ppt_y"/>
                                          </p:val>
                                        </p:tav>
                                        <p:tav tm="100000">
                                          <p:val>
                                            <p:strVal val="1+ppt_h/2"/>
                                          </p:val>
                                        </p:tav>
                                      </p:tavLst>
                                    </p:anim>
                                    <p:set>
                                      <p:cBhvr>
                                        <p:cTn id="98" dur="1" fill="hold">
                                          <p:stCondLst>
                                            <p:cond delay="999"/>
                                          </p:stCondLst>
                                        </p:cTn>
                                        <p:tgtEl>
                                          <p:spTgt spid="1031"/>
                                        </p:tgtEl>
                                        <p:attrNameLst>
                                          <p:attrName>style.visibility</p:attrName>
                                        </p:attrNameLst>
                                      </p:cBhvr>
                                      <p:to>
                                        <p:strVal val="hidden"/>
                                      </p:to>
                                    </p:set>
                                  </p:childTnLst>
                                </p:cTn>
                              </p:par>
                              <p:par>
                                <p:cTn id="99" presetID="10" presetClass="entr" presetSubtype="0" fill="hold" nodeType="withEffect">
                                  <p:stCondLst>
                                    <p:cond delay="0"/>
                                  </p:stCondLst>
                                  <p:childTnLst>
                                    <p:set>
                                      <p:cBhvr>
                                        <p:cTn id="100" dur="1" fill="hold">
                                          <p:stCondLst>
                                            <p:cond delay="0"/>
                                          </p:stCondLst>
                                        </p:cTn>
                                        <p:tgtEl>
                                          <p:spTgt spid="2051"/>
                                        </p:tgtEl>
                                        <p:attrNameLst>
                                          <p:attrName>style.visibility</p:attrName>
                                        </p:attrNameLst>
                                      </p:cBhvr>
                                      <p:to>
                                        <p:strVal val="visible"/>
                                      </p:to>
                                    </p:set>
                                    <p:animEffect transition="in" filter="fade">
                                      <p:cBhvr>
                                        <p:cTn id="101" dur="500"/>
                                        <p:tgtEl>
                                          <p:spTgt spid="2051"/>
                                        </p:tgtEl>
                                      </p:cBhvr>
                                    </p:animEffect>
                                  </p:childTnLst>
                                </p:cTn>
                              </p:par>
                              <p:par>
                                <p:cTn id="102" presetID="10" presetClass="entr" presetSubtype="0" fill="hold" nodeType="withEffect">
                                  <p:stCondLst>
                                    <p:cond delay="0"/>
                                  </p:stCondLst>
                                  <p:childTnLst>
                                    <p:set>
                                      <p:cBhvr>
                                        <p:cTn id="103" dur="1" fill="hold">
                                          <p:stCondLst>
                                            <p:cond delay="0"/>
                                          </p:stCondLst>
                                        </p:cTn>
                                        <p:tgtEl>
                                          <p:spTgt spid="2052"/>
                                        </p:tgtEl>
                                        <p:attrNameLst>
                                          <p:attrName>style.visibility</p:attrName>
                                        </p:attrNameLst>
                                      </p:cBhvr>
                                      <p:to>
                                        <p:strVal val="visible"/>
                                      </p:to>
                                    </p:set>
                                    <p:animEffect transition="in" filter="fade">
                                      <p:cBhvr>
                                        <p:cTn id="104" dur="500"/>
                                        <p:tgtEl>
                                          <p:spTgt spid="2052"/>
                                        </p:tgtEl>
                                      </p:cBhvr>
                                    </p:animEffect>
                                  </p:childTnLst>
                                </p:cTn>
                              </p:par>
                            </p:childTnLst>
                          </p:cTn>
                        </p:par>
                      </p:childTnLst>
                    </p:cTn>
                  </p:par>
                </p:childTnLst>
              </p:cTn>
              <p:nextCondLst>
                <p:cond evt="onClick" delay="0">
                  <p:tgtEl>
                    <p:spTgt spid="1031"/>
                  </p:tgtEl>
                </p:cond>
              </p:nextCondLst>
            </p:seq>
            <p:seq concurrent="1" nextAc="seek">
              <p:cTn id="105" restart="whenNotActive" fill="hold" evtFilter="cancelBubble" nodeType="interactiveSeq">
                <p:stCondLst>
                  <p:cond evt="onClick" delay="0">
                    <p:tgtEl>
                      <p:spTgt spid="1032"/>
                    </p:tgtEl>
                  </p:cond>
                </p:stCondLst>
                <p:endSync evt="end" delay="0">
                  <p:rtn val="all"/>
                </p:endSync>
                <p:childTnLst>
                  <p:par>
                    <p:cTn id="106" fill="hold">
                      <p:stCondLst>
                        <p:cond delay="0"/>
                      </p:stCondLst>
                      <p:childTnLst>
                        <p:par>
                          <p:cTn id="107" fill="hold">
                            <p:stCondLst>
                              <p:cond delay="0"/>
                            </p:stCondLst>
                            <p:childTnLst>
                              <p:par>
                                <p:cTn id="108" presetID="2" presetClass="exit" presetSubtype="4" fill="hold" nodeType="clickEffect">
                                  <p:stCondLst>
                                    <p:cond delay="0"/>
                                  </p:stCondLst>
                                  <p:childTnLst>
                                    <p:anim calcmode="lin" valueType="num">
                                      <p:cBhvr additive="base">
                                        <p:cTn id="109" dur="1000"/>
                                        <p:tgtEl>
                                          <p:spTgt spid="1032"/>
                                        </p:tgtEl>
                                        <p:attrNameLst>
                                          <p:attrName>ppt_x</p:attrName>
                                        </p:attrNameLst>
                                      </p:cBhvr>
                                      <p:tavLst>
                                        <p:tav tm="0">
                                          <p:val>
                                            <p:strVal val="ppt_x"/>
                                          </p:val>
                                        </p:tav>
                                        <p:tav tm="100000">
                                          <p:val>
                                            <p:strVal val="ppt_x"/>
                                          </p:val>
                                        </p:tav>
                                      </p:tavLst>
                                    </p:anim>
                                    <p:anim calcmode="lin" valueType="num">
                                      <p:cBhvr additive="base">
                                        <p:cTn id="110" dur="1000"/>
                                        <p:tgtEl>
                                          <p:spTgt spid="1032"/>
                                        </p:tgtEl>
                                        <p:attrNameLst>
                                          <p:attrName>ppt_y</p:attrName>
                                        </p:attrNameLst>
                                      </p:cBhvr>
                                      <p:tavLst>
                                        <p:tav tm="0">
                                          <p:val>
                                            <p:strVal val="ppt_y"/>
                                          </p:val>
                                        </p:tav>
                                        <p:tav tm="100000">
                                          <p:val>
                                            <p:strVal val="1+ppt_h/2"/>
                                          </p:val>
                                        </p:tav>
                                      </p:tavLst>
                                    </p:anim>
                                    <p:set>
                                      <p:cBhvr>
                                        <p:cTn id="111" dur="1" fill="hold">
                                          <p:stCondLst>
                                            <p:cond delay="999"/>
                                          </p:stCondLst>
                                        </p:cTn>
                                        <p:tgtEl>
                                          <p:spTgt spid="1032"/>
                                        </p:tgtEl>
                                        <p:attrNameLst>
                                          <p:attrName>style.visibility</p:attrName>
                                        </p:attrNameLst>
                                      </p:cBhvr>
                                      <p:to>
                                        <p:strVal val="hidden"/>
                                      </p:to>
                                    </p:set>
                                  </p:childTnLst>
                                </p:cTn>
                              </p:par>
                              <p:par>
                                <p:cTn id="112" presetID="10" presetClass="entr" presetSubtype="0" fill="hold" nodeType="withEffect">
                                  <p:stCondLst>
                                    <p:cond delay="0"/>
                                  </p:stCondLst>
                                  <p:childTnLst>
                                    <p:set>
                                      <p:cBhvr>
                                        <p:cTn id="113" dur="1" fill="hold">
                                          <p:stCondLst>
                                            <p:cond delay="0"/>
                                          </p:stCondLst>
                                        </p:cTn>
                                        <p:tgtEl>
                                          <p:spTgt spid="1029"/>
                                        </p:tgtEl>
                                        <p:attrNameLst>
                                          <p:attrName>style.visibility</p:attrName>
                                        </p:attrNameLst>
                                      </p:cBhvr>
                                      <p:to>
                                        <p:strVal val="visible"/>
                                      </p:to>
                                    </p:set>
                                    <p:animEffect transition="in" filter="fade">
                                      <p:cBhvr>
                                        <p:cTn id="114" dur="500"/>
                                        <p:tgtEl>
                                          <p:spTgt spid="1029"/>
                                        </p:tgtEl>
                                      </p:cBhvr>
                                    </p:animEffect>
                                  </p:childTnLst>
                                </p:cTn>
                              </p:par>
                            </p:childTnLst>
                          </p:cTn>
                        </p:par>
                      </p:childTnLst>
                    </p:cTn>
                  </p:par>
                </p:childTnLst>
              </p:cTn>
              <p:nextCondLst>
                <p:cond evt="onClick" delay="0">
                  <p:tgtEl>
                    <p:spTgt spid="1032"/>
                  </p:tgtEl>
                </p:cond>
              </p:nextCondLst>
            </p:seq>
            <p:seq concurrent="1" nextAc="seek">
              <p:cTn id="115" restart="whenNotActive" fill="hold" evtFilter="cancelBubble" nodeType="interactiveSeq">
                <p:stCondLst>
                  <p:cond evt="onClick" delay="0">
                    <p:tgtEl>
                      <p:spTgt spid="1033"/>
                    </p:tgtEl>
                  </p:cond>
                </p:stCondLst>
                <p:endSync evt="end" delay="0">
                  <p:rtn val="all"/>
                </p:endSync>
                <p:childTnLst>
                  <p:par>
                    <p:cTn id="116" fill="hold">
                      <p:stCondLst>
                        <p:cond delay="0"/>
                      </p:stCondLst>
                      <p:childTnLst>
                        <p:par>
                          <p:cTn id="117" fill="hold">
                            <p:stCondLst>
                              <p:cond delay="0"/>
                            </p:stCondLst>
                            <p:childTnLst>
                              <p:par>
                                <p:cTn id="118" presetID="2" presetClass="exit" presetSubtype="4" fill="hold" nodeType="clickEffect">
                                  <p:stCondLst>
                                    <p:cond delay="0"/>
                                  </p:stCondLst>
                                  <p:childTnLst>
                                    <p:anim calcmode="lin" valueType="num">
                                      <p:cBhvr additive="base">
                                        <p:cTn id="119" dur="1000"/>
                                        <p:tgtEl>
                                          <p:spTgt spid="1033"/>
                                        </p:tgtEl>
                                        <p:attrNameLst>
                                          <p:attrName>ppt_x</p:attrName>
                                        </p:attrNameLst>
                                      </p:cBhvr>
                                      <p:tavLst>
                                        <p:tav tm="0">
                                          <p:val>
                                            <p:strVal val="ppt_x"/>
                                          </p:val>
                                        </p:tav>
                                        <p:tav tm="100000">
                                          <p:val>
                                            <p:strVal val="ppt_x"/>
                                          </p:val>
                                        </p:tav>
                                      </p:tavLst>
                                    </p:anim>
                                    <p:anim calcmode="lin" valueType="num">
                                      <p:cBhvr additive="base">
                                        <p:cTn id="120" dur="1000"/>
                                        <p:tgtEl>
                                          <p:spTgt spid="1033"/>
                                        </p:tgtEl>
                                        <p:attrNameLst>
                                          <p:attrName>ppt_y</p:attrName>
                                        </p:attrNameLst>
                                      </p:cBhvr>
                                      <p:tavLst>
                                        <p:tav tm="0">
                                          <p:val>
                                            <p:strVal val="ppt_y"/>
                                          </p:val>
                                        </p:tav>
                                        <p:tav tm="100000">
                                          <p:val>
                                            <p:strVal val="1+ppt_h/2"/>
                                          </p:val>
                                        </p:tav>
                                      </p:tavLst>
                                    </p:anim>
                                    <p:set>
                                      <p:cBhvr>
                                        <p:cTn id="121" dur="1" fill="hold">
                                          <p:stCondLst>
                                            <p:cond delay="999"/>
                                          </p:stCondLst>
                                        </p:cTn>
                                        <p:tgtEl>
                                          <p:spTgt spid="1033"/>
                                        </p:tgtEl>
                                        <p:attrNameLst>
                                          <p:attrName>style.visibility</p:attrName>
                                        </p:attrNameLst>
                                      </p:cBhvr>
                                      <p:to>
                                        <p:strVal val="hidden"/>
                                      </p:to>
                                    </p:set>
                                  </p:childTnLst>
                                </p:cTn>
                              </p:par>
                              <p:par>
                                <p:cTn id="122" presetID="10" presetClass="entr" presetSubtype="0" fill="hold" nodeType="withEffect">
                                  <p:stCondLst>
                                    <p:cond delay="0"/>
                                  </p:stCondLst>
                                  <p:childTnLst>
                                    <p:set>
                                      <p:cBhvr>
                                        <p:cTn id="123" dur="1" fill="hold">
                                          <p:stCondLst>
                                            <p:cond delay="0"/>
                                          </p:stCondLst>
                                        </p:cTn>
                                        <p:tgtEl>
                                          <p:spTgt spid="1029"/>
                                        </p:tgtEl>
                                        <p:attrNameLst>
                                          <p:attrName>style.visibility</p:attrName>
                                        </p:attrNameLst>
                                      </p:cBhvr>
                                      <p:to>
                                        <p:strVal val="visible"/>
                                      </p:to>
                                    </p:set>
                                    <p:animEffect transition="in" filter="fade">
                                      <p:cBhvr>
                                        <p:cTn id="124" dur="500"/>
                                        <p:tgtEl>
                                          <p:spTgt spid="1029"/>
                                        </p:tgtEl>
                                      </p:cBhvr>
                                    </p:animEffect>
                                  </p:childTnLst>
                                </p:cTn>
                              </p:par>
                            </p:childTnLst>
                          </p:cTn>
                        </p:par>
                      </p:childTnLst>
                    </p:cTn>
                  </p:par>
                </p:childTnLst>
              </p:cTn>
              <p:nextCondLst>
                <p:cond evt="onClick" delay="0">
                  <p:tgtEl>
                    <p:spTgt spid="1033"/>
                  </p:tgtEl>
                </p:cond>
              </p:nextCondLst>
            </p:seq>
            <p:seq concurrent="1" nextAc="seek">
              <p:cTn id="125" restart="whenNotActive" fill="hold" evtFilter="cancelBubble" nodeType="interactiveSeq">
                <p:stCondLst>
                  <p:cond evt="onClick" delay="0">
                    <p:tgtEl>
                      <p:spTgt spid="1034"/>
                    </p:tgtEl>
                  </p:cond>
                </p:stCondLst>
                <p:endSync evt="end" delay="0">
                  <p:rtn val="all"/>
                </p:endSync>
                <p:childTnLst>
                  <p:par>
                    <p:cTn id="126" fill="hold">
                      <p:stCondLst>
                        <p:cond delay="0"/>
                      </p:stCondLst>
                      <p:childTnLst>
                        <p:par>
                          <p:cTn id="127" fill="hold">
                            <p:stCondLst>
                              <p:cond delay="0"/>
                            </p:stCondLst>
                            <p:childTnLst>
                              <p:par>
                                <p:cTn id="128" presetID="2" presetClass="exit" presetSubtype="4" fill="hold" nodeType="clickEffect">
                                  <p:stCondLst>
                                    <p:cond delay="0"/>
                                  </p:stCondLst>
                                  <p:childTnLst>
                                    <p:anim calcmode="lin" valueType="num">
                                      <p:cBhvr additive="base">
                                        <p:cTn id="129" dur="1000"/>
                                        <p:tgtEl>
                                          <p:spTgt spid="1034"/>
                                        </p:tgtEl>
                                        <p:attrNameLst>
                                          <p:attrName>ppt_x</p:attrName>
                                        </p:attrNameLst>
                                      </p:cBhvr>
                                      <p:tavLst>
                                        <p:tav tm="0">
                                          <p:val>
                                            <p:strVal val="ppt_x"/>
                                          </p:val>
                                        </p:tav>
                                        <p:tav tm="100000">
                                          <p:val>
                                            <p:strVal val="ppt_x"/>
                                          </p:val>
                                        </p:tav>
                                      </p:tavLst>
                                    </p:anim>
                                    <p:anim calcmode="lin" valueType="num">
                                      <p:cBhvr additive="base">
                                        <p:cTn id="130" dur="1000"/>
                                        <p:tgtEl>
                                          <p:spTgt spid="1034"/>
                                        </p:tgtEl>
                                        <p:attrNameLst>
                                          <p:attrName>ppt_y</p:attrName>
                                        </p:attrNameLst>
                                      </p:cBhvr>
                                      <p:tavLst>
                                        <p:tav tm="0">
                                          <p:val>
                                            <p:strVal val="ppt_y"/>
                                          </p:val>
                                        </p:tav>
                                        <p:tav tm="100000">
                                          <p:val>
                                            <p:strVal val="1+ppt_h/2"/>
                                          </p:val>
                                        </p:tav>
                                      </p:tavLst>
                                    </p:anim>
                                    <p:set>
                                      <p:cBhvr>
                                        <p:cTn id="131" dur="1" fill="hold">
                                          <p:stCondLst>
                                            <p:cond delay="999"/>
                                          </p:stCondLst>
                                        </p:cTn>
                                        <p:tgtEl>
                                          <p:spTgt spid="1034"/>
                                        </p:tgtEl>
                                        <p:attrNameLst>
                                          <p:attrName>style.visibility</p:attrName>
                                        </p:attrNameLst>
                                      </p:cBhvr>
                                      <p:to>
                                        <p:strVal val="hidden"/>
                                      </p:to>
                                    </p:set>
                                  </p:childTnLst>
                                </p:cTn>
                              </p:par>
                              <p:par>
                                <p:cTn id="132" presetID="10" presetClass="entr" presetSubtype="0" fill="hold" nodeType="withEffect">
                                  <p:stCondLst>
                                    <p:cond delay="0"/>
                                  </p:stCondLst>
                                  <p:childTnLst>
                                    <p:set>
                                      <p:cBhvr>
                                        <p:cTn id="133" dur="1" fill="hold">
                                          <p:stCondLst>
                                            <p:cond delay="0"/>
                                          </p:stCondLst>
                                        </p:cTn>
                                        <p:tgtEl>
                                          <p:spTgt spid="1029"/>
                                        </p:tgtEl>
                                        <p:attrNameLst>
                                          <p:attrName>style.visibility</p:attrName>
                                        </p:attrNameLst>
                                      </p:cBhvr>
                                      <p:to>
                                        <p:strVal val="visible"/>
                                      </p:to>
                                    </p:set>
                                    <p:animEffect transition="in" filter="fade">
                                      <p:cBhvr>
                                        <p:cTn id="134" dur="500"/>
                                        <p:tgtEl>
                                          <p:spTgt spid="1029"/>
                                        </p:tgtEl>
                                      </p:cBhvr>
                                    </p:animEffect>
                                  </p:childTnLst>
                                </p:cTn>
                              </p:par>
                            </p:childTnLst>
                          </p:cTn>
                        </p:par>
                      </p:childTnLst>
                    </p:cTn>
                  </p:par>
                </p:childTnLst>
              </p:cTn>
              <p:nextCondLst>
                <p:cond evt="onClick" delay="0">
                  <p:tgtEl>
                    <p:spTgt spid="1034"/>
                  </p:tgtEl>
                </p:cond>
              </p:nextCondLst>
            </p:seq>
            <p:seq concurrent="1" nextAc="seek">
              <p:cTn id="135" restart="whenNotActive" fill="hold" evtFilter="cancelBubble" nodeType="interactiveSeq">
                <p:stCondLst>
                  <p:cond evt="onClick" delay="0">
                    <p:tgtEl>
                      <p:spTgt spid="1035"/>
                    </p:tgtEl>
                  </p:cond>
                </p:stCondLst>
                <p:endSync evt="end" delay="0">
                  <p:rtn val="all"/>
                </p:endSync>
                <p:childTnLst>
                  <p:par>
                    <p:cTn id="136" fill="hold">
                      <p:stCondLst>
                        <p:cond delay="0"/>
                      </p:stCondLst>
                      <p:childTnLst>
                        <p:par>
                          <p:cTn id="137" fill="hold">
                            <p:stCondLst>
                              <p:cond delay="0"/>
                            </p:stCondLst>
                            <p:childTnLst>
                              <p:par>
                                <p:cTn id="138" presetID="2" presetClass="exit" presetSubtype="4" fill="hold" nodeType="clickEffect">
                                  <p:stCondLst>
                                    <p:cond delay="0"/>
                                  </p:stCondLst>
                                  <p:childTnLst>
                                    <p:anim calcmode="lin" valueType="num">
                                      <p:cBhvr additive="base">
                                        <p:cTn id="139" dur="1000"/>
                                        <p:tgtEl>
                                          <p:spTgt spid="1035"/>
                                        </p:tgtEl>
                                        <p:attrNameLst>
                                          <p:attrName>ppt_x</p:attrName>
                                        </p:attrNameLst>
                                      </p:cBhvr>
                                      <p:tavLst>
                                        <p:tav tm="0">
                                          <p:val>
                                            <p:strVal val="ppt_x"/>
                                          </p:val>
                                        </p:tav>
                                        <p:tav tm="100000">
                                          <p:val>
                                            <p:strVal val="ppt_x"/>
                                          </p:val>
                                        </p:tav>
                                      </p:tavLst>
                                    </p:anim>
                                    <p:anim calcmode="lin" valueType="num">
                                      <p:cBhvr additive="base">
                                        <p:cTn id="140" dur="1000"/>
                                        <p:tgtEl>
                                          <p:spTgt spid="1035"/>
                                        </p:tgtEl>
                                        <p:attrNameLst>
                                          <p:attrName>ppt_y</p:attrName>
                                        </p:attrNameLst>
                                      </p:cBhvr>
                                      <p:tavLst>
                                        <p:tav tm="0">
                                          <p:val>
                                            <p:strVal val="ppt_y"/>
                                          </p:val>
                                        </p:tav>
                                        <p:tav tm="100000">
                                          <p:val>
                                            <p:strVal val="1+ppt_h/2"/>
                                          </p:val>
                                        </p:tav>
                                      </p:tavLst>
                                    </p:anim>
                                    <p:set>
                                      <p:cBhvr>
                                        <p:cTn id="141" dur="1" fill="hold">
                                          <p:stCondLst>
                                            <p:cond delay="999"/>
                                          </p:stCondLst>
                                        </p:cTn>
                                        <p:tgtEl>
                                          <p:spTgt spid="1035"/>
                                        </p:tgtEl>
                                        <p:attrNameLst>
                                          <p:attrName>style.visibility</p:attrName>
                                        </p:attrNameLst>
                                      </p:cBhvr>
                                      <p:to>
                                        <p:strVal val="hidden"/>
                                      </p:to>
                                    </p:set>
                                  </p:childTnLst>
                                </p:cTn>
                              </p:par>
                              <p:par>
                                <p:cTn id="142" presetID="10" presetClass="entr" presetSubtype="0" fill="hold" nodeType="withEffect">
                                  <p:stCondLst>
                                    <p:cond delay="0"/>
                                  </p:stCondLst>
                                  <p:childTnLst>
                                    <p:set>
                                      <p:cBhvr>
                                        <p:cTn id="143" dur="1" fill="hold">
                                          <p:stCondLst>
                                            <p:cond delay="0"/>
                                          </p:stCondLst>
                                        </p:cTn>
                                        <p:tgtEl>
                                          <p:spTgt spid="1029"/>
                                        </p:tgtEl>
                                        <p:attrNameLst>
                                          <p:attrName>style.visibility</p:attrName>
                                        </p:attrNameLst>
                                      </p:cBhvr>
                                      <p:to>
                                        <p:strVal val="visible"/>
                                      </p:to>
                                    </p:set>
                                    <p:animEffect transition="in" filter="fade">
                                      <p:cBhvr>
                                        <p:cTn id="144" dur="500"/>
                                        <p:tgtEl>
                                          <p:spTgt spid="1029"/>
                                        </p:tgtEl>
                                      </p:cBhvr>
                                    </p:animEffect>
                                  </p:childTnLst>
                                </p:cTn>
                              </p:par>
                            </p:childTnLst>
                          </p:cTn>
                        </p:par>
                      </p:childTnLst>
                    </p:cTn>
                  </p:par>
                </p:childTnLst>
              </p:cTn>
              <p:nextCondLst>
                <p:cond evt="onClick" delay="0">
                  <p:tgtEl>
                    <p:spTgt spid="1035"/>
                  </p:tgtEl>
                </p:cond>
              </p:nextCondLst>
            </p:seq>
            <p:seq concurrent="1" nextAc="seek">
              <p:cTn id="145" restart="whenNotActive" fill="hold" evtFilter="cancelBubble" nodeType="interactiveSeq">
                <p:stCondLst>
                  <p:cond evt="onClick" delay="0">
                    <p:tgtEl>
                      <p:spTgt spid="1036"/>
                    </p:tgtEl>
                  </p:cond>
                </p:stCondLst>
                <p:endSync evt="end" delay="0">
                  <p:rtn val="all"/>
                </p:endSync>
                <p:childTnLst>
                  <p:par>
                    <p:cTn id="146" fill="hold">
                      <p:stCondLst>
                        <p:cond delay="0"/>
                      </p:stCondLst>
                      <p:childTnLst>
                        <p:par>
                          <p:cTn id="147" fill="hold">
                            <p:stCondLst>
                              <p:cond delay="0"/>
                            </p:stCondLst>
                            <p:childTnLst>
                              <p:par>
                                <p:cTn id="148" presetID="2" presetClass="exit" presetSubtype="4" fill="hold" nodeType="clickEffect">
                                  <p:stCondLst>
                                    <p:cond delay="0"/>
                                  </p:stCondLst>
                                  <p:childTnLst>
                                    <p:anim calcmode="lin" valueType="num">
                                      <p:cBhvr additive="base">
                                        <p:cTn id="149" dur="1000"/>
                                        <p:tgtEl>
                                          <p:spTgt spid="1036"/>
                                        </p:tgtEl>
                                        <p:attrNameLst>
                                          <p:attrName>ppt_x</p:attrName>
                                        </p:attrNameLst>
                                      </p:cBhvr>
                                      <p:tavLst>
                                        <p:tav tm="0">
                                          <p:val>
                                            <p:strVal val="ppt_x"/>
                                          </p:val>
                                        </p:tav>
                                        <p:tav tm="100000">
                                          <p:val>
                                            <p:strVal val="ppt_x"/>
                                          </p:val>
                                        </p:tav>
                                      </p:tavLst>
                                    </p:anim>
                                    <p:anim calcmode="lin" valueType="num">
                                      <p:cBhvr additive="base">
                                        <p:cTn id="150" dur="1000"/>
                                        <p:tgtEl>
                                          <p:spTgt spid="1036"/>
                                        </p:tgtEl>
                                        <p:attrNameLst>
                                          <p:attrName>ppt_y</p:attrName>
                                        </p:attrNameLst>
                                      </p:cBhvr>
                                      <p:tavLst>
                                        <p:tav tm="0">
                                          <p:val>
                                            <p:strVal val="ppt_y"/>
                                          </p:val>
                                        </p:tav>
                                        <p:tav tm="100000">
                                          <p:val>
                                            <p:strVal val="1+ppt_h/2"/>
                                          </p:val>
                                        </p:tav>
                                      </p:tavLst>
                                    </p:anim>
                                    <p:set>
                                      <p:cBhvr>
                                        <p:cTn id="151" dur="1" fill="hold">
                                          <p:stCondLst>
                                            <p:cond delay="999"/>
                                          </p:stCondLst>
                                        </p:cTn>
                                        <p:tgtEl>
                                          <p:spTgt spid="1036"/>
                                        </p:tgtEl>
                                        <p:attrNameLst>
                                          <p:attrName>style.visibility</p:attrName>
                                        </p:attrNameLst>
                                      </p:cBhvr>
                                      <p:to>
                                        <p:strVal val="hidden"/>
                                      </p:to>
                                    </p:set>
                                  </p:childTnLst>
                                </p:cTn>
                              </p:par>
                              <p:par>
                                <p:cTn id="152" presetID="10" presetClass="entr" presetSubtype="0" fill="hold" nodeType="withEffect">
                                  <p:stCondLst>
                                    <p:cond delay="0"/>
                                  </p:stCondLst>
                                  <p:childTnLst>
                                    <p:set>
                                      <p:cBhvr>
                                        <p:cTn id="153" dur="1" fill="hold">
                                          <p:stCondLst>
                                            <p:cond delay="0"/>
                                          </p:stCondLst>
                                        </p:cTn>
                                        <p:tgtEl>
                                          <p:spTgt spid="1029"/>
                                        </p:tgtEl>
                                        <p:attrNameLst>
                                          <p:attrName>style.visibility</p:attrName>
                                        </p:attrNameLst>
                                      </p:cBhvr>
                                      <p:to>
                                        <p:strVal val="visible"/>
                                      </p:to>
                                    </p:set>
                                    <p:animEffect transition="in" filter="fade">
                                      <p:cBhvr>
                                        <p:cTn id="154" dur="500"/>
                                        <p:tgtEl>
                                          <p:spTgt spid="1029"/>
                                        </p:tgtEl>
                                      </p:cBhvr>
                                    </p:animEffect>
                                  </p:childTnLst>
                                </p:cTn>
                              </p:par>
                            </p:childTnLst>
                          </p:cTn>
                        </p:par>
                      </p:childTnLst>
                    </p:cTn>
                  </p:par>
                </p:childTnLst>
              </p:cTn>
              <p:nextCondLst>
                <p:cond evt="onClick" delay="0">
                  <p:tgtEl>
                    <p:spTgt spid="1036"/>
                  </p:tgtEl>
                </p:cond>
              </p:nextCondLst>
            </p:seq>
            <p:seq concurrent="1" nextAc="seek">
              <p:cTn id="155" restart="whenNotActive" fill="hold" evtFilter="cancelBubble" nodeType="interactiveSeq">
                <p:stCondLst>
                  <p:cond evt="onClick" delay="0">
                    <p:tgtEl>
                      <p:spTgt spid="1037"/>
                    </p:tgtEl>
                  </p:cond>
                </p:stCondLst>
                <p:endSync evt="end" delay="0">
                  <p:rtn val="all"/>
                </p:endSync>
                <p:childTnLst>
                  <p:par>
                    <p:cTn id="156" fill="hold">
                      <p:stCondLst>
                        <p:cond delay="0"/>
                      </p:stCondLst>
                      <p:childTnLst>
                        <p:par>
                          <p:cTn id="157" fill="hold">
                            <p:stCondLst>
                              <p:cond delay="0"/>
                            </p:stCondLst>
                            <p:childTnLst>
                              <p:par>
                                <p:cTn id="158" presetID="2" presetClass="exit" presetSubtype="4" fill="hold" nodeType="clickEffect">
                                  <p:stCondLst>
                                    <p:cond delay="0"/>
                                  </p:stCondLst>
                                  <p:childTnLst>
                                    <p:anim calcmode="lin" valueType="num">
                                      <p:cBhvr additive="base">
                                        <p:cTn id="159" dur="1000"/>
                                        <p:tgtEl>
                                          <p:spTgt spid="1037"/>
                                        </p:tgtEl>
                                        <p:attrNameLst>
                                          <p:attrName>ppt_x</p:attrName>
                                        </p:attrNameLst>
                                      </p:cBhvr>
                                      <p:tavLst>
                                        <p:tav tm="0">
                                          <p:val>
                                            <p:strVal val="ppt_x"/>
                                          </p:val>
                                        </p:tav>
                                        <p:tav tm="100000">
                                          <p:val>
                                            <p:strVal val="ppt_x"/>
                                          </p:val>
                                        </p:tav>
                                      </p:tavLst>
                                    </p:anim>
                                    <p:anim calcmode="lin" valueType="num">
                                      <p:cBhvr additive="base">
                                        <p:cTn id="160" dur="1000"/>
                                        <p:tgtEl>
                                          <p:spTgt spid="1037"/>
                                        </p:tgtEl>
                                        <p:attrNameLst>
                                          <p:attrName>ppt_y</p:attrName>
                                        </p:attrNameLst>
                                      </p:cBhvr>
                                      <p:tavLst>
                                        <p:tav tm="0">
                                          <p:val>
                                            <p:strVal val="ppt_y"/>
                                          </p:val>
                                        </p:tav>
                                        <p:tav tm="100000">
                                          <p:val>
                                            <p:strVal val="1+ppt_h/2"/>
                                          </p:val>
                                        </p:tav>
                                      </p:tavLst>
                                    </p:anim>
                                    <p:set>
                                      <p:cBhvr>
                                        <p:cTn id="161" dur="1" fill="hold">
                                          <p:stCondLst>
                                            <p:cond delay="999"/>
                                          </p:stCondLst>
                                        </p:cTn>
                                        <p:tgtEl>
                                          <p:spTgt spid="1037"/>
                                        </p:tgtEl>
                                        <p:attrNameLst>
                                          <p:attrName>style.visibility</p:attrName>
                                        </p:attrNameLst>
                                      </p:cBhvr>
                                      <p:to>
                                        <p:strVal val="hidden"/>
                                      </p:to>
                                    </p:set>
                                  </p:childTnLst>
                                </p:cTn>
                              </p:par>
                              <p:par>
                                <p:cTn id="162" presetID="10" presetClass="entr" presetSubtype="0" fill="hold" nodeType="withEffect">
                                  <p:stCondLst>
                                    <p:cond delay="0"/>
                                  </p:stCondLst>
                                  <p:childTnLst>
                                    <p:set>
                                      <p:cBhvr>
                                        <p:cTn id="163" dur="1" fill="hold">
                                          <p:stCondLst>
                                            <p:cond delay="0"/>
                                          </p:stCondLst>
                                        </p:cTn>
                                        <p:tgtEl>
                                          <p:spTgt spid="1029"/>
                                        </p:tgtEl>
                                        <p:attrNameLst>
                                          <p:attrName>style.visibility</p:attrName>
                                        </p:attrNameLst>
                                      </p:cBhvr>
                                      <p:to>
                                        <p:strVal val="visible"/>
                                      </p:to>
                                    </p:set>
                                    <p:animEffect transition="in" filter="fade">
                                      <p:cBhvr>
                                        <p:cTn id="164" dur="500"/>
                                        <p:tgtEl>
                                          <p:spTgt spid="1029"/>
                                        </p:tgtEl>
                                      </p:cBhvr>
                                    </p:animEffect>
                                  </p:childTnLst>
                                </p:cTn>
                              </p:par>
                            </p:childTnLst>
                          </p:cTn>
                        </p:par>
                      </p:childTnLst>
                    </p:cTn>
                  </p:par>
                </p:childTnLst>
              </p:cTn>
              <p:nextCondLst>
                <p:cond evt="onClick" delay="0">
                  <p:tgtEl>
                    <p:spTgt spid="1037"/>
                  </p:tgtEl>
                </p:cond>
              </p:nextCondLst>
            </p:seq>
            <p:seq concurrent="1" nextAc="seek">
              <p:cTn id="165" restart="whenNotActive" fill="hold" evtFilter="cancelBubble" nodeType="interactiveSeq">
                <p:stCondLst>
                  <p:cond evt="onClick" delay="0">
                    <p:tgtEl>
                      <p:spTgt spid="1038"/>
                    </p:tgtEl>
                  </p:cond>
                </p:stCondLst>
                <p:endSync evt="end" delay="0">
                  <p:rtn val="all"/>
                </p:endSync>
                <p:childTnLst>
                  <p:par>
                    <p:cTn id="166" fill="hold">
                      <p:stCondLst>
                        <p:cond delay="0"/>
                      </p:stCondLst>
                      <p:childTnLst>
                        <p:par>
                          <p:cTn id="167" fill="hold">
                            <p:stCondLst>
                              <p:cond delay="0"/>
                            </p:stCondLst>
                            <p:childTnLst>
                              <p:par>
                                <p:cTn id="168" presetID="2" presetClass="exit" presetSubtype="4" fill="hold" nodeType="clickEffect">
                                  <p:stCondLst>
                                    <p:cond delay="0"/>
                                  </p:stCondLst>
                                  <p:childTnLst>
                                    <p:anim calcmode="lin" valueType="num">
                                      <p:cBhvr additive="base">
                                        <p:cTn id="169" dur="1000"/>
                                        <p:tgtEl>
                                          <p:spTgt spid="1038"/>
                                        </p:tgtEl>
                                        <p:attrNameLst>
                                          <p:attrName>ppt_x</p:attrName>
                                        </p:attrNameLst>
                                      </p:cBhvr>
                                      <p:tavLst>
                                        <p:tav tm="0">
                                          <p:val>
                                            <p:strVal val="ppt_x"/>
                                          </p:val>
                                        </p:tav>
                                        <p:tav tm="100000">
                                          <p:val>
                                            <p:strVal val="ppt_x"/>
                                          </p:val>
                                        </p:tav>
                                      </p:tavLst>
                                    </p:anim>
                                    <p:anim calcmode="lin" valueType="num">
                                      <p:cBhvr additive="base">
                                        <p:cTn id="170" dur="1000"/>
                                        <p:tgtEl>
                                          <p:spTgt spid="1038"/>
                                        </p:tgtEl>
                                        <p:attrNameLst>
                                          <p:attrName>ppt_y</p:attrName>
                                        </p:attrNameLst>
                                      </p:cBhvr>
                                      <p:tavLst>
                                        <p:tav tm="0">
                                          <p:val>
                                            <p:strVal val="ppt_y"/>
                                          </p:val>
                                        </p:tav>
                                        <p:tav tm="100000">
                                          <p:val>
                                            <p:strVal val="1+ppt_h/2"/>
                                          </p:val>
                                        </p:tav>
                                      </p:tavLst>
                                    </p:anim>
                                    <p:set>
                                      <p:cBhvr>
                                        <p:cTn id="171" dur="1" fill="hold">
                                          <p:stCondLst>
                                            <p:cond delay="999"/>
                                          </p:stCondLst>
                                        </p:cTn>
                                        <p:tgtEl>
                                          <p:spTgt spid="1038"/>
                                        </p:tgtEl>
                                        <p:attrNameLst>
                                          <p:attrName>style.visibility</p:attrName>
                                        </p:attrNameLst>
                                      </p:cBhvr>
                                      <p:to>
                                        <p:strVal val="hidden"/>
                                      </p:to>
                                    </p:set>
                                  </p:childTnLst>
                                </p:cTn>
                              </p:par>
                              <p:par>
                                <p:cTn id="172" presetID="10" presetClass="entr" presetSubtype="0" fill="hold" nodeType="withEffect">
                                  <p:stCondLst>
                                    <p:cond delay="0"/>
                                  </p:stCondLst>
                                  <p:childTnLst>
                                    <p:set>
                                      <p:cBhvr>
                                        <p:cTn id="173" dur="1" fill="hold">
                                          <p:stCondLst>
                                            <p:cond delay="0"/>
                                          </p:stCondLst>
                                        </p:cTn>
                                        <p:tgtEl>
                                          <p:spTgt spid="1029"/>
                                        </p:tgtEl>
                                        <p:attrNameLst>
                                          <p:attrName>style.visibility</p:attrName>
                                        </p:attrNameLst>
                                      </p:cBhvr>
                                      <p:to>
                                        <p:strVal val="visible"/>
                                      </p:to>
                                    </p:set>
                                    <p:animEffect transition="in" filter="fade">
                                      <p:cBhvr>
                                        <p:cTn id="174" dur="500"/>
                                        <p:tgtEl>
                                          <p:spTgt spid="1029"/>
                                        </p:tgtEl>
                                      </p:cBhvr>
                                    </p:animEffect>
                                  </p:childTnLst>
                                </p:cTn>
                              </p:par>
                            </p:childTnLst>
                          </p:cTn>
                        </p:par>
                      </p:childTnLst>
                    </p:cTn>
                  </p:par>
                </p:childTnLst>
              </p:cTn>
              <p:nextCondLst>
                <p:cond evt="onClick" delay="0">
                  <p:tgtEl>
                    <p:spTgt spid="1038"/>
                  </p:tgtEl>
                </p:cond>
              </p:nextCondLst>
            </p:seq>
            <p:seq concurrent="1" nextAc="seek">
              <p:cTn id="175" restart="whenNotActive" fill="hold" evtFilter="cancelBubble" nodeType="interactiveSeq">
                <p:stCondLst>
                  <p:cond evt="onClick" delay="0">
                    <p:tgtEl>
                      <p:spTgt spid="1039"/>
                    </p:tgtEl>
                  </p:cond>
                </p:stCondLst>
                <p:endSync evt="end" delay="0">
                  <p:rtn val="all"/>
                </p:endSync>
                <p:childTnLst>
                  <p:par>
                    <p:cTn id="176" fill="hold">
                      <p:stCondLst>
                        <p:cond delay="0"/>
                      </p:stCondLst>
                      <p:childTnLst>
                        <p:par>
                          <p:cTn id="177" fill="hold">
                            <p:stCondLst>
                              <p:cond delay="0"/>
                            </p:stCondLst>
                            <p:childTnLst>
                              <p:par>
                                <p:cTn id="178" presetID="2" presetClass="exit" presetSubtype="4" fill="hold" nodeType="clickEffect">
                                  <p:stCondLst>
                                    <p:cond delay="0"/>
                                  </p:stCondLst>
                                  <p:childTnLst>
                                    <p:anim calcmode="lin" valueType="num">
                                      <p:cBhvr additive="base">
                                        <p:cTn id="179" dur="1000"/>
                                        <p:tgtEl>
                                          <p:spTgt spid="1039"/>
                                        </p:tgtEl>
                                        <p:attrNameLst>
                                          <p:attrName>ppt_x</p:attrName>
                                        </p:attrNameLst>
                                      </p:cBhvr>
                                      <p:tavLst>
                                        <p:tav tm="0">
                                          <p:val>
                                            <p:strVal val="ppt_x"/>
                                          </p:val>
                                        </p:tav>
                                        <p:tav tm="100000">
                                          <p:val>
                                            <p:strVal val="ppt_x"/>
                                          </p:val>
                                        </p:tav>
                                      </p:tavLst>
                                    </p:anim>
                                    <p:anim calcmode="lin" valueType="num">
                                      <p:cBhvr additive="base">
                                        <p:cTn id="180" dur="1000"/>
                                        <p:tgtEl>
                                          <p:spTgt spid="1039"/>
                                        </p:tgtEl>
                                        <p:attrNameLst>
                                          <p:attrName>ppt_y</p:attrName>
                                        </p:attrNameLst>
                                      </p:cBhvr>
                                      <p:tavLst>
                                        <p:tav tm="0">
                                          <p:val>
                                            <p:strVal val="ppt_y"/>
                                          </p:val>
                                        </p:tav>
                                        <p:tav tm="100000">
                                          <p:val>
                                            <p:strVal val="1+ppt_h/2"/>
                                          </p:val>
                                        </p:tav>
                                      </p:tavLst>
                                    </p:anim>
                                    <p:set>
                                      <p:cBhvr>
                                        <p:cTn id="181" dur="1" fill="hold">
                                          <p:stCondLst>
                                            <p:cond delay="999"/>
                                          </p:stCondLst>
                                        </p:cTn>
                                        <p:tgtEl>
                                          <p:spTgt spid="1039"/>
                                        </p:tgtEl>
                                        <p:attrNameLst>
                                          <p:attrName>style.visibility</p:attrName>
                                        </p:attrNameLst>
                                      </p:cBhvr>
                                      <p:to>
                                        <p:strVal val="hidden"/>
                                      </p:to>
                                    </p:set>
                                  </p:childTnLst>
                                </p:cTn>
                              </p:par>
                              <p:par>
                                <p:cTn id="182" presetID="10" presetClass="entr" presetSubtype="0" fill="hold" nodeType="withEffect">
                                  <p:stCondLst>
                                    <p:cond delay="0"/>
                                  </p:stCondLst>
                                  <p:childTnLst>
                                    <p:set>
                                      <p:cBhvr>
                                        <p:cTn id="183" dur="1" fill="hold">
                                          <p:stCondLst>
                                            <p:cond delay="0"/>
                                          </p:stCondLst>
                                        </p:cTn>
                                        <p:tgtEl>
                                          <p:spTgt spid="1029"/>
                                        </p:tgtEl>
                                        <p:attrNameLst>
                                          <p:attrName>style.visibility</p:attrName>
                                        </p:attrNameLst>
                                      </p:cBhvr>
                                      <p:to>
                                        <p:strVal val="visible"/>
                                      </p:to>
                                    </p:set>
                                    <p:animEffect transition="in" filter="fade">
                                      <p:cBhvr>
                                        <p:cTn id="184" dur="500"/>
                                        <p:tgtEl>
                                          <p:spTgt spid="1029"/>
                                        </p:tgtEl>
                                      </p:cBhvr>
                                    </p:animEffect>
                                  </p:childTnLst>
                                </p:cTn>
                              </p:par>
                            </p:childTnLst>
                          </p:cTn>
                        </p:par>
                      </p:childTnLst>
                    </p:cTn>
                  </p:par>
                </p:childTnLst>
              </p:cTn>
              <p:nextCondLst>
                <p:cond evt="onClick" delay="0">
                  <p:tgtEl>
                    <p:spTgt spid="1039"/>
                  </p:tgtEl>
                </p:cond>
              </p:nextCondLst>
            </p:seq>
            <p:seq concurrent="1" nextAc="seek">
              <p:cTn id="185" restart="whenNotActive" fill="hold" evtFilter="cancelBubble" nodeType="interactiveSeq">
                <p:stCondLst>
                  <p:cond evt="onClick" delay="0">
                    <p:tgtEl>
                      <p:spTgt spid="1040"/>
                    </p:tgtEl>
                  </p:cond>
                </p:stCondLst>
                <p:endSync evt="end" delay="0">
                  <p:rtn val="all"/>
                </p:endSync>
                <p:childTnLst>
                  <p:par>
                    <p:cTn id="186" fill="hold">
                      <p:stCondLst>
                        <p:cond delay="0"/>
                      </p:stCondLst>
                      <p:childTnLst>
                        <p:par>
                          <p:cTn id="187" fill="hold">
                            <p:stCondLst>
                              <p:cond delay="0"/>
                            </p:stCondLst>
                            <p:childTnLst>
                              <p:par>
                                <p:cTn id="188" presetID="2" presetClass="exit" presetSubtype="4" fill="hold" nodeType="clickEffect">
                                  <p:stCondLst>
                                    <p:cond delay="0"/>
                                  </p:stCondLst>
                                  <p:childTnLst>
                                    <p:anim calcmode="lin" valueType="num">
                                      <p:cBhvr additive="base">
                                        <p:cTn id="189" dur="1000"/>
                                        <p:tgtEl>
                                          <p:spTgt spid="1040"/>
                                        </p:tgtEl>
                                        <p:attrNameLst>
                                          <p:attrName>ppt_x</p:attrName>
                                        </p:attrNameLst>
                                      </p:cBhvr>
                                      <p:tavLst>
                                        <p:tav tm="0">
                                          <p:val>
                                            <p:strVal val="ppt_x"/>
                                          </p:val>
                                        </p:tav>
                                        <p:tav tm="100000">
                                          <p:val>
                                            <p:strVal val="ppt_x"/>
                                          </p:val>
                                        </p:tav>
                                      </p:tavLst>
                                    </p:anim>
                                    <p:anim calcmode="lin" valueType="num">
                                      <p:cBhvr additive="base">
                                        <p:cTn id="190" dur="1000"/>
                                        <p:tgtEl>
                                          <p:spTgt spid="1040"/>
                                        </p:tgtEl>
                                        <p:attrNameLst>
                                          <p:attrName>ppt_y</p:attrName>
                                        </p:attrNameLst>
                                      </p:cBhvr>
                                      <p:tavLst>
                                        <p:tav tm="0">
                                          <p:val>
                                            <p:strVal val="ppt_y"/>
                                          </p:val>
                                        </p:tav>
                                        <p:tav tm="100000">
                                          <p:val>
                                            <p:strVal val="1+ppt_h/2"/>
                                          </p:val>
                                        </p:tav>
                                      </p:tavLst>
                                    </p:anim>
                                    <p:set>
                                      <p:cBhvr>
                                        <p:cTn id="191" dur="1" fill="hold">
                                          <p:stCondLst>
                                            <p:cond delay="999"/>
                                          </p:stCondLst>
                                        </p:cTn>
                                        <p:tgtEl>
                                          <p:spTgt spid="1040"/>
                                        </p:tgtEl>
                                        <p:attrNameLst>
                                          <p:attrName>style.visibility</p:attrName>
                                        </p:attrNameLst>
                                      </p:cBhvr>
                                      <p:to>
                                        <p:strVal val="hidden"/>
                                      </p:to>
                                    </p:set>
                                  </p:childTnLst>
                                </p:cTn>
                              </p:par>
                              <p:par>
                                <p:cTn id="192" presetID="10" presetClass="entr" presetSubtype="0" fill="hold" nodeType="withEffect">
                                  <p:stCondLst>
                                    <p:cond delay="0"/>
                                  </p:stCondLst>
                                  <p:childTnLst>
                                    <p:set>
                                      <p:cBhvr>
                                        <p:cTn id="193" dur="1" fill="hold">
                                          <p:stCondLst>
                                            <p:cond delay="0"/>
                                          </p:stCondLst>
                                        </p:cTn>
                                        <p:tgtEl>
                                          <p:spTgt spid="2054"/>
                                        </p:tgtEl>
                                        <p:attrNameLst>
                                          <p:attrName>style.visibility</p:attrName>
                                        </p:attrNameLst>
                                      </p:cBhvr>
                                      <p:to>
                                        <p:strVal val="visible"/>
                                      </p:to>
                                    </p:set>
                                    <p:animEffect transition="in" filter="fade">
                                      <p:cBhvr>
                                        <p:cTn id="194" dur="500"/>
                                        <p:tgtEl>
                                          <p:spTgt spid="2054"/>
                                        </p:tgtEl>
                                      </p:cBhvr>
                                    </p:animEffect>
                                  </p:childTnLst>
                                </p:cTn>
                              </p:par>
                            </p:childTnLst>
                          </p:cTn>
                        </p:par>
                      </p:childTnLst>
                    </p:cTn>
                  </p:par>
                </p:childTnLst>
              </p:cTn>
              <p:nextCondLst>
                <p:cond evt="onClick" delay="0">
                  <p:tgtEl>
                    <p:spTgt spid="1040"/>
                  </p:tgtEl>
                </p:cond>
              </p:nextCondLst>
            </p:seq>
            <p:seq concurrent="1" nextAc="seek">
              <p:cTn id="195" restart="whenNotActive" fill="hold" evtFilter="cancelBubble" nodeType="interactiveSeq">
                <p:stCondLst>
                  <p:cond evt="onClick" delay="0">
                    <p:tgtEl>
                      <p:spTgt spid="1041"/>
                    </p:tgtEl>
                  </p:cond>
                </p:stCondLst>
                <p:endSync evt="end" delay="0">
                  <p:rtn val="all"/>
                </p:endSync>
                <p:childTnLst>
                  <p:par>
                    <p:cTn id="196" fill="hold">
                      <p:stCondLst>
                        <p:cond delay="0"/>
                      </p:stCondLst>
                      <p:childTnLst>
                        <p:par>
                          <p:cTn id="197" fill="hold">
                            <p:stCondLst>
                              <p:cond delay="0"/>
                            </p:stCondLst>
                            <p:childTnLst>
                              <p:par>
                                <p:cTn id="198" presetID="2" presetClass="exit" presetSubtype="4" fill="hold" nodeType="clickEffect">
                                  <p:stCondLst>
                                    <p:cond delay="0"/>
                                  </p:stCondLst>
                                  <p:childTnLst>
                                    <p:anim calcmode="lin" valueType="num">
                                      <p:cBhvr additive="base">
                                        <p:cTn id="199" dur="1000"/>
                                        <p:tgtEl>
                                          <p:spTgt spid="1041"/>
                                        </p:tgtEl>
                                        <p:attrNameLst>
                                          <p:attrName>ppt_x</p:attrName>
                                        </p:attrNameLst>
                                      </p:cBhvr>
                                      <p:tavLst>
                                        <p:tav tm="0">
                                          <p:val>
                                            <p:strVal val="ppt_x"/>
                                          </p:val>
                                        </p:tav>
                                        <p:tav tm="100000">
                                          <p:val>
                                            <p:strVal val="ppt_x"/>
                                          </p:val>
                                        </p:tav>
                                      </p:tavLst>
                                    </p:anim>
                                    <p:anim calcmode="lin" valueType="num">
                                      <p:cBhvr additive="base">
                                        <p:cTn id="200" dur="1000"/>
                                        <p:tgtEl>
                                          <p:spTgt spid="1041"/>
                                        </p:tgtEl>
                                        <p:attrNameLst>
                                          <p:attrName>ppt_y</p:attrName>
                                        </p:attrNameLst>
                                      </p:cBhvr>
                                      <p:tavLst>
                                        <p:tav tm="0">
                                          <p:val>
                                            <p:strVal val="ppt_y"/>
                                          </p:val>
                                        </p:tav>
                                        <p:tav tm="100000">
                                          <p:val>
                                            <p:strVal val="1+ppt_h/2"/>
                                          </p:val>
                                        </p:tav>
                                      </p:tavLst>
                                    </p:anim>
                                    <p:set>
                                      <p:cBhvr>
                                        <p:cTn id="201" dur="1" fill="hold">
                                          <p:stCondLst>
                                            <p:cond delay="999"/>
                                          </p:stCondLst>
                                        </p:cTn>
                                        <p:tgtEl>
                                          <p:spTgt spid="1041"/>
                                        </p:tgtEl>
                                        <p:attrNameLst>
                                          <p:attrName>style.visibility</p:attrName>
                                        </p:attrNameLst>
                                      </p:cBhvr>
                                      <p:to>
                                        <p:strVal val="hidden"/>
                                      </p:to>
                                    </p:set>
                                  </p:childTnLst>
                                </p:cTn>
                              </p:par>
                              <p:par>
                                <p:cTn id="202" presetID="10" presetClass="entr" presetSubtype="0" fill="hold" nodeType="withEffect">
                                  <p:stCondLst>
                                    <p:cond delay="0"/>
                                  </p:stCondLst>
                                  <p:childTnLst>
                                    <p:set>
                                      <p:cBhvr>
                                        <p:cTn id="203" dur="1" fill="hold">
                                          <p:stCondLst>
                                            <p:cond delay="0"/>
                                          </p:stCondLst>
                                        </p:cTn>
                                        <p:tgtEl>
                                          <p:spTgt spid="1029"/>
                                        </p:tgtEl>
                                        <p:attrNameLst>
                                          <p:attrName>style.visibility</p:attrName>
                                        </p:attrNameLst>
                                      </p:cBhvr>
                                      <p:to>
                                        <p:strVal val="visible"/>
                                      </p:to>
                                    </p:set>
                                    <p:animEffect transition="in" filter="fade">
                                      <p:cBhvr>
                                        <p:cTn id="204" dur="500"/>
                                        <p:tgtEl>
                                          <p:spTgt spid="1029"/>
                                        </p:tgtEl>
                                      </p:cBhvr>
                                    </p:animEffect>
                                  </p:childTnLst>
                                </p:cTn>
                              </p:par>
                            </p:childTnLst>
                          </p:cTn>
                        </p:par>
                      </p:childTnLst>
                    </p:cTn>
                  </p:par>
                </p:childTnLst>
              </p:cTn>
              <p:nextCondLst>
                <p:cond evt="onClick" delay="0">
                  <p:tgtEl>
                    <p:spTgt spid="1041"/>
                  </p:tgtEl>
                </p:cond>
              </p:nextCondLst>
            </p:seq>
            <p:seq concurrent="1" nextAc="seek">
              <p:cTn id="205" restart="whenNotActive" fill="hold" evtFilter="cancelBubble" nodeType="interactiveSeq">
                <p:stCondLst>
                  <p:cond evt="onClick" delay="0">
                    <p:tgtEl>
                      <p:spTgt spid="1042"/>
                    </p:tgtEl>
                  </p:cond>
                </p:stCondLst>
                <p:endSync evt="end" delay="0">
                  <p:rtn val="all"/>
                </p:endSync>
                <p:childTnLst>
                  <p:par>
                    <p:cTn id="206" fill="hold">
                      <p:stCondLst>
                        <p:cond delay="0"/>
                      </p:stCondLst>
                      <p:childTnLst>
                        <p:par>
                          <p:cTn id="207" fill="hold">
                            <p:stCondLst>
                              <p:cond delay="0"/>
                            </p:stCondLst>
                            <p:childTnLst>
                              <p:par>
                                <p:cTn id="208" presetID="2" presetClass="exit" presetSubtype="4" fill="hold" nodeType="clickEffect">
                                  <p:stCondLst>
                                    <p:cond delay="0"/>
                                  </p:stCondLst>
                                  <p:childTnLst>
                                    <p:anim calcmode="lin" valueType="num">
                                      <p:cBhvr additive="base">
                                        <p:cTn id="209" dur="1000"/>
                                        <p:tgtEl>
                                          <p:spTgt spid="1042"/>
                                        </p:tgtEl>
                                        <p:attrNameLst>
                                          <p:attrName>ppt_x</p:attrName>
                                        </p:attrNameLst>
                                      </p:cBhvr>
                                      <p:tavLst>
                                        <p:tav tm="0">
                                          <p:val>
                                            <p:strVal val="ppt_x"/>
                                          </p:val>
                                        </p:tav>
                                        <p:tav tm="100000">
                                          <p:val>
                                            <p:strVal val="ppt_x"/>
                                          </p:val>
                                        </p:tav>
                                      </p:tavLst>
                                    </p:anim>
                                    <p:anim calcmode="lin" valueType="num">
                                      <p:cBhvr additive="base">
                                        <p:cTn id="210" dur="1000"/>
                                        <p:tgtEl>
                                          <p:spTgt spid="1042"/>
                                        </p:tgtEl>
                                        <p:attrNameLst>
                                          <p:attrName>ppt_y</p:attrName>
                                        </p:attrNameLst>
                                      </p:cBhvr>
                                      <p:tavLst>
                                        <p:tav tm="0">
                                          <p:val>
                                            <p:strVal val="ppt_y"/>
                                          </p:val>
                                        </p:tav>
                                        <p:tav tm="100000">
                                          <p:val>
                                            <p:strVal val="1+ppt_h/2"/>
                                          </p:val>
                                        </p:tav>
                                      </p:tavLst>
                                    </p:anim>
                                    <p:set>
                                      <p:cBhvr>
                                        <p:cTn id="211" dur="1" fill="hold">
                                          <p:stCondLst>
                                            <p:cond delay="999"/>
                                          </p:stCondLst>
                                        </p:cTn>
                                        <p:tgtEl>
                                          <p:spTgt spid="1042"/>
                                        </p:tgtEl>
                                        <p:attrNameLst>
                                          <p:attrName>style.visibility</p:attrName>
                                        </p:attrNameLst>
                                      </p:cBhvr>
                                      <p:to>
                                        <p:strVal val="hidden"/>
                                      </p:to>
                                    </p:set>
                                  </p:childTnLst>
                                </p:cTn>
                              </p:par>
                              <p:par>
                                <p:cTn id="212" presetID="10" presetClass="entr" presetSubtype="0" fill="hold" nodeType="withEffect">
                                  <p:stCondLst>
                                    <p:cond delay="0"/>
                                  </p:stCondLst>
                                  <p:childTnLst>
                                    <p:set>
                                      <p:cBhvr>
                                        <p:cTn id="213" dur="1" fill="hold">
                                          <p:stCondLst>
                                            <p:cond delay="0"/>
                                          </p:stCondLst>
                                        </p:cTn>
                                        <p:tgtEl>
                                          <p:spTgt spid="1026"/>
                                        </p:tgtEl>
                                        <p:attrNameLst>
                                          <p:attrName>style.visibility</p:attrName>
                                        </p:attrNameLst>
                                      </p:cBhvr>
                                      <p:to>
                                        <p:strVal val="visible"/>
                                      </p:to>
                                    </p:set>
                                    <p:animEffect transition="in" filter="fade">
                                      <p:cBhvr>
                                        <p:cTn id="214" dur="500"/>
                                        <p:tgtEl>
                                          <p:spTgt spid="1026"/>
                                        </p:tgtEl>
                                      </p:cBhvr>
                                    </p:animEffect>
                                  </p:childTnLst>
                                </p:cTn>
                              </p:par>
                            </p:childTnLst>
                          </p:cTn>
                        </p:par>
                      </p:childTnLst>
                    </p:cTn>
                  </p:par>
                </p:childTnLst>
              </p:cTn>
              <p:nextCondLst>
                <p:cond evt="onClick" delay="0">
                  <p:tgtEl>
                    <p:spTgt spid="1042"/>
                  </p:tgtEl>
                </p:cond>
              </p:nextCondLst>
            </p:seq>
            <p:seq concurrent="1" nextAc="seek">
              <p:cTn id="215" restart="whenNotActive" fill="hold" evtFilter="cancelBubble" nodeType="interactiveSeq">
                <p:stCondLst>
                  <p:cond evt="onClick" delay="0">
                    <p:tgtEl>
                      <p:spTgt spid="1043"/>
                    </p:tgtEl>
                  </p:cond>
                </p:stCondLst>
                <p:endSync evt="end" delay="0">
                  <p:rtn val="all"/>
                </p:endSync>
                <p:childTnLst>
                  <p:par>
                    <p:cTn id="216" fill="hold">
                      <p:stCondLst>
                        <p:cond delay="0"/>
                      </p:stCondLst>
                      <p:childTnLst>
                        <p:par>
                          <p:cTn id="217" fill="hold">
                            <p:stCondLst>
                              <p:cond delay="0"/>
                            </p:stCondLst>
                            <p:childTnLst>
                              <p:par>
                                <p:cTn id="218" presetID="2" presetClass="exit" presetSubtype="4" fill="hold" nodeType="clickEffect">
                                  <p:stCondLst>
                                    <p:cond delay="0"/>
                                  </p:stCondLst>
                                  <p:childTnLst>
                                    <p:anim calcmode="lin" valueType="num">
                                      <p:cBhvr additive="base">
                                        <p:cTn id="219" dur="1000"/>
                                        <p:tgtEl>
                                          <p:spTgt spid="1043"/>
                                        </p:tgtEl>
                                        <p:attrNameLst>
                                          <p:attrName>ppt_x</p:attrName>
                                        </p:attrNameLst>
                                      </p:cBhvr>
                                      <p:tavLst>
                                        <p:tav tm="0">
                                          <p:val>
                                            <p:strVal val="ppt_x"/>
                                          </p:val>
                                        </p:tav>
                                        <p:tav tm="100000">
                                          <p:val>
                                            <p:strVal val="ppt_x"/>
                                          </p:val>
                                        </p:tav>
                                      </p:tavLst>
                                    </p:anim>
                                    <p:anim calcmode="lin" valueType="num">
                                      <p:cBhvr additive="base">
                                        <p:cTn id="220" dur="1000"/>
                                        <p:tgtEl>
                                          <p:spTgt spid="1043"/>
                                        </p:tgtEl>
                                        <p:attrNameLst>
                                          <p:attrName>ppt_y</p:attrName>
                                        </p:attrNameLst>
                                      </p:cBhvr>
                                      <p:tavLst>
                                        <p:tav tm="0">
                                          <p:val>
                                            <p:strVal val="ppt_y"/>
                                          </p:val>
                                        </p:tav>
                                        <p:tav tm="100000">
                                          <p:val>
                                            <p:strVal val="1+ppt_h/2"/>
                                          </p:val>
                                        </p:tav>
                                      </p:tavLst>
                                    </p:anim>
                                    <p:set>
                                      <p:cBhvr>
                                        <p:cTn id="221" dur="1" fill="hold">
                                          <p:stCondLst>
                                            <p:cond delay="999"/>
                                          </p:stCondLst>
                                        </p:cTn>
                                        <p:tgtEl>
                                          <p:spTgt spid="1043"/>
                                        </p:tgtEl>
                                        <p:attrNameLst>
                                          <p:attrName>style.visibility</p:attrName>
                                        </p:attrNameLst>
                                      </p:cBhvr>
                                      <p:to>
                                        <p:strVal val="hidden"/>
                                      </p:to>
                                    </p:set>
                                  </p:childTnLst>
                                </p:cTn>
                              </p:par>
                              <p:par>
                                <p:cTn id="222" presetID="10" presetClass="entr" presetSubtype="0" fill="hold" nodeType="withEffect">
                                  <p:stCondLst>
                                    <p:cond delay="0"/>
                                  </p:stCondLst>
                                  <p:childTnLst>
                                    <p:set>
                                      <p:cBhvr>
                                        <p:cTn id="223" dur="1" fill="hold">
                                          <p:stCondLst>
                                            <p:cond delay="0"/>
                                          </p:stCondLst>
                                        </p:cTn>
                                        <p:tgtEl>
                                          <p:spTgt spid="1029"/>
                                        </p:tgtEl>
                                        <p:attrNameLst>
                                          <p:attrName>style.visibility</p:attrName>
                                        </p:attrNameLst>
                                      </p:cBhvr>
                                      <p:to>
                                        <p:strVal val="visible"/>
                                      </p:to>
                                    </p:set>
                                    <p:animEffect transition="in" filter="fade">
                                      <p:cBhvr>
                                        <p:cTn id="224" dur="500"/>
                                        <p:tgtEl>
                                          <p:spTgt spid="1029"/>
                                        </p:tgtEl>
                                      </p:cBhvr>
                                    </p:animEffect>
                                  </p:childTnLst>
                                </p:cTn>
                              </p:par>
                            </p:childTnLst>
                          </p:cTn>
                        </p:par>
                      </p:childTnLst>
                    </p:cTn>
                  </p:par>
                </p:childTnLst>
              </p:cTn>
              <p:nextCondLst>
                <p:cond evt="onClick" delay="0">
                  <p:tgtEl>
                    <p:spTgt spid="1043"/>
                  </p:tgtEl>
                </p:cond>
              </p:nextCondLst>
            </p:seq>
            <p:seq concurrent="1" nextAc="seek">
              <p:cTn id="225" restart="whenNotActive" fill="hold" evtFilter="cancelBubble" nodeType="interactiveSeq">
                <p:stCondLst>
                  <p:cond evt="onClick" delay="0">
                    <p:tgtEl>
                      <p:spTgt spid="1044"/>
                    </p:tgtEl>
                  </p:cond>
                </p:stCondLst>
                <p:endSync evt="end" delay="0">
                  <p:rtn val="all"/>
                </p:endSync>
                <p:childTnLst>
                  <p:par>
                    <p:cTn id="226" fill="hold">
                      <p:stCondLst>
                        <p:cond delay="0"/>
                      </p:stCondLst>
                      <p:childTnLst>
                        <p:par>
                          <p:cTn id="227" fill="hold">
                            <p:stCondLst>
                              <p:cond delay="0"/>
                            </p:stCondLst>
                            <p:childTnLst>
                              <p:par>
                                <p:cTn id="228" presetID="2" presetClass="exit" presetSubtype="4" fill="hold" nodeType="clickEffect">
                                  <p:stCondLst>
                                    <p:cond delay="0"/>
                                  </p:stCondLst>
                                  <p:childTnLst>
                                    <p:anim calcmode="lin" valueType="num">
                                      <p:cBhvr additive="base">
                                        <p:cTn id="229" dur="1000"/>
                                        <p:tgtEl>
                                          <p:spTgt spid="1044"/>
                                        </p:tgtEl>
                                        <p:attrNameLst>
                                          <p:attrName>ppt_x</p:attrName>
                                        </p:attrNameLst>
                                      </p:cBhvr>
                                      <p:tavLst>
                                        <p:tav tm="0">
                                          <p:val>
                                            <p:strVal val="ppt_x"/>
                                          </p:val>
                                        </p:tav>
                                        <p:tav tm="100000">
                                          <p:val>
                                            <p:strVal val="ppt_x"/>
                                          </p:val>
                                        </p:tav>
                                      </p:tavLst>
                                    </p:anim>
                                    <p:anim calcmode="lin" valueType="num">
                                      <p:cBhvr additive="base">
                                        <p:cTn id="230" dur="1000"/>
                                        <p:tgtEl>
                                          <p:spTgt spid="1044"/>
                                        </p:tgtEl>
                                        <p:attrNameLst>
                                          <p:attrName>ppt_y</p:attrName>
                                        </p:attrNameLst>
                                      </p:cBhvr>
                                      <p:tavLst>
                                        <p:tav tm="0">
                                          <p:val>
                                            <p:strVal val="ppt_y"/>
                                          </p:val>
                                        </p:tav>
                                        <p:tav tm="100000">
                                          <p:val>
                                            <p:strVal val="1+ppt_h/2"/>
                                          </p:val>
                                        </p:tav>
                                      </p:tavLst>
                                    </p:anim>
                                    <p:set>
                                      <p:cBhvr>
                                        <p:cTn id="231" dur="1" fill="hold">
                                          <p:stCondLst>
                                            <p:cond delay="999"/>
                                          </p:stCondLst>
                                        </p:cTn>
                                        <p:tgtEl>
                                          <p:spTgt spid="1044"/>
                                        </p:tgtEl>
                                        <p:attrNameLst>
                                          <p:attrName>style.visibility</p:attrName>
                                        </p:attrNameLst>
                                      </p:cBhvr>
                                      <p:to>
                                        <p:strVal val="hidden"/>
                                      </p:to>
                                    </p:set>
                                  </p:childTnLst>
                                </p:cTn>
                              </p:par>
                              <p:par>
                                <p:cTn id="232" presetID="10" presetClass="entr" presetSubtype="0" fill="hold" nodeType="withEffect">
                                  <p:stCondLst>
                                    <p:cond delay="0"/>
                                  </p:stCondLst>
                                  <p:childTnLst>
                                    <p:set>
                                      <p:cBhvr>
                                        <p:cTn id="233" dur="1" fill="hold">
                                          <p:stCondLst>
                                            <p:cond delay="0"/>
                                          </p:stCondLst>
                                        </p:cTn>
                                        <p:tgtEl>
                                          <p:spTgt spid="2050"/>
                                        </p:tgtEl>
                                        <p:attrNameLst>
                                          <p:attrName>style.visibility</p:attrName>
                                        </p:attrNameLst>
                                      </p:cBhvr>
                                      <p:to>
                                        <p:strVal val="visible"/>
                                      </p:to>
                                    </p:set>
                                    <p:animEffect transition="in" filter="fade">
                                      <p:cBhvr>
                                        <p:cTn id="234" dur="500"/>
                                        <p:tgtEl>
                                          <p:spTgt spid="2050"/>
                                        </p:tgtEl>
                                      </p:cBhvr>
                                    </p:animEffect>
                                  </p:childTnLst>
                                </p:cTn>
                              </p:par>
                            </p:childTnLst>
                          </p:cTn>
                        </p:par>
                      </p:childTnLst>
                    </p:cTn>
                  </p:par>
                </p:childTnLst>
              </p:cTn>
              <p:nextCondLst>
                <p:cond evt="onClick" delay="0">
                  <p:tgtEl>
                    <p:spTgt spid="1044"/>
                  </p:tgtEl>
                </p:cond>
              </p:nextCondLst>
            </p:seq>
            <p:seq concurrent="1" nextAc="seek">
              <p:cTn id="235" restart="whenNotActive" fill="hold" evtFilter="cancelBubble" nodeType="interactiveSeq">
                <p:stCondLst>
                  <p:cond evt="onClick" delay="0">
                    <p:tgtEl>
                      <p:spTgt spid="1045"/>
                    </p:tgtEl>
                  </p:cond>
                </p:stCondLst>
                <p:endSync evt="end" delay="0">
                  <p:rtn val="all"/>
                </p:endSync>
                <p:childTnLst>
                  <p:par>
                    <p:cTn id="236" fill="hold">
                      <p:stCondLst>
                        <p:cond delay="0"/>
                      </p:stCondLst>
                      <p:childTnLst>
                        <p:par>
                          <p:cTn id="237" fill="hold">
                            <p:stCondLst>
                              <p:cond delay="0"/>
                            </p:stCondLst>
                            <p:childTnLst>
                              <p:par>
                                <p:cTn id="238" presetID="2" presetClass="exit" presetSubtype="4" fill="hold" nodeType="clickEffect">
                                  <p:stCondLst>
                                    <p:cond delay="0"/>
                                  </p:stCondLst>
                                  <p:childTnLst>
                                    <p:anim calcmode="lin" valueType="num">
                                      <p:cBhvr additive="base">
                                        <p:cTn id="239" dur="1000"/>
                                        <p:tgtEl>
                                          <p:spTgt spid="1045"/>
                                        </p:tgtEl>
                                        <p:attrNameLst>
                                          <p:attrName>ppt_x</p:attrName>
                                        </p:attrNameLst>
                                      </p:cBhvr>
                                      <p:tavLst>
                                        <p:tav tm="0">
                                          <p:val>
                                            <p:strVal val="ppt_x"/>
                                          </p:val>
                                        </p:tav>
                                        <p:tav tm="100000">
                                          <p:val>
                                            <p:strVal val="ppt_x"/>
                                          </p:val>
                                        </p:tav>
                                      </p:tavLst>
                                    </p:anim>
                                    <p:anim calcmode="lin" valueType="num">
                                      <p:cBhvr additive="base">
                                        <p:cTn id="240" dur="1000"/>
                                        <p:tgtEl>
                                          <p:spTgt spid="1045"/>
                                        </p:tgtEl>
                                        <p:attrNameLst>
                                          <p:attrName>ppt_y</p:attrName>
                                        </p:attrNameLst>
                                      </p:cBhvr>
                                      <p:tavLst>
                                        <p:tav tm="0">
                                          <p:val>
                                            <p:strVal val="ppt_y"/>
                                          </p:val>
                                        </p:tav>
                                        <p:tav tm="100000">
                                          <p:val>
                                            <p:strVal val="1+ppt_h/2"/>
                                          </p:val>
                                        </p:tav>
                                      </p:tavLst>
                                    </p:anim>
                                    <p:set>
                                      <p:cBhvr>
                                        <p:cTn id="241" dur="1" fill="hold">
                                          <p:stCondLst>
                                            <p:cond delay="999"/>
                                          </p:stCondLst>
                                        </p:cTn>
                                        <p:tgtEl>
                                          <p:spTgt spid="1045"/>
                                        </p:tgtEl>
                                        <p:attrNameLst>
                                          <p:attrName>style.visibility</p:attrName>
                                        </p:attrNameLst>
                                      </p:cBhvr>
                                      <p:to>
                                        <p:strVal val="hidden"/>
                                      </p:to>
                                    </p:set>
                                  </p:childTnLst>
                                </p:cTn>
                              </p:par>
                              <p:par>
                                <p:cTn id="242" presetID="10" presetClass="entr" presetSubtype="0" fill="hold" nodeType="withEffect">
                                  <p:stCondLst>
                                    <p:cond delay="0"/>
                                  </p:stCondLst>
                                  <p:childTnLst>
                                    <p:set>
                                      <p:cBhvr>
                                        <p:cTn id="243" dur="1" fill="hold">
                                          <p:stCondLst>
                                            <p:cond delay="0"/>
                                          </p:stCondLst>
                                        </p:cTn>
                                        <p:tgtEl>
                                          <p:spTgt spid="2053"/>
                                        </p:tgtEl>
                                        <p:attrNameLst>
                                          <p:attrName>style.visibility</p:attrName>
                                        </p:attrNameLst>
                                      </p:cBhvr>
                                      <p:to>
                                        <p:strVal val="visible"/>
                                      </p:to>
                                    </p:set>
                                    <p:animEffect transition="in" filter="fade">
                                      <p:cBhvr>
                                        <p:cTn id="244" dur="500"/>
                                        <p:tgtEl>
                                          <p:spTgt spid="2053"/>
                                        </p:tgtEl>
                                      </p:cBhvr>
                                    </p:animEffect>
                                  </p:childTnLst>
                                </p:cTn>
                              </p:par>
                              <p:par>
                                <p:cTn id="245" presetID="10" presetClass="entr" presetSubtype="0" fill="hold" nodeType="withEffect">
                                  <p:stCondLst>
                                    <p:cond delay="0"/>
                                  </p:stCondLst>
                                  <p:childTnLst>
                                    <p:set>
                                      <p:cBhvr>
                                        <p:cTn id="246" dur="1" fill="hold">
                                          <p:stCondLst>
                                            <p:cond delay="0"/>
                                          </p:stCondLst>
                                        </p:cTn>
                                        <p:tgtEl>
                                          <p:spTgt spid="2056"/>
                                        </p:tgtEl>
                                        <p:attrNameLst>
                                          <p:attrName>style.visibility</p:attrName>
                                        </p:attrNameLst>
                                      </p:cBhvr>
                                      <p:to>
                                        <p:strVal val="visible"/>
                                      </p:to>
                                    </p:set>
                                    <p:animEffect transition="in" filter="fade">
                                      <p:cBhvr>
                                        <p:cTn id="247" dur="500"/>
                                        <p:tgtEl>
                                          <p:spTgt spid="2056"/>
                                        </p:tgtEl>
                                      </p:cBhvr>
                                    </p:animEffect>
                                  </p:childTnLst>
                                </p:cTn>
                              </p:par>
                            </p:childTnLst>
                          </p:cTn>
                        </p:par>
                      </p:childTnLst>
                    </p:cTn>
                  </p:par>
                </p:childTnLst>
              </p:cTn>
              <p:nextCondLst>
                <p:cond evt="onClick" delay="0">
                  <p:tgtEl>
                    <p:spTgt spid="1045"/>
                  </p:tgtEl>
                </p:cond>
              </p:nextCondLst>
            </p:seq>
            <p:seq concurrent="1" nextAc="seek">
              <p:cTn id="248" restart="whenNotActive" fill="hold" evtFilter="cancelBubble" nodeType="interactiveSeq">
                <p:stCondLst>
                  <p:cond evt="onClick" delay="0">
                    <p:tgtEl>
                      <p:spTgt spid="1046"/>
                    </p:tgtEl>
                  </p:cond>
                </p:stCondLst>
                <p:endSync evt="end" delay="0">
                  <p:rtn val="all"/>
                </p:endSync>
                <p:childTnLst>
                  <p:par>
                    <p:cTn id="249" fill="hold">
                      <p:stCondLst>
                        <p:cond delay="0"/>
                      </p:stCondLst>
                      <p:childTnLst>
                        <p:par>
                          <p:cTn id="250" fill="hold">
                            <p:stCondLst>
                              <p:cond delay="0"/>
                            </p:stCondLst>
                            <p:childTnLst>
                              <p:par>
                                <p:cTn id="251" presetID="2" presetClass="exit" presetSubtype="4" fill="hold" nodeType="clickEffect">
                                  <p:stCondLst>
                                    <p:cond delay="0"/>
                                  </p:stCondLst>
                                  <p:childTnLst>
                                    <p:anim calcmode="lin" valueType="num">
                                      <p:cBhvr additive="base">
                                        <p:cTn id="252" dur="1000"/>
                                        <p:tgtEl>
                                          <p:spTgt spid="1046"/>
                                        </p:tgtEl>
                                        <p:attrNameLst>
                                          <p:attrName>ppt_x</p:attrName>
                                        </p:attrNameLst>
                                      </p:cBhvr>
                                      <p:tavLst>
                                        <p:tav tm="0">
                                          <p:val>
                                            <p:strVal val="ppt_x"/>
                                          </p:val>
                                        </p:tav>
                                        <p:tav tm="100000">
                                          <p:val>
                                            <p:strVal val="ppt_x"/>
                                          </p:val>
                                        </p:tav>
                                      </p:tavLst>
                                    </p:anim>
                                    <p:anim calcmode="lin" valueType="num">
                                      <p:cBhvr additive="base">
                                        <p:cTn id="253" dur="1000"/>
                                        <p:tgtEl>
                                          <p:spTgt spid="1046"/>
                                        </p:tgtEl>
                                        <p:attrNameLst>
                                          <p:attrName>ppt_y</p:attrName>
                                        </p:attrNameLst>
                                      </p:cBhvr>
                                      <p:tavLst>
                                        <p:tav tm="0">
                                          <p:val>
                                            <p:strVal val="ppt_y"/>
                                          </p:val>
                                        </p:tav>
                                        <p:tav tm="100000">
                                          <p:val>
                                            <p:strVal val="1+ppt_h/2"/>
                                          </p:val>
                                        </p:tav>
                                      </p:tavLst>
                                    </p:anim>
                                    <p:set>
                                      <p:cBhvr>
                                        <p:cTn id="254" dur="1" fill="hold">
                                          <p:stCondLst>
                                            <p:cond delay="999"/>
                                          </p:stCondLst>
                                        </p:cTn>
                                        <p:tgtEl>
                                          <p:spTgt spid="1046"/>
                                        </p:tgtEl>
                                        <p:attrNameLst>
                                          <p:attrName>style.visibility</p:attrName>
                                        </p:attrNameLst>
                                      </p:cBhvr>
                                      <p:to>
                                        <p:strVal val="hidden"/>
                                      </p:to>
                                    </p:set>
                                  </p:childTnLst>
                                </p:cTn>
                              </p:par>
                              <p:par>
                                <p:cTn id="255" presetID="10" presetClass="entr" presetSubtype="0" fill="hold" nodeType="withEffect">
                                  <p:stCondLst>
                                    <p:cond delay="0"/>
                                  </p:stCondLst>
                                  <p:childTnLst>
                                    <p:set>
                                      <p:cBhvr>
                                        <p:cTn id="256" dur="1" fill="hold">
                                          <p:stCondLst>
                                            <p:cond delay="0"/>
                                          </p:stCondLst>
                                        </p:cTn>
                                        <p:tgtEl>
                                          <p:spTgt spid="2055"/>
                                        </p:tgtEl>
                                        <p:attrNameLst>
                                          <p:attrName>style.visibility</p:attrName>
                                        </p:attrNameLst>
                                      </p:cBhvr>
                                      <p:to>
                                        <p:strVal val="visible"/>
                                      </p:to>
                                    </p:set>
                                    <p:animEffect transition="in" filter="fade">
                                      <p:cBhvr>
                                        <p:cTn id="257" dur="500"/>
                                        <p:tgtEl>
                                          <p:spTgt spid="2055"/>
                                        </p:tgtEl>
                                      </p:cBhvr>
                                    </p:animEffect>
                                  </p:childTnLst>
                                </p:cTn>
                              </p:par>
                            </p:childTnLst>
                          </p:cTn>
                        </p:par>
                      </p:childTnLst>
                    </p:cTn>
                  </p:par>
                </p:childTnLst>
              </p:cTn>
              <p:nextCondLst>
                <p:cond evt="onClick" delay="0">
                  <p:tgtEl>
                    <p:spTgt spid="1046"/>
                  </p:tgtEl>
                </p:cond>
              </p:nextCondLst>
            </p:seq>
            <p:seq concurrent="1" nextAc="seek">
              <p:cTn id="258" restart="whenNotActive" fill="hold" evtFilter="cancelBubble" nodeType="interactiveSeq">
                <p:stCondLst>
                  <p:cond evt="onClick" delay="0">
                    <p:tgtEl>
                      <p:spTgt spid="104"/>
                    </p:tgtEl>
                  </p:cond>
                </p:stCondLst>
                <p:endSync evt="end" delay="0">
                  <p:rtn val="all"/>
                </p:endSync>
                <p:childTnLst>
                  <p:par>
                    <p:cTn id="259" fill="hold">
                      <p:stCondLst>
                        <p:cond delay="0"/>
                      </p:stCondLst>
                      <p:childTnLst>
                        <p:par>
                          <p:cTn id="260" fill="hold">
                            <p:stCondLst>
                              <p:cond delay="0"/>
                            </p:stCondLst>
                            <p:childTnLst>
                              <p:par>
                                <p:cTn id="261" presetID="2" presetClass="exit" presetSubtype="4" fill="hold" nodeType="clickEffect">
                                  <p:stCondLst>
                                    <p:cond delay="0"/>
                                  </p:stCondLst>
                                  <p:childTnLst>
                                    <p:anim calcmode="lin" valueType="num">
                                      <p:cBhvr additive="base">
                                        <p:cTn id="262" dur="1000"/>
                                        <p:tgtEl>
                                          <p:spTgt spid="104"/>
                                        </p:tgtEl>
                                        <p:attrNameLst>
                                          <p:attrName>ppt_x</p:attrName>
                                        </p:attrNameLst>
                                      </p:cBhvr>
                                      <p:tavLst>
                                        <p:tav tm="0">
                                          <p:val>
                                            <p:strVal val="ppt_x"/>
                                          </p:val>
                                        </p:tav>
                                        <p:tav tm="100000">
                                          <p:val>
                                            <p:strVal val="ppt_x"/>
                                          </p:val>
                                        </p:tav>
                                      </p:tavLst>
                                    </p:anim>
                                    <p:anim calcmode="lin" valueType="num">
                                      <p:cBhvr additive="base">
                                        <p:cTn id="263" dur="1000"/>
                                        <p:tgtEl>
                                          <p:spTgt spid="104"/>
                                        </p:tgtEl>
                                        <p:attrNameLst>
                                          <p:attrName>ppt_y</p:attrName>
                                        </p:attrNameLst>
                                      </p:cBhvr>
                                      <p:tavLst>
                                        <p:tav tm="0">
                                          <p:val>
                                            <p:strVal val="ppt_y"/>
                                          </p:val>
                                        </p:tav>
                                        <p:tav tm="100000">
                                          <p:val>
                                            <p:strVal val="1+ppt_h/2"/>
                                          </p:val>
                                        </p:tav>
                                      </p:tavLst>
                                    </p:anim>
                                    <p:set>
                                      <p:cBhvr>
                                        <p:cTn id="264" dur="1" fill="hold">
                                          <p:stCondLst>
                                            <p:cond delay="999"/>
                                          </p:stCondLst>
                                        </p:cTn>
                                        <p:tgtEl>
                                          <p:spTgt spid="104"/>
                                        </p:tgtEl>
                                        <p:attrNameLst>
                                          <p:attrName>style.visibility</p:attrName>
                                        </p:attrNameLst>
                                      </p:cBhvr>
                                      <p:to>
                                        <p:strVal val="hidden"/>
                                      </p:to>
                                    </p:set>
                                  </p:childTnLst>
                                </p:cTn>
                              </p:par>
                              <p:par>
                                <p:cTn id="265" presetID="10" presetClass="entr" presetSubtype="0" fill="hold" nodeType="withEffect">
                                  <p:stCondLst>
                                    <p:cond delay="0"/>
                                  </p:stCondLst>
                                  <p:childTnLst>
                                    <p:set>
                                      <p:cBhvr>
                                        <p:cTn id="266" dur="1" fill="hold">
                                          <p:stCondLst>
                                            <p:cond delay="0"/>
                                          </p:stCondLst>
                                        </p:cTn>
                                        <p:tgtEl>
                                          <p:spTgt spid="1029"/>
                                        </p:tgtEl>
                                        <p:attrNameLst>
                                          <p:attrName>style.visibility</p:attrName>
                                        </p:attrNameLst>
                                      </p:cBhvr>
                                      <p:to>
                                        <p:strVal val="visible"/>
                                      </p:to>
                                    </p:set>
                                    <p:animEffect transition="in" filter="fade">
                                      <p:cBhvr>
                                        <p:cTn id="267" dur="500"/>
                                        <p:tgtEl>
                                          <p:spTgt spid="1029"/>
                                        </p:tgtEl>
                                      </p:cBhvr>
                                    </p:animEffect>
                                  </p:childTnLst>
                                </p:cTn>
                              </p:par>
                            </p:childTnLst>
                          </p:cTn>
                        </p:par>
                      </p:childTnLst>
                    </p:cTn>
                  </p:par>
                </p:childTnLst>
              </p:cTn>
              <p:nextCondLst>
                <p:cond evt="onClick" delay="0">
                  <p:tgtEl>
                    <p:spTgt spid="104"/>
                  </p:tgtEl>
                </p:cond>
              </p:nextCondLst>
            </p:seq>
            <p:seq concurrent="1" nextAc="seek">
              <p:cTn id="268" restart="whenNotActive" fill="hold" evtFilter="cancelBubble" nodeType="interactiveSeq">
                <p:stCondLst>
                  <p:cond evt="onClick" delay="0">
                    <p:tgtEl>
                      <p:spTgt spid="105"/>
                    </p:tgtEl>
                  </p:cond>
                </p:stCondLst>
                <p:endSync evt="end" delay="0">
                  <p:rtn val="all"/>
                </p:endSync>
                <p:childTnLst>
                  <p:par>
                    <p:cTn id="269" fill="hold">
                      <p:stCondLst>
                        <p:cond delay="0"/>
                      </p:stCondLst>
                      <p:childTnLst>
                        <p:par>
                          <p:cTn id="270" fill="hold">
                            <p:stCondLst>
                              <p:cond delay="0"/>
                            </p:stCondLst>
                            <p:childTnLst>
                              <p:par>
                                <p:cTn id="271" presetID="2" presetClass="exit" presetSubtype="4" fill="hold" nodeType="clickEffect">
                                  <p:stCondLst>
                                    <p:cond delay="0"/>
                                  </p:stCondLst>
                                  <p:childTnLst>
                                    <p:anim calcmode="lin" valueType="num">
                                      <p:cBhvr additive="base">
                                        <p:cTn id="272" dur="1000"/>
                                        <p:tgtEl>
                                          <p:spTgt spid="105"/>
                                        </p:tgtEl>
                                        <p:attrNameLst>
                                          <p:attrName>ppt_x</p:attrName>
                                        </p:attrNameLst>
                                      </p:cBhvr>
                                      <p:tavLst>
                                        <p:tav tm="0">
                                          <p:val>
                                            <p:strVal val="ppt_x"/>
                                          </p:val>
                                        </p:tav>
                                        <p:tav tm="100000">
                                          <p:val>
                                            <p:strVal val="ppt_x"/>
                                          </p:val>
                                        </p:tav>
                                      </p:tavLst>
                                    </p:anim>
                                    <p:anim calcmode="lin" valueType="num">
                                      <p:cBhvr additive="base">
                                        <p:cTn id="273" dur="1000"/>
                                        <p:tgtEl>
                                          <p:spTgt spid="105"/>
                                        </p:tgtEl>
                                        <p:attrNameLst>
                                          <p:attrName>ppt_y</p:attrName>
                                        </p:attrNameLst>
                                      </p:cBhvr>
                                      <p:tavLst>
                                        <p:tav tm="0">
                                          <p:val>
                                            <p:strVal val="ppt_y"/>
                                          </p:val>
                                        </p:tav>
                                        <p:tav tm="100000">
                                          <p:val>
                                            <p:strVal val="1+ppt_h/2"/>
                                          </p:val>
                                        </p:tav>
                                      </p:tavLst>
                                    </p:anim>
                                    <p:set>
                                      <p:cBhvr>
                                        <p:cTn id="274" dur="1" fill="hold">
                                          <p:stCondLst>
                                            <p:cond delay="999"/>
                                          </p:stCondLst>
                                        </p:cTn>
                                        <p:tgtEl>
                                          <p:spTgt spid="105"/>
                                        </p:tgtEl>
                                        <p:attrNameLst>
                                          <p:attrName>style.visibility</p:attrName>
                                        </p:attrNameLst>
                                      </p:cBhvr>
                                      <p:to>
                                        <p:strVal val="hidden"/>
                                      </p:to>
                                    </p:set>
                                  </p:childTnLst>
                                </p:cTn>
                              </p:par>
                              <p:par>
                                <p:cTn id="275" presetID="10" presetClass="entr" presetSubtype="0" fill="hold" nodeType="withEffect">
                                  <p:stCondLst>
                                    <p:cond delay="0"/>
                                  </p:stCondLst>
                                  <p:childTnLst>
                                    <p:set>
                                      <p:cBhvr>
                                        <p:cTn id="276" dur="1" fill="hold">
                                          <p:stCondLst>
                                            <p:cond delay="0"/>
                                          </p:stCondLst>
                                        </p:cTn>
                                        <p:tgtEl>
                                          <p:spTgt spid="1029"/>
                                        </p:tgtEl>
                                        <p:attrNameLst>
                                          <p:attrName>style.visibility</p:attrName>
                                        </p:attrNameLst>
                                      </p:cBhvr>
                                      <p:to>
                                        <p:strVal val="visible"/>
                                      </p:to>
                                    </p:set>
                                    <p:animEffect transition="in" filter="fade">
                                      <p:cBhvr>
                                        <p:cTn id="277" dur="500"/>
                                        <p:tgtEl>
                                          <p:spTgt spid="1029"/>
                                        </p:tgtEl>
                                      </p:cBhvr>
                                    </p:animEffect>
                                  </p:childTnLst>
                                </p:cTn>
                              </p:par>
                            </p:childTnLst>
                          </p:cTn>
                        </p:par>
                      </p:childTnLst>
                    </p:cTn>
                  </p:par>
                </p:childTnLst>
              </p:cTn>
              <p:nextCondLst>
                <p:cond evt="onClick" delay="0">
                  <p:tgtEl>
                    <p:spTgt spid="105"/>
                  </p:tgtEl>
                </p:cond>
              </p:nextCondLst>
            </p:seq>
            <p:seq concurrent="1" nextAc="seek">
              <p:cTn id="278" restart="whenNotActive" fill="hold" evtFilter="cancelBubble" nodeType="interactiveSeq">
                <p:stCondLst>
                  <p:cond evt="onClick" delay="0">
                    <p:tgtEl>
                      <p:spTgt spid="1047"/>
                    </p:tgtEl>
                  </p:cond>
                </p:stCondLst>
                <p:endSync evt="end" delay="0">
                  <p:rtn val="all"/>
                </p:endSync>
                <p:childTnLst>
                  <p:par>
                    <p:cTn id="279" fill="hold">
                      <p:stCondLst>
                        <p:cond delay="0"/>
                      </p:stCondLst>
                      <p:childTnLst>
                        <p:par>
                          <p:cTn id="280" fill="hold">
                            <p:stCondLst>
                              <p:cond delay="0"/>
                            </p:stCondLst>
                            <p:childTnLst>
                              <p:par>
                                <p:cTn id="281" presetID="2" presetClass="exit" presetSubtype="4" fill="hold" nodeType="clickEffect">
                                  <p:stCondLst>
                                    <p:cond delay="0"/>
                                  </p:stCondLst>
                                  <p:childTnLst>
                                    <p:anim calcmode="lin" valueType="num">
                                      <p:cBhvr additive="base">
                                        <p:cTn id="282" dur="1000"/>
                                        <p:tgtEl>
                                          <p:spTgt spid="1047"/>
                                        </p:tgtEl>
                                        <p:attrNameLst>
                                          <p:attrName>ppt_x</p:attrName>
                                        </p:attrNameLst>
                                      </p:cBhvr>
                                      <p:tavLst>
                                        <p:tav tm="0">
                                          <p:val>
                                            <p:strVal val="ppt_x"/>
                                          </p:val>
                                        </p:tav>
                                        <p:tav tm="100000">
                                          <p:val>
                                            <p:strVal val="ppt_x"/>
                                          </p:val>
                                        </p:tav>
                                      </p:tavLst>
                                    </p:anim>
                                    <p:anim calcmode="lin" valueType="num">
                                      <p:cBhvr additive="base">
                                        <p:cTn id="283" dur="1000"/>
                                        <p:tgtEl>
                                          <p:spTgt spid="1047"/>
                                        </p:tgtEl>
                                        <p:attrNameLst>
                                          <p:attrName>ppt_y</p:attrName>
                                        </p:attrNameLst>
                                      </p:cBhvr>
                                      <p:tavLst>
                                        <p:tav tm="0">
                                          <p:val>
                                            <p:strVal val="ppt_y"/>
                                          </p:val>
                                        </p:tav>
                                        <p:tav tm="100000">
                                          <p:val>
                                            <p:strVal val="1+ppt_h/2"/>
                                          </p:val>
                                        </p:tav>
                                      </p:tavLst>
                                    </p:anim>
                                    <p:set>
                                      <p:cBhvr>
                                        <p:cTn id="284" dur="1" fill="hold">
                                          <p:stCondLst>
                                            <p:cond delay="999"/>
                                          </p:stCondLst>
                                        </p:cTn>
                                        <p:tgtEl>
                                          <p:spTgt spid="1047"/>
                                        </p:tgtEl>
                                        <p:attrNameLst>
                                          <p:attrName>style.visibility</p:attrName>
                                        </p:attrNameLst>
                                      </p:cBhvr>
                                      <p:to>
                                        <p:strVal val="hidden"/>
                                      </p:to>
                                    </p:set>
                                  </p:childTnLst>
                                </p:cTn>
                              </p:par>
                              <p:par>
                                <p:cTn id="285" presetID="10" presetClass="entr" presetSubtype="0" fill="hold" nodeType="withEffect">
                                  <p:stCondLst>
                                    <p:cond delay="0"/>
                                  </p:stCondLst>
                                  <p:childTnLst>
                                    <p:set>
                                      <p:cBhvr>
                                        <p:cTn id="286" dur="1" fill="hold">
                                          <p:stCondLst>
                                            <p:cond delay="0"/>
                                          </p:stCondLst>
                                        </p:cTn>
                                        <p:tgtEl>
                                          <p:spTgt spid="1029"/>
                                        </p:tgtEl>
                                        <p:attrNameLst>
                                          <p:attrName>style.visibility</p:attrName>
                                        </p:attrNameLst>
                                      </p:cBhvr>
                                      <p:to>
                                        <p:strVal val="visible"/>
                                      </p:to>
                                    </p:set>
                                    <p:animEffect transition="in" filter="fade">
                                      <p:cBhvr>
                                        <p:cTn id="287" dur="500"/>
                                        <p:tgtEl>
                                          <p:spTgt spid="1029"/>
                                        </p:tgtEl>
                                      </p:cBhvr>
                                    </p:animEffect>
                                  </p:childTnLst>
                                </p:cTn>
                              </p:par>
                            </p:childTnLst>
                          </p:cTn>
                        </p:par>
                      </p:childTnLst>
                    </p:cTn>
                  </p:par>
                </p:childTnLst>
              </p:cTn>
              <p:nextCondLst>
                <p:cond evt="onClick" delay="0">
                  <p:tgtEl>
                    <p:spTgt spid="1047"/>
                  </p:tgtEl>
                </p:cond>
              </p:nextCondLst>
            </p:seq>
            <p:seq concurrent="1" nextAc="seek">
              <p:cTn id="288" restart="whenNotActive" fill="hold" evtFilter="cancelBubble" nodeType="interactiveSeq">
                <p:stCondLst>
                  <p:cond evt="onClick" delay="0">
                    <p:tgtEl>
                      <p:spTgt spid="1048"/>
                    </p:tgtEl>
                  </p:cond>
                </p:stCondLst>
                <p:endSync evt="end" delay="0">
                  <p:rtn val="all"/>
                </p:endSync>
                <p:childTnLst>
                  <p:par>
                    <p:cTn id="289" fill="hold">
                      <p:stCondLst>
                        <p:cond delay="0"/>
                      </p:stCondLst>
                      <p:childTnLst>
                        <p:par>
                          <p:cTn id="290" fill="hold">
                            <p:stCondLst>
                              <p:cond delay="0"/>
                            </p:stCondLst>
                            <p:childTnLst>
                              <p:par>
                                <p:cTn id="291" presetID="2" presetClass="exit" presetSubtype="4" fill="hold" nodeType="clickEffect">
                                  <p:stCondLst>
                                    <p:cond delay="0"/>
                                  </p:stCondLst>
                                  <p:childTnLst>
                                    <p:anim calcmode="lin" valueType="num">
                                      <p:cBhvr additive="base">
                                        <p:cTn id="292" dur="1000"/>
                                        <p:tgtEl>
                                          <p:spTgt spid="1048"/>
                                        </p:tgtEl>
                                        <p:attrNameLst>
                                          <p:attrName>ppt_x</p:attrName>
                                        </p:attrNameLst>
                                      </p:cBhvr>
                                      <p:tavLst>
                                        <p:tav tm="0">
                                          <p:val>
                                            <p:strVal val="ppt_x"/>
                                          </p:val>
                                        </p:tav>
                                        <p:tav tm="100000">
                                          <p:val>
                                            <p:strVal val="ppt_x"/>
                                          </p:val>
                                        </p:tav>
                                      </p:tavLst>
                                    </p:anim>
                                    <p:anim calcmode="lin" valueType="num">
                                      <p:cBhvr additive="base">
                                        <p:cTn id="293" dur="1000"/>
                                        <p:tgtEl>
                                          <p:spTgt spid="1048"/>
                                        </p:tgtEl>
                                        <p:attrNameLst>
                                          <p:attrName>ppt_y</p:attrName>
                                        </p:attrNameLst>
                                      </p:cBhvr>
                                      <p:tavLst>
                                        <p:tav tm="0">
                                          <p:val>
                                            <p:strVal val="ppt_y"/>
                                          </p:val>
                                        </p:tav>
                                        <p:tav tm="100000">
                                          <p:val>
                                            <p:strVal val="1+ppt_h/2"/>
                                          </p:val>
                                        </p:tav>
                                      </p:tavLst>
                                    </p:anim>
                                    <p:set>
                                      <p:cBhvr>
                                        <p:cTn id="294" dur="1" fill="hold">
                                          <p:stCondLst>
                                            <p:cond delay="999"/>
                                          </p:stCondLst>
                                        </p:cTn>
                                        <p:tgtEl>
                                          <p:spTgt spid="1048"/>
                                        </p:tgtEl>
                                        <p:attrNameLst>
                                          <p:attrName>style.visibility</p:attrName>
                                        </p:attrNameLst>
                                      </p:cBhvr>
                                      <p:to>
                                        <p:strVal val="hidden"/>
                                      </p:to>
                                    </p:set>
                                  </p:childTnLst>
                                </p:cTn>
                              </p:par>
                              <p:par>
                                <p:cTn id="295" presetID="10" presetClass="entr" presetSubtype="0" fill="hold" nodeType="withEffect">
                                  <p:stCondLst>
                                    <p:cond delay="0"/>
                                  </p:stCondLst>
                                  <p:childTnLst>
                                    <p:set>
                                      <p:cBhvr>
                                        <p:cTn id="296" dur="1" fill="hold">
                                          <p:stCondLst>
                                            <p:cond delay="0"/>
                                          </p:stCondLst>
                                        </p:cTn>
                                        <p:tgtEl>
                                          <p:spTgt spid="1029"/>
                                        </p:tgtEl>
                                        <p:attrNameLst>
                                          <p:attrName>style.visibility</p:attrName>
                                        </p:attrNameLst>
                                      </p:cBhvr>
                                      <p:to>
                                        <p:strVal val="visible"/>
                                      </p:to>
                                    </p:set>
                                    <p:animEffect transition="in" filter="fade">
                                      <p:cBhvr>
                                        <p:cTn id="297" dur="500"/>
                                        <p:tgtEl>
                                          <p:spTgt spid="1029"/>
                                        </p:tgtEl>
                                      </p:cBhvr>
                                    </p:animEffect>
                                  </p:childTnLst>
                                </p:cTn>
                              </p:par>
                            </p:childTnLst>
                          </p:cTn>
                        </p:par>
                      </p:childTnLst>
                    </p:cTn>
                  </p:par>
                </p:childTnLst>
              </p:cTn>
              <p:nextCondLst>
                <p:cond evt="onClick" delay="0">
                  <p:tgtEl>
                    <p:spTgt spid="1048"/>
                  </p:tgtEl>
                </p:cond>
              </p:nextCondLst>
            </p:seq>
            <p:seq concurrent="1" nextAc="seek">
              <p:cTn id="298" restart="whenNotActive" fill="hold" evtFilter="cancelBubble" nodeType="interactiveSeq">
                <p:stCondLst>
                  <p:cond evt="onClick" delay="0">
                    <p:tgtEl>
                      <p:spTgt spid="1049"/>
                    </p:tgtEl>
                  </p:cond>
                </p:stCondLst>
                <p:endSync evt="end" delay="0">
                  <p:rtn val="all"/>
                </p:endSync>
                <p:childTnLst>
                  <p:par>
                    <p:cTn id="299" fill="hold">
                      <p:stCondLst>
                        <p:cond delay="0"/>
                      </p:stCondLst>
                      <p:childTnLst>
                        <p:par>
                          <p:cTn id="300" fill="hold">
                            <p:stCondLst>
                              <p:cond delay="0"/>
                            </p:stCondLst>
                            <p:childTnLst>
                              <p:par>
                                <p:cTn id="301" presetID="2" presetClass="exit" presetSubtype="4" fill="hold" nodeType="clickEffect">
                                  <p:stCondLst>
                                    <p:cond delay="0"/>
                                  </p:stCondLst>
                                  <p:childTnLst>
                                    <p:anim calcmode="lin" valueType="num">
                                      <p:cBhvr additive="base">
                                        <p:cTn id="302" dur="1000"/>
                                        <p:tgtEl>
                                          <p:spTgt spid="1049"/>
                                        </p:tgtEl>
                                        <p:attrNameLst>
                                          <p:attrName>ppt_x</p:attrName>
                                        </p:attrNameLst>
                                      </p:cBhvr>
                                      <p:tavLst>
                                        <p:tav tm="0">
                                          <p:val>
                                            <p:strVal val="ppt_x"/>
                                          </p:val>
                                        </p:tav>
                                        <p:tav tm="100000">
                                          <p:val>
                                            <p:strVal val="ppt_x"/>
                                          </p:val>
                                        </p:tav>
                                      </p:tavLst>
                                    </p:anim>
                                    <p:anim calcmode="lin" valueType="num">
                                      <p:cBhvr additive="base">
                                        <p:cTn id="303" dur="1000"/>
                                        <p:tgtEl>
                                          <p:spTgt spid="1049"/>
                                        </p:tgtEl>
                                        <p:attrNameLst>
                                          <p:attrName>ppt_y</p:attrName>
                                        </p:attrNameLst>
                                      </p:cBhvr>
                                      <p:tavLst>
                                        <p:tav tm="0">
                                          <p:val>
                                            <p:strVal val="ppt_y"/>
                                          </p:val>
                                        </p:tav>
                                        <p:tav tm="100000">
                                          <p:val>
                                            <p:strVal val="1+ppt_h/2"/>
                                          </p:val>
                                        </p:tav>
                                      </p:tavLst>
                                    </p:anim>
                                    <p:set>
                                      <p:cBhvr>
                                        <p:cTn id="304" dur="1" fill="hold">
                                          <p:stCondLst>
                                            <p:cond delay="999"/>
                                          </p:stCondLst>
                                        </p:cTn>
                                        <p:tgtEl>
                                          <p:spTgt spid="1049"/>
                                        </p:tgtEl>
                                        <p:attrNameLst>
                                          <p:attrName>style.visibility</p:attrName>
                                        </p:attrNameLst>
                                      </p:cBhvr>
                                      <p:to>
                                        <p:strVal val="hidden"/>
                                      </p:to>
                                    </p:set>
                                  </p:childTnLst>
                                </p:cTn>
                              </p:par>
                              <p:par>
                                <p:cTn id="305" presetID="10" presetClass="entr" presetSubtype="0" fill="hold" nodeType="withEffect">
                                  <p:stCondLst>
                                    <p:cond delay="0"/>
                                  </p:stCondLst>
                                  <p:childTnLst>
                                    <p:set>
                                      <p:cBhvr>
                                        <p:cTn id="306" dur="1" fill="hold">
                                          <p:stCondLst>
                                            <p:cond delay="0"/>
                                          </p:stCondLst>
                                        </p:cTn>
                                        <p:tgtEl>
                                          <p:spTgt spid="1029"/>
                                        </p:tgtEl>
                                        <p:attrNameLst>
                                          <p:attrName>style.visibility</p:attrName>
                                        </p:attrNameLst>
                                      </p:cBhvr>
                                      <p:to>
                                        <p:strVal val="visible"/>
                                      </p:to>
                                    </p:set>
                                    <p:animEffect transition="in" filter="fade">
                                      <p:cBhvr>
                                        <p:cTn id="307" dur="500"/>
                                        <p:tgtEl>
                                          <p:spTgt spid="1029"/>
                                        </p:tgtEl>
                                      </p:cBhvr>
                                    </p:animEffect>
                                  </p:childTnLst>
                                </p:cTn>
                              </p:par>
                            </p:childTnLst>
                          </p:cTn>
                        </p:par>
                      </p:childTnLst>
                    </p:cTn>
                  </p:par>
                </p:childTnLst>
              </p:cTn>
              <p:nextCondLst>
                <p:cond evt="onClick" delay="0">
                  <p:tgtEl>
                    <p:spTgt spid="1049"/>
                  </p:tgtEl>
                </p:cond>
              </p:nextCondLst>
            </p:seq>
            <p:seq concurrent="1" nextAc="seek">
              <p:cTn id="308" restart="whenNotActive" fill="hold" evtFilter="cancelBubble" nodeType="interactiveSeq">
                <p:stCondLst>
                  <p:cond evt="onClick" delay="0">
                    <p:tgtEl>
                      <p:spTgt spid="106"/>
                    </p:tgtEl>
                  </p:cond>
                </p:stCondLst>
                <p:endSync evt="end" delay="0">
                  <p:rtn val="all"/>
                </p:endSync>
                <p:childTnLst>
                  <p:par>
                    <p:cTn id="309" fill="hold">
                      <p:stCondLst>
                        <p:cond delay="0"/>
                      </p:stCondLst>
                      <p:childTnLst>
                        <p:par>
                          <p:cTn id="310" fill="hold">
                            <p:stCondLst>
                              <p:cond delay="0"/>
                            </p:stCondLst>
                            <p:childTnLst>
                              <p:par>
                                <p:cTn id="311" presetID="2" presetClass="exit" presetSubtype="4" fill="hold" nodeType="clickEffect">
                                  <p:stCondLst>
                                    <p:cond delay="0"/>
                                  </p:stCondLst>
                                  <p:childTnLst>
                                    <p:anim calcmode="lin" valueType="num">
                                      <p:cBhvr additive="base">
                                        <p:cTn id="312" dur="1000"/>
                                        <p:tgtEl>
                                          <p:spTgt spid="106"/>
                                        </p:tgtEl>
                                        <p:attrNameLst>
                                          <p:attrName>ppt_x</p:attrName>
                                        </p:attrNameLst>
                                      </p:cBhvr>
                                      <p:tavLst>
                                        <p:tav tm="0">
                                          <p:val>
                                            <p:strVal val="ppt_x"/>
                                          </p:val>
                                        </p:tav>
                                        <p:tav tm="100000">
                                          <p:val>
                                            <p:strVal val="ppt_x"/>
                                          </p:val>
                                        </p:tav>
                                      </p:tavLst>
                                    </p:anim>
                                    <p:anim calcmode="lin" valueType="num">
                                      <p:cBhvr additive="base">
                                        <p:cTn id="313" dur="1000"/>
                                        <p:tgtEl>
                                          <p:spTgt spid="106"/>
                                        </p:tgtEl>
                                        <p:attrNameLst>
                                          <p:attrName>ppt_y</p:attrName>
                                        </p:attrNameLst>
                                      </p:cBhvr>
                                      <p:tavLst>
                                        <p:tav tm="0">
                                          <p:val>
                                            <p:strVal val="ppt_y"/>
                                          </p:val>
                                        </p:tav>
                                        <p:tav tm="100000">
                                          <p:val>
                                            <p:strVal val="1+ppt_h/2"/>
                                          </p:val>
                                        </p:tav>
                                      </p:tavLst>
                                    </p:anim>
                                    <p:set>
                                      <p:cBhvr>
                                        <p:cTn id="314" dur="1" fill="hold">
                                          <p:stCondLst>
                                            <p:cond delay="999"/>
                                          </p:stCondLst>
                                        </p:cTn>
                                        <p:tgtEl>
                                          <p:spTgt spid="106"/>
                                        </p:tgtEl>
                                        <p:attrNameLst>
                                          <p:attrName>style.visibility</p:attrName>
                                        </p:attrNameLst>
                                      </p:cBhvr>
                                      <p:to>
                                        <p:strVal val="hidden"/>
                                      </p:to>
                                    </p:set>
                                  </p:childTnLst>
                                </p:cTn>
                              </p:par>
                              <p:par>
                                <p:cTn id="315" presetID="10" presetClass="entr" presetSubtype="0" fill="hold" nodeType="withEffect">
                                  <p:stCondLst>
                                    <p:cond delay="0"/>
                                  </p:stCondLst>
                                  <p:childTnLst>
                                    <p:set>
                                      <p:cBhvr>
                                        <p:cTn id="316" dur="1" fill="hold">
                                          <p:stCondLst>
                                            <p:cond delay="0"/>
                                          </p:stCondLst>
                                        </p:cTn>
                                        <p:tgtEl>
                                          <p:spTgt spid="1029"/>
                                        </p:tgtEl>
                                        <p:attrNameLst>
                                          <p:attrName>style.visibility</p:attrName>
                                        </p:attrNameLst>
                                      </p:cBhvr>
                                      <p:to>
                                        <p:strVal val="visible"/>
                                      </p:to>
                                    </p:set>
                                    <p:animEffect transition="in" filter="fade">
                                      <p:cBhvr>
                                        <p:cTn id="317" dur="500"/>
                                        <p:tgtEl>
                                          <p:spTgt spid="1029"/>
                                        </p:tgtEl>
                                      </p:cBhvr>
                                    </p:animEffect>
                                  </p:childTnLst>
                                </p:cTn>
                              </p:par>
                            </p:childTnLst>
                          </p:cTn>
                        </p:par>
                      </p:childTnLst>
                    </p:cTn>
                  </p:par>
                </p:childTnLst>
              </p:cTn>
              <p:nextCondLst>
                <p:cond evt="onClick" delay="0">
                  <p:tgtEl>
                    <p:spTgt spid="106"/>
                  </p:tgtEl>
                </p:cond>
              </p:nextCondLst>
            </p:seq>
            <p:seq concurrent="1" nextAc="seek">
              <p:cTn id="318" restart="whenNotActive" fill="hold" evtFilter="cancelBubble" nodeType="interactiveSeq">
                <p:stCondLst>
                  <p:cond evt="onClick" delay="0">
                    <p:tgtEl>
                      <p:spTgt spid="82"/>
                    </p:tgtEl>
                  </p:cond>
                </p:stCondLst>
                <p:endSync evt="end" delay="0">
                  <p:rtn val="all"/>
                </p:endSync>
                <p:childTnLst>
                  <p:par>
                    <p:cTn id="319" fill="hold">
                      <p:stCondLst>
                        <p:cond delay="0"/>
                      </p:stCondLst>
                      <p:childTnLst>
                        <p:par>
                          <p:cTn id="320" fill="hold">
                            <p:stCondLst>
                              <p:cond delay="0"/>
                            </p:stCondLst>
                            <p:childTnLst>
                              <p:par>
                                <p:cTn id="321" presetID="9" presetClass="emph" presetSubtype="0" nodeType="clickEffect">
                                  <p:stCondLst>
                                    <p:cond delay="0"/>
                                  </p:stCondLst>
                                  <p:childTnLst>
                                    <p:set>
                                      <p:cBhvr rctx="PPT">
                                        <p:cTn id="322" dur="500"/>
                                        <p:tgtEl>
                                          <p:spTgt spid="82"/>
                                        </p:tgtEl>
                                        <p:attrNameLst>
                                          <p:attrName>style.opacity</p:attrName>
                                        </p:attrNameLst>
                                      </p:cBhvr>
                                      <p:to>
                                        <p:strVal val="0.5"/>
                                      </p:to>
                                    </p:set>
                                    <p:animEffect filter="image" prLst="opacity: 0.5">
                                      <p:cBhvr rctx="IE">
                                        <p:cTn id="323" dur="500"/>
                                        <p:tgtEl>
                                          <p:spTgt spid="82"/>
                                        </p:tgtEl>
                                      </p:cBhvr>
                                    </p:animEffect>
                                  </p:childTnLst>
                                </p:cTn>
                              </p:par>
                              <p:par>
                                <p:cTn id="324" presetID="53" presetClass="entr" presetSubtype="16" fill="hold" grpId="0" nodeType="withEffect">
                                  <p:stCondLst>
                                    <p:cond delay="0"/>
                                  </p:stCondLst>
                                  <p:childTnLst>
                                    <p:set>
                                      <p:cBhvr>
                                        <p:cTn id="325" dur="1" fill="hold">
                                          <p:stCondLst>
                                            <p:cond delay="0"/>
                                          </p:stCondLst>
                                        </p:cTn>
                                        <p:tgtEl>
                                          <p:spTgt spid="96"/>
                                        </p:tgtEl>
                                        <p:attrNameLst>
                                          <p:attrName>style.visibility</p:attrName>
                                        </p:attrNameLst>
                                      </p:cBhvr>
                                      <p:to>
                                        <p:strVal val="visible"/>
                                      </p:to>
                                    </p:set>
                                    <p:anim calcmode="lin" valueType="num">
                                      <p:cBhvr>
                                        <p:cTn id="326" dur="500" fill="hold"/>
                                        <p:tgtEl>
                                          <p:spTgt spid="96"/>
                                        </p:tgtEl>
                                        <p:attrNameLst>
                                          <p:attrName>ppt_w</p:attrName>
                                        </p:attrNameLst>
                                      </p:cBhvr>
                                      <p:tavLst>
                                        <p:tav tm="0">
                                          <p:val>
                                            <p:fltVal val="0.000000"/>
                                          </p:val>
                                        </p:tav>
                                        <p:tav tm="100000">
                                          <p:val>
                                            <p:strVal val="#ppt_w"/>
                                          </p:val>
                                        </p:tav>
                                      </p:tavLst>
                                    </p:anim>
                                    <p:anim calcmode="lin" valueType="num">
                                      <p:cBhvr>
                                        <p:cTn id="327" dur="500" fill="hold"/>
                                        <p:tgtEl>
                                          <p:spTgt spid="96"/>
                                        </p:tgtEl>
                                        <p:attrNameLst>
                                          <p:attrName>ppt_h</p:attrName>
                                        </p:attrNameLst>
                                      </p:cBhvr>
                                      <p:tavLst>
                                        <p:tav tm="0">
                                          <p:val>
                                            <p:fltVal val="0.000000"/>
                                          </p:val>
                                        </p:tav>
                                        <p:tav tm="100000">
                                          <p:val>
                                            <p:strVal val="#ppt_h"/>
                                          </p:val>
                                        </p:tav>
                                      </p:tavLst>
                                    </p:anim>
                                    <p:animEffect transition="in" filter="fade">
                                      <p:cBhvr>
                                        <p:cTn id="328" dur="500"/>
                                        <p:tgtEl>
                                          <p:spTgt spid="96"/>
                                        </p:tgtEl>
                                      </p:cBhvr>
                                    </p:animEffect>
                                  </p:childTnLst>
                                </p:cTn>
                              </p:par>
                              <p:par>
                                <p:cTn id="329" presetID="10" presetClass="exit" presetSubtype="0" fill="hold" nodeType="withEffect">
                                  <p:stCondLst>
                                    <p:cond delay="0"/>
                                  </p:stCondLst>
                                  <p:childTnLst>
                                    <p:animEffect transition="out" filter="fade">
                                      <p:cBhvr>
                                        <p:cTn id="330" dur="500"/>
                                        <p:tgtEl>
                                          <p:spTgt spid="1029"/>
                                        </p:tgtEl>
                                      </p:cBhvr>
                                    </p:animEffect>
                                    <p:set>
                                      <p:cBhvr>
                                        <p:cTn id="331" dur="1" fill="hold">
                                          <p:stCondLst>
                                            <p:cond delay="499"/>
                                          </p:stCondLst>
                                        </p:cTn>
                                        <p:tgtEl>
                                          <p:spTgt spid="1029"/>
                                        </p:tgtEl>
                                        <p:attrNameLst>
                                          <p:attrName>style.visibility</p:attrName>
                                        </p:attrNameLst>
                                      </p:cBhvr>
                                      <p:to>
                                        <p:strVal val="hidden"/>
                                      </p:to>
                                    </p:set>
                                  </p:childTnLst>
                                </p:cTn>
                              </p:par>
                            </p:childTnLst>
                          </p:cTn>
                        </p:par>
                      </p:childTnLst>
                    </p:cTn>
                  </p:par>
                  <p:par>
                    <p:cTn id="332" fill="hold">
                      <p:stCondLst>
                        <p:cond delay="indefinite"/>
                      </p:stCondLst>
                      <p:childTnLst>
                        <p:par>
                          <p:cTn id="333" fill="hold">
                            <p:stCondLst>
                              <p:cond delay="0"/>
                            </p:stCondLst>
                            <p:childTnLst>
                              <p:par>
                                <p:cTn id="334" presetID="9" presetClass="emph" presetSubtype="0" nodeType="clickEffect">
                                  <p:stCondLst>
                                    <p:cond delay="0"/>
                                  </p:stCondLst>
                                  <p:childTnLst>
                                    <p:set>
                                      <p:cBhvr rctx="PPT">
                                        <p:cTn id="335" dur="500"/>
                                        <p:tgtEl>
                                          <p:spTgt spid="82"/>
                                        </p:tgtEl>
                                        <p:attrNameLst>
                                          <p:attrName>style.opacity</p:attrName>
                                        </p:attrNameLst>
                                      </p:cBhvr>
                                      <p:to>
                                        <p:strVal val="0.5"/>
                                      </p:to>
                                    </p:set>
                                    <p:animEffect filter="image" prLst="opacity: 0.5">
                                      <p:cBhvr rctx="IE">
                                        <p:cTn id="336" dur="500"/>
                                        <p:tgtEl>
                                          <p:spTgt spid="82"/>
                                        </p:tgtEl>
                                      </p:cBhvr>
                                    </p:animEffect>
                                  </p:childTnLst>
                                </p:cTn>
                              </p:par>
                              <p:par>
                                <p:cTn id="337" presetID="53" presetClass="entr" presetSubtype="16" fill="hold" grpId="0" nodeType="withEffect">
                                  <p:stCondLst>
                                    <p:cond delay="0"/>
                                  </p:stCondLst>
                                  <p:childTnLst>
                                    <p:set>
                                      <p:cBhvr>
                                        <p:cTn id="338" dur="1" fill="hold">
                                          <p:stCondLst>
                                            <p:cond delay="0"/>
                                          </p:stCondLst>
                                        </p:cTn>
                                        <p:tgtEl>
                                          <p:spTgt spid="97"/>
                                        </p:tgtEl>
                                        <p:attrNameLst>
                                          <p:attrName>style.visibility</p:attrName>
                                        </p:attrNameLst>
                                      </p:cBhvr>
                                      <p:to>
                                        <p:strVal val="visible"/>
                                      </p:to>
                                    </p:set>
                                    <p:anim calcmode="lin" valueType="num">
                                      <p:cBhvr>
                                        <p:cTn id="339" dur="500" fill="hold"/>
                                        <p:tgtEl>
                                          <p:spTgt spid="97"/>
                                        </p:tgtEl>
                                        <p:attrNameLst>
                                          <p:attrName>ppt_w</p:attrName>
                                        </p:attrNameLst>
                                      </p:cBhvr>
                                      <p:tavLst>
                                        <p:tav tm="0">
                                          <p:val>
                                            <p:fltVal val="0.000000"/>
                                          </p:val>
                                        </p:tav>
                                        <p:tav tm="100000">
                                          <p:val>
                                            <p:strVal val="#ppt_w"/>
                                          </p:val>
                                        </p:tav>
                                      </p:tavLst>
                                    </p:anim>
                                    <p:anim calcmode="lin" valueType="num">
                                      <p:cBhvr>
                                        <p:cTn id="340" dur="500" fill="hold"/>
                                        <p:tgtEl>
                                          <p:spTgt spid="97"/>
                                        </p:tgtEl>
                                        <p:attrNameLst>
                                          <p:attrName>ppt_h</p:attrName>
                                        </p:attrNameLst>
                                      </p:cBhvr>
                                      <p:tavLst>
                                        <p:tav tm="0">
                                          <p:val>
                                            <p:fltVal val="0.000000"/>
                                          </p:val>
                                        </p:tav>
                                        <p:tav tm="100000">
                                          <p:val>
                                            <p:strVal val="#ppt_h"/>
                                          </p:val>
                                        </p:tav>
                                      </p:tavLst>
                                    </p:anim>
                                    <p:animEffect transition="in" filter="fade">
                                      <p:cBhvr>
                                        <p:cTn id="341" dur="500"/>
                                        <p:tgtEl>
                                          <p:spTgt spid="97"/>
                                        </p:tgtEl>
                                      </p:cBhvr>
                                    </p:animEffect>
                                  </p:childTnLst>
                                </p:cTn>
                              </p:par>
                              <p:par>
                                <p:cTn id="342" presetID="10" presetClass="exit" presetSubtype="0" fill="hold" nodeType="withEffect">
                                  <p:stCondLst>
                                    <p:cond delay="0"/>
                                  </p:stCondLst>
                                  <p:childTnLst>
                                    <p:animEffect transition="out" filter="fade">
                                      <p:cBhvr>
                                        <p:cTn id="343" dur="500"/>
                                        <p:tgtEl>
                                          <p:spTgt spid="1029"/>
                                        </p:tgtEl>
                                      </p:cBhvr>
                                    </p:animEffect>
                                    <p:set>
                                      <p:cBhvr>
                                        <p:cTn id="344" dur="1" fill="hold">
                                          <p:stCondLst>
                                            <p:cond delay="499"/>
                                          </p:stCondLst>
                                        </p:cTn>
                                        <p:tgtEl>
                                          <p:spTgt spid="1029"/>
                                        </p:tgtEl>
                                        <p:attrNameLst>
                                          <p:attrName>style.visibility</p:attrName>
                                        </p:attrNameLst>
                                      </p:cBhvr>
                                      <p:to>
                                        <p:strVal val="hidden"/>
                                      </p:to>
                                    </p:set>
                                  </p:childTnLst>
                                </p:cTn>
                              </p:par>
                            </p:childTnLst>
                          </p:cTn>
                        </p:par>
                      </p:childTnLst>
                    </p:cTn>
                  </p:par>
                  <p:par>
                    <p:cTn id="345" fill="hold">
                      <p:stCondLst>
                        <p:cond delay="indefinite"/>
                      </p:stCondLst>
                      <p:childTnLst>
                        <p:par>
                          <p:cTn id="346" fill="hold">
                            <p:stCondLst>
                              <p:cond delay="0"/>
                            </p:stCondLst>
                            <p:childTnLst>
                              <p:par>
                                <p:cTn id="347" presetID="9" presetClass="emph" presetSubtype="0" nodeType="clickEffect">
                                  <p:stCondLst>
                                    <p:cond delay="0"/>
                                  </p:stCondLst>
                                  <p:childTnLst>
                                    <p:set>
                                      <p:cBhvr rctx="PPT">
                                        <p:cTn id="348" dur="500"/>
                                        <p:tgtEl>
                                          <p:spTgt spid="82"/>
                                        </p:tgtEl>
                                        <p:attrNameLst>
                                          <p:attrName>style.opacity</p:attrName>
                                        </p:attrNameLst>
                                      </p:cBhvr>
                                      <p:to>
                                        <p:strVal val="0.5"/>
                                      </p:to>
                                    </p:set>
                                    <p:animEffect filter="image" prLst="opacity: 0.5">
                                      <p:cBhvr rctx="IE">
                                        <p:cTn id="349" dur="500"/>
                                        <p:tgtEl>
                                          <p:spTgt spid="82"/>
                                        </p:tgtEl>
                                      </p:cBhvr>
                                    </p:animEffect>
                                  </p:childTnLst>
                                </p:cTn>
                              </p:par>
                              <p:par>
                                <p:cTn id="350" presetID="53" presetClass="entr" presetSubtype="16" fill="hold" grpId="0" nodeType="withEffect">
                                  <p:stCondLst>
                                    <p:cond delay="0"/>
                                  </p:stCondLst>
                                  <p:childTnLst>
                                    <p:set>
                                      <p:cBhvr>
                                        <p:cTn id="351" dur="1" fill="hold">
                                          <p:stCondLst>
                                            <p:cond delay="0"/>
                                          </p:stCondLst>
                                        </p:cTn>
                                        <p:tgtEl>
                                          <p:spTgt spid="98"/>
                                        </p:tgtEl>
                                        <p:attrNameLst>
                                          <p:attrName>style.visibility</p:attrName>
                                        </p:attrNameLst>
                                      </p:cBhvr>
                                      <p:to>
                                        <p:strVal val="visible"/>
                                      </p:to>
                                    </p:set>
                                    <p:anim calcmode="lin" valueType="num">
                                      <p:cBhvr>
                                        <p:cTn id="352" dur="500" fill="hold"/>
                                        <p:tgtEl>
                                          <p:spTgt spid="98"/>
                                        </p:tgtEl>
                                        <p:attrNameLst>
                                          <p:attrName>ppt_w</p:attrName>
                                        </p:attrNameLst>
                                      </p:cBhvr>
                                      <p:tavLst>
                                        <p:tav tm="0">
                                          <p:val>
                                            <p:fltVal val="0.000000"/>
                                          </p:val>
                                        </p:tav>
                                        <p:tav tm="100000">
                                          <p:val>
                                            <p:strVal val="#ppt_w"/>
                                          </p:val>
                                        </p:tav>
                                      </p:tavLst>
                                    </p:anim>
                                    <p:anim calcmode="lin" valueType="num">
                                      <p:cBhvr>
                                        <p:cTn id="353" dur="500" fill="hold"/>
                                        <p:tgtEl>
                                          <p:spTgt spid="98"/>
                                        </p:tgtEl>
                                        <p:attrNameLst>
                                          <p:attrName>ppt_h</p:attrName>
                                        </p:attrNameLst>
                                      </p:cBhvr>
                                      <p:tavLst>
                                        <p:tav tm="0">
                                          <p:val>
                                            <p:fltVal val="0.000000"/>
                                          </p:val>
                                        </p:tav>
                                        <p:tav tm="100000">
                                          <p:val>
                                            <p:strVal val="#ppt_h"/>
                                          </p:val>
                                        </p:tav>
                                      </p:tavLst>
                                    </p:anim>
                                    <p:animEffect transition="in" filter="fade">
                                      <p:cBhvr>
                                        <p:cTn id="354" dur="500"/>
                                        <p:tgtEl>
                                          <p:spTgt spid="98"/>
                                        </p:tgtEl>
                                      </p:cBhvr>
                                    </p:animEffect>
                                  </p:childTnLst>
                                </p:cTn>
                              </p:par>
                              <p:par>
                                <p:cTn id="355" presetID="10" presetClass="exit" presetSubtype="0" fill="hold" nodeType="withEffect">
                                  <p:stCondLst>
                                    <p:cond delay="0"/>
                                  </p:stCondLst>
                                  <p:childTnLst>
                                    <p:animEffect transition="out" filter="fade">
                                      <p:cBhvr>
                                        <p:cTn id="356" dur="500"/>
                                        <p:tgtEl>
                                          <p:spTgt spid="1029"/>
                                        </p:tgtEl>
                                      </p:cBhvr>
                                    </p:animEffect>
                                    <p:set>
                                      <p:cBhvr>
                                        <p:cTn id="357" dur="1" fill="hold">
                                          <p:stCondLst>
                                            <p:cond delay="499"/>
                                          </p:stCondLst>
                                        </p:cTn>
                                        <p:tgtEl>
                                          <p:spTgt spid="1029"/>
                                        </p:tgtEl>
                                        <p:attrNameLst>
                                          <p:attrName>style.visibility</p:attrName>
                                        </p:attrNameLst>
                                      </p:cBhvr>
                                      <p:to>
                                        <p:strVal val="hidden"/>
                                      </p:to>
                                    </p:set>
                                  </p:childTnLst>
                                </p:cTn>
                              </p:par>
                            </p:childTnLst>
                          </p:cTn>
                        </p:par>
                      </p:childTnLst>
                    </p:cTn>
                  </p:par>
                  <p:par>
                    <p:cTn id="358" fill="hold">
                      <p:stCondLst>
                        <p:cond delay="indefinite"/>
                      </p:stCondLst>
                      <p:childTnLst>
                        <p:par>
                          <p:cTn id="359" fill="hold">
                            <p:stCondLst>
                              <p:cond delay="0"/>
                            </p:stCondLst>
                            <p:childTnLst>
                              <p:par>
                                <p:cTn id="360" presetID="9" presetClass="emph" presetSubtype="0" nodeType="clickEffect">
                                  <p:stCondLst>
                                    <p:cond delay="0"/>
                                  </p:stCondLst>
                                  <p:childTnLst>
                                    <p:set>
                                      <p:cBhvr rctx="PPT">
                                        <p:cTn id="361" dur="500"/>
                                        <p:tgtEl>
                                          <p:spTgt spid="82"/>
                                        </p:tgtEl>
                                        <p:attrNameLst>
                                          <p:attrName>style.opacity</p:attrName>
                                        </p:attrNameLst>
                                      </p:cBhvr>
                                      <p:to>
                                        <p:strVal val="0.5"/>
                                      </p:to>
                                    </p:set>
                                    <p:animEffect filter="image" prLst="opacity: 0.5">
                                      <p:cBhvr rctx="IE">
                                        <p:cTn id="362" dur="500"/>
                                        <p:tgtEl>
                                          <p:spTgt spid="82"/>
                                        </p:tgtEl>
                                      </p:cBhvr>
                                    </p:animEffect>
                                  </p:childTnLst>
                                </p:cTn>
                              </p:par>
                              <p:par>
                                <p:cTn id="363" presetID="22" presetClass="entr" presetSubtype="4" fill="hold" nodeType="withEffect">
                                  <p:stCondLst>
                                    <p:cond delay="0"/>
                                  </p:stCondLst>
                                  <p:childTnLst>
                                    <p:set>
                                      <p:cBhvr>
                                        <p:cTn id="364" dur="1" fill="hold">
                                          <p:stCondLst>
                                            <p:cond delay="0"/>
                                          </p:stCondLst>
                                        </p:cTn>
                                        <p:tgtEl>
                                          <p:spTgt spid="103"/>
                                        </p:tgtEl>
                                        <p:attrNameLst>
                                          <p:attrName>style.visibility</p:attrName>
                                        </p:attrNameLst>
                                      </p:cBhvr>
                                      <p:to>
                                        <p:strVal val="visible"/>
                                      </p:to>
                                    </p:set>
                                    <p:animEffect transition="in" filter="wipe(down)">
                                      <p:cBhvr>
                                        <p:cTn id="365" dur="500"/>
                                        <p:tgtEl>
                                          <p:spTgt spid="103"/>
                                        </p:tgtEl>
                                      </p:cBhvr>
                                    </p:animEffect>
                                  </p:childTnLst>
                                </p:cTn>
                              </p:par>
                              <p:par>
                                <p:cTn id="366" presetID="10" presetClass="exit" presetSubtype="0" fill="hold" nodeType="withEffect">
                                  <p:stCondLst>
                                    <p:cond delay="0"/>
                                  </p:stCondLst>
                                  <p:childTnLst>
                                    <p:animEffect transition="out" filter="fade">
                                      <p:cBhvr>
                                        <p:cTn id="367" dur="500"/>
                                        <p:tgtEl>
                                          <p:spTgt spid="1029"/>
                                        </p:tgtEl>
                                      </p:cBhvr>
                                    </p:animEffect>
                                    <p:set>
                                      <p:cBhvr>
                                        <p:cTn id="368" dur="1" fill="hold">
                                          <p:stCondLst>
                                            <p:cond delay="499"/>
                                          </p:stCondLst>
                                        </p:cTn>
                                        <p:tgtEl>
                                          <p:spTgt spid="1029"/>
                                        </p:tgtEl>
                                        <p:attrNameLst>
                                          <p:attrName>style.visibility</p:attrName>
                                        </p:attrNameLst>
                                      </p:cBhvr>
                                      <p:to>
                                        <p:strVal val="hidden"/>
                                      </p:to>
                                    </p:set>
                                  </p:childTnLst>
                                </p:cTn>
                              </p:par>
                            </p:childTnLst>
                          </p:cTn>
                        </p:par>
                      </p:childTnLst>
                    </p:cTn>
                  </p:par>
                  <p:par>
                    <p:cTn id="369" fill="hold">
                      <p:stCondLst>
                        <p:cond delay="indefinite"/>
                      </p:stCondLst>
                      <p:childTnLst>
                        <p:par>
                          <p:cTn id="370" fill="hold">
                            <p:stCondLst>
                              <p:cond delay="0"/>
                            </p:stCondLst>
                            <p:childTnLst>
                              <p:par>
                                <p:cTn id="371" presetID="9" presetClass="emph" presetSubtype="0" nodeType="clickEffect">
                                  <p:stCondLst>
                                    <p:cond delay="0"/>
                                  </p:stCondLst>
                                  <p:childTnLst>
                                    <p:set>
                                      <p:cBhvr rctx="PPT">
                                        <p:cTn id="372" dur="500"/>
                                        <p:tgtEl>
                                          <p:spTgt spid="82"/>
                                        </p:tgtEl>
                                        <p:attrNameLst>
                                          <p:attrName>style.opacity</p:attrName>
                                        </p:attrNameLst>
                                      </p:cBhvr>
                                      <p:to>
                                        <p:strVal val="0.5"/>
                                      </p:to>
                                    </p:set>
                                    <p:animEffect filter="image" prLst="opacity: 0.5">
                                      <p:cBhvr rctx="IE">
                                        <p:cTn id="373" dur="500"/>
                                        <p:tgtEl>
                                          <p:spTgt spid="82"/>
                                        </p:tgtEl>
                                      </p:cBhvr>
                                    </p:animEffect>
                                  </p:childTnLst>
                                </p:cTn>
                              </p:par>
                              <p:par>
                                <p:cTn id="374" presetID="21" presetClass="entr" presetSubtype="1" fill="hold" nodeType="withEffect">
                                  <p:stCondLst>
                                    <p:cond delay="0"/>
                                  </p:stCondLst>
                                  <p:childTnLst>
                                    <p:set>
                                      <p:cBhvr>
                                        <p:cTn id="375" dur="1" fill="hold">
                                          <p:stCondLst>
                                            <p:cond delay="0"/>
                                          </p:stCondLst>
                                        </p:cTn>
                                        <p:tgtEl>
                                          <p:spTgt spid="108"/>
                                        </p:tgtEl>
                                        <p:attrNameLst>
                                          <p:attrName>style.visibility</p:attrName>
                                        </p:attrNameLst>
                                      </p:cBhvr>
                                      <p:to>
                                        <p:strVal val="visible"/>
                                      </p:to>
                                    </p:set>
                                    <p:animEffect transition="in" filter="wheel(1)">
                                      <p:cBhvr>
                                        <p:cTn id="376" dur="500"/>
                                        <p:tgtEl>
                                          <p:spTgt spid="108"/>
                                        </p:tgtEl>
                                      </p:cBhvr>
                                    </p:animEffect>
                                  </p:childTnLst>
                                </p:cTn>
                              </p:par>
                            </p:childTnLst>
                          </p:cTn>
                        </p:par>
                        <p:par>
                          <p:cTn id="377" fill="hold">
                            <p:stCondLst>
                              <p:cond delay="500"/>
                            </p:stCondLst>
                            <p:childTnLst>
                              <p:par>
                                <p:cTn id="378" presetID="21" presetClass="entr" presetSubtype="1" fill="hold" nodeType="afterEffect">
                                  <p:stCondLst>
                                    <p:cond delay="0"/>
                                  </p:stCondLst>
                                  <p:childTnLst>
                                    <p:set>
                                      <p:cBhvr>
                                        <p:cTn id="379" dur="1" fill="hold">
                                          <p:stCondLst>
                                            <p:cond delay="0"/>
                                          </p:stCondLst>
                                        </p:cTn>
                                        <p:tgtEl>
                                          <p:spTgt spid="109"/>
                                        </p:tgtEl>
                                        <p:attrNameLst>
                                          <p:attrName>style.visibility</p:attrName>
                                        </p:attrNameLst>
                                      </p:cBhvr>
                                      <p:to>
                                        <p:strVal val="visible"/>
                                      </p:to>
                                    </p:set>
                                    <p:animEffect transition="in" filter="wheel(1)">
                                      <p:cBhvr>
                                        <p:cTn id="380" dur="500"/>
                                        <p:tgtEl>
                                          <p:spTgt spid="109"/>
                                        </p:tgtEl>
                                      </p:cBhvr>
                                    </p:animEffect>
                                  </p:childTnLst>
                                </p:cTn>
                              </p:par>
                              <p:par>
                                <p:cTn id="381" presetID="10" presetClass="exit" presetSubtype="0" fill="hold" nodeType="withEffect">
                                  <p:stCondLst>
                                    <p:cond delay="0"/>
                                  </p:stCondLst>
                                  <p:childTnLst>
                                    <p:animEffect transition="out" filter="fade">
                                      <p:cBhvr>
                                        <p:cTn id="382" dur="500"/>
                                        <p:tgtEl>
                                          <p:spTgt spid="1029"/>
                                        </p:tgtEl>
                                      </p:cBhvr>
                                    </p:animEffect>
                                    <p:set>
                                      <p:cBhvr>
                                        <p:cTn id="383" dur="1" fill="hold">
                                          <p:stCondLst>
                                            <p:cond delay="499"/>
                                          </p:stCondLst>
                                        </p:cTn>
                                        <p:tgtEl>
                                          <p:spTgt spid="1029"/>
                                        </p:tgtEl>
                                        <p:attrNameLst>
                                          <p:attrName>style.visibility</p:attrName>
                                        </p:attrNameLst>
                                      </p:cBhvr>
                                      <p:to>
                                        <p:strVal val="hidden"/>
                                      </p:to>
                                    </p:set>
                                  </p:childTnLst>
                                </p:cTn>
                              </p:par>
                            </p:childTnLst>
                          </p:cTn>
                        </p:par>
                      </p:childTnLst>
                    </p:cTn>
                  </p:par>
                  <p:par>
                    <p:cTn id="384" fill="hold">
                      <p:stCondLst>
                        <p:cond delay="indefinite"/>
                      </p:stCondLst>
                      <p:childTnLst>
                        <p:par>
                          <p:cTn id="385" fill="hold">
                            <p:stCondLst>
                              <p:cond delay="0"/>
                            </p:stCondLst>
                            <p:childTnLst>
                              <p:par>
                                <p:cTn id="386" presetID="9" presetClass="emph" presetSubtype="0" nodeType="clickEffect">
                                  <p:stCondLst>
                                    <p:cond delay="0"/>
                                  </p:stCondLst>
                                  <p:childTnLst>
                                    <p:set>
                                      <p:cBhvr rctx="PPT">
                                        <p:cTn id="387" dur="500"/>
                                        <p:tgtEl>
                                          <p:spTgt spid="82"/>
                                        </p:tgtEl>
                                        <p:attrNameLst>
                                          <p:attrName>style.opacity</p:attrName>
                                        </p:attrNameLst>
                                      </p:cBhvr>
                                      <p:to>
                                        <p:strVal val="0.5"/>
                                      </p:to>
                                    </p:set>
                                    <p:animEffect filter="image" prLst="opacity: 0.5">
                                      <p:cBhvr rctx="IE">
                                        <p:cTn id="388" dur="500"/>
                                        <p:tgtEl>
                                          <p:spTgt spid="82"/>
                                        </p:tgtEl>
                                      </p:cBhvr>
                                    </p:animEffect>
                                  </p:childTnLst>
                                </p:cTn>
                              </p:par>
                              <p:par>
                                <p:cTn id="389" presetID="22" presetClass="entr" presetSubtype="8" fill="hold" nodeType="withEffect">
                                  <p:stCondLst>
                                    <p:cond delay="0"/>
                                  </p:stCondLst>
                                  <p:childTnLst>
                                    <p:set>
                                      <p:cBhvr>
                                        <p:cTn id="390" dur="1" fill="hold">
                                          <p:stCondLst>
                                            <p:cond delay="0"/>
                                          </p:stCondLst>
                                        </p:cTn>
                                        <p:tgtEl>
                                          <p:spTgt spid="102"/>
                                        </p:tgtEl>
                                        <p:attrNameLst>
                                          <p:attrName>style.visibility</p:attrName>
                                        </p:attrNameLst>
                                      </p:cBhvr>
                                      <p:to>
                                        <p:strVal val="visible"/>
                                      </p:to>
                                    </p:set>
                                    <p:animEffect transition="in" filter="wipe(left)">
                                      <p:cBhvr>
                                        <p:cTn id="391" dur="500"/>
                                        <p:tgtEl>
                                          <p:spTgt spid="102"/>
                                        </p:tgtEl>
                                      </p:cBhvr>
                                    </p:animEffect>
                                  </p:childTnLst>
                                </p:cTn>
                              </p:par>
                              <p:par>
                                <p:cTn id="392" presetID="10" presetClass="exit" presetSubtype="0" fill="hold" nodeType="withEffect">
                                  <p:stCondLst>
                                    <p:cond delay="0"/>
                                  </p:stCondLst>
                                  <p:childTnLst>
                                    <p:animEffect transition="out" filter="fade">
                                      <p:cBhvr>
                                        <p:cTn id="393" dur="500"/>
                                        <p:tgtEl>
                                          <p:spTgt spid="1029"/>
                                        </p:tgtEl>
                                      </p:cBhvr>
                                    </p:animEffect>
                                    <p:set>
                                      <p:cBhvr>
                                        <p:cTn id="394" dur="1" fill="hold">
                                          <p:stCondLst>
                                            <p:cond delay="499"/>
                                          </p:stCondLst>
                                        </p:cTn>
                                        <p:tgtEl>
                                          <p:spTgt spid="1029"/>
                                        </p:tgtEl>
                                        <p:attrNameLst>
                                          <p:attrName>style.visibility</p:attrName>
                                        </p:attrNameLst>
                                      </p:cBhvr>
                                      <p:to>
                                        <p:strVal val="hidden"/>
                                      </p:to>
                                    </p:set>
                                  </p:childTnLst>
                                </p:cTn>
                              </p:par>
                            </p:childTnLst>
                          </p:cTn>
                        </p:par>
                      </p:childTnLst>
                    </p:cTn>
                  </p:par>
                  <p:par>
                    <p:cTn id="395" fill="hold">
                      <p:stCondLst>
                        <p:cond delay="indefinite"/>
                      </p:stCondLst>
                      <p:childTnLst>
                        <p:par>
                          <p:cTn id="396" fill="hold">
                            <p:stCondLst>
                              <p:cond delay="0"/>
                            </p:stCondLst>
                            <p:childTnLst>
                              <p:par>
                                <p:cTn id="397" presetID="9" presetClass="emph" presetSubtype="0" nodeType="clickEffect">
                                  <p:stCondLst>
                                    <p:cond delay="0"/>
                                  </p:stCondLst>
                                  <p:childTnLst>
                                    <p:set>
                                      <p:cBhvr rctx="PPT">
                                        <p:cTn id="398" dur="500"/>
                                        <p:tgtEl>
                                          <p:spTgt spid="82"/>
                                        </p:tgtEl>
                                        <p:attrNameLst>
                                          <p:attrName>style.opacity</p:attrName>
                                        </p:attrNameLst>
                                      </p:cBhvr>
                                      <p:to>
                                        <p:strVal val="0.5"/>
                                      </p:to>
                                    </p:set>
                                    <p:animEffect filter="image" prLst="opacity: 0.5">
                                      <p:cBhvr rctx="IE">
                                        <p:cTn id="399" dur="500"/>
                                        <p:tgtEl>
                                          <p:spTgt spid="82"/>
                                        </p:tgtEl>
                                      </p:cBhvr>
                                    </p:animEffect>
                                  </p:childTnLst>
                                </p:cTn>
                              </p:par>
                              <p:par>
                                <p:cTn id="400" presetID="30" presetClass="entr" presetSubtype="0" fill="hold" nodeType="withEffect">
                                  <p:stCondLst>
                                    <p:cond delay="0"/>
                                  </p:stCondLst>
                                  <p:childTnLst>
                                    <p:set>
                                      <p:cBhvr>
                                        <p:cTn id="401" dur="1" fill="hold">
                                          <p:stCondLst>
                                            <p:cond delay="0"/>
                                          </p:stCondLst>
                                        </p:cTn>
                                        <p:tgtEl>
                                          <p:spTgt spid="100"/>
                                        </p:tgtEl>
                                        <p:attrNameLst>
                                          <p:attrName>style.visibility</p:attrName>
                                        </p:attrNameLst>
                                      </p:cBhvr>
                                      <p:to>
                                        <p:strVal val="visible"/>
                                      </p:to>
                                    </p:set>
                                    <p:animEffect transition="in" filter="fade">
                                      <p:cBhvr>
                                        <p:cTn id="402" dur="800" decel="100000"/>
                                        <p:tgtEl>
                                          <p:spTgt spid="100"/>
                                        </p:tgtEl>
                                      </p:cBhvr>
                                    </p:animEffect>
                                    <p:anim calcmode="lin" valueType="num">
                                      <p:cBhvr>
                                        <p:cTn id="403"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04" dur="800" decel="100000" fill="hold"/>
                                        <p:tgtEl>
                                          <p:spTgt spid="100"/>
                                        </p:tgtEl>
                                        <p:attrNameLst>
                                          <p:attrName>ppt_x</p:attrName>
                                        </p:attrNameLst>
                                      </p:cBhvr>
                                      <p:tavLst>
                                        <p:tav tm="0">
                                          <p:val>
                                            <p:strVal val="#ppt_x+0.4"/>
                                          </p:val>
                                        </p:tav>
                                        <p:tav tm="100000">
                                          <p:val>
                                            <p:strVal val="#ppt_x-0.05"/>
                                          </p:val>
                                        </p:tav>
                                      </p:tavLst>
                                    </p:anim>
                                    <p:anim calcmode="lin" valueType="num">
                                      <p:cBhvr>
                                        <p:cTn id="405" dur="800" decel="100000" fill="hold"/>
                                        <p:tgtEl>
                                          <p:spTgt spid="100"/>
                                        </p:tgtEl>
                                        <p:attrNameLst>
                                          <p:attrName>ppt_y</p:attrName>
                                        </p:attrNameLst>
                                      </p:cBhvr>
                                      <p:tavLst>
                                        <p:tav tm="0">
                                          <p:val>
                                            <p:strVal val="#ppt_y-0.4"/>
                                          </p:val>
                                        </p:tav>
                                        <p:tav tm="100000">
                                          <p:val>
                                            <p:strVal val="#ppt_y+0.1"/>
                                          </p:val>
                                        </p:tav>
                                      </p:tavLst>
                                    </p:anim>
                                    <p:anim calcmode="lin" valueType="num">
                                      <p:cBhvr>
                                        <p:cTn id="406"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07"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08" presetID="10" presetClass="exit" presetSubtype="0" fill="hold" nodeType="withEffect">
                                  <p:stCondLst>
                                    <p:cond delay="0"/>
                                  </p:stCondLst>
                                  <p:childTnLst>
                                    <p:animEffect transition="out" filter="fade">
                                      <p:cBhvr>
                                        <p:cTn id="409" dur="500"/>
                                        <p:tgtEl>
                                          <p:spTgt spid="1029"/>
                                        </p:tgtEl>
                                      </p:cBhvr>
                                    </p:animEffect>
                                    <p:set>
                                      <p:cBhvr>
                                        <p:cTn id="410" dur="1" fill="hold">
                                          <p:stCondLst>
                                            <p:cond delay="499"/>
                                          </p:stCondLst>
                                        </p:cTn>
                                        <p:tgtEl>
                                          <p:spTgt spid="1029"/>
                                        </p:tgtEl>
                                        <p:attrNameLst>
                                          <p:attrName>style.visibility</p:attrName>
                                        </p:attrNameLst>
                                      </p:cBhvr>
                                      <p:to>
                                        <p:strVal val="hidden"/>
                                      </p:to>
                                    </p:set>
                                  </p:childTnLst>
                                </p:cTn>
                              </p:par>
                            </p:childTnLst>
                          </p:cTn>
                        </p:par>
                      </p:childTnLst>
                    </p:cTn>
                  </p:par>
                  <p:par>
                    <p:cTn id="411" fill="hold">
                      <p:stCondLst>
                        <p:cond delay="indefinite"/>
                      </p:stCondLst>
                      <p:childTnLst>
                        <p:par>
                          <p:cTn id="412" fill="hold">
                            <p:stCondLst>
                              <p:cond delay="0"/>
                            </p:stCondLst>
                            <p:childTnLst>
                              <p:par>
                                <p:cTn id="413" presetID="9" presetClass="emph" presetSubtype="0" nodeType="clickEffect">
                                  <p:stCondLst>
                                    <p:cond delay="0"/>
                                  </p:stCondLst>
                                  <p:childTnLst>
                                    <p:set>
                                      <p:cBhvr rctx="PPT">
                                        <p:cTn id="414" dur="500"/>
                                        <p:tgtEl>
                                          <p:spTgt spid="82"/>
                                        </p:tgtEl>
                                        <p:attrNameLst>
                                          <p:attrName>style.opacity</p:attrName>
                                        </p:attrNameLst>
                                      </p:cBhvr>
                                      <p:to>
                                        <p:strVal val="0.5"/>
                                      </p:to>
                                    </p:set>
                                    <p:animEffect filter="image" prLst="opacity: 0.5">
                                      <p:cBhvr rctx="IE">
                                        <p:cTn id="415" dur="500"/>
                                        <p:tgtEl>
                                          <p:spTgt spid="82"/>
                                        </p:tgtEl>
                                      </p:cBhvr>
                                    </p:animEffect>
                                  </p:childTnLst>
                                </p:cTn>
                              </p:par>
                              <p:par>
                                <p:cTn id="416" presetID="22" presetClass="entr" presetSubtype="8" fill="hold" nodeType="withEffect">
                                  <p:stCondLst>
                                    <p:cond delay="0"/>
                                  </p:stCondLst>
                                  <p:childTnLst>
                                    <p:set>
                                      <p:cBhvr>
                                        <p:cTn id="417" dur="1" fill="hold">
                                          <p:stCondLst>
                                            <p:cond delay="0"/>
                                          </p:stCondLst>
                                        </p:cTn>
                                        <p:tgtEl>
                                          <p:spTgt spid="68"/>
                                        </p:tgtEl>
                                        <p:attrNameLst>
                                          <p:attrName>style.visibility</p:attrName>
                                        </p:attrNameLst>
                                      </p:cBhvr>
                                      <p:to>
                                        <p:strVal val="visible"/>
                                      </p:to>
                                    </p:set>
                                    <p:animEffect transition="in" filter="wipe(left)">
                                      <p:cBhvr>
                                        <p:cTn id="418" dur="500"/>
                                        <p:tgtEl>
                                          <p:spTgt spid="68"/>
                                        </p:tgtEl>
                                      </p:cBhvr>
                                    </p:animEffect>
                                  </p:childTnLst>
                                </p:cTn>
                              </p:par>
                              <p:par>
                                <p:cTn id="419" presetID="10" presetClass="exit" presetSubtype="0" fill="hold" nodeType="withEffect">
                                  <p:stCondLst>
                                    <p:cond delay="0"/>
                                  </p:stCondLst>
                                  <p:childTnLst>
                                    <p:animEffect transition="out" filter="fade">
                                      <p:cBhvr>
                                        <p:cTn id="420" dur="500"/>
                                        <p:tgtEl>
                                          <p:spTgt spid="1029"/>
                                        </p:tgtEl>
                                      </p:cBhvr>
                                    </p:animEffect>
                                    <p:set>
                                      <p:cBhvr>
                                        <p:cTn id="421" dur="1" fill="hold">
                                          <p:stCondLst>
                                            <p:cond delay="499"/>
                                          </p:stCondLst>
                                        </p:cTn>
                                        <p:tgtEl>
                                          <p:spTgt spid="1029"/>
                                        </p:tgtEl>
                                        <p:attrNameLst>
                                          <p:attrName>style.visibility</p:attrName>
                                        </p:attrNameLst>
                                      </p:cBhvr>
                                      <p:to>
                                        <p:strVal val="hidden"/>
                                      </p:to>
                                    </p:set>
                                  </p:childTnLst>
                                </p:cTn>
                              </p:par>
                            </p:childTnLst>
                          </p:cTn>
                        </p:par>
                      </p:childTnLst>
                    </p:cTn>
                  </p:par>
                  <p:par>
                    <p:cTn id="422" fill="hold">
                      <p:stCondLst>
                        <p:cond delay="indefinite"/>
                      </p:stCondLst>
                      <p:childTnLst>
                        <p:par>
                          <p:cTn id="423" fill="hold">
                            <p:stCondLst>
                              <p:cond delay="0"/>
                            </p:stCondLst>
                            <p:childTnLst>
                              <p:par>
                                <p:cTn id="424" presetID="9" presetClass="emph" presetSubtype="0" nodeType="clickEffect">
                                  <p:stCondLst>
                                    <p:cond delay="0"/>
                                  </p:stCondLst>
                                  <p:childTnLst>
                                    <p:set>
                                      <p:cBhvr rctx="PPT">
                                        <p:cTn id="425" dur="500"/>
                                        <p:tgtEl>
                                          <p:spTgt spid="82"/>
                                        </p:tgtEl>
                                        <p:attrNameLst>
                                          <p:attrName>style.opacity</p:attrName>
                                        </p:attrNameLst>
                                      </p:cBhvr>
                                      <p:to>
                                        <p:strVal val="0.5"/>
                                      </p:to>
                                    </p:set>
                                    <p:animEffect filter="image" prLst="opacity: 0.5">
                                      <p:cBhvr rctx="IE">
                                        <p:cTn id="426" dur="500"/>
                                        <p:tgtEl>
                                          <p:spTgt spid="82"/>
                                        </p:tgtEl>
                                      </p:cBhvr>
                                    </p:animEffect>
                                  </p:childTnLst>
                                </p:cTn>
                              </p:par>
                              <p:par>
                                <p:cTn id="427" presetID="37" presetClass="entr" presetSubtype="0" fill="hold" nodeType="withEffect">
                                  <p:stCondLst>
                                    <p:cond delay="0"/>
                                  </p:stCondLst>
                                  <p:childTnLst>
                                    <p:set>
                                      <p:cBhvr>
                                        <p:cTn id="428" dur="1" fill="hold">
                                          <p:stCondLst>
                                            <p:cond delay="0"/>
                                          </p:stCondLst>
                                        </p:cTn>
                                        <p:tgtEl>
                                          <p:spTgt spid="110"/>
                                        </p:tgtEl>
                                        <p:attrNameLst>
                                          <p:attrName>style.visibility</p:attrName>
                                        </p:attrNameLst>
                                      </p:cBhvr>
                                      <p:to>
                                        <p:strVal val="visible"/>
                                      </p:to>
                                    </p:set>
                                    <p:animEffect transition="in" filter="fade">
                                      <p:cBhvr>
                                        <p:cTn id="429" dur="500"/>
                                        <p:tgtEl>
                                          <p:spTgt spid="110"/>
                                        </p:tgtEl>
                                      </p:cBhvr>
                                    </p:animEffect>
                                    <p:anim calcmode="lin" valueType="num">
                                      <p:cBhvr>
                                        <p:cTn id="430" dur="500" fill="hold"/>
                                        <p:tgtEl>
                                          <p:spTgt spid="110"/>
                                        </p:tgtEl>
                                        <p:attrNameLst>
                                          <p:attrName>ppt_x</p:attrName>
                                        </p:attrNameLst>
                                      </p:cBhvr>
                                      <p:tavLst>
                                        <p:tav tm="0">
                                          <p:val>
                                            <p:strVal val="#ppt_x"/>
                                          </p:val>
                                        </p:tav>
                                        <p:tav tm="100000">
                                          <p:val>
                                            <p:strVal val="#ppt_x"/>
                                          </p:val>
                                        </p:tav>
                                      </p:tavLst>
                                    </p:anim>
                                    <p:anim calcmode="lin" valueType="num">
                                      <p:cBhvr>
                                        <p:cTn id="431" dur="450" decel="100000" fill="hold"/>
                                        <p:tgtEl>
                                          <p:spTgt spid="110"/>
                                        </p:tgtEl>
                                        <p:attrNameLst>
                                          <p:attrName>ppt_y</p:attrName>
                                        </p:attrNameLst>
                                      </p:cBhvr>
                                      <p:tavLst>
                                        <p:tav tm="0">
                                          <p:val>
                                            <p:strVal val="#ppt_y+1"/>
                                          </p:val>
                                        </p:tav>
                                        <p:tav tm="100000">
                                          <p:val>
                                            <p:strVal val="#ppt_y-.03"/>
                                          </p:val>
                                        </p:tav>
                                      </p:tavLst>
                                    </p:anim>
                                    <p:anim calcmode="lin" valueType="num">
                                      <p:cBhvr>
                                        <p:cTn id="432"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33" fill="hold">
                            <p:stCondLst>
                              <p:cond delay="500"/>
                            </p:stCondLst>
                            <p:childTnLst>
                              <p:par>
                                <p:cTn id="434" presetID="37" presetClass="entr" presetSubtype="0" fill="hold" nodeType="afterEffect">
                                  <p:stCondLst>
                                    <p:cond delay="0"/>
                                  </p:stCondLst>
                                  <p:childTnLst>
                                    <p:set>
                                      <p:cBhvr>
                                        <p:cTn id="435" dur="1" fill="hold">
                                          <p:stCondLst>
                                            <p:cond delay="0"/>
                                          </p:stCondLst>
                                        </p:cTn>
                                        <p:tgtEl>
                                          <p:spTgt spid="111"/>
                                        </p:tgtEl>
                                        <p:attrNameLst>
                                          <p:attrName>style.visibility</p:attrName>
                                        </p:attrNameLst>
                                      </p:cBhvr>
                                      <p:to>
                                        <p:strVal val="visible"/>
                                      </p:to>
                                    </p:set>
                                    <p:animEffect transition="in" filter="fade">
                                      <p:cBhvr>
                                        <p:cTn id="436" dur="500"/>
                                        <p:tgtEl>
                                          <p:spTgt spid="111"/>
                                        </p:tgtEl>
                                      </p:cBhvr>
                                    </p:animEffect>
                                    <p:anim calcmode="lin" valueType="num">
                                      <p:cBhvr>
                                        <p:cTn id="437" dur="500" fill="hold"/>
                                        <p:tgtEl>
                                          <p:spTgt spid="111"/>
                                        </p:tgtEl>
                                        <p:attrNameLst>
                                          <p:attrName>ppt_x</p:attrName>
                                        </p:attrNameLst>
                                      </p:cBhvr>
                                      <p:tavLst>
                                        <p:tav tm="0">
                                          <p:val>
                                            <p:strVal val="#ppt_x"/>
                                          </p:val>
                                        </p:tav>
                                        <p:tav tm="100000">
                                          <p:val>
                                            <p:strVal val="#ppt_x"/>
                                          </p:val>
                                        </p:tav>
                                      </p:tavLst>
                                    </p:anim>
                                    <p:anim calcmode="lin" valueType="num">
                                      <p:cBhvr>
                                        <p:cTn id="438" dur="450" decel="100000" fill="hold"/>
                                        <p:tgtEl>
                                          <p:spTgt spid="111"/>
                                        </p:tgtEl>
                                        <p:attrNameLst>
                                          <p:attrName>ppt_y</p:attrName>
                                        </p:attrNameLst>
                                      </p:cBhvr>
                                      <p:tavLst>
                                        <p:tav tm="0">
                                          <p:val>
                                            <p:strVal val="#ppt_y+1"/>
                                          </p:val>
                                        </p:tav>
                                        <p:tav tm="100000">
                                          <p:val>
                                            <p:strVal val="#ppt_y-.03"/>
                                          </p:val>
                                        </p:tav>
                                      </p:tavLst>
                                    </p:anim>
                                    <p:anim calcmode="lin" valueType="num">
                                      <p:cBhvr>
                                        <p:cTn id="439"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40" presetID="10" presetClass="exit" presetSubtype="0" fill="hold" nodeType="withEffect">
                                  <p:stCondLst>
                                    <p:cond delay="0"/>
                                  </p:stCondLst>
                                  <p:childTnLst>
                                    <p:animEffect transition="out" filter="fade">
                                      <p:cBhvr>
                                        <p:cTn id="441" dur="500"/>
                                        <p:tgtEl>
                                          <p:spTgt spid="1029"/>
                                        </p:tgtEl>
                                      </p:cBhvr>
                                    </p:animEffect>
                                    <p:set>
                                      <p:cBhvr>
                                        <p:cTn id="442" dur="1" fill="hold">
                                          <p:stCondLst>
                                            <p:cond delay="499"/>
                                          </p:stCondLst>
                                        </p:cTn>
                                        <p:tgtEl>
                                          <p:spTgt spid="1029"/>
                                        </p:tgtEl>
                                        <p:attrNameLst>
                                          <p:attrName>style.visibility</p:attrName>
                                        </p:attrNameLst>
                                      </p:cBhvr>
                                      <p:to>
                                        <p:strVal val="hidden"/>
                                      </p:to>
                                    </p:set>
                                  </p:childTnLst>
                                </p:cTn>
                              </p:par>
                            </p:childTnLst>
                          </p:cTn>
                        </p:par>
                      </p:childTnLst>
                    </p:cTn>
                  </p:par>
                  <p:par>
                    <p:cTn id="443" fill="hold">
                      <p:stCondLst>
                        <p:cond delay="indefinite"/>
                      </p:stCondLst>
                      <p:childTnLst>
                        <p:par>
                          <p:cTn id="444" fill="hold">
                            <p:stCondLst>
                              <p:cond delay="0"/>
                            </p:stCondLst>
                            <p:childTnLst>
                              <p:par>
                                <p:cTn id="445" presetID="9" presetClass="emph" presetSubtype="0" nodeType="clickEffect">
                                  <p:stCondLst>
                                    <p:cond delay="0"/>
                                  </p:stCondLst>
                                  <p:childTnLst>
                                    <p:set>
                                      <p:cBhvr rctx="PPT">
                                        <p:cTn id="446" dur="500"/>
                                        <p:tgtEl>
                                          <p:spTgt spid="82"/>
                                        </p:tgtEl>
                                        <p:attrNameLst>
                                          <p:attrName>style.opacity</p:attrName>
                                        </p:attrNameLst>
                                      </p:cBhvr>
                                      <p:to>
                                        <p:strVal val="0.5"/>
                                      </p:to>
                                    </p:set>
                                    <p:animEffect filter="image" prLst="opacity: 0.5">
                                      <p:cBhvr rctx="IE">
                                        <p:cTn id="447" dur="500"/>
                                        <p:tgtEl>
                                          <p:spTgt spid="82"/>
                                        </p:tgtEl>
                                      </p:cBhvr>
                                    </p:animEffect>
                                  </p:childTnLst>
                                </p:cTn>
                              </p:par>
                              <p:par>
                                <p:cTn id="448" presetID="9" presetClass="entr" presetSubtype="0" fill="hold" nodeType="withEffect">
                                  <p:stCondLst>
                                    <p:cond delay="0"/>
                                  </p:stCondLst>
                                  <p:childTnLst>
                                    <p:set>
                                      <p:cBhvr>
                                        <p:cTn id="449" dur="1" fill="hold">
                                          <p:stCondLst>
                                            <p:cond delay="0"/>
                                          </p:stCondLst>
                                        </p:cTn>
                                        <p:tgtEl>
                                          <p:spTgt spid="77"/>
                                        </p:tgtEl>
                                        <p:attrNameLst>
                                          <p:attrName>style.visibility</p:attrName>
                                        </p:attrNameLst>
                                      </p:cBhvr>
                                      <p:to>
                                        <p:strVal val="visible"/>
                                      </p:to>
                                    </p:set>
                                    <p:animEffect transition="in" filter="dissolve">
                                      <p:cBhvr>
                                        <p:cTn id="450" dur="500"/>
                                        <p:tgtEl>
                                          <p:spTgt spid="77"/>
                                        </p:tgtEl>
                                      </p:cBhvr>
                                    </p:animEffect>
                                  </p:childTnLst>
                                </p:cTn>
                              </p:par>
                              <p:par>
                                <p:cTn id="451" presetID="10" presetClass="exit" presetSubtype="0" fill="hold" nodeType="withEffect">
                                  <p:stCondLst>
                                    <p:cond delay="0"/>
                                  </p:stCondLst>
                                  <p:childTnLst>
                                    <p:animEffect transition="out" filter="fade">
                                      <p:cBhvr>
                                        <p:cTn id="452" dur="500"/>
                                        <p:tgtEl>
                                          <p:spTgt spid="1029"/>
                                        </p:tgtEl>
                                      </p:cBhvr>
                                    </p:animEffect>
                                    <p:set>
                                      <p:cBhvr>
                                        <p:cTn id="453" dur="1" fill="hold">
                                          <p:stCondLst>
                                            <p:cond delay="499"/>
                                          </p:stCondLst>
                                        </p:cTn>
                                        <p:tgtEl>
                                          <p:spTgt spid="1029"/>
                                        </p:tgtEl>
                                        <p:attrNameLst>
                                          <p:attrName>style.visibility</p:attrName>
                                        </p:attrNameLst>
                                      </p:cBhvr>
                                      <p:to>
                                        <p:strVal val="hidden"/>
                                      </p:to>
                                    </p:set>
                                  </p:childTnLst>
                                </p:cTn>
                              </p:par>
                            </p:childTnLst>
                          </p:cTn>
                        </p:par>
                      </p:childTnLst>
                    </p:cTn>
                  </p:par>
                  <p:par>
                    <p:cTn id="454" fill="hold">
                      <p:stCondLst>
                        <p:cond delay="indefinite"/>
                      </p:stCondLst>
                      <p:childTnLst>
                        <p:par>
                          <p:cTn id="455" fill="hold">
                            <p:stCondLst>
                              <p:cond delay="0"/>
                            </p:stCondLst>
                            <p:childTnLst>
                              <p:par>
                                <p:cTn id="456" presetID="9" presetClass="emph" presetSubtype="0" nodeType="clickEffect">
                                  <p:stCondLst>
                                    <p:cond delay="0"/>
                                  </p:stCondLst>
                                  <p:childTnLst>
                                    <p:set>
                                      <p:cBhvr rctx="PPT">
                                        <p:cTn id="457" dur="500"/>
                                        <p:tgtEl>
                                          <p:spTgt spid="82"/>
                                        </p:tgtEl>
                                        <p:attrNameLst>
                                          <p:attrName>style.opacity</p:attrName>
                                        </p:attrNameLst>
                                      </p:cBhvr>
                                      <p:to>
                                        <p:strVal val="0.5"/>
                                      </p:to>
                                    </p:set>
                                    <p:animEffect filter="image" prLst="opacity: 0.5">
                                      <p:cBhvr rctx="IE">
                                        <p:cTn id="458" dur="500"/>
                                        <p:tgtEl>
                                          <p:spTgt spid="82"/>
                                        </p:tgtEl>
                                      </p:cBhvr>
                                    </p:animEffect>
                                  </p:childTnLst>
                                </p:cTn>
                              </p:par>
                              <p:par>
                                <p:cTn id="459" presetID="26" presetClass="entr" presetSubtype="0" fill="hold" nodeType="withEffect">
                                  <p:stCondLst>
                                    <p:cond delay="0"/>
                                  </p:stCondLst>
                                  <p:childTnLst>
                                    <p:set>
                                      <p:cBhvr>
                                        <p:cTn id="460" dur="1" fill="hold">
                                          <p:stCondLst>
                                            <p:cond delay="0"/>
                                          </p:stCondLst>
                                        </p:cTn>
                                        <p:tgtEl>
                                          <p:spTgt spid="99"/>
                                        </p:tgtEl>
                                        <p:attrNameLst>
                                          <p:attrName>style.visibility</p:attrName>
                                        </p:attrNameLst>
                                      </p:cBhvr>
                                      <p:to>
                                        <p:strVal val="visible"/>
                                      </p:to>
                                    </p:set>
                                    <p:animEffect transition="in" filter="wipe(down)">
                                      <p:cBhvr>
                                        <p:cTn id="461" dur="580">
                                          <p:stCondLst>
                                            <p:cond delay="0"/>
                                          </p:stCondLst>
                                        </p:cTn>
                                        <p:tgtEl>
                                          <p:spTgt spid="99"/>
                                        </p:tgtEl>
                                      </p:cBhvr>
                                    </p:animEffect>
                                    <p:anim calcmode="lin" valueType="num">
                                      <p:cBhvr>
                                        <p:cTn id="462"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63"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64"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65"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66"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67" dur="26">
                                          <p:stCondLst>
                                            <p:cond delay="650"/>
                                          </p:stCondLst>
                                        </p:cTn>
                                        <p:tgtEl>
                                          <p:spTgt spid="99"/>
                                        </p:tgtEl>
                                      </p:cBhvr>
                                      <p:to x="100000" y="60000"/>
                                    </p:animScale>
                                    <p:animScale>
                                      <p:cBhvr>
                                        <p:cTn id="468" dur="166" decel="50000">
                                          <p:stCondLst>
                                            <p:cond delay="676"/>
                                          </p:stCondLst>
                                        </p:cTn>
                                        <p:tgtEl>
                                          <p:spTgt spid="99"/>
                                        </p:tgtEl>
                                      </p:cBhvr>
                                      <p:to x="100000" y="100000"/>
                                    </p:animScale>
                                    <p:animScale>
                                      <p:cBhvr>
                                        <p:cTn id="469" dur="26">
                                          <p:stCondLst>
                                            <p:cond delay="1312"/>
                                          </p:stCondLst>
                                        </p:cTn>
                                        <p:tgtEl>
                                          <p:spTgt spid="99"/>
                                        </p:tgtEl>
                                      </p:cBhvr>
                                      <p:to x="100000" y="80000"/>
                                    </p:animScale>
                                    <p:animScale>
                                      <p:cBhvr>
                                        <p:cTn id="470" dur="166" decel="50000">
                                          <p:stCondLst>
                                            <p:cond delay="1338"/>
                                          </p:stCondLst>
                                        </p:cTn>
                                        <p:tgtEl>
                                          <p:spTgt spid="99"/>
                                        </p:tgtEl>
                                      </p:cBhvr>
                                      <p:to x="100000" y="100000"/>
                                    </p:animScale>
                                    <p:animScale>
                                      <p:cBhvr>
                                        <p:cTn id="471" dur="26">
                                          <p:stCondLst>
                                            <p:cond delay="1642"/>
                                          </p:stCondLst>
                                        </p:cTn>
                                        <p:tgtEl>
                                          <p:spTgt spid="99"/>
                                        </p:tgtEl>
                                      </p:cBhvr>
                                      <p:to x="100000" y="90000"/>
                                    </p:animScale>
                                    <p:animScale>
                                      <p:cBhvr>
                                        <p:cTn id="472" dur="166" decel="50000">
                                          <p:stCondLst>
                                            <p:cond delay="1668"/>
                                          </p:stCondLst>
                                        </p:cTn>
                                        <p:tgtEl>
                                          <p:spTgt spid="99"/>
                                        </p:tgtEl>
                                      </p:cBhvr>
                                      <p:to x="100000" y="100000"/>
                                    </p:animScale>
                                    <p:animScale>
                                      <p:cBhvr>
                                        <p:cTn id="473" dur="26">
                                          <p:stCondLst>
                                            <p:cond delay="1808"/>
                                          </p:stCondLst>
                                        </p:cTn>
                                        <p:tgtEl>
                                          <p:spTgt spid="99"/>
                                        </p:tgtEl>
                                      </p:cBhvr>
                                      <p:to x="100000" y="95000"/>
                                    </p:animScale>
                                    <p:animScale>
                                      <p:cBhvr>
                                        <p:cTn id="474" dur="166" decel="50000">
                                          <p:stCondLst>
                                            <p:cond delay="1834"/>
                                          </p:stCondLst>
                                        </p:cTn>
                                        <p:tgtEl>
                                          <p:spTgt spid="99"/>
                                        </p:tgtEl>
                                      </p:cBhvr>
                                      <p:to x="100000" y="100000"/>
                                    </p:animScale>
                                  </p:childTnLst>
                                </p:cTn>
                              </p:par>
                              <p:par>
                                <p:cTn id="475" presetID="10" presetClass="exit" presetSubtype="0" fill="hold" nodeType="withEffect">
                                  <p:stCondLst>
                                    <p:cond delay="0"/>
                                  </p:stCondLst>
                                  <p:childTnLst>
                                    <p:animEffect transition="out" filter="fade">
                                      <p:cBhvr>
                                        <p:cTn id="476" dur="500"/>
                                        <p:tgtEl>
                                          <p:spTgt spid="1029"/>
                                        </p:tgtEl>
                                      </p:cBhvr>
                                    </p:animEffect>
                                    <p:set>
                                      <p:cBhvr>
                                        <p:cTn id="477" dur="1" fill="hold">
                                          <p:stCondLst>
                                            <p:cond delay="499"/>
                                          </p:stCondLst>
                                        </p:cTn>
                                        <p:tgtEl>
                                          <p:spTgt spid="1029"/>
                                        </p:tgtEl>
                                        <p:attrNameLst>
                                          <p:attrName>style.visibility</p:attrName>
                                        </p:attrNameLst>
                                      </p:cBhvr>
                                      <p:to>
                                        <p:strVal val="hidden"/>
                                      </p:to>
                                    </p:set>
                                  </p:childTnLst>
                                </p:cTn>
                              </p:par>
                            </p:childTnLst>
                          </p:cTn>
                        </p:par>
                        <p:par>
                          <p:cTn id="478" fill="hold">
                            <p:stCondLst>
                              <p:cond delay="500"/>
                            </p:stCondLst>
                            <p:childTnLst>
                              <p:par>
                                <p:cTn id="479" presetID="42" presetClass="entr" presetSubtype="0" fill="hold" nodeType="afterEffect">
                                  <p:stCondLst>
                                    <p:cond delay="0"/>
                                  </p:stCondLst>
                                  <p:childTnLst>
                                    <p:set>
                                      <p:cBhvr>
                                        <p:cTn id="480" dur="1" fill="hold">
                                          <p:stCondLst>
                                            <p:cond delay="0"/>
                                          </p:stCondLst>
                                        </p:cTn>
                                        <p:tgtEl>
                                          <p:spTgt spid="73"/>
                                        </p:tgtEl>
                                        <p:attrNameLst>
                                          <p:attrName>style.visibility</p:attrName>
                                        </p:attrNameLst>
                                      </p:cBhvr>
                                      <p:to>
                                        <p:strVal val="visible"/>
                                      </p:to>
                                    </p:set>
                                    <p:animEffect transition="in" filter="fade">
                                      <p:cBhvr>
                                        <p:cTn id="481" dur="1000"/>
                                        <p:tgtEl>
                                          <p:spTgt spid="73"/>
                                        </p:tgtEl>
                                      </p:cBhvr>
                                    </p:animEffect>
                                    <p:anim calcmode="lin" valueType="num">
                                      <p:cBhvr>
                                        <p:cTn id="482" dur="1000" fill="hold"/>
                                        <p:tgtEl>
                                          <p:spTgt spid="73"/>
                                        </p:tgtEl>
                                        <p:attrNameLst>
                                          <p:attrName>ppt_x</p:attrName>
                                        </p:attrNameLst>
                                      </p:cBhvr>
                                      <p:tavLst>
                                        <p:tav tm="0">
                                          <p:val>
                                            <p:strVal val="#ppt_x"/>
                                          </p:val>
                                        </p:tav>
                                        <p:tav tm="100000">
                                          <p:val>
                                            <p:strVal val="#ppt_x"/>
                                          </p:val>
                                        </p:tav>
                                      </p:tavLst>
                                    </p:anim>
                                    <p:anim calcmode="lin" valueType="num">
                                      <p:cBhvr>
                                        <p:cTn id="483" dur="1000" fill="hold"/>
                                        <p:tgtEl>
                                          <p:spTgt spid="73"/>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84" restart="whenNotActive" fill="hold" evtFilter="cancelBubble" nodeType="interactiveSeq">
                <p:stCondLst>
                  <p:cond evt="onClick" delay="0">
                    <p:tgtEl>
                      <p:spTgt spid="72"/>
                    </p:tgtEl>
                  </p:cond>
                </p:stCondLst>
                <p:endSync evt="end" delay="0">
                  <p:rtn val="all"/>
                </p:endSync>
                <p:childTnLst>
                  <p:par>
                    <p:cTn id="485" fill="hold">
                      <p:stCondLst>
                        <p:cond delay="0"/>
                      </p:stCondLst>
                      <p:childTnLst>
                        <p:par>
                          <p:cTn id="486" fill="hold">
                            <p:stCondLst>
                              <p:cond delay="0"/>
                            </p:stCondLst>
                            <p:childTnLst>
                              <p:par>
                                <p:cTn id="487" presetID="12" presetClass="exit" presetSubtype="1" fill="hold" nodeType="clickEffect">
                                  <p:stCondLst>
                                    <p:cond delay="0"/>
                                  </p:stCondLst>
                                  <p:childTnLst>
                                    <p:anim calcmode="lin" valueType="num">
                                      <p:cBhvr additive="base">
                                        <p:cTn id="488" dur="2000"/>
                                        <p:tgtEl>
                                          <p:spTgt spid="72"/>
                                        </p:tgtEl>
                                        <p:attrNameLst>
                                          <p:attrName>ppt_y</p:attrName>
                                        </p:attrNameLst>
                                      </p:cBhvr>
                                      <p:tavLst>
                                        <p:tav tm="0">
                                          <p:val>
                                            <p:strVal val="#ppt_y"/>
                                          </p:val>
                                        </p:tav>
                                        <p:tav tm="100000">
                                          <p:val>
                                            <p:strVal val="#ppt_y-#ppt_h*1.125000"/>
                                          </p:val>
                                        </p:tav>
                                      </p:tavLst>
                                    </p:anim>
                                    <p:animEffect transition="out" filter="wipe(up)">
                                      <p:cBhvr>
                                        <p:cTn id="489" dur="2000"/>
                                        <p:tgtEl>
                                          <p:spTgt spid="72"/>
                                        </p:tgtEl>
                                      </p:cBhvr>
                                    </p:animEffect>
                                    <p:set>
                                      <p:cBhvr>
                                        <p:cTn id="490" dur="1" fill="hold">
                                          <p:stCondLst>
                                            <p:cond delay="1999"/>
                                          </p:stCondLst>
                                        </p:cTn>
                                        <p:tgtEl>
                                          <p:spTgt spid="72"/>
                                        </p:tgtEl>
                                        <p:attrNameLst>
                                          <p:attrName>style.visibility</p:attrName>
                                        </p:attrNameLst>
                                      </p:cBhvr>
                                      <p:to>
                                        <p:strVal val="hidden"/>
                                      </p:to>
                                    </p:set>
                                  </p:childTnLst>
                                </p:cTn>
                              </p:par>
                              <p:par>
                                <p:cTn id="491" presetID="14" presetClass="exit" presetSubtype="10" fill="hold" nodeType="withEffect">
                                  <p:stCondLst>
                                    <p:cond delay="0"/>
                                  </p:stCondLst>
                                  <p:childTnLst>
                                    <p:animEffect transition="out" filter="randombar(horizontal)">
                                      <p:cBhvr>
                                        <p:cTn id="492" dur="500"/>
                                        <p:tgtEl>
                                          <p:spTgt spid="73"/>
                                        </p:tgtEl>
                                      </p:cBhvr>
                                    </p:animEffect>
                                    <p:set>
                                      <p:cBhvr>
                                        <p:cTn id="493" dur="1" fill="hold">
                                          <p:stCondLst>
                                            <p:cond delay="499"/>
                                          </p:stCondLst>
                                        </p:cTn>
                                        <p:tgtEl>
                                          <p:spTgt spid="73"/>
                                        </p:tgtEl>
                                        <p:attrNameLst>
                                          <p:attrName>style.visibility</p:attrName>
                                        </p:attrNameLst>
                                      </p:cBhvr>
                                      <p:to>
                                        <p:strVal val="hidden"/>
                                      </p:to>
                                    </p:set>
                                  </p:childTnLst>
                                </p:cTn>
                              </p:par>
                            </p:childTnLst>
                          </p:cTn>
                        </p:par>
                      </p:childTnLst>
                    </p:cTn>
                  </p:par>
                </p:childTnLst>
              </p:cTn>
              <p:nextCondLst>
                <p:cond evt="onClick" delay="0">
                  <p:tgtEl>
                    <p:spTgt spid="72"/>
                  </p:tgtEl>
                </p:cond>
              </p:nextCondLst>
            </p:seq>
          </p:childTnLst>
        </p:cTn>
      </p:par>
    </p:tnLst>
    <p:bldLst>
      <p:bldP spid="96" grpId="0" bldLvl="0" animBg="1"/>
      <p:bldP spid="97" grpId="0" bldLvl="0" animBg="1"/>
      <p:bldP spid="98" grpId="0" bldLvl="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8194"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8203" name="111 Grupo"/>
          <p:cNvGrpSpPr/>
          <p:nvPr/>
        </p:nvGrpSpPr>
        <p:grpSpPr>
          <a:xfrm>
            <a:off x="6145213" y="5602288"/>
            <a:ext cx="846137" cy="511175"/>
            <a:chOff x="6144786" y="5602991"/>
            <a:chExt cx="847014" cy="509780"/>
          </a:xfrm>
        </p:grpSpPr>
        <p:pic>
          <p:nvPicPr>
            <p:cNvPr id="8273"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8274"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8204"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8205"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88" name="87 Menos"/>
          <p:cNvSpPr/>
          <p:nvPr/>
        </p:nvSpPr>
        <p:spPr bwMode="auto">
          <a:xfrm>
            <a:off x="253694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3041003" y="1473307"/>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511673"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994536" y="147589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494745" y="147589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973761" y="1471608"/>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5461125" y="1475890"/>
            <a:ext cx="504056"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8245"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8246"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8247" name="Picture 10" descr="D:\Material escolar\Fichas inglés\Clip Arts\NICE TOONS\CHRISTMAS\SnowDude.png"/>
          <p:cNvPicPr>
            <a:picLocks noChangeAspect="1"/>
          </p:cNvPicPr>
          <p:nvPr/>
        </p:nvPicPr>
        <p:blipFill>
          <a:blip r:embed="rId32"/>
          <a:stretch>
            <a:fillRect/>
          </a:stretch>
        </p:blipFill>
        <p:spPr>
          <a:xfrm>
            <a:off x="6165850" y="1452563"/>
            <a:ext cx="1949450" cy="2017712"/>
          </a:xfrm>
          <a:prstGeom prst="rect">
            <a:avLst/>
          </a:prstGeom>
          <a:noFill/>
          <a:ln w="9525">
            <a:noFill/>
          </a:ln>
        </p:spPr>
      </p:pic>
      <p:pic>
        <p:nvPicPr>
          <p:cNvPr id="3074" name="Picture 2"/>
          <p:cNvPicPr>
            <a:picLocks noChangeAspect="1"/>
          </p:cNvPicPr>
          <p:nvPr/>
        </p:nvPicPr>
        <p:blipFill>
          <a:blip r:embed="rId33"/>
          <a:stretch>
            <a:fillRect/>
          </a:stretch>
        </p:blipFill>
        <p:spPr>
          <a:xfrm>
            <a:off x="2627313" y="1173163"/>
            <a:ext cx="323850" cy="407987"/>
          </a:xfrm>
          <a:prstGeom prst="rect">
            <a:avLst/>
          </a:prstGeom>
          <a:noFill/>
          <a:ln w="9525">
            <a:noFill/>
          </a:ln>
        </p:spPr>
      </p:pic>
      <p:pic>
        <p:nvPicPr>
          <p:cNvPr id="3075" name="Picture 3"/>
          <p:cNvPicPr>
            <a:picLocks noChangeAspect="1"/>
          </p:cNvPicPr>
          <p:nvPr/>
        </p:nvPicPr>
        <p:blipFill>
          <a:blip r:embed="rId34"/>
          <a:stretch>
            <a:fillRect/>
          </a:stretch>
        </p:blipFill>
        <p:spPr>
          <a:xfrm>
            <a:off x="3094038" y="1171575"/>
            <a:ext cx="396875" cy="401638"/>
          </a:xfrm>
          <a:prstGeom prst="rect">
            <a:avLst/>
          </a:prstGeom>
          <a:noFill/>
          <a:ln w="9525">
            <a:noFill/>
          </a:ln>
        </p:spPr>
      </p:pic>
      <p:pic>
        <p:nvPicPr>
          <p:cNvPr id="3076" name="Picture 4"/>
          <p:cNvPicPr>
            <a:picLocks noChangeAspect="1"/>
          </p:cNvPicPr>
          <p:nvPr/>
        </p:nvPicPr>
        <p:blipFill>
          <a:blip r:embed="rId35"/>
          <a:stretch>
            <a:fillRect/>
          </a:stretch>
        </p:blipFill>
        <p:spPr>
          <a:xfrm>
            <a:off x="3573463" y="1179513"/>
            <a:ext cx="407987" cy="401637"/>
          </a:xfrm>
          <a:prstGeom prst="rect">
            <a:avLst/>
          </a:prstGeom>
          <a:noFill/>
          <a:ln w="9525">
            <a:noFill/>
          </a:ln>
        </p:spPr>
      </p:pic>
      <p:pic>
        <p:nvPicPr>
          <p:cNvPr id="3077" name="Picture 5"/>
          <p:cNvPicPr>
            <a:picLocks noChangeAspect="1"/>
          </p:cNvPicPr>
          <p:nvPr/>
        </p:nvPicPr>
        <p:blipFill>
          <a:blip r:embed="rId36"/>
          <a:stretch>
            <a:fillRect/>
          </a:stretch>
        </p:blipFill>
        <p:spPr>
          <a:xfrm>
            <a:off x="3981450" y="1196975"/>
            <a:ext cx="546100" cy="444500"/>
          </a:xfrm>
          <a:prstGeom prst="rect">
            <a:avLst/>
          </a:prstGeom>
          <a:noFill/>
          <a:ln w="9525">
            <a:noFill/>
          </a:ln>
        </p:spPr>
      </p:pic>
      <p:pic>
        <p:nvPicPr>
          <p:cNvPr id="3078" name="Picture 6"/>
          <p:cNvPicPr>
            <a:picLocks noChangeAspect="1"/>
          </p:cNvPicPr>
          <p:nvPr/>
        </p:nvPicPr>
        <p:blipFill>
          <a:blip r:embed="rId37"/>
          <a:stretch>
            <a:fillRect/>
          </a:stretch>
        </p:blipFill>
        <p:spPr>
          <a:xfrm>
            <a:off x="4560888" y="1160463"/>
            <a:ext cx="371475" cy="420687"/>
          </a:xfrm>
          <a:prstGeom prst="rect">
            <a:avLst/>
          </a:prstGeom>
          <a:noFill/>
          <a:ln w="9525">
            <a:noFill/>
          </a:ln>
        </p:spPr>
      </p:pic>
      <p:pic>
        <p:nvPicPr>
          <p:cNvPr id="3079" name="Picture 7"/>
          <p:cNvPicPr>
            <a:picLocks noChangeAspect="1"/>
          </p:cNvPicPr>
          <p:nvPr/>
        </p:nvPicPr>
        <p:blipFill>
          <a:blip r:embed="rId38"/>
          <a:stretch>
            <a:fillRect/>
          </a:stretch>
        </p:blipFill>
        <p:spPr>
          <a:xfrm>
            <a:off x="5049838" y="1181100"/>
            <a:ext cx="365125" cy="407988"/>
          </a:xfrm>
          <a:prstGeom prst="rect">
            <a:avLst/>
          </a:prstGeom>
          <a:noFill/>
          <a:ln w="9525">
            <a:noFill/>
          </a:ln>
        </p:spPr>
      </p:pic>
      <p:pic>
        <p:nvPicPr>
          <p:cNvPr id="3080" name="Picture 8"/>
          <p:cNvPicPr>
            <a:picLocks noChangeAspect="1"/>
          </p:cNvPicPr>
          <p:nvPr/>
        </p:nvPicPr>
        <p:blipFill>
          <a:blip r:embed="rId34"/>
          <a:stretch>
            <a:fillRect/>
          </a:stretch>
        </p:blipFill>
        <p:spPr>
          <a:xfrm>
            <a:off x="5534025" y="1177925"/>
            <a:ext cx="396875" cy="401638"/>
          </a:xfrm>
          <a:prstGeom prst="rect">
            <a:avLst/>
          </a:prstGeom>
          <a:noFill/>
          <a:ln w="9525">
            <a:noFill/>
          </a:ln>
        </p:spPr>
      </p:pic>
      <p:pic>
        <p:nvPicPr>
          <p:cNvPr id="72" name="Picture 3" descr="D:\Material escolar\Fichas inglés\Clip Arts\My Cute Graphics\Christmas\christmas-gift-with-big-bow.png"/>
          <p:cNvPicPr>
            <a:picLocks noChangeAspect="1"/>
          </p:cNvPicPr>
          <p:nvPr/>
        </p:nvPicPr>
        <p:blipFill>
          <a:blip r:embed="rId39"/>
          <a:stretch>
            <a:fillRect/>
          </a:stretch>
        </p:blipFill>
        <p:spPr>
          <a:xfrm>
            <a:off x="6145213" y="620713"/>
            <a:ext cx="1981200" cy="3005137"/>
          </a:xfrm>
          <a:prstGeom prst="rect">
            <a:avLst/>
          </a:prstGeom>
          <a:noFill/>
          <a:ln w="9525">
            <a:noFill/>
          </a:ln>
        </p:spPr>
      </p:pic>
      <p:pic>
        <p:nvPicPr>
          <p:cNvPr id="73" name="Picture 9"/>
          <p:cNvPicPr>
            <a:picLocks noChangeAspect="1"/>
          </p:cNvPicPr>
          <p:nvPr/>
        </p:nvPicPr>
        <p:blipFill>
          <a:blip r:embed="rId40"/>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1"/>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1"/>
          <a:stretch>
            <a:fillRect/>
          </a:stretch>
        </p:blipFill>
        <p:spPr>
          <a:xfrm>
            <a:off x="1720850" y="2249488"/>
            <a:ext cx="160338" cy="150812"/>
          </a:xfrm>
          <a:prstGeom prst="rect">
            <a:avLst/>
          </a:prstGeom>
          <a:noFill/>
          <a:ln w="9525">
            <a:noFill/>
          </a:ln>
        </p:spPr>
      </p:pic>
      <p:pic>
        <p:nvPicPr>
          <p:cNvPr id="107" name="Picture 7"/>
          <p:cNvPicPr>
            <a:picLocks noChangeAspect="1"/>
          </p:cNvPicPr>
          <p:nvPr/>
        </p:nvPicPr>
        <p:blipFill>
          <a:blip r:embed="rId42"/>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3"/>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4"/>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5"/>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6"/>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47"/>
          <a:stretch>
            <a:fillRect/>
          </a:stretch>
        </p:blipFill>
        <p:spPr>
          <a:xfrm>
            <a:off x="1881188" y="1290638"/>
            <a:ext cx="92075" cy="87312"/>
          </a:xfrm>
          <a:prstGeom prst="rect">
            <a:avLst/>
          </a:prstGeom>
          <a:noFill/>
          <a:ln w="9525">
            <a:noFill/>
          </a:ln>
        </p:spPr>
      </p:pic>
      <p:pic>
        <p:nvPicPr>
          <p:cNvPr id="1029" name="Picture 5"/>
          <p:cNvPicPr>
            <a:picLocks noChangeAspect="1"/>
          </p:cNvPicPr>
          <p:nvPr/>
        </p:nvPicPr>
        <p:blipFill>
          <a:blip r:embed="rId48"/>
          <a:stretch>
            <a:fillRect/>
          </a:stretch>
        </p:blipFill>
        <p:spPr>
          <a:xfrm rot="-277708">
            <a:off x="1987550" y="3081338"/>
            <a:ext cx="944563" cy="573087"/>
          </a:xfrm>
          <a:prstGeom prst="rect">
            <a:avLst/>
          </a:prstGeom>
          <a:noFill/>
          <a:ln w="9525">
            <a:noFill/>
          </a:ln>
        </p:spPr>
      </p:pic>
      <p:pic>
        <p:nvPicPr>
          <p:cNvPr id="82" name="Picture 28"/>
          <p:cNvPicPr>
            <a:picLocks noChangeAspect="1"/>
          </p:cNvPicPr>
          <p:nvPr/>
        </p:nvPicPr>
        <p:blipFill>
          <a:blip r:embed="rId49"/>
          <a:srcRect l="9059" t="-2" r="12019" b="8586"/>
          <a:stretch>
            <a:fillRect/>
          </a:stretch>
        </p:blipFill>
        <p:spPr>
          <a:xfrm>
            <a:off x="1381125" y="2921000"/>
            <a:ext cx="687388" cy="779463"/>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6" restart="whenNotActive" fill="hold" evtFilter="cancelBubble" nodeType="interactiveSeq">
                <p:stCondLst>
                  <p:cond evt="onClick" delay="0">
                    <p:tgtEl>
                      <p:spTgt spid="4"/>
                    </p:tgtEl>
                  </p:cond>
                </p:stCondLst>
                <p:endSync evt="end" delay="0">
                  <p:rtn val="all"/>
                </p:endSync>
                <p:childTnLst>
                  <p:par>
                    <p:cTn id="47" fill="hold">
                      <p:stCondLst>
                        <p:cond delay="0"/>
                      </p:stCondLst>
                      <p:childTnLst>
                        <p:par>
                          <p:cTn id="48" fill="hold">
                            <p:stCondLst>
                              <p:cond delay="0"/>
                            </p:stCondLst>
                            <p:childTnLst>
                              <p:par>
                                <p:cTn id="49" presetID="2" presetClass="exit" presetSubtype="4" fill="hold" nodeType="clickEffect">
                                  <p:stCondLst>
                                    <p:cond delay="0"/>
                                  </p:stCondLst>
                                  <p:childTnLst>
                                    <p:anim calcmode="lin" valueType="num">
                                      <p:cBhvr additive="base">
                                        <p:cTn id="50" dur="1000"/>
                                        <p:tgtEl>
                                          <p:spTgt spid="4"/>
                                        </p:tgtEl>
                                        <p:attrNameLst>
                                          <p:attrName>ppt_x</p:attrName>
                                        </p:attrNameLst>
                                      </p:cBhvr>
                                      <p:tavLst>
                                        <p:tav tm="0">
                                          <p:val>
                                            <p:strVal val="ppt_x"/>
                                          </p:val>
                                        </p:tav>
                                        <p:tav tm="100000">
                                          <p:val>
                                            <p:strVal val="ppt_x"/>
                                          </p:val>
                                        </p:tav>
                                      </p:tavLst>
                                    </p:anim>
                                    <p:anim calcmode="lin" valueType="num">
                                      <p:cBhvr additive="base">
                                        <p:cTn id="51" dur="1000"/>
                                        <p:tgtEl>
                                          <p:spTgt spid="4"/>
                                        </p:tgtEl>
                                        <p:attrNameLst>
                                          <p:attrName>ppt_y</p:attrName>
                                        </p:attrNameLst>
                                      </p:cBhvr>
                                      <p:tavLst>
                                        <p:tav tm="0">
                                          <p:val>
                                            <p:strVal val="ppt_y"/>
                                          </p:val>
                                        </p:tav>
                                        <p:tav tm="100000">
                                          <p:val>
                                            <p:strVal val="1+ppt_h/2"/>
                                          </p:val>
                                        </p:tav>
                                      </p:tavLst>
                                    </p:anim>
                                    <p:set>
                                      <p:cBhvr>
                                        <p:cTn id="52" dur="1" fill="hold">
                                          <p:stCondLst>
                                            <p:cond delay="999"/>
                                          </p:stCondLst>
                                        </p:cTn>
                                        <p:tgtEl>
                                          <p:spTgt spid="4"/>
                                        </p:tgtEl>
                                        <p:attrNameLst>
                                          <p:attrName>style.visibility</p:attrName>
                                        </p:attrNameLst>
                                      </p:cBhvr>
                                      <p:to>
                                        <p:strVal val="hidden"/>
                                      </p:to>
                                    </p:set>
                                  </p:childTnLst>
                                </p:cTn>
                              </p:par>
                              <p:par>
                                <p:cTn id="53" presetID="10" presetClass="entr" presetSubtype="0" fill="hold" nodeType="withEffect">
                                  <p:stCondLst>
                                    <p:cond delay="0"/>
                                  </p:stCondLst>
                                  <p:childTnLst>
                                    <p:set>
                                      <p:cBhvr>
                                        <p:cTn id="54" dur="1" fill="hold">
                                          <p:stCondLst>
                                            <p:cond delay="0"/>
                                          </p:stCondLst>
                                        </p:cTn>
                                        <p:tgtEl>
                                          <p:spTgt spid="3079"/>
                                        </p:tgtEl>
                                        <p:attrNameLst>
                                          <p:attrName>style.visibility</p:attrName>
                                        </p:attrNameLst>
                                      </p:cBhvr>
                                      <p:to>
                                        <p:strVal val="visible"/>
                                      </p:to>
                                    </p:set>
                                    <p:animEffect transition="in" filter="fade">
                                      <p:cBhvr>
                                        <p:cTn id="55" dur="500"/>
                                        <p:tgtEl>
                                          <p:spTgt spid="3079"/>
                                        </p:tgtEl>
                                      </p:cBhvr>
                                    </p:animEffect>
                                  </p:childTnLst>
                                </p:cTn>
                              </p:par>
                            </p:childTnLst>
                          </p:cTn>
                        </p:par>
                      </p:childTnLst>
                    </p:cTn>
                  </p:par>
                </p:childTnLst>
              </p:cTn>
              <p:nextCondLst>
                <p:cond evt="onClick" delay="0">
                  <p:tgtEl>
                    <p:spTgt spid="4"/>
                  </p:tgtEl>
                </p:cond>
              </p:nextCondLst>
            </p:seq>
            <p:seq concurrent="1" nextAc="seek">
              <p:cTn id="56" restart="whenNotActive" fill="hold" evtFilter="cancelBubble" nodeType="interactiveSeq">
                <p:stCondLst>
                  <p:cond evt="onClick" delay="0">
                    <p:tgtEl>
                      <p:spTgt spid="5"/>
                    </p:tgtEl>
                  </p:cond>
                </p:stCondLst>
                <p:endSync evt="end" delay="0">
                  <p:rtn val="all"/>
                </p:endSync>
                <p:childTnLst>
                  <p:par>
                    <p:cTn id="57" fill="hold">
                      <p:stCondLst>
                        <p:cond delay="0"/>
                      </p:stCondLst>
                      <p:childTnLst>
                        <p:par>
                          <p:cTn id="58" fill="hold">
                            <p:stCondLst>
                              <p:cond delay="0"/>
                            </p:stCondLst>
                            <p:childTnLst>
                              <p:par>
                                <p:cTn id="59" presetID="2" presetClass="exit" presetSubtype="4" fill="hold" nodeType="clickEffect">
                                  <p:stCondLst>
                                    <p:cond delay="0"/>
                                  </p:stCondLst>
                                  <p:childTnLst>
                                    <p:anim calcmode="lin" valueType="num">
                                      <p:cBhvr additive="base">
                                        <p:cTn id="60" dur="1000"/>
                                        <p:tgtEl>
                                          <p:spTgt spid="5"/>
                                        </p:tgtEl>
                                        <p:attrNameLst>
                                          <p:attrName>ppt_x</p:attrName>
                                        </p:attrNameLst>
                                      </p:cBhvr>
                                      <p:tavLst>
                                        <p:tav tm="0">
                                          <p:val>
                                            <p:strVal val="ppt_x"/>
                                          </p:val>
                                        </p:tav>
                                        <p:tav tm="100000">
                                          <p:val>
                                            <p:strVal val="ppt_x"/>
                                          </p:val>
                                        </p:tav>
                                      </p:tavLst>
                                    </p:anim>
                                    <p:anim calcmode="lin" valueType="num">
                                      <p:cBhvr additive="base">
                                        <p:cTn id="61" dur="1000"/>
                                        <p:tgtEl>
                                          <p:spTgt spid="5"/>
                                        </p:tgtEl>
                                        <p:attrNameLst>
                                          <p:attrName>ppt_y</p:attrName>
                                        </p:attrNameLst>
                                      </p:cBhvr>
                                      <p:tavLst>
                                        <p:tav tm="0">
                                          <p:val>
                                            <p:strVal val="ppt_y"/>
                                          </p:val>
                                        </p:tav>
                                        <p:tav tm="100000">
                                          <p:val>
                                            <p:strVal val="1+ppt_h/2"/>
                                          </p:val>
                                        </p:tav>
                                      </p:tavLst>
                                    </p:anim>
                                    <p:set>
                                      <p:cBhvr>
                                        <p:cTn id="62" dur="1" fill="hold">
                                          <p:stCondLst>
                                            <p:cond delay="999"/>
                                          </p:stCondLst>
                                        </p:cTn>
                                        <p:tgtEl>
                                          <p:spTgt spid="5"/>
                                        </p:tgtEl>
                                        <p:attrNameLst>
                                          <p:attrName>style.visibility</p:attrName>
                                        </p:attrNameLst>
                                      </p:cBhvr>
                                      <p:to>
                                        <p:strVal val="hidden"/>
                                      </p:to>
                                    </p:set>
                                  </p:childTnLst>
                                </p:cTn>
                              </p:par>
                              <p:par>
                                <p:cTn id="63" presetID="10" presetClass="entr" presetSubtype="0" fill="hold" nodeType="withEffect">
                                  <p:stCondLst>
                                    <p:cond delay="0"/>
                                  </p:stCondLst>
                                  <p:childTnLst>
                                    <p:set>
                                      <p:cBhvr>
                                        <p:cTn id="64" dur="1" fill="hold">
                                          <p:stCondLst>
                                            <p:cond delay="0"/>
                                          </p:stCondLst>
                                        </p:cTn>
                                        <p:tgtEl>
                                          <p:spTgt spid="1029"/>
                                        </p:tgtEl>
                                        <p:attrNameLst>
                                          <p:attrName>style.visibility</p:attrName>
                                        </p:attrNameLst>
                                      </p:cBhvr>
                                      <p:to>
                                        <p:strVal val="visible"/>
                                      </p:to>
                                    </p:set>
                                    <p:animEffect transition="in" filter="fade">
                                      <p:cBhvr>
                                        <p:cTn id="65" dur="500"/>
                                        <p:tgtEl>
                                          <p:spTgt spid="1029"/>
                                        </p:tgtEl>
                                      </p:cBhvr>
                                    </p:animEffect>
                                  </p:childTnLst>
                                </p:cTn>
                              </p:par>
                            </p:childTnLst>
                          </p:cTn>
                        </p:par>
                      </p:childTnLst>
                    </p:cTn>
                  </p:par>
                </p:childTnLst>
              </p:cTn>
              <p:nextCondLst>
                <p:cond evt="onClick" delay="0">
                  <p:tgtEl>
                    <p:spTgt spid="5"/>
                  </p:tgtEl>
                </p:cond>
              </p:nextCondLst>
            </p:seq>
            <p:seq concurrent="1" nextAc="seek">
              <p:cTn id="66" restart="whenNotActive" fill="hold" evtFilter="cancelBubble" nodeType="interactiveSeq">
                <p:stCondLst>
                  <p:cond evt="onClick" delay="0">
                    <p:tgtEl>
                      <p:spTgt spid="6"/>
                    </p:tgtEl>
                  </p:cond>
                </p:stCondLst>
                <p:endSync evt="end" delay="0">
                  <p:rtn val="all"/>
                </p:endSync>
                <p:childTnLst>
                  <p:par>
                    <p:cTn id="67" fill="hold">
                      <p:stCondLst>
                        <p:cond delay="0"/>
                      </p:stCondLst>
                      <p:childTnLst>
                        <p:par>
                          <p:cTn id="68" fill="hold">
                            <p:stCondLst>
                              <p:cond delay="0"/>
                            </p:stCondLst>
                            <p:childTnLst>
                              <p:par>
                                <p:cTn id="69" presetID="2" presetClass="exit" presetSubtype="4" fill="hold" nodeType="clickEffect">
                                  <p:stCondLst>
                                    <p:cond delay="0"/>
                                  </p:stCondLst>
                                  <p:childTnLst>
                                    <p:anim calcmode="lin" valueType="num">
                                      <p:cBhvr additive="base">
                                        <p:cTn id="70" dur="1000"/>
                                        <p:tgtEl>
                                          <p:spTgt spid="6"/>
                                        </p:tgtEl>
                                        <p:attrNameLst>
                                          <p:attrName>ppt_x</p:attrName>
                                        </p:attrNameLst>
                                      </p:cBhvr>
                                      <p:tavLst>
                                        <p:tav tm="0">
                                          <p:val>
                                            <p:strVal val="ppt_x"/>
                                          </p:val>
                                        </p:tav>
                                        <p:tav tm="100000">
                                          <p:val>
                                            <p:strVal val="ppt_x"/>
                                          </p:val>
                                        </p:tav>
                                      </p:tavLst>
                                    </p:anim>
                                    <p:anim calcmode="lin" valueType="num">
                                      <p:cBhvr additive="base">
                                        <p:cTn id="71" dur="1000"/>
                                        <p:tgtEl>
                                          <p:spTgt spid="6"/>
                                        </p:tgtEl>
                                        <p:attrNameLst>
                                          <p:attrName>ppt_y</p:attrName>
                                        </p:attrNameLst>
                                      </p:cBhvr>
                                      <p:tavLst>
                                        <p:tav tm="0">
                                          <p:val>
                                            <p:strVal val="ppt_y"/>
                                          </p:val>
                                        </p:tav>
                                        <p:tav tm="100000">
                                          <p:val>
                                            <p:strVal val="1+ppt_h/2"/>
                                          </p:val>
                                        </p:tav>
                                      </p:tavLst>
                                    </p:anim>
                                    <p:set>
                                      <p:cBhvr>
                                        <p:cTn id="72" dur="1" fill="hold">
                                          <p:stCondLst>
                                            <p:cond delay="999"/>
                                          </p:stCondLst>
                                        </p:cTn>
                                        <p:tgtEl>
                                          <p:spTgt spid="6"/>
                                        </p:tgtEl>
                                        <p:attrNameLst>
                                          <p:attrName>style.visibility</p:attrName>
                                        </p:attrNameLst>
                                      </p:cBhvr>
                                      <p:to>
                                        <p:strVal val="hidden"/>
                                      </p:to>
                                    </p:set>
                                  </p:childTnLst>
                                </p:cTn>
                              </p:par>
                              <p:par>
                                <p:cTn id="73" presetID="10" presetClass="entr" presetSubtype="0" fill="hold" nodeType="withEffect">
                                  <p:stCondLst>
                                    <p:cond delay="0"/>
                                  </p:stCondLst>
                                  <p:childTnLst>
                                    <p:set>
                                      <p:cBhvr>
                                        <p:cTn id="74" dur="1" fill="hold">
                                          <p:stCondLst>
                                            <p:cond delay="0"/>
                                          </p:stCondLst>
                                        </p:cTn>
                                        <p:tgtEl>
                                          <p:spTgt spid="1029"/>
                                        </p:tgtEl>
                                        <p:attrNameLst>
                                          <p:attrName>style.visibility</p:attrName>
                                        </p:attrNameLst>
                                      </p:cBhvr>
                                      <p:to>
                                        <p:strVal val="visible"/>
                                      </p:to>
                                    </p:set>
                                    <p:animEffect transition="in" filter="fade">
                                      <p:cBhvr>
                                        <p:cTn id="75" dur="500"/>
                                        <p:tgtEl>
                                          <p:spTgt spid="1029"/>
                                        </p:tgtEl>
                                      </p:cBhvr>
                                    </p:animEffect>
                                  </p:childTnLst>
                                </p:cTn>
                              </p:par>
                            </p:childTnLst>
                          </p:cTn>
                        </p:par>
                      </p:childTnLst>
                    </p:cTn>
                  </p:par>
                </p:childTnLst>
              </p:cTn>
              <p:nextCondLst>
                <p:cond evt="onClick" delay="0">
                  <p:tgtEl>
                    <p:spTgt spid="6"/>
                  </p:tgtEl>
                </p:cond>
              </p:nextCondLst>
            </p:seq>
            <p:seq concurrent="1" nextAc="seek">
              <p:cTn id="76" restart="whenNotActive" fill="hold" evtFilter="cancelBubble" nodeType="interactiveSeq">
                <p:stCondLst>
                  <p:cond evt="onClick" delay="0">
                    <p:tgtEl>
                      <p:spTgt spid="1030"/>
                    </p:tgtEl>
                  </p:cond>
                </p:stCondLst>
                <p:endSync evt="end" delay="0">
                  <p:rtn val="all"/>
                </p:endSync>
                <p:childTnLst>
                  <p:par>
                    <p:cTn id="77" fill="hold">
                      <p:stCondLst>
                        <p:cond delay="0"/>
                      </p:stCondLst>
                      <p:childTnLst>
                        <p:par>
                          <p:cTn id="78" fill="hold">
                            <p:stCondLst>
                              <p:cond delay="0"/>
                            </p:stCondLst>
                            <p:childTnLst>
                              <p:par>
                                <p:cTn id="79" presetID="2" presetClass="exit" presetSubtype="4" fill="hold" nodeType="clickEffect">
                                  <p:stCondLst>
                                    <p:cond delay="0"/>
                                  </p:stCondLst>
                                  <p:childTnLst>
                                    <p:anim calcmode="lin" valueType="num">
                                      <p:cBhvr additive="base">
                                        <p:cTn id="80" dur="1000"/>
                                        <p:tgtEl>
                                          <p:spTgt spid="1030"/>
                                        </p:tgtEl>
                                        <p:attrNameLst>
                                          <p:attrName>ppt_x</p:attrName>
                                        </p:attrNameLst>
                                      </p:cBhvr>
                                      <p:tavLst>
                                        <p:tav tm="0">
                                          <p:val>
                                            <p:strVal val="ppt_x"/>
                                          </p:val>
                                        </p:tav>
                                        <p:tav tm="100000">
                                          <p:val>
                                            <p:strVal val="ppt_x"/>
                                          </p:val>
                                        </p:tav>
                                      </p:tavLst>
                                    </p:anim>
                                    <p:anim calcmode="lin" valueType="num">
                                      <p:cBhvr additive="base">
                                        <p:cTn id="81" dur="1000"/>
                                        <p:tgtEl>
                                          <p:spTgt spid="1030"/>
                                        </p:tgtEl>
                                        <p:attrNameLst>
                                          <p:attrName>ppt_y</p:attrName>
                                        </p:attrNameLst>
                                      </p:cBhvr>
                                      <p:tavLst>
                                        <p:tav tm="0">
                                          <p:val>
                                            <p:strVal val="ppt_y"/>
                                          </p:val>
                                        </p:tav>
                                        <p:tav tm="100000">
                                          <p:val>
                                            <p:strVal val="1+ppt_h/2"/>
                                          </p:val>
                                        </p:tav>
                                      </p:tavLst>
                                    </p:anim>
                                    <p:set>
                                      <p:cBhvr>
                                        <p:cTn id="82" dur="1" fill="hold">
                                          <p:stCondLst>
                                            <p:cond delay="999"/>
                                          </p:stCondLst>
                                        </p:cTn>
                                        <p:tgtEl>
                                          <p:spTgt spid="1030"/>
                                        </p:tgtEl>
                                        <p:attrNameLst>
                                          <p:attrName>style.visibility</p:attrName>
                                        </p:attrNameLst>
                                      </p:cBhvr>
                                      <p:to>
                                        <p:strVal val="hidden"/>
                                      </p:to>
                                    </p:set>
                                  </p:childTnLst>
                                </p:cTn>
                              </p:par>
                              <p:par>
                                <p:cTn id="83" presetID="10" presetClass="entr" presetSubtype="0" fill="hold" nodeType="withEffect">
                                  <p:stCondLst>
                                    <p:cond delay="0"/>
                                  </p:stCondLst>
                                  <p:childTnLst>
                                    <p:set>
                                      <p:cBhvr>
                                        <p:cTn id="84" dur="1" fill="hold">
                                          <p:stCondLst>
                                            <p:cond delay="0"/>
                                          </p:stCondLst>
                                        </p:cTn>
                                        <p:tgtEl>
                                          <p:spTgt spid="1029"/>
                                        </p:tgtEl>
                                        <p:attrNameLst>
                                          <p:attrName>style.visibility</p:attrName>
                                        </p:attrNameLst>
                                      </p:cBhvr>
                                      <p:to>
                                        <p:strVal val="visible"/>
                                      </p:to>
                                    </p:set>
                                    <p:animEffect transition="in" filter="fade">
                                      <p:cBhvr>
                                        <p:cTn id="85" dur="500"/>
                                        <p:tgtEl>
                                          <p:spTgt spid="1029"/>
                                        </p:tgtEl>
                                      </p:cBhvr>
                                    </p:animEffect>
                                  </p:childTnLst>
                                </p:cTn>
                              </p:par>
                            </p:childTnLst>
                          </p:cTn>
                        </p:par>
                      </p:childTnLst>
                    </p:cTn>
                  </p:par>
                </p:childTnLst>
              </p:cTn>
              <p:nextCondLst>
                <p:cond evt="onClick" delay="0">
                  <p:tgtEl>
                    <p:spTgt spid="1030"/>
                  </p:tgtEl>
                </p:cond>
              </p:nextCondLst>
            </p:seq>
            <p:seq concurrent="1" nextAc="seek">
              <p:cTn id="86" restart="whenNotActive" fill="hold" evtFilter="cancelBubble" nodeType="interactiveSeq">
                <p:stCondLst>
                  <p:cond evt="onClick" delay="0">
                    <p:tgtEl>
                      <p:spTgt spid="1031"/>
                    </p:tgtEl>
                  </p:cond>
                </p:stCondLst>
                <p:endSync evt="end" delay="0">
                  <p:rtn val="all"/>
                </p:endSync>
                <p:childTnLst>
                  <p:par>
                    <p:cTn id="87" fill="hold">
                      <p:stCondLst>
                        <p:cond delay="0"/>
                      </p:stCondLst>
                      <p:childTnLst>
                        <p:par>
                          <p:cTn id="88" fill="hold">
                            <p:stCondLst>
                              <p:cond delay="0"/>
                            </p:stCondLst>
                            <p:childTnLst>
                              <p:par>
                                <p:cTn id="89" presetID="2" presetClass="exit" presetSubtype="4" fill="hold" nodeType="clickEffect">
                                  <p:stCondLst>
                                    <p:cond delay="0"/>
                                  </p:stCondLst>
                                  <p:childTnLst>
                                    <p:anim calcmode="lin" valueType="num">
                                      <p:cBhvr additive="base">
                                        <p:cTn id="90" dur="1000"/>
                                        <p:tgtEl>
                                          <p:spTgt spid="1031"/>
                                        </p:tgtEl>
                                        <p:attrNameLst>
                                          <p:attrName>ppt_x</p:attrName>
                                        </p:attrNameLst>
                                      </p:cBhvr>
                                      <p:tavLst>
                                        <p:tav tm="0">
                                          <p:val>
                                            <p:strVal val="ppt_x"/>
                                          </p:val>
                                        </p:tav>
                                        <p:tav tm="100000">
                                          <p:val>
                                            <p:strVal val="ppt_x"/>
                                          </p:val>
                                        </p:tav>
                                      </p:tavLst>
                                    </p:anim>
                                    <p:anim calcmode="lin" valueType="num">
                                      <p:cBhvr additive="base">
                                        <p:cTn id="91" dur="1000"/>
                                        <p:tgtEl>
                                          <p:spTgt spid="1031"/>
                                        </p:tgtEl>
                                        <p:attrNameLst>
                                          <p:attrName>ppt_y</p:attrName>
                                        </p:attrNameLst>
                                      </p:cBhvr>
                                      <p:tavLst>
                                        <p:tav tm="0">
                                          <p:val>
                                            <p:strVal val="ppt_y"/>
                                          </p:val>
                                        </p:tav>
                                        <p:tav tm="100000">
                                          <p:val>
                                            <p:strVal val="1+ppt_h/2"/>
                                          </p:val>
                                        </p:tav>
                                      </p:tavLst>
                                    </p:anim>
                                    <p:set>
                                      <p:cBhvr>
                                        <p:cTn id="92" dur="1" fill="hold">
                                          <p:stCondLst>
                                            <p:cond delay="999"/>
                                          </p:stCondLst>
                                        </p:cTn>
                                        <p:tgtEl>
                                          <p:spTgt spid="1031"/>
                                        </p:tgtEl>
                                        <p:attrNameLst>
                                          <p:attrName>style.visibility</p:attrName>
                                        </p:attrNameLst>
                                      </p:cBhvr>
                                      <p:to>
                                        <p:strVal val="hidden"/>
                                      </p:to>
                                    </p:set>
                                  </p:childTnLst>
                                </p:cTn>
                              </p:par>
                              <p:par>
                                <p:cTn id="93" presetID="10" presetClass="entr" presetSubtype="0" fill="hold" nodeType="withEffect">
                                  <p:stCondLst>
                                    <p:cond delay="0"/>
                                  </p:stCondLst>
                                  <p:childTnLst>
                                    <p:set>
                                      <p:cBhvr>
                                        <p:cTn id="94" dur="1" fill="hold">
                                          <p:stCondLst>
                                            <p:cond delay="0"/>
                                          </p:stCondLst>
                                        </p:cTn>
                                        <p:tgtEl>
                                          <p:spTgt spid="1029"/>
                                        </p:tgtEl>
                                        <p:attrNameLst>
                                          <p:attrName>style.visibility</p:attrName>
                                        </p:attrNameLst>
                                      </p:cBhvr>
                                      <p:to>
                                        <p:strVal val="visible"/>
                                      </p:to>
                                    </p:set>
                                    <p:animEffect transition="in" filter="fade">
                                      <p:cBhvr>
                                        <p:cTn id="95" dur="500"/>
                                        <p:tgtEl>
                                          <p:spTgt spid="1029"/>
                                        </p:tgtEl>
                                      </p:cBhvr>
                                    </p:animEffect>
                                  </p:childTnLst>
                                </p:cTn>
                              </p:par>
                            </p:childTnLst>
                          </p:cTn>
                        </p:par>
                      </p:childTnLst>
                    </p:cTn>
                  </p:par>
                </p:childTnLst>
              </p:cTn>
              <p:nextCondLst>
                <p:cond evt="onClick" delay="0">
                  <p:tgtEl>
                    <p:spTgt spid="1031"/>
                  </p:tgtEl>
                </p:cond>
              </p:nextCondLst>
            </p:seq>
            <p:seq concurrent="1" nextAc="seek">
              <p:cTn id="96" restart="whenNotActive" fill="hold" evtFilter="cancelBubble" nodeType="interactiveSeq">
                <p:stCondLst>
                  <p:cond evt="onClick" delay="0">
                    <p:tgtEl>
                      <p:spTgt spid="1032"/>
                    </p:tgtEl>
                  </p:cond>
                </p:stCondLst>
                <p:endSync evt="end" delay="0">
                  <p:rtn val="all"/>
                </p:endSync>
                <p:childTnLst>
                  <p:par>
                    <p:cTn id="97" fill="hold">
                      <p:stCondLst>
                        <p:cond delay="0"/>
                      </p:stCondLst>
                      <p:childTnLst>
                        <p:par>
                          <p:cTn id="98" fill="hold">
                            <p:stCondLst>
                              <p:cond delay="0"/>
                            </p:stCondLst>
                            <p:childTnLst>
                              <p:par>
                                <p:cTn id="99" presetID="2" presetClass="exit" presetSubtype="4" fill="hold" nodeType="clickEffect">
                                  <p:stCondLst>
                                    <p:cond delay="0"/>
                                  </p:stCondLst>
                                  <p:childTnLst>
                                    <p:anim calcmode="lin" valueType="num">
                                      <p:cBhvr additive="base">
                                        <p:cTn id="100" dur="1000"/>
                                        <p:tgtEl>
                                          <p:spTgt spid="1032"/>
                                        </p:tgtEl>
                                        <p:attrNameLst>
                                          <p:attrName>ppt_x</p:attrName>
                                        </p:attrNameLst>
                                      </p:cBhvr>
                                      <p:tavLst>
                                        <p:tav tm="0">
                                          <p:val>
                                            <p:strVal val="ppt_x"/>
                                          </p:val>
                                        </p:tav>
                                        <p:tav tm="100000">
                                          <p:val>
                                            <p:strVal val="ppt_x"/>
                                          </p:val>
                                        </p:tav>
                                      </p:tavLst>
                                    </p:anim>
                                    <p:anim calcmode="lin" valueType="num">
                                      <p:cBhvr additive="base">
                                        <p:cTn id="101" dur="1000"/>
                                        <p:tgtEl>
                                          <p:spTgt spid="1032"/>
                                        </p:tgtEl>
                                        <p:attrNameLst>
                                          <p:attrName>ppt_y</p:attrName>
                                        </p:attrNameLst>
                                      </p:cBhvr>
                                      <p:tavLst>
                                        <p:tav tm="0">
                                          <p:val>
                                            <p:strVal val="ppt_y"/>
                                          </p:val>
                                        </p:tav>
                                        <p:tav tm="100000">
                                          <p:val>
                                            <p:strVal val="1+ppt_h/2"/>
                                          </p:val>
                                        </p:tav>
                                      </p:tavLst>
                                    </p:anim>
                                    <p:set>
                                      <p:cBhvr>
                                        <p:cTn id="102" dur="1" fill="hold">
                                          <p:stCondLst>
                                            <p:cond delay="999"/>
                                          </p:stCondLst>
                                        </p:cTn>
                                        <p:tgtEl>
                                          <p:spTgt spid="1032"/>
                                        </p:tgtEl>
                                        <p:attrNameLst>
                                          <p:attrName>style.visibility</p:attrName>
                                        </p:attrNameLst>
                                      </p:cBhvr>
                                      <p:to>
                                        <p:strVal val="hidden"/>
                                      </p:to>
                                    </p:set>
                                  </p:childTnLst>
                                </p:cTn>
                              </p:par>
                              <p:par>
                                <p:cTn id="103" presetID="10" presetClass="entr" presetSubtype="0" fill="hold" nodeType="withEffect">
                                  <p:stCondLst>
                                    <p:cond delay="0"/>
                                  </p:stCondLst>
                                  <p:childTnLst>
                                    <p:set>
                                      <p:cBhvr>
                                        <p:cTn id="104" dur="1" fill="hold">
                                          <p:stCondLst>
                                            <p:cond delay="0"/>
                                          </p:stCondLst>
                                        </p:cTn>
                                        <p:tgtEl>
                                          <p:spTgt spid="1029"/>
                                        </p:tgtEl>
                                        <p:attrNameLst>
                                          <p:attrName>style.visibility</p:attrName>
                                        </p:attrNameLst>
                                      </p:cBhvr>
                                      <p:to>
                                        <p:strVal val="visible"/>
                                      </p:to>
                                    </p:set>
                                    <p:animEffect transition="in" filter="fade">
                                      <p:cBhvr>
                                        <p:cTn id="105" dur="500"/>
                                        <p:tgtEl>
                                          <p:spTgt spid="1029"/>
                                        </p:tgtEl>
                                      </p:cBhvr>
                                    </p:animEffect>
                                  </p:childTnLst>
                                </p:cTn>
                              </p:par>
                            </p:childTnLst>
                          </p:cTn>
                        </p:par>
                      </p:childTnLst>
                    </p:cTn>
                  </p:par>
                </p:childTnLst>
              </p:cTn>
              <p:nextCondLst>
                <p:cond evt="onClick" delay="0">
                  <p:tgtEl>
                    <p:spTgt spid="1032"/>
                  </p:tgtEl>
                </p:cond>
              </p:nextCondLst>
            </p:seq>
            <p:seq concurrent="1" nextAc="seek">
              <p:cTn id="106" restart="whenNotActive" fill="hold" evtFilter="cancelBubble" nodeType="interactiveSeq">
                <p:stCondLst>
                  <p:cond evt="onClick" delay="0">
                    <p:tgtEl>
                      <p:spTgt spid="1033"/>
                    </p:tgtEl>
                  </p:cond>
                </p:stCondLst>
                <p:endSync evt="end" delay="0">
                  <p:rtn val="all"/>
                </p:endSync>
                <p:childTnLst>
                  <p:par>
                    <p:cTn id="107" fill="hold">
                      <p:stCondLst>
                        <p:cond delay="0"/>
                      </p:stCondLst>
                      <p:childTnLst>
                        <p:par>
                          <p:cTn id="108" fill="hold">
                            <p:stCondLst>
                              <p:cond delay="0"/>
                            </p:stCondLst>
                            <p:childTnLst>
                              <p:par>
                                <p:cTn id="109" presetID="2" presetClass="exit" presetSubtype="4" fill="hold" nodeType="clickEffect">
                                  <p:stCondLst>
                                    <p:cond delay="0"/>
                                  </p:stCondLst>
                                  <p:childTnLst>
                                    <p:anim calcmode="lin" valueType="num">
                                      <p:cBhvr additive="base">
                                        <p:cTn id="110" dur="1000"/>
                                        <p:tgtEl>
                                          <p:spTgt spid="1033"/>
                                        </p:tgtEl>
                                        <p:attrNameLst>
                                          <p:attrName>ppt_x</p:attrName>
                                        </p:attrNameLst>
                                      </p:cBhvr>
                                      <p:tavLst>
                                        <p:tav tm="0">
                                          <p:val>
                                            <p:strVal val="ppt_x"/>
                                          </p:val>
                                        </p:tav>
                                        <p:tav tm="100000">
                                          <p:val>
                                            <p:strVal val="ppt_x"/>
                                          </p:val>
                                        </p:tav>
                                      </p:tavLst>
                                    </p:anim>
                                    <p:anim calcmode="lin" valueType="num">
                                      <p:cBhvr additive="base">
                                        <p:cTn id="111" dur="1000"/>
                                        <p:tgtEl>
                                          <p:spTgt spid="1033"/>
                                        </p:tgtEl>
                                        <p:attrNameLst>
                                          <p:attrName>ppt_y</p:attrName>
                                        </p:attrNameLst>
                                      </p:cBhvr>
                                      <p:tavLst>
                                        <p:tav tm="0">
                                          <p:val>
                                            <p:strVal val="ppt_y"/>
                                          </p:val>
                                        </p:tav>
                                        <p:tav tm="100000">
                                          <p:val>
                                            <p:strVal val="1+ppt_h/2"/>
                                          </p:val>
                                        </p:tav>
                                      </p:tavLst>
                                    </p:anim>
                                    <p:set>
                                      <p:cBhvr>
                                        <p:cTn id="112" dur="1" fill="hold">
                                          <p:stCondLst>
                                            <p:cond delay="999"/>
                                          </p:stCondLst>
                                        </p:cTn>
                                        <p:tgtEl>
                                          <p:spTgt spid="1033"/>
                                        </p:tgtEl>
                                        <p:attrNameLst>
                                          <p:attrName>style.visibility</p:attrName>
                                        </p:attrNameLst>
                                      </p:cBhvr>
                                      <p:to>
                                        <p:strVal val="hidden"/>
                                      </p:to>
                                    </p:set>
                                  </p:childTnLst>
                                </p:cTn>
                              </p:par>
                              <p:par>
                                <p:cTn id="113" presetID="10" presetClass="entr" presetSubtype="0" fill="hold" nodeType="withEffect">
                                  <p:stCondLst>
                                    <p:cond delay="0"/>
                                  </p:stCondLst>
                                  <p:childTnLst>
                                    <p:set>
                                      <p:cBhvr>
                                        <p:cTn id="114" dur="1" fill="hold">
                                          <p:stCondLst>
                                            <p:cond delay="0"/>
                                          </p:stCondLst>
                                        </p:cTn>
                                        <p:tgtEl>
                                          <p:spTgt spid="1029"/>
                                        </p:tgtEl>
                                        <p:attrNameLst>
                                          <p:attrName>style.visibility</p:attrName>
                                        </p:attrNameLst>
                                      </p:cBhvr>
                                      <p:to>
                                        <p:strVal val="visible"/>
                                      </p:to>
                                    </p:set>
                                    <p:animEffect transition="in" filter="fade">
                                      <p:cBhvr>
                                        <p:cTn id="115" dur="500"/>
                                        <p:tgtEl>
                                          <p:spTgt spid="1029"/>
                                        </p:tgtEl>
                                      </p:cBhvr>
                                    </p:animEffect>
                                  </p:childTnLst>
                                </p:cTn>
                              </p:par>
                            </p:childTnLst>
                          </p:cTn>
                        </p:par>
                      </p:childTnLst>
                    </p:cTn>
                  </p:par>
                </p:childTnLst>
              </p:cTn>
              <p:nextCondLst>
                <p:cond evt="onClick" delay="0">
                  <p:tgtEl>
                    <p:spTgt spid="1033"/>
                  </p:tgtEl>
                </p:cond>
              </p:nextCondLst>
            </p:seq>
            <p:seq concurrent="1" nextAc="seek">
              <p:cTn id="116" restart="whenNotActive" fill="hold" evtFilter="cancelBubble" nodeType="interactiveSeq">
                <p:stCondLst>
                  <p:cond evt="onClick" delay="0">
                    <p:tgtEl>
                      <p:spTgt spid="1034"/>
                    </p:tgtEl>
                  </p:cond>
                </p:stCondLst>
                <p:endSync evt="end" delay="0">
                  <p:rtn val="all"/>
                </p:endSync>
                <p:childTnLst>
                  <p:par>
                    <p:cTn id="117" fill="hold">
                      <p:stCondLst>
                        <p:cond delay="0"/>
                      </p:stCondLst>
                      <p:childTnLst>
                        <p:par>
                          <p:cTn id="118" fill="hold">
                            <p:stCondLst>
                              <p:cond delay="0"/>
                            </p:stCondLst>
                            <p:childTnLst>
                              <p:par>
                                <p:cTn id="119" presetID="2" presetClass="exit" presetSubtype="4" fill="hold" nodeType="clickEffect">
                                  <p:stCondLst>
                                    <p:cond delay="0"/>
                                  </p:stCondLst>
                                  <p:childTnLst>
                                    <p:anim calcmode="lin" valueType="num">
                                      <p:cBhvr additive="base">
                                        <p:cTn id="120" dur="1000"/>
                                        <p:tgtEl>
                                          <p:spTgt spid="1034"/>
                                        </p:tgtEl>
                                        <p:attrNameLst>
                                          <p:attrName>ppt_x</p:attrName>
                                        </p:attrNameLst>
                                      </p:cBhvr>
                                      <p:tavLst>
                                        <p:tav tm="0">
                                          <p:val>
                                            <p:strVal val="ppt_x"/>
                                          </p:val>
                                        </p:tav>
                                        <p:tav tm="100000">
                                          <p:val>
                                            <p:strVal val="ppt_x"/>
                                          </p:val>
                                        </p:tav>
                                      </p:tavLst>
                                    </p:anim>
                                    <p:anim calcmode="lin" valueType="num">
                                      <p:cBhvr additive="base">
                                        <p:cTn id="121" dur="1000"/>
                                        <p:tgtEl>
                                          <p:spTgt spid="1034"/>
                                        </p:tgtEl>
                                        <p:attrNameLst>
                                          <p:attrName>ppt_y</p:attrName>
                                        </p:attrNameLst>
                                      </p:cBhvr>
                                      <p:tavLst>
                                        <p:tav tm="0">
                                          <p:val>
                                            <p:strVal val="ppt_y"/>
                                          </p:val>
                                        </p:tav>
                                        <p:tav tm="100000">
                                          <p:val>
                                            <p:strVal val="1+ppt_h/2"/>
                                          </p:val>
                                        </p:tav>
                                      </p:tavLst>
                                    </p:anim>
                                    <p:set>
                                      <p:cBhvr>
                                        <p:cTn id="122" dur="1" fill="hold">
                                          <p:stCondLst>
                                            <p:cond delay="999"/>
                                          </p:stCondLst>
                                        </p:cTn>
                                        <p:tgtEl>
                                          <p:spTgt spid="1034"/>
                                        </p:tgtEl>
                                        <p:attrNameLst>
                                          <p:attrName>style.visibility</p:attrName>
                                        </p:attrNameLst>
                                      </p:cBhvr>
                                      <p:to>
                                        <p:strVal val="hidden"/>
                                      </p:to>
                                    </p:set>
                                  </p:childTnLst>
                                </p:cTn>
                              </p:par>
                              <p:par>
                                <p:cTn id="123" presetID="10" presetClass="entr" presetSubtype="0" fill="hold" nodeType="withEffect">
                                  <p:stCondLst>
                                    <p:cond delay="0"/>
                                  </p:stCondLst>
                                  <p:childTnLst>
                                    <p:set>
                                      <p:cBhvr>
                                        <p:cTn id="124" dur="1" fill="hold">
                                          <p:stCondLst>
                                            <p:cond delay="0"/>
                                          </p:stCondLst>
                                        </p:cTn>
                                        <p:tgtEl>
                                          <p:spTgt spid="1029"/>
                                        </p:tgtEl>
                                        <p:attrNameLst>
                                          <p:attrName>style.visibility</p:attrName>
                                        </p:attrNameLst>
                                      </p:cBhvr>
                                      <p:to>
                                        <p:strVal val="visible"/>
                                      </p:to>
                                    </p:set>
                                    <p:animEffect transition="in" filter="fade">
                                      <p:cBhvr>
                                        <p:cTn id="125" dur="500"/>
                                        <p:tgtEl>
                                          <p:spTgt spid="1029"/>
                                        </p:tgtEl>
                                      </p:cBhvr>
                                    </p:animEffect>
                                  </p:childTnLst>
                                </p:cTn>
                              </p:par>
                            </p:childTnLst>
                          </p:cTn>
                        </p:par>
                      </p:childTnLst>
                    </p:cTn>
                  </p:par>
                </p:childTnLst>
              </p:cTn>
              <p:nextCondLst>
                <p:cond evt="onClick" delay="0">
                  <p:tgtEl>
                    <p:spTgt spid="1034"/>
                  </p:tgtEl>
                </p:cond>
              </p:nextCondLst>
            </p:seq>
            <p:seq concurrent="1" nextAc="seek">
              <p:cTn id="126" restart="whenNotActive" fill="hold" evtFilter="cancelBubble" nodeType="interactiveSeq">
                <p:stCondLst>
                  <p:cond evt="onClick" delay="0">
                    <p:tgtEl>
                      <p:spTgt spid="1035"/>
                    </p:tgtEl>
                  </p:cond>
                </p:stCondLst>
                <p:endSync evt="end" delay="0">
                  <p:rtn val="all"/>
                </p:endSync>
                <p:childTnLst>
                  <p:par>
                    <p:cTn id="127" fill="hold">
                      <p:stCondLst>
                        <p:cond delay="0"/>
                      </p:stCondLst>
                      <p:childTnLst>
                        <p:par>
                          <p:cTn id="128" fill="hold">
                            <p:stCondLst>
                              <p:cond delay="0"/>
                            </p:stCondLst>
                            <p:childTnLst>
                              <p:par>
                                <p:cTn id="129" presetID="2" presetClass="exit" presetSubtype="4" fill="hold" nodeType="clickEffect">
                                  <p:stCondLst>
                                    <p:cond delay="0"/>
                                  </p:stCondLst>
                                  <p:childTnLst>
                                    <p:anim calcmode="lin" valueType="num">
                                      <p:cBhvr additive="base">
                                        <p:cTn id="130" dur="1000"/>
                                        <p:tgtEl>
                                          <p:spTgt spid="1035"/>
                                        </p:tgtEl>
                                        <p:attrNameLst>
                                          <p:attrName>ppt_x</p:attrName>
                                        </p:attrNameLst>
                                      </p:cBhvr>
                                      <p:tavLst>
                                        <p:tav tm="0">
                                          <p:val>
                                            <p:strVal val="ppt_x"/>
                                          </p:val>
                                        </p:tav>
                                        <p:tav tm="100000">
                                          <p:val>
                                            <p:strVal val="ppt_x"/>
                                          </p:val>
                                        </p:tav>
                                      </p:tavLst>
                                    </p:anim>
                                    <p:anim calcmode="lin" valueType="num">
                                      <p:cBhvr additive="base">
                                        <p:cTn id="131" dur="1000"/>
                                        <p:tgtEl>
                                          <p:spTgt spid="1035"/>
                                        </p:tgtEl>
                                        <p:attrNameLst>
                                          <p:attrName>ppt_y</p:attrName>
                                        </p:attrNameLst>
                                      </p:cBhvr>
                                      <p:tavLst>
                                        <p:tav tm="0">
                                          <p:val>
                                            <p:strVal val="ppt_y"/>
                                          </p:val>
                                        </p:tav>
                                        <p:tav tm="100000">
                                          <p:val>
                                            <p:strVal val="1+ppt_h/2"/>
                                          </p:val>
                                        </p:tav>
                                      </p:tavLst>
                                    </p:anim>
                                    <p:set>
                                      <p:cBhvr>
                                        <p:cTn id="132" dur="1" fill="hold">
                                          <p:stCondLst>
                                            <p:cond delay="999"/>
                                          </p:stCondLst>
                                        </p:cTn>
                                        <p:tgtEl>
                                          <p:spTgt spid="1035"/>
                                        </p:tgtEl>
                                        <p:attrNameLst>
                                          <p:attrName>style.visibility</p:attrName>
                                        </p:attrNameLst>
                                      </p:cBhvr>
                                      <p:to>
                                        <p:strVal val="hidden"/>
                                      </p:to>
                                    </p:set>
                                  </p:childTnLst>
                                </p:cTn>
                              </p:par>
                              <p:par>
                                <p:cTn id="133" presetID="10" presetClass="entr" presetSubtype="0" fill="hold" nodeType="withEffect">
                                  <p:stCondLst>
                                    <p:cond delay="0"/>
                                  </p:stCondLst>
                                  <p:childTnLst>
                                    <p:set>
                                      <p:cBhvr>
                                        <p:cTn id="134" dur="1" fill="hold">
                                          <p:stCondLst>
                                            <p:cond delay="0"/>
                                          </p:stCondLst>
                                        </p:cTn>
                                        <p:tgtEl>
                                          <p:spTgt spid="1029"/>
                                        </p:tgtEl>
                                        <p:attrNameLst>
                                          <p:attrName>style.visibility</p:attrName>
                                        </p:attrNameLst>
                                      </p:cBhvr>
                                      <p:to>
                                        <p:strVal val="visible"/>
                                      </p:to>
                                    </p:set>
                                    <p:animEffect transition="in" filter="fade">
                                      <p:cBhvr>
                                        <p:cTn id="135" dur="500"/>
                                        <p:tgtEl>
                                          <p:spTgt spid="1029"/>
                                        </p:tgtEl>
                                      </p:cBhvr>
                                    </p:animEffect>
                                  </p:childTnLst>
                                </p:cTn>
                              </p:par>
                            </p:childTnLst>
                          </p:cTn>
                        </p:par>
                      </p:childTnLst>
                    </p:cTn>
                  </p:par>
                </p:childTnLst>
              </p:cTn>
              <p:nextCondLst>
                <p:cond evt="onClick" delay="0">
                  <p:tgtEl>
                    <p:spTgt spid="1035"/>
                  </p:tgtEl>
                </p:cond>
              </p:nextCondLst>
            </p:seq>
            <p:seq concurrent="1" nextAc="seek">
              <p:cTn id="136" restart="whenNotActive" fill="hold" evtFilter="cancelBubble" nodeType="interactiveSeq">
                <p:stCondLst>
                  <p:cond evt="onClick" delay="0">
                    <p:tgtEl>
                      <p:spTgt spid="1036"/>
                    </p:tgtEl>
                  </p:cond>
                </p:stCondLst>
                <p:endSync evt="end" delay="0">
                  <p:rtn val="all"/>
                </p:endSync>
                <p:childTnLst>
                  <p:par>
                    <p:cTn id="137" fill="hold">
                      <p:stCondLst>
                        <p:cond delay="0"/>
                      </p:stCondLst>
                      <p:childTnLst>
                        <p:par>
                          <p:cTn id="138" fill="hold">
                            <p:stCondLst>
                              <p:cond delay="0"/>
                            </p:stCondLst>
                            <p:childTnLst>
                              <p:par>
                                <p:cTn id="139" presetID="2" presetClass="exit" presetSubtype="4" fill="hold" nodeType="clickEffect">
                                  <p:stCondLst>
                                    <p:cond delay="0"/>
                                  </p:stCondLst>
                                  <p:childTnLst>
                                    <p:anim calcmode="lin" valueType="num">
                                      <p:cBhvr additive="base">
                                        <p:cTn id="140" dur="1000"/>
                                        <p:tgtEl>
                                          <p:spTgt spid="1036"/>
                                        </p:tgtEl>
                                        <p:attrNameLst>
                                          <p:attrName>ppt_x</p:attrName>
                                        </p:attrNameLst>
                                      </p:cBhvr>
                                      <p:tavLst>
                                        <p:tav tm="0">
                                          <p:val>
                                            <p:strVal val="ppt_x"/>
                                          </p:val>
                                        </p:tav>
                                        <p:tav tm="100000">
                                          <p:val>
                                            <p:strVal val="ppt_x"/>
                                          </p:val>
                                        </p:tav>
                                      </p:tavLst>
                                    </p:anim>
                                    <p:anim calcmode="lin" valueType="num">
                                      <p:cBhvr additive="base">
                                        <p:cTn id="141" dur="1000"/>
                                        <p:tgtEl>
                                          <p:spTgt spid="1036"/>
                                        </p:tgtEl>
                                        <p:attrNameLst>
                                          <p:attrName>ppt_y</p:attrName>
                                        </p:attrNameLst>
                                      </p:cBhvr>
                                      <p:tavLst>
                                        <p:tav tm="0">
                                          <p:val>
                                            <p:strVal val="ppt_y"/>
                                          </p:val>
                                        </p:tav>
                                        <p:tav tm="100000">
                                          <p:val>
                                            <p:strVal val="1+ppt_h/2"/>
                                          </p:val>
                                        </p:tav>
                                      </p:tavLst>
                                    </p:anim>
                                    <p:set>
                                      <p:cBhvr>
                                        <p:cTn id="142" dur="1" fill="hold">
                                          <p:stCondLst>
                                            <p:cond delay="999"/>
                                          </p:stCondLst>
                                        </p:cTn>
                                        <p:tgtEl>
                                          <p:spTgt spid="1036"/>
                                        </p:tgtEl>
                                        <p:attrNameLst>
                                          <p:attrName>style.visibility</p:attrName>
                                        </p:attrNameLst>
                                      </p:cBhvr>
                                      <p:to>
                                        <p:strVal val="hidden"/>
                                      </p:to>
                                    </p:set>
                                  </p:childTnLst>
                                </p:cTn>
                              </p:par>
                              <p:par>
                                <p:cTn id="143" presetID="10" presetClass="entr" presetSubtype="0" fill="hold" nodeType="withEffect">
                                  <p:stCondLst>
                                    <p:cond delay="0"/>
                                  </p:stCondLst>
                                  <p:childTnLst>
                                    <p:set>
                                      <p:cBhvr>
                                        <p:cTn id="144" dur="1" fill="hold">
                                          <p:stCondLst>
                                            <p:cond delay="0"/>
                                          </p:stCondLst>
                                        </p:cTn>
                                        <p:tgtEl>
                                          <p:spTgt spid="1029"/>
                                        </p:tgtEl>
                                        <p:attrNameLst>
                                          <p:attrName>style.visibility</p:attrName>
                                        </p:attrNameLst>
                                      </p:cBhvr>
                                      <p:to>
                                        <p:strVal val="visible"/>
                                      </p:to>
                                    </p:set>
                                    <p:animEffect transition="in" filter="fade">
                                      <p:cBhvr>
                                        <p:cTn id="145" dur="500"/>
                                        <p:tgtEl>
                                          <p:spTgt spid="1029"/>
                                        </p:tgtEl>
                                      </p:cBhvr>
                                    </p:animEffect>
                                  </p:childTnLst>
                                </p:cTn>
                              </p:par>
                            </p:childTnLst>
                          </p:cTn>
                        </p:par>
                      </p:childTnLst>
                    </p:cTn>
                  </p:par>
                </p:childTnLst>
              </p:cTn>
              <p:nextCondLst>
                <p:cond evt="onClick" delay="0">
                  <p:tgtEl>
                    <p:spTgt spid="1036"/>
                  </p:tgtEl>
                </p:cond>
              </p:nextCondLst>
            </p:seq>
            <p:seq concurrent="1" nextAc="seek">
              <p:cTn id="146" restart="whenNotActive" fill="hold" evtFilter="cancelBubble" nodeType="interactiveSeq">
                <p:stCondLst>
                  <p:cond evt="onClick" delay="0">
                    <p:tgtEl>
                      <p:spTgt spid="1037"/>
                    </p:tgtEl>
                  </p:cond>
                </p:stCondLst>
                <p:endSync evt="end" delay="0">
                  <p:rtn val="all"/>
                </p:endSync>
                <p:childTnLst>
                  <p:par>
                    <p:cTn id="147" fill="hold">
                      <p:stCondLst>
                        <p:cond delay="0"/>
                      </p:stCondLst>
                      <p:childTnLst>
                        <p:par>
                          <p:cTn id="148" fill="hold">
                            <p:stCondLst>
                              <p:cond delay="0"/>
                            </p:stCondLst>
                            <p:childTnLst>
                              <p:par>
                                <p:cTn id="149" presetID="2" presetClass="exit" presetSubtype="4" fill="hold" nodeType="clickEffect">
                                  <p:stCondLst>
                                    <p:cond delay="0"/>
                                  </p:stCondLst>
                                  <p:childTnLst>
                                    <p:anim calcmode="lin" valueType="num">
                                      <p:cBhvr additive="base">
                                        <p:cTn id="150" dur="1000"/>
                                        <p:tgtEl>
                                          <p:spTgt spid="1037"/>
                                        </p:tgtEl>
                                        <p:attrNameLst>
                                          <p:attrName>ppt_x</p:attrName>
                                        </p:attrNameLst>
                                      </p:cBhvr>
                                      <p:tavLst>
                                        <p:tav tm="0">
                                          <p:val>
                                            <p:strVal val="ppt_x"/>
                                          </p:val>
                                        </p:tav>
                                        <p:tav tm="100000">
                                          <p:val>
                                            <p:strVal val="ppt_x"/>
                                          </p:val>
                                        </p:tav>
                                      </p:tavLst>
                                    </p:anim>
                                    <p:anim calcmode="lin" valueType="num">
                                      <p:cBhvr additive="base">
                                        <p:cTn id="151" dur="1000"/>
                                        <p:tgtEl>
                                          <p:spTgt spid="1037"/>
                                        </p:tgtEl>
                                        <p:attrNameLst>
                                          <p:attrName>ppt_y</p:attrName>
                                        </p:attrNameLst>
                                      </p:cBhvr>
                                      <p:tavLst>
                                        <p:tav tm="0">
                                          <p:val>
                                            <p:strVal val="ppt_y"/>
                                          </p:val>
                                        </p:tav>
                                        <p:tav tm="100000">
                                          <p:val>
                                            <p:strVal val="1+ppt_h/2"/>
                                          </p:val>
                                        </p:tav>
                                      </p:tavLst>
                                    </p:anim>
                                    <p:set>
                                      <p:cBhvr>
                                        <p:cTn id="152" dur="1" fill="hold">
                                          <p:stCondLst>
                                            <p:cond delay="999"/>
                                          </p:stCondLst>
                                        </p:cTn>
                                        <p:tgtEl>
                                          <p:spTgt spid="1037"/>
                                        </p:tgtEl>
                                        <p:attrNameLst>
                                          <p:attrName>style.visibility</p:attrName>
                                        </p:attrNameLst>
                                      </p:cBhvr>
                                      <p:to>
                                        <p:strVal val="hidden"/>
                                      </p:to>
                                    </p:set>
                                  </p:childTnLst>
                                </p:cTn>
                              </p:par>
                              <p:par>
                                <p:cTn id="153" presetID="10" presetClass="entr" presetSubtype="0" fill="hold" nodeType="withEffect">
                                  <p:stCondLst>
                                    <p:cond delay="0"/>
                                  </p:stCondLst>
                                  <p:childTnLst>
                                    <p:set>
                                      <p:cBhvr>
                                        <p:cTn id="154" dur="1" fill="hold">
                                          <p:stCondLst>
                                            <p:cond delay="0"/>
                                          </p:stCondLst>
                                        </p:cTn>
                                        <p:tgtEl>
                                          <p:spTgt spid="1029"/>
                                        </p:tgtEl>
                                        <p:attrNameLst>
                                          <p:attrName>style.visibility</p:attrName>
                                        </p:attrNameLst>
                                      </p:cBhvr>
                                      <p:to>
                                        <p:strVal val="visible"/>
                                      </p:to>
                                    </p:set>
                                    <p:animEffect transition="in" filter="fade">
                                      <p:cBhvr>
                                        <p:cTn id="155" dur="500"/>
                                        <p:tgtEl>
                                          <p:spTgt spid="1029"/>
                                        </p:tgtEl>
                                      </p:cBhvr>
                                    </p:animEffect>
                                  </p:childTnLst>
                                </p:cTn>
                              </p:par>
                            </p:childTnLst>
                          </p:cTn>
                        </p:par>
                      </p:childTnLst>
                    </p:cTn>
                  </p:par>
                </p:childTnLst>
              </p:cTn>
              <p:nextCondLst>
                <p:cond evt="onClick" delay="0">
                  <p:tgtEl>
                    <p:spTgt spid="1037"/>
                  </p:tgtEl>
                </p:cond>
              </p:nextCondLst>
            </p:seq>
            <p:seq concurrent="1" nextAc="seek">
              <p:cTn id="156" restart="whenNotActive" fill="hold" evtFilter="cancelBubble" nodeType="interactiveSeq">
                <p:stCondLst>
                  <p:cond evt="onClick" delay="0">
                    <p:tgtEl>
                      <p:spTgt spid="1038"/>
                    </p:tgtEl>
                  </p:cond>
                </p:stCondLst>
                <p:endSync evt="end" delay="0">
                  <p:rtn val="all"/>
                </p:endSync>
                <p:childTnLst>
                  <p:par>
                    <p:cTn id="157" fill="hold">
                      <p:stCondLst>
                        <p:cond delay="0"/>
                      </p:stCondLst>
                      <p:childTnLst>
                        <p:par>
                          <p:cTn id="158" fill="hold">
                            <p:stCondLst>
                              <p:cond delay="0"/>
                            </p:stCondLst>
                            <p:childTnLst>
                              <p:par>
                                <p:cTn id="159" presetID="2" presetClass="exit" presetSubtype="4" fill="hold" nodeType="clickEffect">
                                  <p:stCondLst>
                                    <p:cond delay="0"/>
                                  </p:stCondLst>
                                  <p:childTnLst>
                                    <p:anim calcmode="lin" valueType="num">
                                      <p:cBhvr additive="base">
                                        <p:cTn id="160" dur="1000"/>
                                        <p:tgtEl>
                                          <p:spTgt spid="1038"/>
                                        </p:tgtEl>
                                        <p:attrNameLst>
                                          <p:attrName>ppt_x</p:attrName>
                                        </p:attrNameLst>
                                      </p:cBhvr>
                                      <p:tavLst>
                                        <p:tav tm="0">
                                          <p:val>
                                            <p:strVal val="ppt_x"/>
                                          </p:val>
                                        </p:tav>
                                        <p:tav tm="100000">
                                          <p:val>
                                            <p:strVal val="ppt_x"/>
                                          </p:val>
                                        </p:tav>
                                      </p:tavLst>
                                    </p:anim>
                                    <p:anim calcmode="lin" valueType="num">
                                      <p:cBhvr additive="base">
                                        <p:cTn id="161" dur="1000"/>
                                        <p:tgtEl>
                                          <p:spTgt spid="1038"/>
                                        </p:tgtEl>
                                        <p:attrNameLst>
                                          <p:attrName>ppt_y</p:attrName>
                                        </p:attrNameLst>
                                      </p:cBhvr>
                                      <p:tavLst>
                                        <p:tav tm="0">
                                          <p:val>
                                            <p:strVal val="ppt_y"/>
                                          </p:val>
                                        </p:tav>
                                        <p:tav tm="100000">
                                          <p:val>
                                            <p:strVal val="1+ppt_h/2"/>
                                          </p:val>
                                        </p:tav>
                                      </p:tavLst>
                                    </p:anim>
                                    <p:set>
                                      <p:cBhvr>
                                        <p:cTn id="162" dur="1" fill="hold">
                                          <p:stCondLst>
                                            <p:cond delay="999"/>
                                          </p:stCondLst>
                                        </p:cTn>
                                        <p:tgtEl>
                                          <p:spTgt spid="1038"/>
                                        </p:tgtEl>
                                        <p:attrNameLst>
                                          <p:attrName>style.visibility</p:attrName>
                                        </p:attrNameLst>
                                      </p:cBhvr>
                                      <p:to>
                                        <p:strVal val="hidden"/>
                                      </p:to>
                                    </p:set>
                                  </p:childTnLst>
                                </p:cTn>
                              </p:par>
                              <p:par>
                                <p:cTn id="163" presetID="10" presetClass="entr" presetSubtype="0" fill="hold" nodeType="withEffect">
                                  <p:stCondLst>
                                    <p:cond delay="0"/>
                                  </p:stCondLst>
                                  <p:childTnLst>
                                    <p:set>
                                      <p:cBhvr>
                                        <p:cTn id="164" dur="1" fill="hold">
                                          <p:stCondLst>
                                            <p:cond delay="0"/>
                                          </p:stCondLst>
                                        </p:cTn>
                                        <p:tgtEl>
                                          <p:spTgt spid="1029"/>
                                        </p:tgtEl>
                                        <p:attrNameLst>
                                          <p:attrName>style.visibility</p:attrName>
                                        </p:attrNameLst>
                                      </p:cBhvr>
                                      <p:to>
                                        <p:strVal val="visible"/>
                                      </p:to>
                                    </p:set>
                                    <p:animEffect transition="in" filter="fade">
                                      <p:cBhvr>
                                        <p:cTn id="165" dur="500"/>
                                        <p:tgtEl>
                                          <p:spTgt spid="1029"/>
                                        </p:tgtEl>
                                      </p:cBhvr>
                                    </p:animEffect>
                                  </p:childTnLst>
                                </p:cTn>
                              </p:par>
                            </p:childTnLst>
                          </p:cTn>
                        </p:par>
                      </p:childTnLst>
                    </p:cTn>
                  </p:par>
                </p:childTnLst>
              </p:cTn>
              <p:nextCondLst>
                <p:cond evt="onClick" delay="0">
                  <p:tgtEl>
                    <p:spTgt spid="1038"/>
                  </p:tgtEl>
                </p:cond>
              </p:nextCondLst>
            </p:seq>
            <p:seq concurrent="1" nextAc="seek">
              <p:cTn id="166" restart="whenNotActive" fill="hold" evtFilter="cancelBubble" nodeType="interactiveSeq">
                <p:stCondLst>
                  <p:cond evt="onClick" delay="0">
                    <p:tgtEl>
                      <p:spTgt spid="1039"/>
                    </p:tgtEl>
                  </p:cond>
                </p:stCondLst>
                <p:endSync evt="end" delay="0">
                  <p:rtn val="all"/>
                </p:endSync>
                <p:childTnLst>
                  <p:par>
                    <p:cTn id="167" fill="hold">
                      <p:stCondLst>
                        <p:cond delay="0"/>
                      </p:stCondLst>
                      <p:childTnLst>
                        <p:par>
                          <p:cTn id="168" fill="hold">
                            <p:stCondLst>
                              <p:cond delay="0"/>
                            </p:stCondLst>
                            <p:childTnLst>
                              <p:par>
                                <p:cTn id="169" presetID="2" presetClass="exit" presetSubtype="4" fill="hold" nodeType="clickEffect">
                                  <p:stCondLst>
                                    <p:cond delay="0"/>
                                  </p:stCondLst>
                                  <p:childTnLst>
                                    <p:anim calcmode="lin" valueType="num">
                                      <p:cBhvr additive="base">
                                        <p:cTn id="170" dur="1000"/>
                                        <p:tgtEl>
                                          <p:spTgt spid="1039"/>
                                        </p:tgtEl>
                                        <p:attrNameLst>
                                          <p:attrName>ppt_x</p:attrName>
                                        </p:attrNameLst>
                                      </p:cBhvr>
                                      <p:tavLst>
                                        <p:tav tm="0">
                                          <p:val>
                                            <p:strVal val="ppt_x"/>
                                          </p:val>
                                        </p:tav>
                                        <p:tav tm="100000">
                                          <p:val>
                                            <p:strVal val="ppt_x"/>
                                          </p:val>
                                        </p:tav>
                                      </p:tavLst>
                                    </p:anim>
                                    <p:anim calcmode="lin" valueType="num">
                                      <p:cBhvr additive="base">
                                        <p:cTn id="171" dur="1000"/>
                                        <p:tgtEl>
                                          <p:spTgt spid="1039"/>
                                        </p:tgtEl>
                                        <p:attrNameLst>
                                          <p:attrName>ppt_y</p:attrName>
                                        </p:attrNameLst>
                                      </p:cBhvr>
                                      <p:tavLst>
                                        <p:tav tm="0">
                                          <p:val>
                                            <p:strVal val="ppt_y"/>
                                          </p:val>
                                        </p:tav>
                                        <p:tav tm="100000">
                                          <p:val>
                                            <p:strVal val="1+ppt_h/2"/>
                                          </p:val>
                                        </p:tav>
                                      </p:tavLst>
                                    </p:anim>
                                    <p:set>
                                      <p:cBhvr>
                                        <p:cTn id="172" dur="1" fill="hold">
                                          <p:stCondLst>
                                            <p:cond delay="999"/>
                                          </p:stCondLst>
                                        </p:cTn>
                                        <p:tgtEl>
                                          <p:spTgt spid="1039"/>
                                        </p:tgtEl>
                                        <p:attrNameLst>
                                          <p:attrName>style.visibility</p:attrName>
                                        </p:attrNameLst>
                                      </p:cBhvr>
                                      <p:to>
                                        <p:strVal val="hidden"/>
                                      </p:to>
                                    </p:set>
                                  </p:childTnLst>
                                </p:cTn>
                              </p:par>
                              <p:par>
                                <p:cTn id="173" presetID="10" presetClass="entr" presetSubtype="0" fill="hold" nodeType="withEffect">
                                  <p:stCondLst>
                                    <p:cond delay="0"/>
                                  </p:stCondLst>
                                  <p:childTnLst>
                                    <p:set>
                                      <p:cBhvr>
                                        <p:cTn id="174" dur="1" fill="hold">
                                          <p:stCondLst>
                                            <p:cond delay="0"/>
                                          </p:stCondLst>
                                        </p:cTn>
                                        <p:tgtEl>
                                          <p:spTgt spid="3078"/>
                                        </p:tgtEl>
                                        <p:attrNameLst>
                                          <p:attrName>style.visibility</p:attrName>
                                        </p:attrNameLst>
                                      </p:cBhvr>
                                      <p:to>
                                        <p:strVal val="visible"/>
                                      </p:to>
                                    </p:set>
                                    <p:animEffect transition="in" filter="fade">
                                      <p:cBhvr>
                                        <p:cTn id="175" dur="500"/>
                                        <p:tgtEl>
                                          <p:spTgt spid="3078"/>
                                        </p:tgtEl>
                                      </p:cBhvr>
                                    </p:animEffect>
                                  </p:childTnLst>
                                </p:cTn>
                              </p:par>
                            </p:childTnLst>
                          </p:cTn>
                        </p:par>
                      </p:childTnLst>
                    </p:cTn>
                  </p:par>
                </p:childTnLst>
              </p:cTn>
              <p:nextCondLst>
                <p:cond evt="onClick" delay="0">
                  <p:tgtEl>
                    <p:spTgt spid="1039"/>
                  </p:tgtEl>
                </p:cond>
              </p:nextCondLst>
            </p:seq>
            <p:seq concurrent="1" nextAc="seek">
              <p:cTn id="176" restart="whenNotActive" fill="hold" evtFilter="cancelBubble" nodeType="interactiveSeq">
                <p:stCondLst>
                  <p:cond evt="onClick" delay="0">
                    <p:tgtEl>
                      <p:spTgt spid="1040"/>
                    </p:tgtEl>
                  </p:cond>
                </p:stCondLst>
                <p:endSync evt="end" delay="0">
                  <p:rtn val="all"/>
                </p:endSync>
                <p:childTnLst>
                  <p:par>
                    <p:cTn id="177" fill="hold">
                      <p:stCondLst>
                        <p:cond delay="0"/>
                      </p:stCondLst>
                      <p:childTnLst>
                        <p:par>
                          <p:cTn id="178" fill="hold">
                            <p:stCondLst>
                              <p:cond delay="0"/>
                            </p:stCondLst>
                            <p:childTnLst>
                              <p:par>
                                <p:cTn id="179" presetID="2" presetClass="exit" presetSubtype="4" fill="hold" nodeType="clickEffect">
                                  <p:stCondLst>
                                    <p:cond delay="0"/>
                                  </p:stCondLst>
                                  <p:childTnLst>
                                    <p:anim calcmode="lin" valueType="num">
                                      <p:cBhvr additive="base">
                                        <p:cTn id="180" dur="1000"/>
                                        <p:tgtEl>
                                          <p:spTgt spid="1040"/>
                                        </p:tgtEl>
                                        <p:attrNameLst>
                                          <p:attrName>ppt_x</p:attrName>
                                        </p:attrNameLst>
                                      </p:cBhvr>
                                      <p:tavLst>
                                        <p:tav tm="0">
                                          <p:val>
                                            <p:strVal val="ppt_x"/>
                                          </p:val>
                                        </p:tav>
                                        <p:tav tm="100000">
                                          <p:val>
                                            <p:strVal val="ppt_x"/>
                                          </p:val>
                                        </p:tav>
                                      </p:tavLst>
                                    </p:anim>
                                    <p:anim calcmode="lin" valueType="num">
                                      <p:cBhvr additive="base">
                                        <p:cTn id="181" dur="1000"/>
                                        <p:tgtEl>
                                          <p:spTgt spid="1040"/>
                                        </p:tgtEl>
                                        <p:attrNameLst>
                                          <p:attrName>ppt_y</p:attrName>
                                        </p:attrNameLst>
                                      </p:cBhvr>
                                      <p:tavLst>
                                        <p:tav tm="0">
                                          <p:val>
                                            <p:strVal val="ppt_y"/>
                                          </p:val>
                                        </p:tav>
                                        <p:tav tm="100000">
                                          <p:val>
                                            <p:strVal val="1+ppt_h/2"/>
                                          </p:val>
                                        </p:tav>
                                      </p:tavLst>
                                    </p:anim>
                                    <p:set>
                                      <p:cBhvr>
                                        <p:cTn id="182" dur="1" fill="hold">
                                          <p:stCondLst>
                                            <p:cond delay="999"/>
                                          </p:stCondLst>
                                        </p:cTn>
                                        <p:tgtEl>
                                          <p:spTgt spid="1040"/>
                                        </p:tgtEl>
                                        <p:attrNameLst>
                                          <p:attrName>style.visibility</p:attrName>
                                        </p:attrNameLst>
                                      </p:cBhvr>
                                      <p:to>
                                        <p:strVal val="hidden"/>
                                      </p:to>
                                    </p:set>
                                  </p:childTnLst>
                                </p:cTn>
                              </p:par>
                              <p:par>
                                <p:cTn id="183" presetID="10" presetClass="entr" presetSubtype="0" fill="hold" nodeType="withEffect">
                                  <p:stCondLst>
                                    <p:cond delay="0"/>
                                  </p:stCondLst>
                                  <p:childTnLst>
                                    <p:set>
                                      <p:cBhvr>
                                        <p:cTn id="184" dur="1" fill="hold">
                                          <p:stCondLst>
                                            <p:cond delay="0"/>
                                          </p:stCondLst>
                                        </p:cTn>
                                        <p:tgtEl>
                                          <p:spTgt spid="3075"/>
                                        </p:tgtEl>
                                        <p:attrNameLst>
                                          <p:attrName>style.visibility</p:attrName>
                                        </p:attrNameLst>
                                      </p:cBhvr>
                                      <p:to>
                                        <p:strVal val="visible"/>
                                      </p:to>
                                    </p:set>
                                    <p:animEffect transition="in" filter="fade">
                                      <p:cBhvr>
                                        <p:cTn id="185" dur="500"/>
                                        <p:tgtEl>
                                          <p:spTgt spid="3075"/>
                                        </p:tgtEl>
                                      </p:cBhvr>
                                    </p:animEffect>
                                  </p:childTnLst>
                                </p:cTn>
                              </p:par>
                              <p:par>
                                <p:cTn id="186" presetID="10" presetClass="entr" presetSubtype="0" fill="hold" nodeType="withEffect">
                                  <p:stCondLst>
                                    <p:cond delay="0"/>
                                  </p:stCondLst>
                                  <p:childTnLst>
                                    <p:set>
                                      <p:cBhvr>
                                        <p:cTn id="187" dur="1" fill="hold">
                                          <p:stCondLst>
                                            <p:cond delay="0"/>
                                          </p:stCondLst>
                                        </p:cTn>
                                        <p:tgtEl>
                                          <p:spTgt spid="3080"/>
                                        </p:tgtEl>
                                        <p:attrNameLst>
                                          <p:attrName>style.visibility</p:attrName>
                                        </p:attrNameLst>
                                      </p:cBhvr>
                                      <p:to>
                                        <p:strVal val="visible"/>
                                      </p:to>
                                    </p:set>
                                    <p:animEffect transition="in" filter="fade">
                                      <p:cBhvr>
                                        <p:cTn id="188" dur="500"/>
                                        <p:tgtEl>
                                          <p:spTgt spid="3080"/>
                                        </p:tgtEl>
                                      </p:cBhvr>
                                    </p:animEffect>
                                  </p:childTnLst>
                                </p:cTn>
                              </p:par>
                            </p:childTnLst>
                          </p:cTn>
                        </p:par>
                      </p:childTnLst>
                    </p:cTn>
                  </p:par>
                </p:childTnLst>
              </p:cTn>
              <p:nextCondLst>
                <p:cond evt="onClick" delay="0">
                  <p:tgtEl>
                    <p:spTgt spid="1040"/>
                  </p:tgtEl>
                </p:cond>
              </p:nextCondLst>
            </p:seq>
            <p:seq concurrent="1" nextAc="seek">
              <p:cTn id="189" restart="whenNotActive" fill="hold" evtFilter="cancelBubble" nodeType="interactiveSeq">
                <p:stCondLst>
                  <p:cond evt="onClick" delay="0">
                    <p:tgtEl>
                      <p:spTgt spid="1041"/>
                    </p:tgtEl>
                  </p:cond>
                </p:stCondLst>
                <p:endSync evt="end" delay="0">
                  <p:rtn val="all"/>
                </p:endSync>
                <p:childTnLst>
                  <p:par>
                    <p:cTn id="190" fill="hold">
                      <p:stCondLst>
                        <p:cond delay="0"/>
                      </p:stCondLst>
                      <p:childTnLst>
                        <p:par>
                          <p:cTn id="191" fill="hold">
                            <p:stCondLst>
                              <p:cond delay="0"/>
                            </p:stCondLst>
                            <p:childTnLst>
                              <p:par>
                                <p:cTn id="192" presetID="2" presetClass="exit" presetSubtype="4" fill="hold" nodeType="clickEffect">
                                  <p:stCondLst>
                                    <p:cond delay="0"/>
                                  </p:stCondLst>
                                  <p:childTnLst>
                                    <p:anim calcmode="lin" valueType="num">
                                      <p:cBhvr additive="base">
                                        <p:cTn id="193" dur="1000"/>
                                        <p:tgtEl>
                                          <p:spTgt spid="1041"/>
                                        </p:tgtEl>
                                        <p:attrNameLst>
                                          <p:attrName>ppt_x</p:attrName>
                                        </p:attrNameLst>
                                      </p:cBhvr>
                                      <p:tavLst>
                                        <p:tav tm="0">
                                          <p:val>
                                            <p:strVal val="ppt_x"/>
                                          </p:val>
                                        </p:tav>
                                        <p:tav tm="100000">
                                          <p:val>
                                            <p:strVal val="ppt_x"/>
                                          </p:val>
                                        </p:tav>
                                      </p:tavLst>
                                    </p:anim>
                                    <p:anim calcmode="lin" valueType="num">
                                      <p:cBhvr additive="base">
                                        <p:cTn id="194" dur="1000"/>
                                        <p:tgtEl>
                                          <p:spTgt spid="1041"/>
                                        </p:tgtEl>
                                        <p:attrNameLst>
                                          <p:attrName>ppt_y</p:attrName>
                                        </p:attrNameLst>
                                      </p:cBhvr>
                                      <p:tavLst>
                                        <p:tav tm="0">
                                          <p:val>
                                            <p:strVal val="ppt_y"/>
                                          </p:val>
                                        </p:tav>
                                        <p:tav tm="100000">
                                          <p:val>
                                            <p:strVal val="1+ppt_h/2"/>
                                          </p:val>
                                        </p:tav>
                                      </p:tavLst>
                                    </p:anim>
                                    <p:set>
                                      <p:cBhvr>
                                        <p:cTn id="195" dur="1" fill="hold">
                                          <p:stCondLst>
                                            <p:cond delay="999"/>
                                          </p:stCondLst>
                                        </p:cTn>
                                        <p:tgtEl>
                                          <p:spTgt spid="1041"/>
                                        </p:tgtEl>
                                        <p:attrNameLst>
                                          <p:attrName>style.visibility</p:attrName>
                                        </p:attrNameLst>
                                      </p:cBhvr>
                                      <p:to>
                                        <p:strVal val="hidden"/>
                                      </p:to>
                                    </p:set>
                                  </p:childTnLst>
                                </p:cTn>
                              </p:par>
                              <p:par>
                                <p:cTn id="196" presetID="10" presetClass="entr" presetSubtype="0" fill="hold" nodeType="withEffect">
                                  <p:stCondLst>
                                    <p:cond delay="0"/>
                                  </p:stCondLst>
                                  <p:childTnLst>
                                    <p:set>
                                      <p:cBhvr>
                                        <p:cTn id="197" dur="1" fill="hold">
                                          <p:stCondLst>
                                            <p:cond delay="0"/>
                                          </p:stCondLst>
                                        </p:cTn>
                                        <p:tgtEl>
                                          <p:spTgt spid="3076"/>
                                        </p:tgtEl>
                                        <p:attrNameLst>
                                          <p:attrName>style.visibility</p:attrName>
                                        </p:attrNameLst>
                                      </p:cBhvr>
                                      <p:to>
                                        <p:strVal val="visible"/>
                                      </p:to>
                                    </p:set>
                                    <p:animEffect transition="in" filter="fade">
                                      <p:cBhvr>
                                        <p:cTn id="198" dur="500"/>
                                        <p:tgtEl>
                                          <p:spTgt spid="3076"/>
                                        </p:tgtEl>
                                      </p:cBhvr>
                                    </p:animEffect>
                                  </p:childTnLst>
                                </p:cTn>
                              </p:par>
                            </p:childTnLst>
                          </p:cTn>
                        </p:par>
                      </p:childTnLst>
                    </p:cTn>
                  </p:par>
                </p:childTnLst>
              </p:cTn>
              <p:nextCondLst>
                <p:cond evt="onClick" delay="0">
                  <p:tgtEl>
                    <p:spTgt spid="1041"/>
                  </p:tgtEl>
                </p:cond>
              </p:nextCondLst>
            </p:seq>
            <p:seq concurrent="1" nextAc="seek">
              <p:cTn id="199" restart="whenNotActive" fill="hold" evtFilter="cancelBubble" nodeType="interactiveSeq">
                <p:stCondLst>
                  <p:cond evt="onClick" delay="0">
                    <p:tgtEl>
                      <p:spTgt spid="1042"/>
                    </p:tgtEl>
                  </p:cond>
                </p:stCondLst>
                <p:endSync evt="end" delay="0">
                  <p:rtn val="all"/>
                </p:endSync>
                <p:childTnLst>
                  <p:par>
                    <p:cTn id="200" fill="hold">
                      <p:stCondLst>
                        <p:cond delay="0"/>
                      </p:stCondLst>
                      <p:childTnLst>
                        <p:par>
                          <p:cTn id="201" fill="hold">
                            <p:stCondLst>
                              <p:cond delay="0"/>
                            </p:stCondLst>
                            <p:childTnLst>
                              <p:par>
                                <p:cTn id="202" presetID="2" presetClass="exit" presetSubtype="4" fill="hold" nodeType="clickEffect">
                                  <p:stCondLst>
                                    <p:cond delay="0"/>
                                  </p:stCondLst>
                                  <p:childTnLst>
                                    <p:anim calcmode="lin" valueType="num">
                                      <p:cBhvr additive="base">
                                        <p:cTn id="203" dur="1000"/>
                                        <p:tgtEl>
                                          <p:spTgt spid="1042"/>
                                        </p:tgtEl>
                                        <p:attrNameLst>
                                          <p:attrName>ppt_x</p:attrName>
                                        </p:attrNameLst>
                                      </p:cBhvr>
                                      <p:tavLst>
                                        <p:tav tm="0">
                                          <p:val>
                                            <p:strVal val="ppt_x"/>
                                          </p:val>
                                        </p:tav>
                                        <p:tav tm="100000">
                                          <p:val>
                                            <p:strVal val="ppt_x"/>
                                          </p:val>
                                        </p:tav>
                                      </p:tavLst>
                                    </p:anim>
                                    <p:anim calcmode="lin" valueType="num">
                                      <p:cBhvr additive="base">
                                        <p:cTn id="204" dur="1000"/>
                                        <p:tgtEl>
                                          <p:spTgt spid="1042"/>
                                        </p:tgtEl>
                                        <p:attrNameLst>
                                          <p:attrName>ppt_y</p:attrName>
                                        </p:attrNameLst>
                                      </p:cBhvr>
                                      <p:tavLst>
                                        <p:tav tm="0">
                                          <p:val>
                                            <p:strVal val="ppt_y"/>
                                          </p:val>
                                        </p:tav>
                                        <p:tav tm="100000">
                                          <p:val>
                                            <p:strVal val="1+ppt_h/2"/>
                                          </p:val>
                                        </p:tav>
                                      </p:tavLst>
                                    </p:anim>
                                    <p:set>
                                      <p:cBhvr>
                                        <p:cTn id="205" dur="1" fill="hold">
                                          <p:stCondLst>
                                            <p:cond delay="999"/>
                                          </p:stCondLst>
                                        </p:cTn>
                                        <p:tgtEl>
                                          <p:spTgt spid="1042"/>
                                        </p:tgtEl>
                                        <p:attrNameLst>
                                          <p:attrName>style.visibility</p:attrName>
                                        </p:attrNameLst>
                                      </p:cBhvr>
                                      <p:to>
                                        <p:strVal val="hidden"/>
                                      </p:to>
                                    </p:set>
                                  </p:childTnLst>
                                </p:cTn>
                              </p:par>
                              <p:par>
                                <p:cTn id="206" presetID="10" presetClass="entr" presetSubtype="0" fill="hold" nodeType="withEffect">
                                  <p:stCondLst>
                                    <p:cond delay="0"/>
                                  </p:stCondLst>
                                  <p:childTnLst>
                                    <p:set>
                                      <p:cBhvr>
                                        <p:cTn id="207" dur="1" fill="hold">
                                          <p:stCondLst>
                                            <p:cond delay="0"/>
                                          </p:stCondLst>
                                        </p:cTn>
                                        <p:tgtEl>
                                          <p:spTgt spid="1029"/>
                                        </p:tgtEl>
                                        <p:attrNameLst>
                                          <p:attrName>style.visibility</p:attrName>
                                        </p:attrNameLst>
                                      </p:cBhvr>
                                      <p:to>
                                        <p:strVal val="visible"/>
                                      </p:to>
                                    </p:set>
                                    <p:animEffect transition="in" filter="fade">
                                      <p:cBhvr>
                                        <p:cTn id="208" dur="500"/>
                                        <p:tgtEl>
                                          <p:spTgt spid="1029"/>
                                        </p:tgtEl>
                                      </p:cBhvr>
                                    </p:animEffect>
                                  </p:childTnLst>
                                </p:cTn>
                              </p:par>
                            </p:childTnLst>
                          </p:cTn>
                        </p:par>
                      </p:childTnLst>
                    </p:cTn>
                  </p:par>
                </p:childTnLst>
              </p:cTn>
              <p:nextCondLst>
                <p:cond evt="onClick" delay="0">
                  <p:tgtEl>
                    <p:spTgt spid="1042"/>
                  </p:tgtEl>
                </p:cond>
              </p:nextCondLst>
            </p:seq>
            <p:seq concurrent="1" nextAc="seek">
              <p:cTn id="209" restart="whenNotActive" fill="hold" evtFilter="cancelBubble" nodeType="interactiveSeq">
                <p:stCondLst>
                  <p:cond evt="onClick" delay="0">
                    <p:tgtEl>
                      <p:spTgt spid="1043"/>
                    </p:tgtEl>
                  </p:cond>
                </p:stCondLst>
                <p:endSync evt="end" delay="0">
                  <p:rtn val="all"/>
                </p:endSync>
                <p:childTnLst>
                  <p:par>
                    <p:cTn id="210" fill="hold">
                      <p:stCondLst>
                        <p:cond delay="0"/>
                      </p:stCondLst>
                      <p:childTnLst>
                        <p:par>
                          <p:cTn id="211" fill="hold">
                            <p:stCondLst>
                              <p:cond delay="0"/>
                            </p:stCondLst>
                            <p:childTnLst>
                              <p:par>
                                <p:cTn id="212" presetID="2" presetClass="exit" presetSubtype="4" fill="hold" nodeType="clickEffect">
                                  <p:stCondLst>
                                    <p:cond delay="0"/>
                                  </p:stCondLst>
                                  <p:childTnLst>
                                    <p:anim calcmode="lin" valueType="num">
                                      <p:cBhvr additive="base">
                                        <p:cTn id="213" dur="1000"/>
                                        <p:tgtEl>
                                          <p:spTgt spid="1043"/>
                                        </p:tgtEl>
                                        <p:attrNameLst>
                                          <p:attrName>ppt_x</p:attrName>
                                        </p:attrNameLst>
                                      </p:cBhvr>
                                      <p:tavLst>
                                        <p:tav tm="0">
                                          <p:val>
                                            <p:strVal val="ppt_x"/>
                                          </p:val>
                                        </p:tav>
                                        <p:tav tm="100000">
                                          <p:val>
                                            <p:strVal val="ppt_x"/>
                                          </p:val>
                                        </p:tav>
                                      </p:tavLst>
                                    </p:anim>
                                    <p:anim calcmode="lin" valueType="num">
                                      <p:cBhvr additive="base">
                                        <p:cTn id="214" dur="1000"/>
                                        <p:tgtEl>
                                          <p:spTgt spid="1043"/>
                                        </p:tgtEl>
                                        <p:attrNameLst>
                                          <p:attrName>ppt_y</p:attrName>
                                        </p:attrNameLst>
                                      </p:cBhvr>
                                      <p:tavLst>
                                        <p:tav tm="0">
                                          <p:val>
                                            <p:strVal val="ppt_y"/>
                                          </p:val>
                                        </p:tav>
                                        <p:tav tm="100000">
                                          <p:val>
                                            <p:strVal val="1+ppt_h/2"/>
                                          </p:val>
                                        </p:tav>
                                      </p:tavLst>
                                    </p:anim>
                                    <p:set>
                                      <p:cBhvr>
                                        <p:cTn id="215" dur="1" fill="hold">
                                          <p:stCondLst>
                                            <p:cond delay="999"/>
                                          </p:stCondLst>
                                        </p:cTn>
                                        <p:tgtEl>
                                          <p:spTgt spid="1043"/>
                                        </p:tgtEl>
                                        <p:attrNameLst>
                                          <p:attrName>style.visibility</p:attrName>
                                        </p:attrNameLst>
                                      </p:cBhvr>
                                      <p:to>
                                        <p:strVal val="hidden"/>
                                      </p:to>
                                    </p:set>
                                  </p:childTnLst>
                                </p:cTn>
                              </p:par>
                              <p:par>
                                <p:cTn id="216" presetID="10" presetClass="entr" presetSubtype="0" fill="hold" nodeType="withEffect">
                                  <p:stCondLst>
                                    <p:cond delay="0"/>
                                  </p:stCondLst>
                                  <p:childTnLst>
                                    <p:set>
                                      <p:cBhvr>
                                        <p:cTn id="217" dur="1" fill="hold">
                                          <p:stCondLst>
                                            <p:cond delay="0"/>
                                          </p:stCondLst>
                                        </p:cTn>
                                        <p:tgtEl>
                                          <p:spTgt spid="1029"/>
                                        </p:tgtEl>
                                        <p:attrNameLst>
                                          <p:attrName>style.visibility</p:attrName>
                                        </p:attrNameLst>
                                      </p:cBhvr>
                                      <p:to>
                                        <p:strVal val="visible"/>
                                      </p:to>
                                    </p:set>
                                    <p:animEffect transition="in" filter="fade">
                                      <p:cBhvr>
                                        <p:cTn id="218" dur="500"/>
                                        <p:tgtEl>
                                          <p:spTgt spid="1029"/>
                                        </p:tgtEl>
                                      </p:cBhvr>
                                    </p:animEffect>
                                  </p:childTnLst>
                                </p:cTn>
                              </p:par>
                            </p:childTnLst>
                          </p:cTn>
                        </p:par>
                      </p:childTnLst>
                    </p:cTn>
                  </p:par>
                </p:childTnLst>
              </p:cTn>
              <p:nextCondLst>
                <p:cond evt="onClick" delay="0">
                  <p:tgtEl>
                    <p:spTgt spid="1043"/>
                  </p:tgtEl>
                </p:cond>
              </p:nextCondLst>
            </p:seq>
            <p:seq concurrent="1" nextAc="seek">
              <p:cTn id="219" restart="whenNotActive" fill="hold" evtFilter="cancelBubble" nodeType="interactiveSeq">
                <p:stCondLst>
                  <p:cond evt="onClick" delay="0">
                    <p:tgtEl>
                      <p:spTgt spid="1044"/>
                    </p:tgtEl>
                  </p:cond>
                </p:stCondLst>
                <p:endSync evt="end" delay="0">
                  <p:rtn val="all"/>
                </p:endSync>
                <p:childTnLst>
                  <p:par>
                    <p:cTn id="220" fill="hold">
                      <p:stCondLst>
                        <p:cond delay="0"/>
                      </p:stCondLst>
                      <p:childTnLst>
                        <p:par>
                          <p:cTn id="221" fill="hold">
                            <p:stCondLst>
                              <p:cond delay="0"/>
                            </p:stCondLst>
                            <p:childTnLst>
                              <p:par>
                                <p:cTn id="222" presetID="2" presetClass="exit" presetSubtype="4" fill="hold" nodeType="clickEffect">
                                  <p:stCondLst>
                                    <p:cond delay="0"/>
                                  </p:stCondLst>
                                  <p:childTnLst>
                                    <p:anim calcmode="lin" valueType="num">
                                      <p:cBhvr additive="base">
                                        <p:cTn id="223" dur="1000"/>
                                        <p:tgtEl>
                                          <p:spTgt spid="1044"/>
                                        </p:tgtEl>
                                        <p:attrNameLst>
                                          <p:attrName>ppt_x</p:attrName>
                                        </p:attrNameLst>
                                      </p:cBhvr>
                                      <p:tavLst>
                                        <p:tav tm="0">
                                          <p:val>
                                            <p:strVal val="ppt_x"/>
                                          </p:val>
                                        </p:tav>
                                        <p:tav tm="100000">
                                          <p:val>
                                            <p:strVal val="ppt_x"/>
                                          </p:val>
                                        </p:tav>
                                      </p:tavLst>
                                    </p:anim>
                                    <p:anim calcmode="lin" valueType="num">
                                      <p:cBhvr additive="base">
                                        <p:cTn id="224" dur="1000"/>
                                        <p:tgtEl>
                                          <p:spTgt spid="1044"/>
                                        </p:tgtEl>
                                        <p:attrNameLst>
                                          <p:attrName>ppt_y</p:attrName>
                                        </p:attrNameLst>
                                      </p:cBhvr>
                                      <p:tavLst>
                                        <p:tav tm="0">
                                          <p:val>
                                            <p:strVal val="ppt_y"/>
                                          </p:val>
                                        </p:tav>
                                        <p:tav tm="100000">
                                          <p:val>
                                            <p:strVal val="1+ppt_h/2"/>
                                          </p:val>
                                        </p:tav>
                                      </p:tavLst>
                                    </p:anim>
                                    <p:set>
                                      <p:cBhvr>
                                        <p:cTn id="225" dur="1" fill="hold">
                                          <p:stCondLst>
                                            <p:cond delay="999"/>
                                          </p:stCondLst>
                                        </p:cTn>
                                        <p:tgtEl>
                                          <p:spTgt spid="1044"/>
                                        </p:tgtEl>
                                        <p:attrNameLst>
                                          <p:attrName>style.visibility</p:attrName>
                                        </p:attrNameLst>
                                      </p:cBhvr>
                                      <p:to>
                                        <p:strVal val="hidden"/>
                                      </p:to>
                                    </p:set>
                                  </p:childTnLst>
                                </p:cTn>
                              </p:par>
                              <p:par>
                                <p:cTn id="226" presetID="10" presetClass="entr" presetSubtype="0" fill="hold" nodeType="withEffect">
                                  <p:stCondLst>
                                    <p:cond delay="0"/>
                                  </p:stCondLst>
                                  <p:childTnLst>
                                    <p:set>
                                      <p:cBhvr>
                                        <p:cTn id="227" dur="1" fill="hold">
                                          <p:stCondLst>
                                            <p:cond delay="0"/>
                                          </p:stCondLst>
                                        </p:cTn>
                                        <p:tgtEl>
                                          <p:spTgt spid="1029"/>
                                        </p:tgtEl>
                                        <p:attrNameLst>
                                          <p:attrName>style.visibility</p:attrName>
                                        </p:attrNameLst>
                                      </p:cBhvr>
                                      <p:to>
                                        <p:strVal val="visible"/>
                                      </p:to>
                                    </p:set>
                                    <p:animEffect transition="in" filter="fade">
                                      <p:cBhvr>
                                        <p:cTn id="228" dur="500"/>
                                        <p:tgtEl>
                                          <p:spTgt spid="1029"/>
                                        </p:tgtEl>
                                      </p:cBhvr>
                                    </p:animEffect>
                                  </p:childTnLst>
                                </p:cTn>
                              </p:par>
                            </p:childTnLst>
                          </p:cTn>
                        </p:par>
                      </p:childTnLst>
                    </p:cTn>
                  </p:par>
                </p:childTnLst>
              </p:cTn>
              <p:nextCondLst>
                <p:cond evt="onClick" delay="0">
                  <p:tgtEl>
                    <p:spTgt spid="1044"/>
                  </p:tgtEl>
                </p:cond>
              </p:nextCondLst>
            </p:seq>
            <p:seq concurrent="1" nextAc="seek">
              <p:cTn id="229" restart="whenNotActive" fill="hold" evtFilter="cancelBubble" nodeType="interactiveSeq">
                <p:stCondLst>
                  <p:cond evt="onClick" delay="0">
                    <p:tgtEl>
                      <p:spTgt spid="1045"/>
                    </p:tgtEl>
                  </p:cond>
                </p:stCondLst>
                <p:endSync evt="end" delay="0">
                  <p:rtn val="all"/>
                </p:endSync>
                <p:childTnLst>
                  <p:par>
                    <p:cTn id="230" fill="hold">
                      <p:stCondLst>
                        <p:cond delay="0"/>
                      </p:stCondLst>
                      <p:childTnLst>
                        <p:par>
                          <p:cTn id="231" fill="hold">
                            <p:stCondLst>
                              <p:cond delay="0"/>
                            </p:stCondLst>
                            <p:childTnLst>
                              <p:par>
                                <p:cTn id="232" presetID="2" presetClass="exit" presetSubtype="4" fill="hold" nodeType="clickEffect">
                                  <p:stCondLst>
                                    <p:cond delay="0"/>
                                  </p:stCondLst>
                                  <p:childTnLst>
                                    <p:anim calcmode="lin" valueType="num">
                                      <p:cBhvr additive="base">
                                        <p:cTn id="233" dur="1000"/>
                                        <p:tgtEl>
                                          <p:spTgt spid="1045"/>
                                        </p:tgtEl>
                                        <p:attrNameLst>
                                          <p:attrName>ppt_x</p:attrName>
                                        </p:attrNameLst>
                                      </p:cBhvr>
                                      <p:tavLst>
                                        <p:tav tm="0">
                                          <p:val>
                                            <p:strVal val="ppt_x"/>
                                          </p:val>
                                        </p:tav>
                                        <p:tav tm="100000">
                                          <p:val>
                                            <p:strVal val="ppt_x"/>
                                          </p:val>
                                        </p:tav>
                                      </p:tavLst>
                                    </p:anim>
                                    <p:anim calcmode="lin" valueType="num">
                                      <p:cBhvr additive="base">
                                        <p:cTn id="234" dur="1000"/>
                                        <p:tgtEl>
                                          <p:spTgt spid="1045"/>
                                        </p:tgtEl>
                                        <p:attrNameLst>
                                          <p:attrName>ppt_y</p:attrName>
                                        </p:attrNameLst>
                                      </p:cBhvr>
                                      <p:tavLst>
                                        <p:tav tm="0">
                                          <p:val>
                                            <p:strVal val="ppt_y"/>
                                          </p:val>
                                        </p:tav>
                                        <p:tav tm="100000">
                                          <p:val>
                                            <p:strVal val="1+ppt_h/2"/>
                                          </p:val>
                                        </p:tav>
                                      </p:tavLst>
                                    </p:anim>
                                    <p:set>
                                      <p:cBhvr>
                                        <p:cTn id="235" dur="1" fill="hold">
                                          <p:stCondLst>
                                            <p:cond delay="999"/>
                                          </p:stCondLst>
                                        </p:cTn>
                                        <p:tgtEl>
                                          <p:spTgt spid="1045"/>
                                        </p:tgtEl>
                                        <p:attrNameLst>
                                          <p:attrName>style.visibility</p:attrName>
                                        </p:attrNameLst>
                                      </p:cBhvr>
                                      <p:to>
                                        <p:strVal val="hidden"/>
                                      </p:to>
                                    </p:set>
                                  </p:childTnLst>
                                </p:cTn>
                              </p:par>
                              <p:par>
                                <p:cTn id="236" presetID="10" presetClass="entr" presetSubtype="0" fill="hold" nodeType="withEffect">
                                  <p:stCondLst>
                                    <p:cond delay="0"/>
                                  </p:stCondLst>
                                  <p:childTnLst>
                                    <p:set>
                                      <p:cBhvr>
                                        <p:cTn id="237" dur="1" fill="hold">
                                          <p:stCondLst>
                                            <p:cond delay="0"/>
                                          </p:stCondLst>
                                        </p:cTn>
                                        <p:tgtEl>
                                          <p:spTgt spid="3074"/>
                                        </p:tgtEl>
                                        <p:attrNameLst>
                                          <p:attrName>style.visibility</p:attrName>
                                        </p:attrNameLst>
                                      </p:cBhvr>
                                      <p:to>
                                        <p:strVal val="visible"/>
                                      </p:to>
                                    </p:set>
                                    <p:animEffect transition="in" filter="fade">
                                      <p:cBhvr>
                                        <p:cTn id="238" dur="500"/>
                                        <p:tgtEl>
                                          <p:spTgt spid="3074"/>
                                        </p:tgtEl>
                                      </p:cBhvr>
                                    </p:animEffect>
                                  </p:childTnLst>
                                </p:cTn>
                              </p:par>
                            </p:childTnLst>
                          </p:cTn>
                        </p:par>
                      </p:childTnLst>
                    </p:cTn>
                  </p:par>
                </p:childTnLst>
              </p:cTn>
              <p:nextCondLst>
                <p:cond evt="onClick" delay="0">
                  <p:tgtEl>
                    <p:spTgt spid="1045"/>
                  </p:tgtEl>
                </p:cond>
              </p:nextCondLst>
            </p:seq>
            <p:seq concurrent="1" nextAc="seek">
              <p:cTn id="239" restart="whenNotActive" fill="hold" evtFilter="cancelBubble" nodeType="interactiveSeq">
                <p:stCondLst>
                  <p:cond evt="onClick" delay="0">
                    <p:tgtEl>
                      <p:spTgt spid="1046"/>
                    </p:tgtEl>
                  </p:cond>
                </p:stCondLst>
                <p:endSync evt="end" delay="0">
                  <p:rtn val="all"/>
                </p:endSync>
                <p:childTnLst>
                  <p:par>
                    <p:cTn id="240" fill="hold">
                      <p:stCondLst>
                        <p:cond delay="0"/>
                      </p:stCondLst>
                      <p:childTnLst>
                        <p:par>
                          <p:cTn id="241" fill="hold">
                            <p:stCondLst>
                              <p:cond delay="0"/>
                            </p:stCondLst>
                            <p:childTnLst>
                              <p:par>
                                <p:cTn id="242" presetID="2" presetClass="exit" presetSubtype="4" fill="hold" nodeType="clickEffect">
                                  <p:stCondLst>
                                    <p:cond delay="0"/>
                                  </p:stCondLst>
                                  <p:childTnLst>
                                    <p:anim calcmode="lin" valueType="num">
                                      <p:cBhvr additive="base">
                                        <p:cTn id="243" dur="1000"/>
                                        <p:tgtEl>
                                          <p:spTgt spid="1046"/>
                                        </p:tgtEl>
                                        <p:attrNameLst>
                                          <p:attrName>ppt_x</p:attrName>
                                        </p:attrNameLst>
                                      </p:cBhvr>
                                      <p:tavLst>
                                        <p:tav tm="0">
                                          <p:val>
                                            <p:strVal val="ppt_x"/>
                                          </p:val>
                                        </p:tav>
                                        <p:tav tm="100000">
                                          <p:val>
                                            <p:strVal val="ppt_x"/>
                                          </p:val>
                                        </p:tav>
                                      </p:tavLst>
                                    </p:anim>
                                    <p:anim calcmode="lin" valueType="num">
                                      <p:cBhvr additive="base">
                                        <p:cTn id="244" dur="1000"/>
                                        <p:tgtEl>
                                          <p:spTgt spid="1046"/>
                                        </p:tgtEl>
                                        <p:attrNameLst>
                                          <p:attrName>ppt_y</p:attrName>
                                        </p:attrNameLst>
                                      </p:cBhvr>
                                      <p:tavLst>
                                        <p:tav tm="0">
                                          <p:val>
                                            <p:strVal val="ppt_y"/>
                                          </p:val>
                                        </p:tav>
                                        <p:tav tm="100000">
                                          <p:val>
                                            <p:strVal val="1+ppt_h/2"/>
                                          </p:val>
                                        </p:tav>
                                      </p:tavLst>
                                    </p:anim>
                                    <p:set>
                                      <p:cBhvr>
                                        <p:cTn id="245" dur="1" fill="hold">
                                          <p:stCondLst>
                                            <p:cond delay="999"/>
                                          </p:stCondLst>
                                        </p:cTn>
                                        <p:tgtEl>
                                          <p:spTgt spid="1046"/>
                                        </p:tgtEl>
                                        <p:attrNameLst>
                                          <p:attrName>style.visibility</p:attrName>
                                        </p:attrNameLst>
                                      </p:cBhvr>
                                      <p:to>
                                        <p:strVal val="hidden"/>
                                      </p:to>
                                    </p:set>
                                  </p:childTnLst>
                                </p:cTn>
                              </p:par>
                              <p:par>
                                <p:cTn id="246" presetID="10" presetClass="entr" presetSubtype="0" fill="hold" nodeType="withEffect">
                                  <p:stCondLst>
                                    <p:cond delay="0"/>
                                  </p:stCondLst>
                                  <p:childTnLst>
                                    <p:set>
                                      <p:cBhvr>
                                        <p:cTn id="247" dur="1" fill="hold">
                                          <p:stCondLst>
                                            <p:cond delay="0"/>
                                          </p:stCondLst>
                                        </p:cTn>
                                        <p:tgtEl>
                                          <p:spTgt spid="1029"/>
                                        </p:tgtEl>
                                        <p:attrNameLst>
                                          <p:attrName>style.visibility</p:attrName>
                                        </p:attrNameLst>
                                      </p:cBhvr>
                                      <p:to>
                                        <p:strVal val="visible"/>
                                      </p:to>
                                    </p:set>
                                    <p:animEffect transition="in" filter="fade">
                                      <p:cBhvr>
                                        <p:cTn id="248" dur="500"/>
                                        <p:tgtEl>
                                          <p:spTgt spid="1029"/>
                                        </p:tgtEl>
                                      </p:cBhvr>
                                    </p:animEffect>
                                  </p:childTnLst>
                                </p:cTn>
                              </p:par>
                            </p:childTnLst>
                          </p:cTn>
                        </p:par>
                      </p:childTnLst>
                    </p:cTn>
                  </p:par>
                </p:childTnLst>
              </p:cTn>
              <p:nextCondLst>
                <p:cond evt="onClick" delay="0">
                  <p:tgtEl>
                    <p:spTgt spid="1046"/>
                  </p:tgtEl>
                </p:cond>
              </p:nextCondLst>
            </p:seq>
            <p:seq concurrent="1" nextAc="seek">
              <p:cTn id="249" restart="whenNotActive" fill="hold" evtFilter="cancelBubble" nodeType="interactiveSeq">
                <p:stCondLst>
                  <p:cond evt="onClick" delay="0">
                    <p:tgtEl>
                      <p:spTgt spid="104"/>
                    </p:tgtEl>
                  </p:cond>
                </p:stCondLst>
                <p:endSync evt="end" delay="0">
                  <p:rtn val="all"/>
                </p:endSync>
                <p:childTnLst>
                  <p:par>
                    <p:cTn id="250" fill="hold">
                      <p:stCondLst>
                        <p:cond delay="0"/>
                      </p:stCondLst>
                      <p:childTnLst>
                        <p:par>
                          <p:cTn id="251" fill="hold">
                            <p:stCondLst>
                              <p:cond delay="0"/>
                            </p:stCondLst>
                            <p:childTnLst>
                              <p:par>
                                <p:cTn id="252" presetID="2" presetClass="exit" presetSubtype="4" fill="hold" nodeType="clickEffect">
                                  <p:stCondLst>
                                    <p:cond delay="0"/>
                                  </p:stCondLst>
                                  <p:childTnLst>
                                    <p:anim calcmode="lin" valueType="num">
                                      <p:cBhvr additive="base">
                                        <p:cTn id="253" dur="1000"/>
                                        <p:tgtEl>
                                          <p:spTgt spid="104"/>
                                        </p:tgtEl>
                                        <p:attrNameLst>
                                          <p:attrName>ppt_x</p:attrName>
                                        </p:attrNameLst>
                                      </p:cBhvr>
                                      <p:tavLst>
                                        <p:tav tm="0">
                                          <p:val>
                                            <p:strVal val="ppt_x"/>
                                          </p:val>
                                        </p:tav>
                                        <p:tav tm="100000">
                                          <p:val>
                                            <p:strVal val="ppt_x"/>
                                          </p:val>
                                        </p:tav>
                                      </p:tavLst>
                                    </p:anim>
                                    <p:anim calcmode="lin" valueType="num">
                                      <p:cBhvr additive="base">
                                        <p:cTn id="254" dur="1000"/>
                                        <p:tgtEl>
                                          <p:spTgt spid="104"/>
                                        </p:tgtEl>
                                        <p:attrNameLst>
                                          <p:attrName>ppt_y</p:attrName>
                                        </p:attrNameLst>
                                      </p:cBhvr>
                                      <p:tavLst>
                                        <p:tav tm="0">
                                          <p:val>
                                            <p:strVal val="ppt_y"/>
                                          </p:val>
                                        </p:tav>
                                        <p:tav tm="100000">
                                          <p:val>
                                            <p:strVal val="1+ppt_h/2"/>
                                          </p:val>
                                        </p:tav>
                                      </p:tavLst>
                                    </p:anim>
                                    <p:set>
                                      <p:cBhvr>
                                        <p:cTn id="255" dur="1" fill="hold">
                                          <p:stCondLst>
                                            <p:cond delay="999"/>
                                          </p:stCondLst>
                                        </p:cTn>
                                        <p:tgtEl>
                                          <p:spTgt spid="104"/>
                                        </p:tgtEl>
                                        <p:attrNameLst>
                                          <p:attrName>style.visibility</p:attrName>
                                        </p:attrNameLst>
                                      </p:cBhvr>
                                      <p:to>
                                        <p:strVal val="hidden"/>
                                      </p:to>
                                    </p:set>
                                  </p:childTnLst>
                                </p:cTn>
                              </p:par>
                              <p:par>
                                <p:cTn id="256" presetID="10" presetClass="entr" presetSubtype="0" fill="hold" nodeType="withEffect">
                                  <p:stCondLst>
                                    <p:cond delay="0"/>
                                  </p:stCondLst>
                                  <p:childTnLst>
                                    <p:set>
                                      <p:cBhvr>
                                        <p:cTn id="257" dur="1" fill="hold">
                                          <p:stCondLst>
                                            <p:cond delay="0"/>
                                          </p:stCondLst>
                                        </p:cTn>
                                        <p:tgtEl>
                                          <p:spTgt spid="1029"/>
                                        </p:tgtEl>
                                        <p:attrNameLst>
                                          <p:attrName>style.visibility</p:attrName>
                                        </p:attrNameLst>
                                      </p:cBhvr>
                                      <p:to>
                                        <p:strVal val="visible"/>
                                      </p:to>
                                    </p:set>
                                    <p:animEffect transition="in" filter="fade">
                                      <p:cBhvr>
                                        <p:cTn id="258" dur="500"/>
                                        <p:tgtEl>
                                          <p:spTgt spid="1029"/>
                                        </p:tgtEl>
                                      </p:cBhvr>
                                    </p:animEffect>
                                  </p:childTnLst>
                                </p:cTn>
                              </p:par>
                            </p:childTnLst>
                          </p:cTn>
                        </p:par>
                      </p:childTnLst>
                    </p:cTn>
                  </p:par>
                </p:childTnLst>
              </p:cTn>
              <p:nextCondLst>
                <p:cond evt="onClick" delay="0">
                  <p:tgtEl>
                    <p:spTgt spid="104"/>
                  </p:tgtEl>
                </p:cond>
              </p:nextCondLst>
            </p:seq>
            <p:seq concurrent="1" nextAc="seek">
              <p:cTn id="259" restart="whenNotActive" fill="hold" evtFilter="cancelBubble" nodeType="interactiveSeq">
                <p:stCondLst>
                  <p:cond evt="onClick" delay="0">
                    <p:tgtEl>
                      <p:spTgt spid="105"/>
                    </p:tgtEl>
                  </p:cond>
                </p:stCondLst>
                <p:endSync evt="end" delay="0">
                  <p:rtn val="all"/>
                </p:endSync>
                <p:childTnLst>
                  <p:par>
                    <p:cTn id="260" fill="hold">
                      <p:stCondLst>
                        <p:cond delay="0"/>
                      </p:stCondLst>
                      <p:childTnLst>
                        <p:par>
                          <p:cTn id="261" fill="hold">
                            <p:stCondLst>
                              <p:cond delay="0"/>
                            </p:stCondLst>
                            <p:childTnLst>
                              <p:par>
                                <p:cTn id="262" presetID="2" presetClass="exit" presetSubtype="4" fill="hold" nodeType="clickEffect">
                                  <p:stCondLst>
                                    <p:cond delay="0"/>
                                  </p:stCondLst>
                                  <p:childTnLst>
                                    <p:anim calcmode="lin" valueType="num">
                                      <p:cBhvr additive="base">
                                        <p:cTn id="263" dur="1000"/>
                                        <p:tgtEl>
                                          <p:spTgt spid="105"/>
                                        </p:tgtEl>
                                        <p:attrNameLst>
                                          <p:attrName>ppt_x</p:attrName>
                                        </p:attrNameLst>
                                      </p:cBhvr>
                                      <p:tavLst>
                                        <p:tav tm="0">
                                          <p:val>
                                            <p:strVal val="ppt_x"/>
                                          </p:val>
                                        </p:tav>
                                        <p:tav tm="100000">
                                          <p:val>
                                            <p:strVal val="ppt_x"/>
                                          </p:val>
                                        </p:tav>
                                      </p:tavLst>
                                    </p:anim>
                                    <p:anim calcmode="lin" valueType="num">
                                      <p:cBhvr additive="base">
                                        <p:cTn id="264" dur="1000"/>
                                        <p:tgtEl>
                                          <p:spTgt spid="105"/>
                                        </p:tgtEl>
                                        <p:attrNameLst>
                                          <p:attrName>ppt_y</p:attrName>
                                        </p:attrNameLst>
                                      </p:cBhvr>
                                      <p:tavLst>
                                        <p:tav tm="0">
                                          <p:val>
                                            <p:strVal val="ppt_y"/>
                                          </p:val>
                                        </p:tav>
                                        <p:tav tm="100000">
                                          <p:val>
                                            <p:strVal val="1+ppt_h/2"/>
                                          </p:val>
                                        </p:tav>
                                      </p:tavLst>
                                    </p:anim>
                                    <p:set>
                                      <p:cBhvr>
                                        <p:cTn id="265" dur="1" fill="hold">
                                          <p:stCondLst>
                                            <p:cond delay="999"/>
                                          </p:stCondLst>
                                        </p:cTn>
                                        <p:tgtEl>
                                          <p:spTgt spid="105"/>
                                        </p:tgtEl>
                                        <p:attrNameLst>
                                          <p:attrName>style.visibility</p:attrName>
                                        </p:attrNameLst>
                                      </p:cBhvr>
                                      <p:to>
                                        <p:strVal val="hidden"/>
                                      </p:to>
                                    </p:set>
                                  </p:childTnLst>
                                </p:cTn>
                              </p:par>
                              <p:par>
                                <p:cTn id="266" presetID="10" presetClass="entr" presetSubtype="0" fill="hold" nodeType="withEffect">
                                  <p:stCondLst>
                                    <p:cond delay="0"/>
                                  </p:stCondLst>
                                  <p:childTnLst>
                                    <p:set>
                                      <p:cBhvr>
                                        <p:cTn id="267" dur="1" fill="hold">
                                          <p:stCondLst>
                                            <p:cond delay="0"/>
                                          </p:stCondLst>
                                        </p:cTn>
                                        <p:tgtEl>
                                          <p:spTgt spid="1029"/>
                                        </p:tgtEl>
                                        <p:attrNameLst>
                                          <p:attrName>style.visibility</p:attrName>
                                        </p:attrNameLst>
                                      </p:cBhvr>
                                      <p:to>
                                        <p:strVal val="visible"/>
                                      </p:to>
                                    </p:set>
                                    <p:animEffect transition="in" filter="fade">
                                      <p:cBhvr>
                                        <p:cTn id="268" dur="500"/>
                                        <p:tgtEl>
                                          <p:spTgt spid="1029"/>
                                        </p:tgtEl>
                                      </p:cBhvr>
                                    </p:animEffect>
                                  </p:childTnLst>
                                </p:cTn>
                              </p:par>
                            </p:childTnLst>
                          </p:cTn>
                        </p:par>
                      </p:childTnLst>
                    </p:cTn>
                  </p:par>
                </p:childTnLst>
              </p:cTn>
              <p:nextCondLst>
                <p:cond evt="onClick" delay="0">
                  <p:tgtEl>
                    <p:spTgt spid="105"/>
                  </p:tgtEl>
                </p:cond>
              </p:nextCondLst>
            </p:seq>
            <p:seq concurrent="1" nextAc="seek">
              <p:cTn id="269" restart="whenNotActive" fill="hold" evtFilter="cancelBubble" nodeType="interactiveSeq">
                <p:stCondLst>
                  <p:cond evt="onClick" delay="0">
                    <p:tgtEl>
                      <p:spTgt spid="1047"/>
                    </p:tgtEl>
                  </p:cond>
                </p:stCondLst>
                <p:endSync evt="end" delay="0">
                  <p:rtn val="all"/>
                </p:endSync>
                <p:childTnLst>
                  <p:par>
                    <p:cTn id="270" fill="hold">
                      <p:stCondLst>
                        <p:cond delay="0"/>
                      </p:stCondLst>
                      <p:childTnLst>
                        <p:par>
                          <p:cTn id="271" fill="hold">
                            <p:stCondLst>
                              <p:cond delay="0"/>
                            </p:stCondLst>
                            <p:childTnLst>
                              <p:par>
                                <p:cTn id="272" presetID="2" presetClass="exit" presetSubtype="4" fill="hold" nodeType="clickEffect">
                                  <p:stCondLst>
                                    <p:cond delay="0"/>
                                  </p:stCondLst>
                                  <p:childTnLst>
                                    <p:anim calcmode="lin" valueType="num">
                                      <p:cBhvr additive="base">
                                        <p:cTn id="273" dur="1000"/>
                                        <p:tgtEl>
                                          <p:spTgt spid="1047"/>
                                        </p:tgtEl>
                                        <p:attrNameLst>
                                          <p:attrName>ppt_x</p:attrName>
                                        </p:attrNameLst>
                                      </p:cBhvr>
                                      <p:tavLst>
                                        <p:tav tm="0">
                                          <p:val>
                                            <p:strVal val="ppt_x"/>
                                          </p:val>
                                        </p:tav>
                                        <p:tav tm="100000">
                                          <p:val>
                                            <p:strVal val="ppt_x"/>
                                          </p:val>
                                        </p:tav>
                                      </p:tavLst>
                                    </p:anim>
                                    <p:anim calcmode="lin" valueType="num">
                                      <p:cBhvr additive="base">
                                        <p:cTn id="274" dur="1000"/>
                                        <p:tgtEl>
                                          <p:spTgt spid="1047"/>
                                        </p:tgtEl>
                                        <p:attrNameLst>
                                          <p:attrName>ppt_y</p:attrName>
                                        </p:attrNameLst>
                                      </p:cBhvr>
                                      <p:tavLst>
                                        <p:tav tm="0">
                                          <p:val>
                                            <p:strVal val="ppt_y"/>
                                          </p:val>
                                        </p:tav>
                                        <p:tav tm="100000">
                                          <p:val>
                                            <p:strVal val="1+ppt_h/2"/>
                                          </p:val>
                                        </p:tav>
                                      </p:tavLst>
                                    </p:anim>
                                    <p:set>
                                      <p:cBhvr>
                                        <p:cTn id="275" dur="1" fill="hold">
                                          <p:stCondLst>
                                            <p:cond delay="999"/>
                                          </p:stCondLst>
                                        </p:cTn>
                                        <p:tgtEl>
                                          <p:spTgt spid="1047"/>
                                        </p:tgtEl>
                                        <p:attrNameLst>
                                          <p:attrName>style.visibility</p:attrName>
                                        </p:attrNameLst>
                                      </p:cBhvr>
                                      <p:to>
                                        <p:strVal val="hidden"/>
                                      </p:to>
                                    </p:set>
                                  </p:childTnLst>
                                </p:cTn>
                              </p:par>
                              <p:par>
                                <p:cTn id="276" presetID="10" presetClass="entr" presetSubtype="0" fill="hold" nodeType="withEffect">
                                  <p:stCondLst>
                                    <p:cond delay="0"/>
                                  </p:stCondLst>
                                  <p:childTnLst>
                                    <p:set>
                                      <p:cBhvr>
                                        <p:cTn id="277" dur="1" fill="hold">
                                          <p:stCondLst>
                                            <p:cond delay="0"/>
                                          </p:stCondLst>
                                        </p:cTn>
                                        <p:tgtEl>
                                          <p:spTgt spid="3077"/>
                                        </p:tgtEl>
                                        <p:attrNameLst>
                                          <p:attrName>style.visibility</p:attrName>
                                        </p:attrNameLst>
                                      </p:cBhvr>
                                      <p:to>
                                        <p:strVal val="visible"/>
                                      </p:to>
                                    </p:set>
                                    <p:animEffect transition="in" filter="fade">
                                      <p:cBhvr>
                                        <p:cTn id="278" dur="500"/>
                                        <p:tgtEl>
                                          <p:spTgt spid="3077"/>
                                        </p:tgtEl>
                                      </p:cBhvr>
                                    </p:animEffect>
                                  </p:childTnLst>
                                </p:cTn>
                              </p:par>
                            </p:childTnLst>
                          </p:cTn>
                        </p:par>
                      </p:childTnLst>
                    </p:cTn>
                  </p:par>
                </p:childTnLst>
              </p:cTn>
              <p:nextCondLst>
                <p:cond evt="onClick" delay="0">
                  <p:tgtEl>
                    <p:spTgt spid="1047"/>
                  </p:tgtEl>
                </p:cond>
              </p:nextCondLst>
            </p:seq>
            <p:seq concurrent="1" nextAc="seek">
              <p:cTn id="279" restart="whenNotActive" fill="hold" evtFilter="cancelBubble" nodeType="interactiveSeq">
                <p:stCondLst>
                  <p:cond evt="onClick" delay="0">
                    <p:tgtEl>
                      <p:spTgt spid="1048"/>
                    </p:tgtEl>
                  </p:cond>
                </p:stCondLst>
                <p:endSync evt="end" delay="0">
                  <p:rtn val="all"/>
                </p:endSync>
                <p:childTnLst>
                  <p:par>
                    <p:cTn id="280" fill="hold">
                      <p:stCondLst>
                        <p:cond delay="0"/>
                      </p:stCondLst>
                      <p:childTnLst>
                        <p:par>
                          <p:cTn id="281" fill="hold">
                            <p:stCondLst>
                              <p:cond delay="0"/>
                            </p:stCondLst>
                            <p:childTnLst>
                              <p:par>
                                <p:cTn id="282" presetID="2" presetClass="exit" presetSubtype="4" fill="hold" nodeType="clickEffect">
                                  <p:stCondLst>
                                    <p:cond delay="0"/>
                                  </p:stCondLst>
                                  <p:childTnLst>
                                    <p:anim calcmode="lin" valueType="num">
                                      <p:cBhvr additive="base">
                                        <p:cTn id="283" dur="1000"/>
                                        <p:tgtEl>
                                          <p:spTgt spid="1048"/>
                                        </p:tgtEl>
                                        <p:attrNameLst>
                                          <p:attrName>ppt_x</p:attrName>
                                        </p:attrNameLst>
                                      </p:cBhvr>
                                      <p:tavLst>
                                        <p:tav tm="0">
                                          <p:val>
                                            <p:strVal val="ppt_x"/>
                                          </p:val>
                                        </p:tav>
                                        <p:tav tm="100000">
                                          <p:val>
                                            <p:strVal val="ppt_x"/>
                                          </p:val>
                                        </p:tav>
                                      </p:tavLst>
                                    </p:anim>
                                    <p:anim calcmode="lin" valueType="num">
                                      <p:cBhvr additive="base">
                                        <p:cTn id="284" dur="1000"/>
                                        <p:tgtEl>
                                          <p:spTgt spid="1048"/>
                                        </p:tgtEl>
                                        <p:attrNameLst>
                                          <p:attrName>ppt_y</p:attrName>
                                        </p:attrNameLst>
                                      </p:cBhvr>
                                      <p:tavLst>
                                        <p:tav tm="0">
                                          <p:val>
                                            <p:strVal val="ppt_y"/>
                                          </p:val>
                                        </p:tav>
                                        <p:tav tm="100000">
                                          <p:val>
                                            <p:strVal val="1+ppt_h/2"/>
                                          </p:val>
                                        </p:tav>
                                      </p:tavLst>
                                    </p:anim>
                                    <p:set>
                                      <p:cBhvr>
                                        <p:cTn id="285" dur="1" fill="hold">
                                          <p:stCondLst>
                                            <p:cond delay="999"/>
                                          </p:stCondLst>
                                        </p:cTn>
                                        <p:tgtEl>
                                          <p:spTgt spid="1048"/>
                                        </p:tgtEl>
                                        <p:attrNameLst>
                                          <p:attrName>style.visibility</p:attrName>
                                        </p:attrNameLst>
                                      </p:cBhvr>
                                      <p:to>
                                        <p:strVal val="hidden"/>
                                      </p:to>
                                    </p:set>
                                  </p:childTnLst>
                                </p:cTn>
                              </p:par>
                              <p:par>
                                <p:cTn id="286" presetID="10" presetClass="entr" presetSubtype="0" fill="hold" nodeType="withEffect">
                                  <p:stCondLst>
                                    <p:cond delay="0"/>
                                  </p:stCondLst>
                                  <p:childTnLst>
                                    <p:set>
                                      <p:cBhvr>
                                        <p:cTn id="287" dur="1" fill="hold">
                                          <p:stCondLst>
                                            <p:cond delay="0"/>
                                          </p:stCondLst>
                                        </p:cTn>
                                        <p:tgtEl>
                                          <p:spTgt spid="1029"/>
                                        </p:tgtEl>
                                        <p:attrNameLst>
                                          <p:attrName>style.visibility</p:attrName>
                                        </p:attrNameLst>
                                      </p:cBhvr>
                                      <p:to>
                                        <p:strVal val="visible"/>
                                      </p:to>
                                    </p:set>
                                    <p:animEffect transition="in" filter="fade">
                                      <p:cBhvr>
                                        <p:cTn id="288" dur="500"/>
                                        <p:tgtEl>
                                          <p:spTgt spid="1029"/>
                                        </p:tgtEl>
                                      </p:cBhvr>
                                    </p:animEffect>
                                  </p:childTnLst>
                                </p:cTn>
                              </p:par>
                            </p:childTnLst>
                          </p:cTn>
                        </p:par>
                      </p:childTnLst>
                    </p:cTn>
                  </p:par>
                </p:childTnLst>
              </p:cTn>
              <p:nextCondLst>
                <p:cond evt="onClick" delay="0">
                  <p:tgtEl>
                    <p:spTgt spid="1048"/>
                  </p:tgtEl>
                </p:cond>
              </p:nextCondLst>
            </p:seq>
            <p:seq concurrent="1" nextAc="seek">
              <p:cTn id="289" restart="whenNotActive" fill="hold" evtFilter="cancelBubble" nodeType="interactiveSeq">
                <p:stCondLst>
                  <p:cond evt="onClick" delay="0">
                    <p:tgtEl>
                      <p:spTgt spid="1049"/>
                    </p:tgtEl>
                  </p:cond>
                </p:stCondLst>
                <p:endSync evt="end" delay="0">
                  <p:rtn val="all"/>
                </p:endSync>
                <p:childTnLst>
                  <p:par>
                    <p:cTn id="290" fill="hold">
                      <p:stCondLst>
                        <p:cond delay="0"/>
                      </p:stCondLst>
                      <p:childTnLst>
                        <p:par>
                          <p:cTn id="291" fill="hold">
                            <p:stCondLst>
                              <p:cond delay="0"/>
                            </p:stCondLst>
                            <p:childTnLst>
                              <p:par>
                                <p:cTn id="292" presetID="2" presetClass="exit" presetSubtype="4" fill="hold" nodeType="clickEffect">
                                  <p:stCondLst>
                                    <p:cond delay="0"/>
                                  </p:stCondLst>
                                  <p:childTnLst>
                                    <p:anim calcmode="lin" valueType="num">
                                      <p:cBhvr additive="base">
                                        <p:cTn id="293" dur="1000"/>
                                        <p:tgtEl>
                                          <p:spTgt spid="1049"/>
                                        </p:tgtEl>
                                        <p:attrNameLst>
                                          <p:attrName>ppt_x</p:attrName>
                                        </p:attrNameLst>
                                      </p:cBhvr>
                                      <p:tavLst>
                                        <p:tav tm="0">
                                          <p:val>
                                            <p:strVal val="ppt_x"/>
                                          </p:val>
                                        </p:tav>
                                        <p:tav tm="100000">
                                          <p:val>
                                            <p:strVal val="ppt_x"/>
                                          </p:val>
                                        </p:tav>
                                      </p:tavLst>
                                    </p:anim>
                                    <p:anim calcmode="lin" valueType="num">
                                      <p:cBhvr additive="base">
                                        <p:cTn id="294" dur="1000"/>
                                        <p:tgtEl>
                                          <p:spTgt spid="1049"/>
                                        </p:tgtEl>
                                        <p:attrNameLst>
                                          <p:attrName>ppt_y</p:attrName>
                                        </p:attrNameLst>
                                      </p:cBhvr>
                                      <p:tavLst>
                                        <p:tav tm="0">
                                          <p:val>
                                            <p:strVal val="ppt_y"/>
                                          </p:val>
                                        </p:tav>
                                        <p:tav tm="100000">
                                          <p:val>
                                            <p:strVal val="1+ppt_h/2"/>
                                          </p:val>
                                        </p:tav>
                                      </p:tavLst>
                                    </p:anim>
                                    <p:set>
                                      <p:cBhvr>
                                        <p:cTn id="295" dur="1" fill="hold">
                                          <p:stCondLst>
                                            <p:cond delay="999"/>
                                          </p:stCondLst>
                                        </p:cTn>
                                        <p:tgtEl>
                                          <p:spTgt spid="1049"/>
                                        </p:tgtEl>
                                        <p:attrNameLst>
                                          <p:attrName>style.visibility</p:attrName>
                                        </p:attrNameLst>
                                      </p:cBhvr>
                                      <p:to>
                                        <p:strVal val="hidden"/>
                                      </p:to>
                                    </p:set>
                                  </p:childTnLst>
                                </p:cTn>
                              </p:par>
                              <p:par>
                                <p:cTn id="296" presetID="10" presetClass="entr" presetSubtype="0" fill="hold" nodeType="withEffect">
                                  <p:stCondLst>
                                    <p:cond delay="0"/>
                                  </p:stCondLst>
                                  <p:childTnLst>
                                    <p:set>
                                      <p:cBhvr>
                                        <p:cTn id="297" dur="1" fill="hold">
                                          <p:stCondLst>
                                            <p:cond delay="0"/>
                                          </p:stCondLst>
                                        </p:cTn>
                                        <p:tgtEl>
                                          <p:spTgt spid="1029"/>
                                        </p:tgtEl>
                                        <p:attrNameLst>
                                          <p:attrName>style.visibility</p:attrName>
                                        </p:attrNameLst>
                                      </p:cBhvr>
                                      <p:to>
                                        <p:strVal val="visible"/>
                                      </p:to>
                                    </p:set>
                                    <p:animEffect transition="in" filter="fade">
                                      <p:cBhvr>
                                        <p:cTn id="298" dur="500"/>
                                        <p:tgtEl>
                                          <p:spTgt spid="1029"/>
                                        </p:tgtEl>
                                      </p:cBhvr>
                                    </p:animEffect>
                                  </p:childTnLst>
                                </p:cTn>
                              </p:par>
                            </p:childTnLst>
                          </p:cTn>
                        </p:par>
                      </p:childTnLst>
                    </p:cTn>
                  </p:par>
                </p:childTnLst>
              </p:cTn>
              <p:nextCondLst>
                <p:cond evt="onClick" delay="0">
                  <p:tgtEl>
                    <p:spTgt spid="1049"/>
                  </p:tgtEl>
                </p:cond>
              </p:nextCondLst>
            </p:seq>
            <p:seq concurrent="1" nextAc="seek">
              <p:cTn id="299" restart="whenNotActive" fill="hold" evtFilter="cancelBubble" nodeType="interactiveSeq">
                <p:stCondLst>
                  <p:cond evt="onClick" delay="0">
                    <p:tgtEl>
                      <p:spTgt spid="106"/>
                    </p:tgtEl>
                  </p:cond>
                </p:stCondLst>
                <p:endSync evt="end" delay="0">
                  <p:rtn val="all"/>
                </p:endSync>
                <p:childTnLst>
                  <p:par>
                    <p:cTn id="300" fill="hold">
                      <p:stCondLst>
                        <p:cond delay="0"/>
                      </p:stCondLst>
                      <p:childTnLst>
                        <p:par>
                          <p:cTn id="301" fill="hold">
                            <p:stCondLst>
                              <p:cond delay="0"/>
                            </p:stCondLst>
                            <p:childTnLst>
                              <p:par>
                                <p:cTn id="302" presetID="2" presetClass="exit" presetSubtype="4" fill="hold" nodeType="clickEffect">
                                  <p:stCondLst>
                                    <p:cond delay="0"/>
                                  </p:stCondLst>
                                  <p:childTnLst>
                                    <p:anim calcmode="lin" valueType="num">
                                      <p:cBhvr additive="base">
                                        <p:cTn id="303" dur="1000"/>
                                        <p:tgtEl>
                                          <p:spTgt spid="106"/>
                                        </p:tgtEl>
                                        <p:attrNameLst>
                                          <p:attrName>ppt_x</p:attrName>
                                        </p:attrNameLst>
                                      </p:cBhvr>
                                      <p:tavLst>
                                        <p:tav tm="0">
                                          <p:val>
                                            <p:strVal val="ppt_x"/>
                                          </p:val>
                                        </p:tav>
                                        <p:tav tm="100000">
                                          <p:val>
                                            <p:strVal val="ppt_x"/>
                                          </p:val>
                                        </p:tav>
                                      </p:tavLst>
                                    </p:anim>
                                    <p:anim calcmode="lin" valueType="num">
                                      <p:cBhvr additive="base">
                                        <p:cTn id="304" dur="1000"/>
                                        <p:tgtEl>
                                          <p:spTgt spid="106"/>
                                        </p:tgtEl>
                                        <p:attrNameLst>
                                          <p:attrName>ppt_y</p:attrName>
                                        </p:attrNameLst>
                                      </p:cBhvr>
                                      <p:tavLst>
                                        <p:tav tm="0">
                                          <p:val>
                                            <p:strVal val="ppt_y"/>
                                          </p:val>
                                        </p:tav>
                                        <p:tav tm="100000">
                                          <p:val>
                                            <p:strVal val="1+ppt_h/2"/>
                                          </p:val>
                                        </p:tav>
                                      </p:tavLst>
                                    </p:anim>
                                    <p:set>
                                      <p:cBhvr>
                                        <p:cTn id="305" dur="1" fill="hold">
                                          <p:stCondLst>
                                            <p:cond delay="999"/>
                                          </p:stCondLst>
                                        </p:cTn>
                                        <p:tgtEl>
                                          <p:spTgt spid="106"/>
                                        </p:tgtEl>
                                        <p:attrNameLst>
                                          <p:attrName>style.visibility</p:attrName>
                                        </p:attrNameLst>
                                      </p:cBhvr>
                                      <p:to>
                                        <p:strVal val="hidden"/>
                                      </p:to>
                                    </p:set>
                                  </p:childTnLst>
                                </p:cTn>
                              </p:par>
                              <p:par>
                                <p:cTn id="306" presetID="10" presetClass="entr" presetSubtype="0" fill="hold" nodeType="withEffect">
                                  <p:stCondLst>
                                    <p:cond delay="0"/>
                                  </p:stCondLst>
                                  <p:childTnLst>
                                    <p:set>
                                      <p:cBhvr>
                                        <p:cTn id="307" dur="1" fill="hold">
                                          <p:stCondLst>
                                            <p:cond delay="0"/>
                                          </p:stCondLst>
                                        </p:cTn>
                                        <p:tgtEl>
                                          <p:spTgt spid="1029"/>
                                        </p:tgtEl>
                                        <p:attrNameLst>
                                          <p:attrName>style.visibility</p:attrName>
                                        </p:attrNameLst>
                                      </p:cBhvr>
                                      <p:to>
                                        <p:strVal val="visible"/>
                                      </p:to>
                                    </p:set>
                                    <p:animEffect transition="in" filter="fade">
                                      <p:cBhvr>
                                        <p:cTn id="308" dur="500"/>
                                        <p:tgtEl>
                                          <p:spTgt spid="1029"/>
                                        </p:tgtEl>
                                      </p:cBhvr>
                                    </p:animEffect>
                                  </p:childTnLst>
                                </p:cTn>
                              </p:par>
                            </p:childTnLst>
                          </p:cTn>
                        </p:par>
                      </p:childTnLst>
                    </p:cTn>
                  </p:par>
                </p:childTnLst>
              </p:cTn>
              <p:nextCondLst>
                <p:cond evt="onClick" delay="0">
                  <p:tgtEl>
                    <p:spTgt spid="106"/>
                  </p:tgtEl>
                </p:cond>
              </p:nextCondLst>
            </p:seq>
            <p:seq concurrent="1" nextAc="seek">
              <p:cTn id="309" restart="whenNotActive" fill="hold" evtFilter="cancelBubble" nodeType="interactiveSeq">
                <p:stCondLst>
                  <p:cond evt="onClick" delay="0">
                    <p:tgtEl>
                      <p:spTgt spid="82"/>
                    </p:tgtEl>
                  </p:cond>
                </p:stCondLst>
                <p:endSync evt="end" delay="0">
                  <p:rtn val="all"/>
                </p:endSync>
                <p:childTnLst>
                  <p:par>
                    <p:cTn id="310" fill="hold">
                      <p:stCondLst>
                        <p:cond delay="0"/>
                      </p:stCondLst>
                      <p:childTnLst>
                        <p:par>
                          <p:cTn id="311" fill="hold">
                            <p:stCondLst>
                              <p:cond delay="0"/>
                            </p:stCondLst>
                            <p:childTnLst>
                              <p:par>
                                <p:cTn id="312" presetID="9" presetClass="emph" presetSubtype="0" nodeType="clickEffect">
                                  <p:stCondLst>
                                    <p:cond delay="0"/>
                                  </p:stCondLst>
                                  <p:childTnLst>
                                    <p:set>
                                      <p:cBhvr rctx="PPT">
                                        <p:cTn id="313" dur="500"/>
                                        <p:tgtEl>
                                          <p:spTgt spid="82"/>
                                        </p:tgtEl>
                                        <p:attrNameLst>
                                          <p:attrName>style.opacity</p:attrName>
                                        </p:attrNameLst>
                                      </p:cBhvr>
                                      <p:to>
                                        <p:strVal val="0.5"/>
                                      </p:to>
                                    </p:set>
                                    <p:animEffect filter="image" prLst="opacity: 0.5">
                                      <p:cBhvr rctx="IE">
                                        <p:cTn id="314" dur="500"/>
                                        <p:tgtEl>
                                          <p:spTgt spid="82"/>
                                        </p:tgtEl>
                                      </p:cBhvr>
                                    </p:animEffect>
                                  </p:childTnLst>
                                </p:cTn>
                              </p:par>
                              <p:par>
                                <p:cTn id="315" presetID="53" presetClass="entr" presetSubtype="16" fill="hold" grpId="0" nodeType="withEffect">
                                  <p:stCondLst>
                                    <p:cond delay="0"/>
                                  </p:stCondLst>
                                  <p:childTnLst>
                                    <p:set>
                                      <p:cBhvr>
                                        <p:cTn id="316" dur="1" fill="hold">
                                          <p:stCondLst>
                                            <p:cond delay="0"/>
                                          </p:stCondLst>
                                        </p:cTn>
                                        <p:tgtEl>
                                          <p:spTgt spid="96"/>
                                        </p:tgtEl>
                                        <p:attrNameLst>
                                          <p:attrName>style.visibility</p:attrName>
                                        </p:attrNameLst>
                                      </p:cBhvr>
                                      <p:to>
                                        <p:strVal val="visible"/>
                                      </p:to>
                                    </p:set>
                                    <p:anim calcmode="lin" valueType="num">
                                      <p:cBhvr>
                                        <p:cTn id="317" dur="500" fill="hold"/>
                                        <p:tgtEl>
                                          <p:spTgt spid="96"/>
                                        </p:tgtEl>
                                        <p:attrNameLst>
                                          <p:attrName>ppt_w</p:attrName>
                                        </p:attrNameLst>
                                      </p:cBhvr>
                                      <p:tavLst>
                                        <p:tav tm="0">
                                          <p:val>
                                            <p:fltVal val="0.000000"/>
                                          </p:val>
                                        </p:tav>
                                        <p:tav tm="100000">
                                          <p:val>
                                            <p:strVal val="#ppt_w"/>
                                          </p:val>
                                        </p:tav>
                                      </p:tavLst>
                                    </p:anim>
                                    <p:anim calcmode="lin" valueType="num">
                                      <p:cBhvr>
                                        <p:cTn id="318" dur="500" fill="hold"/>
                                        <p:tgtEl>
                                          <p:spTgt spid="96"/>
                                        </p:tgtEl>
                                        <p:attrNameLst>
                                          <p:attrName>ppt_h</p:attrName>
                                        </p:attrNameLst>
                                      </p:cBhvr>
                                      <p:tavLst>
                                        <p:tav tm="0">
                                          <p:val>
                                            <p:fltVal val="0.000000"/>
                                          </p:val>
                                        </p:tav>
                                        <p:tav tm="100000">
                                          <p:val>
                                            <p:strVal val="#ppt_h"/>
                                          </p:val>
                                        </p:tav>
                                      </p:tavLst>
                                    </p:anim>
                                    <p:animEffect transition="in" filter="fade">
                                      <p:cBhvr>
                                        <p:cTn id="319" dur="500"/>
                                        <p:tgtEl>
                                          <p:spTgt spid="96"/>
                                        </p:tgtEl>
                                      </p:cBhvr>
                                    </p:animEffect>
                                  </p:childTnLst>
                                </p:cTn>
                              </p:par>
                              <p:par>
                                <p:cTn id="320" presetID="10" presetClass="exit" presetSubtype="0" fill="hold" nodeType="withEffect">
                                  <p:stCondLst>
                                    <p:cond delay="0"/>
                                  </p:stCondLst>
                                  <p:childTnLst>
                                    <p:animEffect transition="out" filter="fade">
                                      <p:cBhvr>
                                        <p:cTn id="321" dur="500"/>
                                        <p:tgtEl>
                                          <p:spTgt spid="1029"/>
                                        </p:tgtEl>
                                      </p:cBhvr>
                                    </p:animEffect>
                                    <p:set>
                                      <p:cBhvr>
                                        <p:cTn id="322" dur="1" fill="hold">
                                          <p:stCondLst>
                                            <p:cond delay="499"/>
                                          </p:stCondLst>
                                        </p:cTn>
                                        <p:tgtEl>
                                          <p:spTgt spid="1029"/>
                                        </p:tgtEl>
                                        <p:attrNameLst>
                                          <p:attrName>style.visibility</p:attrName>
                                        </p:attrNameLst>
                                      </p:cBhvr>
                                      <p:to>
                                        <p:strVal val="hidden"/>
                                      </p:to>
                                    </p:set>
                                  </p:childTnLst>
                                </p:cTn>
                              </p:par>
                            </p:childTnLst>
                          </p:cTn>
                        </p:par>
                      </p:childTnLst>
                    </p:cTn>
                  </p:par>
                  <p:par>
                    <p:cTn id="323" fill="hold">
                      <p:stCondLst>
                        <p:cond delay="indefinite"/>
                      </p:stCondLst>
                      <p:childTnLst>
                        <p:par>
                          <p:cTn id="324" fill="hold">
                            <p:stCondLst>
                              <p:cond delay="0"/>
                            </p:stCondLst>
                            <p:childTnLst>
                              <p:par>
                                <p:cTn id="325" presetID="9" presetClass="emph" presetSubtype="0" nodeType="clickEffect">
                                  <p:stCondLst>
                                    <p:cond delay="0"/>
                                  </p:stCondLst>
                                  <p:childTnLst>
                                    <p:set>
                                      <p:cBhvr rctx="PPT">
                                        <p:cTn id="326" dur="500"/>
                                        <p:tgtEl>
                                          <p:spTgt spid="82"/>
                                        </p:tgtEl>
                                        <p:attrNameLst>
                                          <p:attrName>style.opacity</p:attrName>
                                        </p:attrNameLst>
                                      </p:cBhvr>
                                      <p:to>
                                        <p:strVal val="0.5"/>
                                      </p:to>
                                    </p:set>
                                    <p:animEffect filter="image" prLst="opacity: 0.5">
                                      <p:cBhvr rctx="IE">
                                        <p:cTn id="327" dur="500"/>
                                        <p:tgtEl>
                                          <p:spTgt spid="82"/>
                                        </p:tgtEl>
                                      </p:cBhvr>
                                    </p:animEffect>
                                  </p:childTnLst>
                                </p:cTn>
                              </p:par>
                              <p:par>
                                <p:cTn id="328" presetID="53" presetClass="entr" presetSubtype="16" fill="hold" grpId="0" nodeType="withEffect">
                                  <p:stCondLst>
                                    <p:cond delay="0"/>
                                  </p:stCondLst>
                                  <p:childTnLst>
                                    <p:set>
                                      <p:cBhvr>
                                        <p:cTn id="329" dur="1" fill="hold">
                                          <p:stCondLst>
                                            <p:cond delay="0"/>
                                          </p:stCondLst>
                                        </p:cTn>
                                        <p:tgtEl>
                                          <p:spTgt spid="97"/>
                                        </p:tgtEl>
                                        <p:attrNameLst>
                                          <p:attrName>style.visibility</p:attrName>
                                        </p:attrNameLst>
                                      </p:cBhvr>
                                      <p:to>
                                        <p:strVal val="visible"/>
                                      </p:to>
                                    </p:set>
                                    <p:anim calcmode="lin" valueType="num">
                                      <p:cBhvr>
                                        <p:cTn id="330" dur="500" fill="hold"/>
                                        <p:tgtEl>
                                          <p:spTgt spid="97"/>
                                        </p:tgtEl>
                                        <p:attrNameLst>
                                          <p:attrName>ppt_w</p:attrName>
                                        </p:attrNameLst>
                                      </p:cBhvr>
                                      <p:tavLst>
                                        <p:tav tm="0">
                                          <p:val>
                                            <p:fltVal val="0.000000"/>
                                          </p:val>
                                        </p:tav>
                                        <p:tav tm="100000">
                                          <p:val>
                                            <p:strVal val="#ppt_w"/>
                                          </p:val>
                                        </p:tav>
                                      </p:tavLst>
                                    </p:anim>
                                    <p:anim calcmode="lin" valueType="num">
                                      <p:cBhvr>
                                        <p:cTn id="331" dur="500" fill="hold"/>
                                        <p:tgtEl>
                                          <p:spTgt spid="97"/>
                                        </p:tgtEl>
                                        <p:attrNameLst>
                                          <p:attrName>ppt_h</p:attrName>
                                        </p:attrNameLst>
                                      </p:cBhvr>
                                      <p:tavLst>
                                        <p:tav tm="0">
                                          <p:val>
                                            <p:fltVal val="0.000000"/>
                                          </p:val>
                                        </p:tav>
                                        <p:tav tm="100000">
                                          <p:val>
                                            <p:strVal val="#ppt_h"/>
                                          </p:val>
                                        </p:tav>
                                      </p:tavLst>
                                    </p:anim>
                                    <p:animEffect transition="in" filter="fade">
                                      <p:cBhvr>
                                        <p:cTn id="332" dur="500"/>
                                        <p:tgtEl>
                                          <p:spTgt spid="97"/>
                                        </p:tgtEl>
                                      </p:cBhvr>
                                    </p:animEffect>
                                  </p:childTnLst>
                                </p:cTn>
                              </p:par>
                              <p:par>
                                <p:cTn id="333" presetID="10" presetClass="exit" presetSubtype="0" fill="hold" nodeType="withEffect">
                                  <p:stCondLst>
                                    <p:cond delay="0"/>
                                  </p:stCondLst>
                                  <p:childTnLst>
                                    <p:animEffect transition="out" filter="fade">
                                      <p:cBhvr>
                                        <p:cTn id="334" dur="500"/>
                                        <p:tgtEl>
                                          <p:spTgt spid="1029"/>
                                        </p:tgtEl>
                                      </p:cBhvr>
                                    </p:animEffect>
                                    <p:set>
                                      <p:cBhvr>
                                        <p:cTn id="335" dur="1" fill="hold">
                                          <p:stCondLst>
                                            <p:cond delay="499"/>
                                          </p:stCondLst>
                                        </p:cTn>
                                        <p:tgtEl>
                                          <p:spTgt spid="1029"/>
                                        </p:tgtEl>
                                        <p:attrNameLst>
                                          <p:attrName>style.visibility</p:attrName>
                                        </p:attrNameLst>
                                      </p:cBhvr>
                                      <p:to>
                                        <p:strVal val="hidden"/>
                                      </p:to>
                                    </p:set>
                                  </p:childTnLst>
                                </p:cTn>
                              </p:par>
                            </p:childTnLst>
                          </p:cTn>
                        </p:par>
                      </p:childTnLst>
                    </p:cTn>
                  </p:par>
                  <p:par>
                    <p:cTn id="336" fill="hold">
                      <p:stCondLst>
                        <p:cond delay="indefinite"/>
                      </p:stCondLst>
                      <p:childTnLst>
                        <p:par>
                          <p:cTn id="337" fill="hold">
                            <p:stCondLst>
                              <p:cond delay="0"/>
                            </p:stCondLst>
                            <p:childTnLst>
                              <p:par>
                                <p:cTn id="338" presetID="9" presetClass="emph" presetSubtype="0" nodeType="clickEffect">
                                  <p:stCondLst>
                                    <p:cond delay="0"/>
                                  </p:stCondLst>
                                  <p:childTnLst>
                                    <p:set>
                                      <p:cBhvr rctx="PPT">
                                        <p:cTn id="339" dur="500"/>
                                        <p:tgtEl>
                                          <p:spTgt spid="82"/>
                                        </p:tgtEl>
                                        <p:attrNameLst>
                                          <p:attrName>style.opacity</p:attrName>
                                        </p:attrNameLst>
                                      </p:cBhvr>
                                      <p:to>
                                        <p:strVal val="0.5"/>
                                      </p:to>
                                    </p:set>
                                    <p:animEffect filter="image" prLst="opacity: 0.5">
                                      <p:cBhvr rctx="IE">
                                        <p:cTn id="340" dur="500"/>
                                        <p:tgtEl>
                                          <p:spTgt spid="82"/>
                                        </p:tgtEl>
                                      </p:cBhvr>
                                    </p:animEffect>
                                  </p:childTnLst>
                                </p:cTn>
                              </p:par>
                              <p:par>
                                <p:cTn id="341" presetID="53" presetClass="entr" presetSubtype="16" fill="hold" grpId="0" nodeType="withEffect">
                                  <p:stCondLst>
                                    <p:cond delay="0"/>
                                  </p:stCondLst>
                                  <p:childTnLst>
                                    <p:set>
                                      <p:cBhvr>
                                        <p:cTn id="342" dur="1" fill="hold">
                                          <p:stCondLst>
                                            <p:cond delay="0"/>
                                          </p:stCondLst>
                                        </p:cTn>
                                        <p:tgtEl>
                                          <p:spTgt spid="98"/>
                                        </p:tgtEl>
                                        <p:attrNameLst>
                                          <p:attrName>style.visibility</p:attrName>
                                        </p:attrNameLst>
                                      </p:cBhvr>
                                      <p:to>
                                        <p:strVal val="visible"/>
                                      </p:to>
                                    </p:set>
                                    <p:anim calcmode="lin" valueType="num">
                                      <p:cBhvr>
                                        <p:cTn id="343" dur="500" fill="hold"/>
                                        <p:tgtEl>
                                          <p:spTgt spid="98"/>
                                        </p:tgtEl>
                                        <p:attrNameLst>
                                          <p:attrName>ppt_w</p:attrName>
                                        </p:attrNameLst>
                                      </p:cBhvr>
                                      <p:tavLst>
                                        <p:tav tm="0">
                                          <p:val>
                                            <p:fltVal val="0.000000"/>
                                          </p:val>
                                        </p:tav>
                                        <p:tav tm="100000">
                                          <p:val>
                                            <p:strVal val="#ppt_w"/>
                                          </p:val>
                                        </p:tav>
                                      </p:tavLst>
                                    </p:anim>
                                    <p:anim calcmode="lin" valueType="num">
                                      <p:cBhvr>
                                        <p:cTn id="344" dur="500" fill="hold"/>
                                        <p:tgtEl>
                                          <p:spTgt spid="98"/>
                                        </p:tgtEl>
                                        <p:attrNameLst>
                                          <p:attrName>ppt_h</p:attrName>
                                        </p:attrNameLst>
                                      </p:cBhvr>
                                      <p:tavLst>
                                        <p:tav tm="0">
                                          <p:val>
                                            <p:fltVal val="0.000000"/>
                                          </p:val>
                                        </p:tav>
                                        <p:tav tm="100000">
                                          <p:val>
                                            <p:strVal val="#ppt_h"/>
                                          </p:val>
                                        </p:tav>
                                      </p:tavLst>
                                    </p:anim>
                                    <p:animEffect transition="in" filter="fade">
                                      <p:cBhvr>
                                        <p:cTn id="345" dur="500"/>
                                        <p:tgtEl>
                                          <p:spTgt spid="98"/>
                                        </p:tgtEl>
                                      </p:cBhvr>
                                    </p:animEffect>
                                  </p:childTnLst>
                                </p:cTn>
                              </p:par>
                              <p:par>
                                <p:cTn id="346" presetID="10" presetClass="exit" presetSubtype="0" fill="hold" nodeType="withEffect">
                                  <p:stCondLst>
                                    <p:cond delay="0"/>
                                  </p:stCondLst>
                                  <p:childTnLst>
                                    <p:animEffect transition="out" filter="fade">
                                      <p:cBhvr>
                                        <p:cTn id="347" dur="500"/>
                                        <p:tgtEl>
                                          <p:spTgt spid="1029"/>
                                        </p:tgtEl>
                                      </p:cBhvr>
                                    </p:animEffect>
                                    <p:set>
                                      <p:cBhvr>
                                        <p:cTn id="348" dur="1" fill="hold">
                                          <p:stCondLst>
                                            <p:cond delay="499"/>
                                          </p:stCondLst>
                                        </p:cTn>
                                        <p:tgtEl>
                                          <p:spTgt spid="1029"/>
                                        </p:tgtEl>
                                        <p:attrNameLst>
                                          <p:attrName>style.visibility</p:attrName>
                                        </p:attrNameLst>
                                      </p:cBhvr>
                                      <p:to>
                                        <p:strVal val="hidden"/>
                                      </p:to>
                                    </p:set>
                                  </p:childTnLst>
                                </p:cTn>
                              </p:par>
                            </p:childTnLst>
                          </p:cTn>
                        </p:par>
                      </p:childTnLst>
                    </p:cTn>
                  </p:par>
                  <p:par>
                    <p:cTn id="349" fill="hold">
                      <p:stCondLst>
                        <p:cond delay="indefinite"/>
                      </p:stCondLst>
                      <p:childTnLst>
                        <p:par>
                          <p:cTn id="350" fill="hold">
                            <p:stCondLst>
                              <p:cond delay="0"/>
                            </p:stCondLst>
                            <p:childTnLst>
                              <p:par>
                                <p:cTn id="351" presetID="9" presetClass="emph" presetSubtype="0" nodeType="clickEffect">
                                  <p:stCondLst>
                                    <p:cond delay="0"/>
                                  </p:stCondLst>
                                  <p:childTnLst>
                                    <p:set>
                                      <p:cBhvr rctx="PPT">
                                        <p:cTn id="352" dur="500"/>
                                        <p:tgtEl>
                                          <p:spTgt spid="82"/>
                                        </p:tgtEl>
                                        <p:attrNameLst>
                                          <p:attrName>style.opacity</p:attrName>
                                        </p:attrNameLst>
                                      </p:cBhvr>
                                      <p:to>
                                        <p:strVal val="0.5"/>
                                      </p:to>
                                    </p:set>
                                    <p:animEffect filter="image" prLst="opacity: 0.5">
                                      <p:cBhvr rctx="IE">
                                        <p:cTn id="353" dur="500"/>
                                        <p:tgtEl>
                                          <p:spTgt spid="82"/>
                                        </p:tgtEl>
                                      </p:cBhvr>
                                    </p:animEffect>
                                  </p:childTnLst>
                                </p:cTn>
                              </p:par>
                              <p:par>
                                <p:cTn id="354" presetID="22" presetClass="entr" presetSubtype="4" fill="hold" nodeType="withEffect">
                                  <p:stCondLst>
                                    <p:cond delay="0"/>
                                  </p:stCondLst>
                                  <p:childTnLst>
                                    <p:set>
                                      <p:cBhvr>
                                        <p:cTn id="355" dur="1" fill="hold">
                                          <p:stCondLst>
                                            <p:cond delay="0"/>
                                          </p:stCondLst>
                                        </p:cTn>
                                        <p:tgtEl>
                                          <p:spTgt spid="103"/>
                                        </p:tgtEl>
                                        <p:attrNameLst>
                                          <p:attrName>style.visibility</p:attrName>
                                        </p:attrNameLst>
                                      </p:cBhvr>
                                      <p:to>
                                        <p:strVal val="visible"/>
                                      </p:to>
                                    </p:set>
                                    <p:animEffect transition="in" filter="wipe(down)">
                                      <p:cBhvr>
                                        <p:cTn id="356" dur="500"/>
                                        <p:tgtEl>
                                          <p:spTgt spid="103"/>
                                        </p:tgtEl>
                                      </p:cBhvr>
                                    </p:animEffect>
                                  </p:childTnLst>
                                </p:cTn>
                              </p:par>
                              <p:par>
                                <p:cTn id="357" presetID="10" presetClass="exit" presetSubtype="0" fill="hold" nodeType="withEffect">
                                  <p:stCondLst>
                                    <p:cond delay="0"/>
                                  </p:stCondLst>
                                  <p:childTnLst>
                                    <p:animEffect transition="out" filter="fade">
                                      <p:cBhvr>
                                        <p:cTn id="358" dur="500"/>
                                        <p:tgtEl>
                                          <p:spTgt spid="1029"/>
                                        </p:tgtEl>
                                      </p:cBhvr>
                                    </p:animEffect>
                                    <p:set>
                                      <p:cBhvr>
                                        <p:cTn id="359" dur="1" fill="hold">
                                          <p:stCondLst>
                                            <p:cond delay="499"/>
                                          </p:stCondLst>
                                        </p:cTn>
                                        <p:tgtEl>
                                          <p:spTgt spid="1029"/>
                                        </p:tgtEl>
                                        <p:attrNameLst>
                                          <p:attrName>style.visibility</p:attrName>
                                        </p:attrNameLst>
                                      </p:cBhvr>
                                      <p:to>
                                        <p:strVal val="hidden"/>
                                      </p:to>
                                    </p:set>
                                  </p:childTnLst>
                                </p:cTn>
                              </p:par>
                            </p:childTnLst>
                          </p:cTn>
                        </p:par>
                      </p:childTnLst>
                    </p:cTn>
                  </p:par>
                  <p:par>
                    <p:cTn id="360" fill="hold">
                      <p:stCondLst>
                        <p:cond delay="indefinite"/>
                      </p:stCondLst>
                      <p:childTnLst>
                        <p:par>
                          <p:cTn id="361" fill="hold">
                            <p:stCondLst>
                              <p:cond delay="0"/>
                            </p:stCondLst>
                            <p:childTnLst>
                              <p:par>
                                <p:cTn id="362" presetID="9" presetClass="emph" presetSubtype="0" nodeType="clickEffect">
                                  <p:stCondLst>
                                    <p:cond delay="0"/>
                                  </p:stCondLst>
                                  <p:childTnLst>
                                    <p:set>
                                      <p:cBhvr rctx="PPT">
                                        <p:cTn id="363" dur="500"/>
                                        <p:tgtEl>
                                          <p:spTgt spid="82"/>
                                        </p:tgtEl>
                                        <p:attrNameLst>
                                          <p:attrName>style.opacity</p:attrName>
                                        </p:attrNameLst>
                                      </p:cBhvr>
                                      <p:to>
                                        <p:strVal val="0.5"/>
                                      </p:to>
                                    </p:set>
                                    <p:animEffect filter="image" prLst="opacity: 0.5">
                                      <p:cBhvr rctx="IE">
                                        <p:cTn id="364" dur="500"/>
                                        <p:tgtEl>
                                          <p:spTgt spid="82"/>
                                        </p:tgtEl>
                                      </p:cBhvr>
                                    </p:animEffect>
                                  </p:childTnLst>
                                </p:cTn>
                              </p:par>
                              <p:par>
                                <p:cTn id="365" presetID="21" presetClass="entr" presetSubtype="1" fill="hold" nodeType="withEffect">
                                  <p:stCondLst>
                                    <p:cond delay="0"/>
                                  </p:stCondLst>
                                  <p:childTnLst>
                                    <p:set>
                                      <p:cBhvr>
                                        <p:cTn id="366" dur="1" fill="hold">
                                          <p:stCondLst>
                                            <p:cond delay="0"/>
                                          </p:stCondLst>
                                        </p:cTn>
                                        <p:tgtEl>
                                          <p:spTgt spid="108"/>
                                        </p:tgtEl>
                                        <p:attrNameLst>
                                          <p:attrName>style.visibility</p:attrName>
                                        </p:attrNameLst>
                                      </p:cBhvr>
                                      <p:to>
                                        <p:strVal val="visible"/>
                                      </p:to>
                                    </p:set>
                                    <p:animEffect transition="in" filter="wheel(1)">
                                      <p:cBhvr>
                                        <p:cTn id="367" dur="500"/>
                                        <p:tgtEl>
                                          <p:spTgt spid="108"/>
                                        </p:tgtEl>
                                      </p:cBhvr>
                                    </p:animEffect>
                                  </p:childTnLst>
                                </p:cTn>
                              </p:par>
                            </p:childTnLst>
                          </p:cTn>
                        </p:par>
                        <p:par>
                          <p:cTn id="368" fill="hold">
                            <p:stCondLst>
                              <p:cond delay="500"/>
                            </p:stCondLst>
                            <p:childTnLst>
                              <p:par>
                                <p:cTn id="369" presetID="21" presetClass="entr" presetSubtype="1" fill="hold" nodeType="afterEffect">
                                  <p:stCondLst>
                                    <p:cond delay="0"/>
                                  </p:stCondLst>
                                  <p:childTnLst>
                                    <p:set>
                                      <p:cBhvr>
                                        <p:cTn id="370" dur="1" fill="hold">
                                          <p:stCondLst>
                                            <p:cond delay="0"/>
                                          </p:stCondLst>
                                        </p:cTn>
                                        <p:tgtEl>
                                          <p:spTgt spid="109"/>
                                        </p:tgtEl>
                                        <p:attrNameLst>
                                          <p:attrName>style.visibility</p:attrName>
                                        </p:attrNameLst>
                                      </p:cBhvr>
                                      <p:to>
                                        <p:strVal val="visible"/>
                                      </p:to>
                                    </p:set>
                                    <p:animEffect transition="in" filter="wheel(1)">
                                      <p:cBhvr>
                                        <p:cTn id="371" dur="500"/>
                                        <p:tgtEl>
                                          <p:spTgt spid="109"/>
                                        </p:tgtEl>
                                      </p:cBhvr>
                                    </p:animEffect>
                                  </p:childTnLst>
                                </p:cTn>
                              </p:par>
                              <p:par>
                                <p:cTn id="372" presetID="10" presetClass="exit" presetSubtype="0" fill="hold" nodeType="withEffect">
                                  <p:stCondLst>
                                    <p:cond delay="0"/>
                                  </p:stCondLst>
                                  <p:childTnLst>
                                    <p:animEffect transition="out" filter="fade">
                                      <p:cBhvr>
                                        <p:cTn id="373" dur="500"/>
                                        <p:tgtEl>
                                          <p:spTgt spid="1029"/>
                                        </p:tgtEl>
                                      </p:cBhvr>
                                    </p:animEffect>
                                    <p:set>
                                      <p:cBhvr>
                                        <p:cTn id="374" dur="1" fill="hold">
                                          <p:stCondLst>
                                            <p:cond delay="499"/>
                                          </p:stCondLst>
                                        </p:cTn>
                                        <p:tgtEl>
                                          <p:spTgt spid="1029"/>
                                        </p:tgtEl>
                                        <p:attrNameLst>
                                          <p:attrName>style.visibility</p:attrName>
                                        </p:attrNameLst>
                                      </p:cBhvr>
                                      <p:to>
                                        <p:strVal val="hidden"/>
                                      </p:to>
                                    </p:set>
                                  </p:childTnLst>
                                </p:cTn>
                              </p:par>
                            </p:childTnLst>
                          </p:cTn>
                        </p:par>
                      </p:childTnLst>
                    </p:cTn>
                  </p:par>
                  <p:par>
                    <p:cTn id="375" fill="hold">
                      <p:stCondLst>
                        <p:cond delay="indefinite"/>
                      </p:stCondLst>
                      <p:childTnLst>
                        <p:par>
                          <p:cTn id="376" fill="hold">
                            <p:stCondLst>
                              <p:cond delay="0"/>
                            </p:stCondLst>
                            <p:childTnLst>
                              <p:par>
                                <p:cTn id="377" presetID="9" presetClass="emph" presetSubtype="0" nodeType="clickEffect">
                                  <p:stCondLst>
                                    <p:cond delay="0"/>
                                  </p:stCondLst>
                                  <p:childTnLst>
                                    <p:set>
                                      <p:cBhvr rctx="PPT">
                                        <p:cTn id="378" dur="500"/>
                                        <p:tgtEl>
                                          <p:spTgt spid="82"/>
                                        </p:tgtEl>
                                        <p:attrNameLst>
                                          <p:attrName>style.opacity</p:attrName>
                                        </p:attrNameLst>
                                      </p:cBhvr>
                                      <p:to>
                                        <p:strVal val="0.5"/>
                                      </p:to>
                                    </p:set>
                                    <p:animEffect filter="image" prLst="opacity: 0.5">
                                      <p:cBhvr rctx="IE">
                                        <p:cTn id="379" dur="500"/>
                                        <p:tgtEl>
                                          <p:spTgt spid="82"/>
                                        </p:tgtEl>
                                      </p:cBhvr>
                                    </p:animEffect>
                                  </p:childTnLst>
                                </p:cTn>
                              </p:par>
                              <p:par>
                                <p:cTn id="380" presetID="22" presetClass="entr" presetSubtype="8" fill="hold" nodeType="withEffect">
                                  <p:stCondLst>
                                    <p:cond delay="0"/>
                                  </p:stCondLst>
                                  <p:childTnLst>
                                    <p:set>
                                      <p:cBhvr>
                                        <p:cTn id="381" dur="1" fill="hold">
                                          <p:stCondLst>
                                            <p:cond delay="0"/>
                                          </p:stCondLst>
                                        </p:cTn>
                                        <p:tgtEl>
                                          <p:spTgt spid="102"/>
                                        </p:tgtEl>
                                        <p:attrNameLst>
                                          <p:attrName>style.visibility</p:attrName>
                                        </p:attrNameLst>
                                      </p:cBhvr>
                                      <p:to>
                                        <p:strVal val="visible"/>
                                      </p:to>
                                    </p:set>
                                    <p:animEffect transition="in" filter="wipe(left)">
                                      <p:cBhvr>
                                        <p:cTn id="382" dur="500"/>
                                        <p:tgtEl>
                                          <p:spTgt spid="102"/>
                                        </p:tgtEl>
                                      </p:cBhvr>
                                    </p:animEffect>
                                  </p:childTnLst>
                                </p:cTn>
                              </p:par>
                              <p:par>
                                <p:cTn id="383" presetID="10" presetClass="exit" presetSubtype="0" fill="hold" nodeType="withEffect">
                                  <p:stCondLst>
                                    <p:cond delay="0"/>
                                  </p:stCondLst>
                                  <p:childTnLst>
                                    <p:animEffect transition="out" filter="fade">
                                      <p:cBhvr>
                                        <p:cTn id="384" dur="500"/>
                                        <p:tgtEl>
                                          <p:spTgt spid="1029"/>
                                        </p:tgtEl>
                                      </p:cBhvr>
                                    </p:animEffect>
                                    <p:set>
                                      <p:cBhvr>
                                        <p:cTn id="385" dur="1" fill="hold">
                                          <p:stCondLst>
                                            <p:cond delay="499"/>
                                          </p:stCondLst>
                                        </p:cTn>
                                        <p:tgtEl>
                                          <p:spTgt spid="1029"/>
                                        </p:tgtEl>
                                        <p:attrNameLst>
                                          <p:attrName>style.visibility</p:attrName>
                                        </p:attrNameLst>
                                      </p:cBhvr>
                                      <p:to>
                                        <p:strVal val="hidden"/>
                                      </p:to>
                                    </p:set>
                                  </p:childTnLst>
                                </p:cTn>
                              </p:par>
                            </p:childTnLst>
                          </p:cTn>
                        </p:par>
                      </p:childTnLst>
                    </p:cTn>
                  </p:par>
                  <p:par>
                    <p:cTn id="386" fill="hold">
                      <p:stCondLst>
                        <p:cond delay="indefinite"/>
                      </p:stCondLst>
                      <p:childTnLst>
                        <p:par>
                          <p:cTn id="387" fill="hold">
                            <p:stCondLst>
                              <p:cond delay="0"/>
                            </p:stCondLst>
                            <p:childTnLst>
                              <p:par>
                                <p:cTn id="388" presetID="9" presetClass="emph" presetSubtype="0" nodeType="clickEffect">
                                  <p:stCondLst>
                                    <p:cond delay="0"/>
                                  </p:stCondLst>
                                  <p:childTnLst>
                                    <p:set>
                                      <p:cBhvr rctx="PPT">
                                        <p:cTn id="389" dur="500"/>
                                        <p:tgtEl>
                                          <p:spTgt spid="82"/>
                                        </p:tgtEl>
                                        <p:attrNameLst>
                                          <p:attrName>style.opacity</p:attrName>
                                        </p:attrNameLst>
                                      </p:cBhvr>
                                      <p:to>
                                        <p:strVal val="0.5"/>
                                      </p:to>
                                    </p:set>
                                    <p:animEffect filter="image" prLst="opacity: 0.5">
                                      <p:cBhvr rctx="IE">
                                        <p:cTn id="390" dur="500"/>
                                        <p:tgtEl>
                                          <p:spTgt spid="82"/>
                                        </p:tgtEl>
                                      </p:cBhvr>
                                    </p:animEffect>
                                  </p:childTnLst>
                                </p:cTn>
                              </p:par>
                              <p:par>
                                <p:cTn id="391" presetID="30" presetClass="entr" presetSubtype="0" fill="hold" nodeType="withEffect">
                                  <p:stCondLst>
                                    <p:cond delay="0"/>
                                  </p:stCondLst>
                                  <p:childTnLst>
                                    <p:set>
                                      <p:cBhvr>
                                        <p:cTn id="392" dur="1" fill="hold">
                                          <p:stCondLst>
                                            <p:cond delay="0"/>
                                          </p:stCondLst>
                                        </p:cTn>
                                        <p:tgtEl>
                                          <p:spTgt spid="100"/>
                                        </p:tgtEl>
                                        <p:attrNameLst>
                                          <p:attrName>style.visibility</p:attrName>
                                        </p:attrNameLst>
                                      </p:cBhvr>
                                      <p:to>
                                        <p:strVal val="visible"/>
                                      </p:to>
                                    </p:set>
                                    <p:animEffect transition="in" filter="fade">
                                      <p:cBhvr>
                                        <p:cTn id="393" dur="800" decel="100000"/>
                                        <p:tgtEl>
                                          <p:spTgt spid="100"/>
                                        </p:tgtEl>
                                      </p:cBhvr>
                                    </p:animEffect>
                                    <p:anim calcmode="lin" valueType="num">
                                      <p:cBhvr>
                                        <p:cTn id="394"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395" dur="800" decel="100000" fill="hold"/>
                                        <p:tgtEl>
                                          <p:spTgt spid="100"/>
                                        </p:tgtEl>
                                        <p:attrNameLst>
                                          <p:attrName>ppt_x</p:attrName>
                                        </p:attrNameLst>
                                      </p:cBhvr>
                                      <p:tavLst>
                                        <p:tav tm="0">
                                          <p:val>
                                            <p:strVal val="#ppt_x+0.4"/>
                                          </p:val>
                                        </p:tav>
                                        <p:tav tm="100000">
                                          <p:val>
                                            <p:strVal val="#ppt_x-0.05"/>
                                          </p:val>
                                        </p:tav>
                                      </p:tavLst>
                                    </p:anim>
                                    <p:anim calcmode="lin" valueType="num">
                                      <p:cBhvr>
                                        <p:cTn id="396" dur="800" decel="100000" fill="hold"/>
                                        <p:tgtEl>
                                          <p:spTgt spid="100"/>
                                        </p:tgtEl>
                                        <p:attrNameLst>
                                          <p:attrName>ppt_y</p:attrName>
                                        </p:attrNameLst>
                                      </p:cBhvr>
                                      <p:tavLst>
                                        <p:tav tm="0">
                                          <p:val>
                                            <p:strVal val="#ppt_y-0.4"/>
                                          </p:val>
                                        </p:tav>
                                        <p:tav tm="100000">
                                          <p:val>
                                            <p:strVal val="#ppt_y+0.1"/>
                                          </p:val>
                                        </p:tav>
                                      </p:tavLst>
                                    </p:anim>
                                    <p:anim calcmode="lin" valueType="num">
                                      <p:cBhvr>
                                        <p:cTn id="397"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398"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399" presetID="10" presetClass="exit" presetSubtype="0" fill="hold" nodeType="withEffect">
                                  <p:stCondLst>
                                    <p:cond delay="0"/>
                                  </p:stCondLst>
                                  <p:childTnLst>
                                    <p:animEffect transition="out" filter="fade">
                                      <p:cBhvr>
                                        <p:cTn id="400" dur="500"/>
                                        <p:tgtEl>
                                          <p:spTgt spid="1029"/>
                                        </p:tgtEl>
                                      </p:cBhvr>
                                    </p:animEffect>
                                    <p:set>
                                      <p:cBhvr>
                                        <p:cTn id="401" dur="1" fill="hold">
                                          <p:stCondLst>
                                            <p:cond delay="499"/>
                                          </p:stCondLst>
                                        </p:cTn>
                                        <p:tgtEl>
                                          <p:spTgt spid="1029"/>
                                        </p:tgtEl>
                                        <p:attrNameLst>
                                          <p:attrName>style.visibility</p:attrName>
                                        </p:attrNameLst>
                                      </p:cBhvr>
                                      <p:to>
                                        <p:strVal val="hidden"/>
                                      </p:to>
                                    </p:set>
                                  </p:childTnLst>
                                </p:cTn>
                              </p:par>
                            </p:childTnLst>
                          </p:cTn>
                        </p:par>
                      </p:childTnLst>
                    </p:cTn>
                  </p:par>
                  <p:par>
                    <p:cTn id="402" fill="hold">
                      <p:stCondLst>
                        <p:cond delay="indefinite"/>
                      </p:stCondLst>
                      <p:childTnLst>
                        <p:par>
                          <p:cTn id="403" fill="hold">
                            <p:stCondLst>
                              <p:cond delay="0"/>
                            </p:stCondLst>
                            <p:childTnLst>
                              <p:par>
                                <p:cTn id="404" presetID="9" presetClass="emph" presetSubtype="0" nodeType="clickEffect">
                                  <p:stCondLst>
                                    <p:cond delay="0"/>
                                  </p:stCondLst>
                                  <p:childTnLst>
                                    <p:set>
                                      <p:cBhvr rctx="PPT">
                                        <p:cTn id="405" dur="500"/>
                                        <p:tgtEl>
                                          <p:spTgt spid="82"/>
                                        </p:tgtEl>
                                        <p:attrNameLst>
                                          <p:attrName>style.opacity</p:attrName>
                                        </p:attrNameLst>
                                      </p:cBhvr>
                                      <p:to>
                                        <p:strVal val="0.5"/>
                                      </p:to>
                                    </p:set>
                                    <p:animEffect filter="image" prLst="opacity: 0.5">
                                      <p:cBhvr rctx="IE">
                                        <p:cTn id="406" dur="500"/>
                                        <p:tgtEl>
                                          <p:spTgt spid="82"/>
                                        </p:tgtEl>
                                      </p:cBhvr>
                                    </p:animEffect>
                                  </p:childTnLst>
                                </p:cTn>
                              </p:par>
                              <p:par>
                                <p:cTn id="407" presetID="22" presetClass="entr" presetSubtype="8" fill="hold" nodeType="withEffect">
                                  <p:stCondLst>
                                    <p:cond delay="0"/>
                                  </p:stCondLst>
                                  <p:childTnLst>
                                    <p:set>
                                      <p:cBhvr>
                                        <p:cTn id="408" dur="1" fill="hold">
                                          <p:stCondLst>
                                            <p:cond delay="0"/>
                                          </p:stCondLst>
                                        </p:cTn>
                                        <p:tgtEl>
                                          <p:spTgt spid="68"/>
                                        </p:tgtEl>
                                        <p:attrNameLst>
                                          <p:attrName>style.visibility</p:attrName>
                                        </p:attrNameLst>
                                      </p:cBhvr>
                                      <p:to>
                                        <p:strVal val="visible"/>
                                      </p:to>
                                    </p:set>
                                    <p:animEffect transition="in" filter="wipe(left)">
                                      <p:cBhvr>
                                        <p:cTn id="409" dur="500"/>
                                        <p:tgtEl>
                                          <p:spTgt spid="68"/>
                                        </p:tgtEl>
                                      </p:cBhvr>
                                    </p:animEffect>
                                  </p:childTnLst>
                                </p:cTn>
                              </p:par>
                              <p:par>
                                <p:cTn id="410" presetID="10" presetClass="exit" presetSubtype="0" fill="hold" nodeType="withEffect">
                                  <p:stCondLst>
                                    <p:cond delay="0"/>
                                  </p:stCondLst>
                                  <p:childTnLst>
                                    <p:animEffect transition="out" filter="fade">
                                      <p:cBhvr>
                                        <p:cTn id="411" dur="500"/>
                                        <p:tgtEl>
                                          <p:spTgt spid="1029"/>
                                        </p:tgtEl>
                                      </p:cBhvr>
                                    </p:animEffect>
                                    <p:set>
                                      <p:cBhvr>
                                        <p:cTn id="412" dur="1" fill="hold">
                                          <p:stCondLst>
                                            <p:cond delay="499"/>
                                          </p:stCondLst>
                                        </p:cTn>
                                        <p:tgtEl>
                                          <p:spTgt spid="1029"/>
                                        </p:tgtEl>
                                        <p:attrNameLst>
                                          <p:attrName>style.visibility</p:attrName>
                                        </p:attrNameLst>
                                      </p:cBhvr>
                                      <p:to>
                                        <p:strVal val="hidden"/>
                                      </p:to>
                                    </p:set>
                                  </p:childTnLst>
                                </p:cTn>
                              </p:par>
                            </p:childTnLst>
                          </p:cTn>
                        </p:par>
                      </p:childTnLst>
                    </p:cTn>
                  </p:par>
                  <p:par>
                    <p:cTn id="413" fill="hold">
                      <p:stCondLst>
                        <p:cond delay="indefinite"/>
                      </p:stCondLst>
                      <p:childTnLst>
                        <p:par>
                          <p:cTn id="414" fill="hold">
                            <p:stCondLst>
                              <p:cond delay="0"/>
                            </p:stCondLst>
                            <p:childTnLst>
                              <p:par>
                                <p:cTn id="415" presetID="9" presetClass="emph" presetSubtype="0" nodeType="clickEffect">
                                  <p:stCondLst>
                                    <p:cond delay="0"/>
                                  </p:stCondLst>
                                  <p:childTnLst>
                                    <p:set>
                                      <p:cBhvr rctx="PPT">
                                        <p:cTn id="416" dur="500"/>
                                        <p:tgtEl>
                                          <p:spTgt spid="82"/>
                                        </p:tgtEl>
                                        <p:attrNameLst>
                                          <p:attrName>style.opacity</p:attrName>
                                        </p:attrNameLst>
                                      </p:cBhvr>
                                      <p:to>
                                        <p:strVal val="0.5"/>
                                      </p:to>
                                    </p:set>
                                    <p:animEffect filter="image" prLst="opacity: 0.5">
                                      <p:cBhvr rctx="IE">
                                        <p:cTn id="417" dur="500"/>
                                        <p:tgtEl>
                                          <p:spTgt spid="82"/>
                                        </p:tgtEl>
                                      </p:cBhvr>
                                    </p:animEffect>
                                  </p:childTnLst>
                                </p:cTn>
                              </p:par>
                              <p:par>
                                <p:cTn id="418" presetID="37" presetClass="entr" presetSubtype="0" fill="hold" nodeType="withEffect">
                                  <p:stCondLst>
                                    <p:cond delay="0"/>
                                  </p:stCondLst>
                                  <p:childTnLst>
                                    <p:set>
                                      <p:cBhvr>
                                        <p:cTn id="419" dur="1" fill="hold">
                                          <p:stCondLst>
                                            <p:cond delay="0"/>
                                          </p:stCondLst>
                                        </p:cTn>
                                        <p:tgtEl>
                                          <p:spTgt spid="110"/>
                                        </p:tgtEl>
                                        <p:attrNameLst>
                                          <p:attrName>style.visibility</p:attrName>
                                        </p:attrNameLst>
                                      </p:cBhvr>
                                      <p:to>
                                        <p:strVal val="visible"/>
                                      </p:to>
                                    </p:set>
                                    <p:animEffect transition="in" filter="fade">
                                      <p:cBhvr>
                                        <p:cTn id="420" dur="500"/>
                                        <p:tgtEl>
                                          <p:spTgt spid="110"/>
                                        </p:tgtEl>
                                      </p:cBhvr>
                                    </p:animEffect>
                                    <p:anim calcmode="lin" valueType="num">
                                      <p:cBhvr>
                                        <p:cTn id="421" dur="500" fill="hold"/>
                                        <p:tgtEl>
                                          <p:spTgt spid="110"/>
                                        </p:tgtEl>
                                        <p:attrNameLst>
                                          <p:attrName>ppt_x</p:attrName>
                                        </p:attrNameLst>
                                      </p:cBhvr>
                                      <p:tavLst>
                                        <p:tav tm="0">
                                          <p:val>
                                            <p:strVal val="#ppt_x"/>
                                          </p:val>
                                        </p:tav>
                                        <p:tav tm="100000">
                                          <p:val>
                                            <p:strVal val="#ppt_x"/>
                                          </p:val>
                                        </p:tav>
                                      </p:tavLst>
                                    </p:anim>
                                    <p:anim calcmode="lin" valueType="num">
                                      <p:cBhvr>
                                        <p:cTn id="422" dur="450" decel="100000" fill="hold"/>
                                        <p:tgtEl>
                                          <p:spTgt spid="110"/>
                                        </p:tgtEl>
                                        <p:attrNameLst>
                                          <p:attrName>ppt_y</p:attrName>
                                        </p:attrNameLst>
                                      </p:cBhvr>
                                      <p:tavLst>
                                        <p:tav tm="0">
                                          <p:val>
                                            <p:strVal val="#ppt_y+1"/>
                                          </p:val>
                                        </p:tav>
                                        <p:tav tm="100000">
                                          <p:val>
                                            <p:strVal val="#ppt_y-.03"/>
                                          </p:val>
                                        </p:tav>
                                      </p:tavLst>
                                    </p:anim>
                                    <p:anim calcmode="lin" valueType="num">
                                      <p:cBhvr>
                                        <p:cTn id="423"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24" fill="hold">
                            <p:stCondLst>
                              <p:cond delay="500"/>
                            </p:stCondLst>
                            <p:childTnLst>
                              <p:par>
                                <p:cTn id="425" presetID="37" presetClass="entr" presetSubtype="0" fill="hold" nodeType="afterEffect">
                                  <p:stCondLst>
                                    <p:cond delay="0"/>
                                  </p:stCondLst>
                                  <p:childTnLst>
                                    <p:set>
                                      <p:cBhvr>
                                        <p:cTn id="426" dur="1" fill="hold">
                                          <p:stCondLst>
                                            <p:cond delay="0"/>
                                          </p:stCondLst>
                                        </p:cTn>
                                        <p:tgtEl>
                                          <p:spTgt spid="111"/>
                                        </p:tgtEl>
                                        <p:attrNameLst>
                                          <p:attrName>style.visibility</p:attrName>
                                        </p:attrNameLst>
                                      </p:cBhvr>
                                      <p:to>
                                        <p:strVal val="visible"/>
                                      </p:to>
                                    </p:set>
                                    <p:animEffect transition="in" filter="fade">
                                      <p:cBhvr>
                                        <p:cTn id="427" dur="500"/>
                                        <p:tgtEl>
                                          <p:spTgt spid="111"/>
                                        </p:tgtEl>
                                      </p:cBhvr>
                                    </p:animEffect>
                                    <p:anim calcmode="lin" valueType="num">
                                      <p:cBhvr>
                                        <p:cTn id="428" dur="500" fill="hold"/>
                                        <p:tgtEl>
                                          <p:spTgt spid="111"/>
                                        </p:tgtEl>
                                        <p:attrNameLst>
                                          <p:attrName>ppt_x</p:attrName>
                                        </p:attrNameLst>
                                      </p:cBhvr>
                                      <p:tavLst>
                                        <p:tav tm="0">
                                          <p:val>
                                            <p:strVal val="#ppt_x"/>
                                          </p:val>
                                        </p:tav>
                                        <p:tav tm="100000">
                                          <p:val>
                                            <p:strVal val="#ppt_x"/>
                                          </p:val>
                                        </p:tav>
                                      </p:tavLst>
                                    </p:anim>
                                    <p:anim calcmode="lin" valueType="num">
                                      <p:cBhvr>
                                        <p:cTn id="429" dur="450" decel="100000" fill="hold"/>
                                        <p:tgtEl>
                                          <p:spTgt spid="111"/>
                                        </p:tgtEl>
                                        <p:attrNameLst>
                                          <p:attrName>ppt_y</p:attrName>
                                        </p:attrNameLst>
                                      </p:cBhvr>
                                      <p:tavLst>
                                        <p:tav tm="0">
                                          <p:val>
                                            <p:strVal val="#ppt_y+1"/>
                                          </p:val>
                                        </p:tav>
                                        <p:tav tm="100000">
                                          <p:val>
                                            <p:strVal val="#ppt_y-.03"/>
                                          </p:val>
                                        </p:tav>
                                      </p:tavLst>
                                    </p:anim>
                                    <p:anim calcmode="lin" valueType="num">
                                      <p:cBhvr>
                                        <p:cTn id="430"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31" presetID="10" presetClass="exit" presetSubtype="0" fill="hold" nodeType="withEffect">
                                  <p:stCondLst>
                                    <p:cond delay="0"/>
                                  </p:stCondLst>
                                  <p:childTnLst>
                                    <p:animEffect transition="out" filter="fade">
                                      <p:cBhvr>
                                        <p:cTn id="432" dur="500"/>
                                        <p:tgtEl>
                                          <p:spTgt spid="1029"/>
                                        </p:tgtEl>
                                      </p:cBhvr>
                                    </p:animEffect>
                                    <p:set>
                                      <p:cBhvr>
                                        <p:cTn id="433" dur="1" fill="hold">
                                          <p:stCondLst>
                                            <p:cond delay="499"/>
                                          </p:stCondLst>
                                        </p:cTn>
                                        <p:tgtEl>
                                          <p:spTgt spid="1029"/>
                                        </p:tgtEl>
                                        <p:attrNameLst>
                                          <p:attrName>style.visibility</p:attrName>
                                        </p:attrNameLst>
                                      </p:cBhvr>
                                      <p:to>
                                        <p:strVal val="hidden"/>
                                      </p:to>
                                    </p:set>
                                  </p:childTnLst>
                                </p:cTn>
                              </p:par>
                            </p:childTnLst>
                          </p:cTn>
                        </p:par>
                      </p:childTnLst>
                    </p:cTn>
                  </p:par>
                  <p:par>
                    <p:cTn id="434" fill="hold">
                      <p:stCondLst>
                        <p:cond delay="indefinite"/>
                      </p:stCondLst>
                      <p:childTnLst>
                        <p:par>
                          <p:cTn id="435" fill="hold">
                            <p:stCondLst>
                              <p:cond delay="0"/>
                            </p:stCondLst>
                            <p:childTnLst>
                              <p:par>
                                <p:cTn id="436" presetID="9" presetClass="emph" presetSubtype="0" nodeType="clickEffect">
                                  <p:stCondLst>
                                    <p:cond delay="0"/>
                                  </p:stCondLst>
                                  <p:childTnLst>
                                    <p:set>
                                      <p:cBhvr rctx="PPT">
                                        <p:cTn id="437" dur="500"/>
                                        <p:tgtEl>
                                          <p:spTgt spid="82"/>
                                        </p:tgtEl>
                                        <p:attrNameLst>
                                          <p:attrName>style.opacity</p:attrName>
                                        </p:attrNameLst>
                                      </p:cBhvr>
                                      <p:to>
                                        <p:strVal val="0.5"/>
                                      </p:to>
                                    </p:set>
                                    <p:animEffect filter="image" prLst="opacity: 0.5">
                                      <p:cBhvr rctx="IE">
                                        <p:cTn id="438" dur="500"/>
                                        <p:tgtEl>
                                          <p:spTgt spid="82"/>
                                        </p:tgtEl>
                                      </p:cBhvr>
                                    </p:animEffect>
                                  </p:childTnLst>
                                </p:cTn>
                              </p:par>
                              <p:par>
                                <p:cTn id="439" presetID="9" presetClass="entr" presetSubtype="0" fill="hold" nodeType="withEffect">
                                  <p:stCondLst>
                                    <p:cond delay="0"/>
                                  </p:stCondLst>
                                  <p:childTnLst>
                                    <p:set>
                                      <p:cBhvr>
                                        <p:cTn id="440" dur="1" fill="hold">
                                          <p:stCondLst>
                                            <p:cond delay="0"/>
                                          </p:stCondLst>
                                        </p:cTn>
                                        <p:tgtEl>
                                          <p:spTgt spid="107"/>
                                        </p:tgtEl>
                                        <p:attrNameLst>
                                          <p:attrName>style.visibility</p:attrName>
                                        </p:attrNameLst>
                                      </p:cBhvr>
                                      <p:to>
                                        <p:strVal val="visible"/>
                                      </p:to>
                                    </p:set>
                                    <p:animEffect transition="in" filter="dissolve">
                                      <p:cBhvr>
                                        <p:cTn id="441" dur="500"/>
                                        <p:tgtEl>
                                          <p:spTgt spid="107"/>
                                        </p:tgtEl>
                                      </p:cBhvr>
                                    </p:animEffect>
                                  </p:childTnLst>
                                </p:cTn>
                              </p:par>
                              <p:par>
                                <p:cTn id="442" presetID="10" presetClass="exit" presetSubtype="0" fill="hold" nodeType="withEffect">
                                  <p:stCondLst>
                                    <p:cond delay="0"/>
                                  </p:stCondLst>
                                  <p:childTnLst>
                                    <p:animEffect transition="out" filter="fade">
                                      <p:cBhvr>
                                        <p:cTn id="443" dur="500"/>
                                        <p:tgtEl>
                                          <p:spTgt spid="1029"/>
                                        </p:tgtEl>
                                      </p:cBhvr>
                                    </p:animEffect>
                                    <p:set>
                                      <p:cBhvr>
                                        <p:cTn id="444" dur="1" fill="hold">
                                          <p:stCondLst>
                                            <p:cond delay="499"/>
                                          </p:stCondLst>
                                        </p:cTn>
                                        <p:tgtEl>
                                          <p:spTgt spid="1029"/>
                                        </p:tgtEl>
                                        <p:attrNameLst>
                                          <p:attrName>style.visibility</p:attrName>
                                        </p:attrNameLst>
                                      </p:cBhvr>
                                      <p:to>
                                        <p:strVal val="hidden"/>
                                      </p:to>
                                    </p:set>
                                  </p:childTnLst>
                                </p:cTn>
                              </p:par>
                            </p:childTnLst>
                          </p:cTn>
                        </p:par>
                      </p:childTnLst>
                    </p:cTn>
                  </p:par>
                  <p:par>
                    <p:cTn id="445" fill="hold">
                      <p:stCondLst>
                        <p:cond delay="indefinite"/>
                      </p:stCondLst>
                      <p:childTnLst>
                        <p:par>
                          <p:cTn id="446" fill="hold">
                            <p:stCondLst>
                              <p:cond delay="0"/>
                            </p:stCondLst>
                            <p:childTnLst>
                              <p:par>
                                <p:cTn id="447" presetID="9" presetClass="emph" presetSubtype="0" nodeType="clickEffect">
                                  <p:stCondLst>
                                    <p:cond delay="0"/>
                                  </p:stCondLst>
                                  <p:childTnLst>
                                    <p:set>
                                      <p:cBhvr rctx="PPT">
                                        <p:cTn id="448" dur="500"/>
                                        <p:tgtEl>
                                          <p:spTgt spid="82"/>
                                        </p:tgtEl>
                                        <p:attrNameLst>
                                          <p:attrName>style.opacity</p:attrName>
                                        </p:attrNameLst>
                                      </p:cBhvr>
                                      <p:to>
                                        <p:strVal val="0.5"/>
                                      </p:to>
                                    </p:set>
                                    <p:animEffect filter="image" prLst="opacity: 0.5">
                                      <p:cBhvr rctx="IE">
                                        <p:cTn id="449" dur="500"/>
                                        <p:tgtEl>
                                          <p:spTgt spid="82"/>
                                        </p:tgtEl>
                                      </p:cBhvr>
                                    </p:animEffect>
                                  </p:childTnLst>
                                </p:cTn>
                              </p:par>
                              <p:par>
                                <p:cTn id="450" presetID="26" presetClass="entr" presetSubtype="0" fill="hold" nodeType="withEffect">
                                  <p:stCondLst>
                                    <p:cond delay="0"/>
                                  </p:stCondLst>
                                  <p:childTnLst>
                                    <p:set>
                                      <p:cBhvr>
                                        <p:cTn id="451" dur="1" fill="hold">
                                          <p:stCondLst>
                                            <p:cond delay="0"/>
                                          </p:stCondLst>
                                        </p:cTn>
                                        <p:tgtEl>
                                          <p:spTgt spid="99"/>
                                        </p:tgtEl>
                                        <p:attrNameLst>
                                          <p:attrName>style.visibility</p:attrName>
                                        </p:attrNameLst>
                                      </p:cBhvr>
                                      <p:to>
                                        <p:strVal val="visible"/>
                                      </p:to>
                                    </p:set>
                                    <p:animEffect transition="in" filter="wipe(down)">
                                      <p:cBhvr>
                                        <p:cTn id="452" dur="580">
                                          <p:stCondLst>
                                            <p:cond delay="0"/>
                                          </p:stCondLst>
                                        </p:cTn>
                                        <p:tgtEl>
                                          <p:spTgt spid="99"/>
                                        </p:tgtEl>
                                      </p:cBhvr>
                                    </p:animEffect>
                                    <p:anim calcmode="lin" valueType="num">
                                      <p:cBhvr>
                                        <p:cTn id="453"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54"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55"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56"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57"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58" dur="26">
                                          <p:stCondLst>
                                            <p:cond delay="650"/>
                                          </p:stCondLst>
                                        </p:cTn>
                                        <p:tgtEl>
                                          <p:spTgt spid="99"/>
                                        </p:tgtEl>
                                      </p:cBhvr>
                                      <p:to x="100000" y="60000"/>
                                    </p:animScale>
                                    <p:animScale>
                                      <p:cBhvr>
                                        <p:cTn id="459" dur="166" decel="50000">
                                          <p:stCondLst>
                                            <p:cond delay="676"/>
                                          </p:stCondLst>
                                        </p:cTn>
                                        <p:tgtEl>
                                          <p:spTgt spid="99"/>
                                        </p:tgtEl>
                                      </p:cBhvr>
                                      <p:to x="100000" y="100000"/>
                                    </p:animScale>
                                    <p:animScale>
                                      <p:cBhvr>
                                        <p:cTn id="460" dur="26">
                                          <p:stCondLst>
                                            <p:cond delay="1312"/>
                                          </p:stCondLst>
                                        </p:cTn>
                                        <p:tgtEl>
                                          <p:spTgt spid="99"/>
                                        </p:tgtEl>
                                      </p:cBhvr>
                                      <p:to x="100000" y="80000"/>
                                    </p:animScale>
                                    <p:animScale>
                                      <p:cBhvr>
                                        <p:cTn id="461" dur="166" decel="50000">
                                          <p:stCondLst>
                                            <p:cond delay="1338"/>
                                          </p:stCondLst>
                                        </p:cTn>
                                        <p:tgtEl>
                                          <p:spTgt spid="99"/>
                                        </p:tgtEl>
                                      </p:cBhvr>
                                      <p:to x="100000" y="100000"/>
                                    </p:animScale>
                                    <p:animScale>
                                      <p:cBhvr>
                                        <p:cTn id="462" dur="26">
                                          <p:stCondLst>
                                            <p:cond delay="1642"/>
                                          </p:stCondLst>
                                        </p:cTn>
                                        <p:tgtEl>
                                          <p:spTgt spid="99"/>
                                        </p:tgtEl>
                                      </p:cBhvr>
                                      <p:to x="100000" y="90000"/>
                                    </p:animScale>
                                    <p:animScale>
                                      <p:cBhvr>
                                        <p:cTn id="463" dur="166" decel="50000">
                                          <p:stCondLst>
                                            <p:cond delay="1668"/>
                                          </p:stCondLst>
                                        </p:cTn>
                                        <p:tgtEl>
                                          <p:spTgt spid="99"/>
                                        </p:tgtEl>
                                      </p:cBhvr>
                                      <p:to x="100000" y="100000"/>
                                    </p:animScale>
                                    <p:animScale>
                                      <p:cBhvr>
                                        <p:cTn id="464" dur="26">
                                          <p:stCondLst>
                                            <p:cond delay="1808"/>
                                          </p:stCondLst>
                                        </p:cTn>
                                        <p:tgtEl>
                                          <p:spTgt spid="99"/>
                                        </p:tgtEl>
                                      </p:cBhvr>
                                      <p:to x="100000" y="95000"/>
                                    </p:animScale>
                                    <p:animScale>
                                      <p:cBhvr>
                                        <p:cTn id="465" dur="166" decel="50000">
                                          <p:stCondLst>
                                            <p:cond delay="1834"/>
                                          </p:stCondLst>
                                        </p:cTn>
                                        <p:tgtEl>
                                          <p:spTgt spid="99"/>
                                        </p:tgtEl>
                                      </p:cBhvr>
                                      <p:to x="100000" y="100000"/>
                                    </p:animScale>
                                  </p:childTnLst>
                                </p:cTn>
                              </p:par>
                              <p:par>
                                <p:cTn id="466" presetID="10" presetClass="exit" presetSubtype="0" fill="hold" nodeType="withEffect">
                                  <p:stCondLst>
                                    <p:cond delay="0"/>
                                  </p:stCondLst>
                                  <p:childTnLst>
                                    <p:animEffect transition="out" filter="fade">
                                      <p:cBhvr>
                                        <p:cTn id="467" dur="500"/>
                                        <p:tgtEl>
                                          <p:spTgt spid="1029"/>
                                        </p:tgtEl>
                                      </p:cBhvr>
                                    </p:animEffect>
                                    <p:set>
                                      <p:cBhvr>
                                        <p:cTn id="468" dur="1" fill="hold">
                                          <p:stCondLst>
                                            <p:cond delay="499"/>
                                          </p:stCondLst>
                                        </p:cTn>
                                        <p:tgtEl>
                                          <p:spTgt spid="1029"/>
                                        </p:tgtEl>
                                        <p:attrNameLst>
                                          <p:attrName>style.visibility</p:attrName>
                                        </p:attrNameLst>
                                      </p:cBhvr>
                                      <p:to>
                                        <p:strVal val="hidden"/>
                                      </p:to>
                                    </p:set>
                                  </p:childTnLst>
                                </p:cTn>
                              </p:par>
                            </p:childTnLst>
                          </p:cTn>
                        </p:par>
                        <p:par>
                          <p:cTn id="469" fill="hold">
                            <p:stCondLst>
                              <p:cond delay="500"/>
                            </p:stCondLst>
                            <p:childTnLst>
                              <p:par>
                                <p:cTn id="470" presetID="42" presetClass="entr" presetSubtype="0" fill="hold" nodeType="afterEffect">
                                  <p:stCondLst>
                                    <p:cond delay="0"/>
                                  </p:stCondLst>
                                  <p:childTnLst>
                                    <p:set>
                                      <p:cBhvr>
                                        <p:cTn id="471" dur="1" fill="hold">
                                          <p:stCondLst>
                                            <p:cond delay="0"/>
                                          </p:stCondLst>
                                        </p:cTn>
                                        <p:tgtEl>
                                          <p:spTgt spid="73"/>
                                        </p:tgtEl>
                                        <p:attrNameLst>
                                          <p:attrName>style.visibility</p:attrName>
                                        </p:attrNameLst>
                                      </p:cBhvr>
                                      <p:to>
                                        <p:strVal val="visible"/>
                                      </p:to>
                                    </p:set>
                                    <p:animEffect transition="in" filter="fade">
                                      <p:cBhvr>
                                        <p:cTn id="472" dur="1000"/>
                                        <p:tgtEl>
                                          <p:spTgt spid="73"/>
                                        </p:tgtEl>
                                      </p:cBhvr>
                                    </p:animEffect>
                                    <p:anim calcmode="lin" valueType="num">
                                      <p:cBhvr>
                                        <p:cTn id="473" dur="1000" fill="hold"/>
                                        <p:tgtEl>
                                          <p:spTgt spid="73"/>
                                        </p:tgtEl>
                                        <p:attrNameLst>
                                          <p:attrName>ppt_x</p:attrName>
                                        </p:attrNameLst>
                                      </p:cBhvr>
                                      <p:tavLst>
                                        <p:tav tm="0">
                                          <p:val>
                                            <p:strVal val="#ppt_x"/>
                                          </p:val>
                                        </p:tav>
                                        <p:tav tm="100000">
                                          <p:val>
                                            <p:strVal val="#ppt_x"/>
                                          </p:val>
                                        </p:tav>
                                      </p:tavLst>
                                    </p:anim>
                                    <p:anim calcmode="lin" valueType="num">
                                      <p:cBhvr>
                                        <p:cTn id="474" dur="1000" fill="hold"/>
                                        <p:tgtEl>
                                          <p:spTgt spid="73"/>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75" restart="whenNotActive" fill="hold" evtFilter="cancelBubble" nodeType="interactiveSeq">
                <p:stCondLst>
                  <p:cond evt="onClick" delay="0">
                    <p:tgtEl>
                      <p:spTgt spid="72"/>
                    </p:tgtEl>
                  </p:cond>
                </p:stCondLst>
                <p:endSync evt="end" delay="0">
                  <p:rtn val="all"/>
                </p:endSync>
                <p:childTnLst>
                  <p:par>
                    <p:cTn id="476" fill="hold">
                      <p:stCondLst>
                        <p:cond delay="0"/>
                      </p:stCondLst>
                      <p:childTnLst>
                        <p:par>
                          <p:cTn id="477" fill="hold">
                            <p:stCondLst>
                              <p:cond delay="0"/>
                            </p:stCondLst>
                            <p:childTnLst>
                              <p:par>
                                <p:cTn id="478" presetID="12" presetClass="exit" presetSubtype="1" fill="hold" nodeType="clickEffect">
                                  <p:stCondLst>
                                    <p:cond delay="0"/>
                                  </p:stCondLst>
                                  <p:childTnLst>
                                    <p:anim calcmode="lin" valueType="num">
                                      <p:cBhvr additive="base">
                                        <p:cTn id="479" dur="2000"/>
                                        <p:tgtEl>
                                          <p:spTgt spid="72"/>
                                        </p:tgtEl>
                                        <p:attrNameLst>
                                          <p:attrName>ppt_y</p:attrName>
                                        </p:attrNameLst>
                                      </p:cBhvr>
                                      <p:tavLst>
                                        <p:tav tm="0">
                                          <p:val>
                                            <p:strVal val="#ppt_y"/>
                                          </p:val>
                                        </p:tav>
                                        <p:tav tm="100000">
                                          <p:val>
                                            <p:strVal val="#ppt_y-#ppt_h*1.125000"/>
                                          </p:val>
                                        </p:tav>
                                      </p:tavLst>
                                    </p:anim>
                                    <p:animEffect transition="out" filter="wipe(up)">
                                      <p:cBhvr>
                                        <p:cTn id="480" dur="2000"/>
                                        <p:tgtEl>
                                          <p:spTgt spid="72"/>
                                        </p:tgtEl>
                                      </p:cBhvr>
                                    </p:animEffect>
                                    <p:set>
                                      <p:cBhvr>
                                        <p:cTn id="481" dur="1" fill="hold">
                                          <p:stCondLst>
                                            <p:cond delay="1999"/>
                                          </p:stCondLst>
                                        </p:cTn>
                                        <p:tgtEl>
                                          <p:spTgt spid="72"/>
                                        </p:tgtEl>
                                        <p:attrNameLst>
                                          <p:attrName>style.visibility</p:attrName>
                                        </p:attrNameLst>
                                      </p:cBhvr>
                                      <p:to>
                                        <p:strVal val="hidden"/>
                                      </p:to>
                                    </p:set>
                                  </p:childTnLst>
                                </p:cTn>
                              </p:par>
                              <p:par>
                                <p:cTn id="482" presetID="14" presetClass="exit" presetSubtype="10" fill="hold" nodeType="withEffect">
                                  <p:stCondLst>
                                    <p:cond delay="0"/>
                                  </p:stCondLst>
                                  <p:childTnLst>
                                    <p:animEffect transition="out" filter="randombar(horizontal)">
                                      <p:cBhvr>
                                        <p:cTn id="483" dur="500"/>
                                        <p:tgtEl>
                                          <p:spTgt spid="73"/>
                                        </p:tgtEl>
                                      </p:cBhvr>
                                    </p:animEffect>
                                    <p:set>
                                      <p:cBhvr>
                                        <p:cTn id="484" dur="1" fill="hold">
                                          <p:stCondLst>
                                            <p:cond delay="499"/>
                                          </p:stCondLst>
                                        </p:cTn>
                                        <p:tgtEl>
                                          <p:spTgt spid="73"/>
                                        </p:tgtEl>
                                        <p:attrNameLst>
                                          <p:attrName>style.visibility</p:attrName>
                                        </p:attrNameLst>
                                      </p:cBhvr>
                                      <p:to>
                                        <p:strVal val="hidden"/>
                                      </p:to>
                                    </p:set>
                                  </p:childTnLst>
                                </p:cTn>
                              </p:par>
                            </p:childTnLst>
                          </p:cTn>
                        </p:par>
                      </p:childTnLst>
                    </p:cTn>
                  </p:par>
                </p:childTnLst>
              </p:cTn>
              <p:nextCondLst>
                <p:cond evt="onClick" delay="0">
                  <p:tgtEl>
                    <p:spTgt spid="72"/>
                  </p:tgtEl>
                </p:cond>
              </p:nextCondLst>
            </p:seq>
          </p:childTnLst>
        </p:cTn>
      </p:par>
    </p:tnLst>
    <p:bldLst>
      <p:bldP spid="96" grpId="0" bldLvl="0" animBg="1"/>
      <p:bldP spid="97" grpId="0" bldLvl="0" animBg="1"/>
      <p:bldP spid="98" grpId="0" bldLvl="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218" name="Picture 2"/>
          <p:cNvPicPr>
            <a:picLocks noChangeAspect="1"/>
          </p:cNvPicPr>
          <p:nvPr/>
        </p:nvPicPr>
        <p:blipFill>
          <a:blip r:embed="rId1"/>
          <a:stretch>
            <a:fillRect/>
          </a:stretch>
        </p:blipFill>
        <p:spPr>
          <a:xfrm>
            <a:off x="0" y="400050"/>
            <a:ext cx="9248775" cy="6138863"/>
          </a:xfrm>
          <a:prstGeom prst="rect">
            <a:avLst/>
          </a:prstGeom>
          <a:noFill/>
          <a:ln w="9525">
            <a:noFill/>
          </a:ln>
        </p:spPr>
      </p:pic>
      <p:pic>
        <p:nvPicPr>
          <p:cNvPr id="1040" name="Picture 16"/>
          <p:cNvPicPr>
            <a:picLocks noChangeAspect="1"/>
          </p:cNvPicPr>
          <p:nvPr/>
        </p:nvPicPr>
        <p:blipFill>
          <a:blip r:embed="rId2"/>
          <a:stretch>
            <a:fillRect/>
          </a:stretch>
        </p:blipFill>
        <p:spPr>
          <a:xfrm>
            <a:off x="1262063" y="4589463"/>
            <a:ext cx="585787" cy="863600"/>
          </a:xfrm>
          <a:prstGeom prst="rect">
            <a:avLst/>
          </a:prstGeom>
          <a:noFill/>
          <a:ln w="9525">
            <a:noFill/>
          </a:ln>
        </p:spPr>
      </p:pic>
      <p:pic>
        <p:nvPicPr>
          <p:cNvPr id="1041" name="Picture 17"/>
          <p:cNvPicPr>
            <a:picLocks noChangeAspect="1"/>
          </p:cNvPicPr>
          <p:nvPr/>
        </p:nvPicPr>
        <p:blipFill>
          <a:blip r:embed="rId3"/>
          <a:stretch>
            <a:fillRect/>
          </a:stretch>
        </p:blipFill>
        <p:spPr>
          <a:xfrm>
            <a:off x="1751013" y="4589463"/>
            <a:ext cx="552450" cy="846137"/>
          </a:xfrm>
          <a:prstGeom prst="rect">
            <a:avLst/>
          </a:prstGeom>
          <a:noFill/>
          <a:ln w="9525">
            <a:noFill/>
          </a:ln>
        </p:spPr>
      </p:pic>
      <p:pic>
        <p:nvPicPr>
          <p:cNvPr id="1042" name="Picture 18"/>
          <p:cNvPicPr>
            <a:picLocks noChangeAspect="1"/>
          </p:cNvPicPr>
          <p:nvPr/>
        </p:nvPicPr>
        <p:blipFill>
          <a:blip r:embed="rId4"/>
          <a:stretch>
            <a:fillRect/>
          </a:stretch>
        </p:blipFill>
        <p:spPr>
          <a:xfrm>
            <a:off x="2297113" y="4611688"/>
            <a:ext cx="536575" cy="884237"/>
          </a:xfrm>
          <a:prstGeom prst="rect">
            <a:avLst/>
          </a:prstGeom>
          <a:noFill/>
          <a:ln w="9525">
            <a:noFill/>
          </a:ln>
        </p:spPr>
      </p:pic>
      <p:pic>
        <p:nvPicPr>
          <p:cNvPr id="1043" name="Picture 19"/>
          <p:cNvPicPr>
            <a:picLocks noChangeAspect="1"/>
          </p:cNvPicPr>
          <p:nvPr/>
        </p:nvPicPr>
        <p:blipFill>
          <a:blip r:embed="rId5"/>
          <a:stretch>
            <a:fillRect/>
          </a:stretch>
        </p:blipFill>
        <p:spPr>
          <a:xfrm>
            <a:off x="2808288" y="4624388"/>
            <a:ext cx="512762" cy="846137"/>
          </a:xfrm>
          <a:prstGeom prst="rect">
            <a:avLst/>
          </a:prstGeom>
          <a:noFill/>
          <a:ln w="9525">
            <a:noFill/>
          </a:ln>
        </p:spPr>
      </p:pic>
      <p:pic>
        <p:nvPicPr>
          <p:cNvPr id="1044" name="Picture 20"/>
          <p:cNvPicPr>
            <a:picLocks noChangeAspect="1"/>
          </p:cNvPicPr>
          <p:nvPr/>
        </p:nvPicPr>
        <p:blipFill>
          <a:blip r:embed="rId6"/>
          <a:stretch>
            <a:fillRect/>
          </a:stretch>
        </p:blipFill>
        <p:spPr>
          <a:xfrm>
            <a:off x="3302000" y="4641850"/>
            <a:ext cx="541338" cy="885825"/>
          </a:xfrm>
          <a:prstGeom prst="rect">
            <a:avLst/>
          </a:prstGeom>
          <a:noFill/>
          <a:ln w="9525">
            <a:noFill/>
          </a:ln>
        </p:spPr>
      </p:pic>
      <p:pic>
        <p:nvPicPr>
          <p:cNvPr id="1045" name="Picture 21"/>
          <p:cNvPicPr>
            <a:picLocks noChangeAspect="1"/>
          </p:cNvPicPr>
          <p:nvPr/>
        </p:nvPicPr>
        <p:blipFill>
          <a:blip r:embed="rId7"/>
          <a:stretch>
            <a:fillRect/>
          </a:stretch>
        </p:blipFill>
        <p:spPr>
          <a:xfrm>
            <a:off x="3778250" y="4649788"/>
            <a:ext cx="536575" cy="868362"/>
          </a:xfrm>
          <a:prstGeom prst="rect">
            <a:avLst/>
          </a:prstGeom>
          <a:noFill/>
          <a:ln w="9525">
            <a:noFill/>
          </a:ln>
        </p:spPr>
      </p:pic>
      <p:pic>
        <p:nvPicPr>
          <p:cNvPr id="1046" name="Picture 22"/>
          <p:cNvPicPr>
            <a:picLocks noChangeAspect="1"/>
          </p:cNvPicPr>
          <p:nvPr/>
        </p:nvPicPr>
        <p:blipFill>
          <a:blip r:embed="rId8"/>
          <a:stretch>
            <a:fillRect/>
          </a:stretch>
        </p:blipFill>
        <p:spPr>
          <a:xfrm>
            <a:off x="4329113" y="4659313"/>
            <a:ext cx="508000" cy="866775"/>
          </a:xfrm>
          <a:prstGeom prst="rect">
            <a:avLst/>
          </a:prstGeom>
          <a:noFill/>
          <a:ln w="9525">
            <a:noFill/>
          </a:ln>
        </p:spPr>
      </p:pic>
      <p:pic>
        <p:nvPicPr>
          <p:cNvPr id="104" name="Picture 22"/>
          <p:cNvPicPr>
            <a:picLocks noChangeAspect="1"/>
          </p:cNvPicPr>
          <p:nvPr/>
        </p:nvPicPr>
        <p:blipFill>
          <a:blip r:embed="rId9"/>
          <a:srcRect l="21106" r="3291" b="27446"/>
          <a:stretch>
            <a:fillRect/>
          </a:stretch>
        </p:blipFill>
        <p:spPr>
          <a:xfrm>
            <a:off x="4811713" y="4645025"/>
            <a:ext cx="563562" cy="862013"/>
          </a:xfrm>
          <a:prstGeom prst="rect">
            <a:avLst/>
          </a:prstGeom>
          <a:noFill/>
          <a:ln w="9525">
            <a:noFill/>
          </a:ln>
        </p:spPr>
      </p:pic>
      <p:grpSp>
        <p:nvGrpSpPr>
          <p:cNvPr id="9227" name="111 Grupo"/>
          <p:cNvGrpSpPr/>
          <p:nvPr/>
        </p:nvGrpSpPr>
        <p:grpSpPr>
          <a:xfrm>
            <a:off x="6145213" y="5602288"/>
            <a:ext cx="846137" cy="511175"/>
            <a:chOff x="6144786" y="5602991"/>
            <a:chExt cx="847014" cy="509780"/>
          </a:xfrm>
        </p:grpSpPr>
        <p:pic>
          <p:nvPicPr>
            <p:cNvPr id="9301" name="Picture 29"/>
            <p:cNvPicPr>
              <a:picLocks noChangeAspect="1"/>
            </p:cNvPicPr>
            <p:nvPr/>
          </p:nvPicPr>
          <p:blipFill>
            <a:blip r:embed="rId10"/>
            <a:stretch>
              <a:fillRect/>
            </a:stretch>
          </p:blipFill>
          <p:spPr>
            <a:xfrm>
              <a:off x="6165295" y="5613511"/>
              <a:ext cx="826505" cy="499260"/>
            </a:xfrm>
            <a:prstGeom prst="rect">
              <a:avLst/>
            </a:prstGeom>
            <a:noFill/>
            <a:ln w="9525">
              <a:noFill/>
            </a:ln>
          </p:spPr>
        </p:pic>
        <p:sp>
          <p:nvSpPr>
            <p:cNvPr id="9302" name="113 Botón de acción: Personalizar">
              <a:hlinkClick r:id="" action="ppaction://hlinkshowjump?jump=endshow"/>
            </p:cNvPr>
            <p:cNvSpPr/>
            <p:nvPr/>
          </p:nvSpPr>
          <p:spPr>
            <a:xfrm>
              <a:off x="6144786" y="5602991"/>
              <a:ext cx="820224" cy="492558"/>
            </a:xfrm>
            <a:prstGeom prst="actionButtonBlank">
              <a:avLst/>
            </a:prstGeom>
            <a:noFill/>
            <a:ln w="9525">
              <a:noFill/>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grpSp>
      <p:pic>
        <p:nvPicPr>
          <p:cNvPr id="9228" name="Picture 33">
            <a:hlinkClick r:id="" action="ppaction://hlinkshowjump?jump=previousslide"/>
          </p:cNvPr>
          <p:cNvPicPr>
            <a:picLocks noChangeAspect="1"/>
          </p:cNvPicPr>
          <p:nvPr/>
        </p:nvPicPr>
        <p:blipFill>
          <a:blip r:embed="rId11"/>
          <a:stretch>
            <a:fillRect/>
          </a:stretch>
        </p:blipFill>
        <p:spPr>
          <a:xfrm>
            <a:off x="7042150" y="5602288"/>
            <a:ext cx="592138" cy="493712"/>
          </a:xfrm>
          <a:prstGeom prst="rect">
            <a:avLst/>
          </a:prstGeom>
          <a:noFill/>
          <a:ln w="9525">
            <a:noFill/>
          </a:ln>
        </p:spPr>
      </p:pic>
      <p:pic>
        <p:nvPicPr>
          <p:cNvPr id="9229" name="Picture 34">
            <a:hlinkClick r:id="" action="ppaction://hlinkshowjump?jump=nextslide"/>
          </p:cNvPr>
          <p:cNvPicPr>
            <a:picLocks noChangeAspect="1"/>
          </p:cNvPicPr>
          <p:nvPr/>
        </p:nvPicPr>
        <p:blipFill>
          <a:blip r:embed="rId12"/>
          <a:stretch>
            <a:fillRect/>
          </a:stretch>
        </p:blipFill>
        <p:spPr>
          <a:xfrm>
            <a:off x="7667625" y="5602288"/>
            <a:ext cx="585788" cy="493712"/>
          </a:xfrm>
          <a:prstGeom prst="rect">
            <a:avLst/>
          </a:prstGeom>
          <a:noFill/>
          <a:ln w="9525">
            <a:noFill/>
          </a:ln>
        </p:spPr>
      </p:pic>
      <p:pic>
        <p:nvPicPr>
          <p:cNvPr id="105" name="Picture 23"/>
          <p:cNvPicPr>
            <a:picLocks noChangeAspect="1"/>
          </p:cNvPicPr>
          <p:nvPr/>
        </p:nvPicPr>
        <p:blipFill>
          <a:blip r:embed="rId13"/>
          <a:srcRect l="17155" r="5975" b="26534"/>
          <a:stretch>
            <a:fillRect/>
          </a:stretch>
        </p:blipFill>
        <p:spPr>
          <a:xfrm>
            <a:off x="5337175" y="4654550"/>
            <a:ext cx="581025" cy="852488"/>
          </a:xfrm>
          <a:prstGeom prst="rect">
            <a:avLst/>
          </a:prstGeom>
          <a:noFill/>
          <a:ln w="9525">
            <a:noFill/>
          </a:ln>
        </p:spPr>
      </p:pic>
      <p:pic>
        <p:nvPicPr>
          <p:cNvPr id="1047" name="Picture 23"/>
          <p:cNvPicPr>
            <a:picLocks noChangeAspect="1"/>
          </p:cNvPicPr>
          <p:nvPr/>
        </p:nvPicPr>
        <p:blipFill>
          <a:blip r:embed="rId14"/>
          <a:stretch>
            <a:fillRect/>
          </a:stretch>
        </p:blipFill>
        <p:spPr>
          <a:xfrm>
            <a:off x="5813425" y="4659313"/>
            <a:ext cx="584200" cy="846137"/>
          </a:xfrm>
          <a:prstGeom prst="rect">
            <a:avLst/>
          </a:prstGeom>
          <a:noFill/>
          <a:ln w="9525">
            <a:noFill/>
          </a:ln>
        </p:spPr>
      </p:pic>
      <p:pic>
        <p:nvPicPr>
          <p:cNvPr id="1048" name="Picture 24"/>
          <p:cNvPicPr>
            <a:picLocks noChangeAspect="1"/>
          </p:cNvPicPr>
          <p:nvPr/>
        </p:nvPicPr>
        <p:blipFill>
          <a:blip r:embed="rId15"/>
          <a:stretch>
            <a:fillRect/>
          </a:stretch>
        </p:blipFill>
        <p:spPr>
          <a:xfrm>
            <a:off x="6365875" y="4683125"/>
            <a:ext cx="574675" cy="841375"/>
          </a:xfrm>
          <a:prstGeom prst="rect">
            <a:avLst/>
          </a:prstGeom>
          <a:noFill/>
          <a:ln w="9525">
            <a:noFill/>
          </a:ln>
        </p:spPr>
      </p:pic>
      <p:pic>
        <p:nvPicPr>
          <p:cNvPr id="1049" name="Picture 25"/>
          <p:cNvPicPr>
            <a:picLocks noChangeAspect="1"/>
          </p:cNvPicPr>
          <p:nvPr/>
        </p:nvPicPr>
        <p:blipFill>
          <a:blip r:embed="rId16"/>
          <a:stretch>
            <a:fillRect/>
          </a:stretch>
        </p:blipFill>
        <p:spPr>
          <a:xfrm>
            <a:off x="6931025" y="4694238"/>
            <a:ext cx="588963" cy="863600"/>
          </a:xfrm>
          <a:prstGeom prst="rect">
            <a:avLst/>
          </a:prstGeom>
          <a:noFill/>
          <a:ln w="9525">
            <a:noFill/>
          </a:ln>
        </p:spPr>
      </p:pic>
      <p:pic>
        <p:nvPicPr>
          <p:cNvPr id="106" name="Picture 26"/>
          <p:cNvPicPr>
            <a:picLocks noChangeAspect="1"/>
          </p:cNvPicPr>
          <p:nvPr/>
        </p:nvPicPr>
        <p:blipFill>
          <a:blip r:embed="rId17"/>
          <a:stretch>
            <a:fillRect/>
          </a:stretch>
        </p:blipFill>
        <p:spPr>
          <a:xfrm>
            <a:off x="7464425" y="4700588"/>
            <a:ext cx="560388" cy="857250"/>
          </a:xfrm>
          <a:prstGeom prst="rect">
            <a:avLst/>
          </a:prstGeom>
          <a:noFill/>
          <a:ln w="9525">
            <a:noFill/>
          </a:ln>
        </p:spPr>
      </p:pic>
      <p:pic>
        <p:nvPicPr>
          <p:cNvPr id="4" name="Picture 3"/>
          <p:cNvPicPr>
            <a:picLocks noChangeAspect="1"/>
          </p:cNvPicPr>
          <p:nvPr/>
        </p:nvPicPr>
        <p:blipFill>
          <a:blip r:embed="rId18"/>
          <a:stretch>
            <a:fillRect/>
          </a:stretch>
        </p:blipFill>
        <p:spPr>
          <a:xfrm>
            <a:off x="1296988" y="3633788"/>
            <a:ext cx="550862" cy="938212"/>
          </a:xfrm>
          <a:prstGeom prst="rect">
            <a:avLst/>
          </a:prstGeom>
          <a:noFill/>
          <a:ln w="9525">
            <a:noFill/>
          </a:ln>
        </p:spPr>
      </p:pic>
      <p:pic>
        <p:nvPicPr>
          <p:cNvPr id="5" name="Picture 4"/>
          <p:cNvPicPr>
            <a:picLocks noChangeAspect="1"/>
          </p:cNvPicPr>
          <p:nvPr/>
        </p:nvPicPr>
        <p:blipFill>
          <a:blip r:embed="rId19"/>
          <a:stretch>
            <a:fillRect/>
          </a:stretch>
        </p:blipFill>
        <p:spPr>
          <a:xfrm>
            <a:off x="1817688" y="3633788"/>
            <a:ext cx="522287" cy="895350"/>
          </a:xfrm>
          <a:prstGeom prst="rect">
            <a:avLst/>
          </a:prstGeom>
          <a:noFill/>
          <a:ln w="9525">
            <a:noFill/>
          </a:ln>
        </p:spPr>
      </p:pic>
      <p:pic>
        <p:nvPicPr>
          <p:cNvPr id="6" name="Picture 5"/>
          <p:cNvPicPr>
            <a:picLocks noChangeAspect="1"/>
          </p:cNvPicPr>
          <p:nvPr/>
        </p:nvPicPr>
        <p:blipFill>
          <a:blip r:embed="rId20"/>
          <a:stretch>
            <a:fillRect/>
          </a:stretch>
        </p:blipFill>
        <p:spPr>
          <a:xfrm>
            <a:off x="2335213" y="3675063"/>
            <a:ext cx="536575" cy="863600"/>
          </a:xfrm>
          <a:prstGeom prst="rect">
            <a:avLst/>
          </a:prstGeom>
          <a:noFill/>
          <a:ln w="9525">
            <a:noFill/>
          </a:ln>
        </p:spPr>
      </p:pic>
      <p:pic>
        <p:nvPicPr>
          <p:cNvPr id="1030" name="Picture 6"/>
          <p:cNvPicPr>
            <a:picLocks noChangeAspect="1"/>
          </p:cNvPicPr>
          <p:nvPr/>
        </p:nvPicPr>
        <p:blipFill>
          <a:blip r:embed="rId21"/>
          <a:stretch>
            <a:fillRect/>
          </a:stretch>
        </p:blipFill>
        <p:spPr>
          <a:xfrm>
            <a:off x="2811463" y="3675063"/>
            <a:ext cx="574675" cy="877887"/>
          </a:xfrm>
          <a:prstGeom prst="rect">
            <a:avLst/>
          </a:prstGeom>
          <a:noFill/>
          <a:ln w="9525">
            <a:noFill/>
          </a:ln>
        </p:spPr>
      </p:pic>
      <p:pic>
        <p:nvPicPr>
          <p:cNvPr id="1031" name="Picture 7"/>
          <p:cNvPicPr>
            <a:picLocks noChangeAspect="1"/>
          </p:cNvPicPr>
          <p:nvPr/>
        </p:nvPicPr>
        <p:blipFill>
          <a:blip r:embed="rId22"/>
          <a:stretch>
            <a:fillRect/>
          </a:stretch>
        </p:blipFill>
        <p:spPr>
          <a:xfrm>
            <a:off x="3319463" y="3683000"/>
            <a:ext cx="576262" cy="890588"/>
          </a:xfrm>
          <a:prstGeom prst="rect">
            <a:avLst/>
          </a:prstGeom>
          <a:noFill/>
          <a:ln w="9525">
            <a:noFill/>
          </a:ln>
        </p:spPr>
      </p:pic>
      <p:pic>
        <p:nvPicPr>
          <p:cNvPr id="1032" name="Picture 8"/>
          <p:cNvPicPr>
            <a:picLocks noChangeAspect="1"/>
          </p:cNvPicPr>
          <p:nvPr/>
        </p:nvPicPr>
        <p:blipFill>
          <a:blip r:embed="rId23"/>
          <a:stretch>
            <a:fillRect/>
          </a:stretch>
        </p:blipFill>
        <p:spPr>
          <a:xfrm>
            <a:off x="3778250" y="3690938"/>
            <a:ext cx="569913" cy="911225"/>
          </a:xfrm>
          <a:prstGeom prst="rect">
            <a:avLst/>
          </a:prstGeom>
          <a:noFill/>
          <a:ln w="9525">
            <a:noFill/>
          </a:ln>
        </p:spPr>
      </p:pic>
      <p:pic>
        <p:nvPicPr>
          <p:cNvPr id="1033" name="Picture 9"/>
          <p:cNvPicPr>
            <a:picLocks noChangeAspect="1"/>
          </p:cNvPicPr>
          <p:nvPr/>
        </p:nvPicPr>
        <p:blipFill>
          <a:blip r:embed="rId24"/>
          <a:stretch>
            <a:fillRect/>
          </a:stretch>
        </p:blipFill>
        <p:spPr>
          <a:xfrm>
            <a:off x="4348163" y="3711575"/>
            <a:ext cx="536575" cy="900113"/>
          </a:xfrm>
          <a:prstGeom prst="rect">
            <a:avLst/>
          </a:prstGeom>
          <a:noFill/>
          <a:ln w="9525">
            <a:noFill/>
          </a:ln>
        </p:spPr>
      </p:pic>
      <p:pic>
        <p:nvPicPr>
          <p:cNvPr id="1034" name="Picture 10"/>
          <p:cNvPicPr>
            <a:picLocks noChangeAspect="1"/>
          </p:cNvPicPr>
          <p:nvPr/>
        </p:nvPicPr>
        <p:blipFill>
          <a:blip r:embed="rId25"/>
          <a:stretch>
            <a:fillRect/>
          </a:stretch>
        </p:blipFill>
        <p:spPr>
          <a:xfrm>
            <a:off x="4832350" y="3702050"/>
            <a:ext cx="565150" cy="868363"/>
          </a:xfrm>
          <a:prstGeom prst="rect">
            <a:avLst/>
          </a:prstGeom>
          <a:noFill/>
          <a:ln w="9525">
            <a:noFill/>
          </a:ln>
        </p:spPr>
      </p:pic>
      <p:pic>
        <p:nvPicPr>
          <p:cNvPr id="1035" name="Picture 11"/>
          <p:cNvPicPr>
            <a:picLocks noChangeAspect="1"/>
          </p:cNvPicPr>
          <p:nvPr/>
        </p:nvPicPr>
        <p:blipFill>
          <a:blip r:embed="rId26"/>
          <a:stretch>
            <a:fillRect/>
          </a:stretch>
        </p:blipFill>
        <p:spPr>
          <a:xfrm>
            <a:off x="5348288" y="3719513"/>
            <a:ext cx="593725" cy="884237"/>
          </a:xfrm>
          <a:prstGeom prst="rect">
            <a:avLst/>
          </a:prstGeom>
          <a:noFill/>
          <a:ln w="9525">
            <a:noFill/>
          </a:ln>
        </p:spPr>
      </p:pic>
      <p:pic>
        <p:nvPicPr>
          <p:cNvPr id="1036" name="Picture 12"/>
          <p:cNvPicPr>
            <a:picLocks noChangeAspect="1"/>
          </p:cNvPicPr>
          <p:nvPr/>
        </p:nvPicPr>
        <p:blipFill>
          <a:blip r:embed="rId27"/>
          <a:stretch>
            <a:fillRect/>
          </a:stretch>
        </p:blipFill>
        <p:spPr>
          <a:xfrm>
            <a:off x="5891213" y="3725863"/>
            <a:ext cx="541337" cy="885825"/>
          </a:xfrm>
          <a:prstGeom prst="rect">
            <a:avLst/>
          </a:prstGeom>
          <a:noFill/>
          <a:ln w="9525">
            <a:noFill/>
          </a:ln>
        </p:spPr>
      </p:pic>
      <p:pic>
        <p:nvPicPr>
          <p:cNvPr id="1037" name="Picture 13"/>
          <p:cNvPicPr>
            <a:picLocks noChangeAspect="1"/>
          </p:cNvPicPr>
          <p:nvPr/>
        </p:nvPicPr>
        <p:blipFill>
          <a:blip r:embed="rId28"/>
          <a:stretch>
            <a:fillRect/>
          </a:stretch>
        </p:blipFill>
        <p:spPr>
          <a:xfrm>
            <a:off x="6432550" y="3735388"/>
            <a:ext cx="536575" cy="868362"/>
          </a:xfrm>
          <a:prstGeom prst="rect">
            <a:avLst/>
          </a:prstGeom>
          <a:noFill/>
          <a:ln w="9525">
            <a:noFill/>
          </a:ln>
        </p:spPr>
      </p:pic>
      <p:pic>
        <p:nvPicPr>
          <p:cNvPr id="1038" name="Picture 14"/>
          <p:cNvPicPr>
            <a:picLocks noChangeAspect="1"/>
          </p:cNvPicPr>
          <p:nvPr/>
        </p:nvPicPr>
        <p:blipFill>
          <a:blip r:embed="rId29"/>
          <a:stretch>
            <a:fillRect/>
          </a:stretch>
        </p:blipFill>
        <p:spPr>
          <a:xfrm>
            <a:off x="6935788" y="3743325"/>
            <a:ext cx="579437" cy="868363"/>
          </a:xfrm>
          <a:prstGeom prst="rect">
            <a:avLst/>
          </a:prstGeom>
          <a:noFill/>
          <a:ln w="9525">
            <a:noFill/>
          </a:ln>
        </p:spPr>
      </p:pic>
      <p:pic>
        <p:nvPicPr>
          <p:cNvPr id="1039" name="Picture 15"/>
          <p:cNvPicPr>
            <a:picLocks noChangeAspect="1"/>
          </p:cNvPicPr>
          <p:nvPr/>
        </p:nvPicPr>
        <p:blipFill>
          <a:blip r:embed="rId30"/>
          <a:stretch>
            <a:fillRect/>
          </a:stretch>
        </p:blipFill>
        <p:spPr>
          <a:xfrm>
            <a:off x="7478713" y="3754438"/>
            <a:ext cx="581025" cy="863600"/>
          </a:xfrm>
          <a:prstGeom prst="rect">
            <a:avLst/>
          </a:prstGeom>
          <a:noFill/>
          <a:ln w="9525">
            <a:noFill/>
          </a:ln>
        </p:spPr>
      </p:pic>
      <p:sp>
        <p:nvSpPr>
          <p:cNvPr id="66" name="65 Menos"/>
          <p:cNvSpPr/>
          <p:nvPr/>
        </p:nvSpPr>
        <p:spPr bwMode="auto">
          <a:xfrm>
            <a:off x="5666544" y="147787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8" name="87 Menos"/>
          <p:cNvSpPr/>
          <p:nvPr/>
        </p:nvSpPr>
        <p:spPr bwMode="auto">
          <a:xfrm>
            <a:off x="227296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89" name="88 Menos"/>
          <p:cNvSpPr/>
          <p:nvPr/>
        </p:nvSpPr>
        <p:spPr bwMode="auto">
          <a:xfrm>
            <a:off x="2777016" y="1472227"/>
            <a:ext cx="504057"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0" name="89 Menos"/>
          <p:cNvSpPr/>
          <p:nvPr/>
        </p:nvSpPr>
        <p:spPr bwMode="auto">
          <a:xfrm>
            <a:off x="3247686"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1" name="90 Menos"/>
          <p:cNvSpPr/>
          <p:nvPr/>
        </p:nvSpPr>
        <p:spPr bwMode="auto">
          <a:xfrm>
            <a:off x="3730551" y="1474810"/>
            <a:ext cx="504055"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2" name="91 Menos"/>
          <p:cNvSpPr/>
          <p:nvPr/>
        </p:nvSpPr>
        <p:spPr bwMode="auto">
          <a:xfrm>
            <a:off x="4230758" y="1474810"/>
            <a:ext cx="504057"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3" name="92 Menos"/>
          <p:cNvSpPr/>
          <p:nvPr/>
        </p:nvSpPr>
        <p:spPr bwMode="auto">
          <a:xfrm>
            <a:off x="4709776" y="1470528"/>
            <a:ext cx="504055" cy="267723"/>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94" name="93 Menos"/>
          <p:cNvSpPr/>
          <p:nvPr/>
        </p:nvSpPr>
        <p:spPr bwMode="auto">
          <a:xfrm>
            <a:off x="5197139" y="1474810"/>
            <a:ext cx="504056" cy="267724"/>
          </a:xfrm>
          <a:prstGeom prst="mathMinus">
            <a:avLst/>
          </a:prstGeom>
          <a:solidFill>
            <a:srgbClr val="006600"/>
          </a:solidFill>
          <a:ln w="9525" cap="flat"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272" name="Picture 16"/>
          <p:cNvPicPr>
            <a:picLocks noChangeAspect="1"/>
          </p:cNvPicPr>
          <p:nvPr/>
        </p:nvPicPr>
        <p:blipFill>
          <a:blip r:embed="rId31"/>
          <a:stretch>
            <a:fillRect/>
          </a:stretch>
        </p:blipFill>
        <p:spPr>
          <a:xfrm>
            <a:off x="7931150" y="692150"/>
            <a:ext cx="419100" cy="663575"/>
          </a:xfrm>
          <a:prstGeom prst="rect">
            <a:avLst/>
          </a:prstGeom>
          <a:noFill/>
          <a:ln w="9525">
            <a:noFill/>
          </a:ln>
        </p:spPr>
      </p:pic>
      <p:sp>
        <p:nvSpPr>
          <p:cNvPr id="9273" name="68 Rectángulo redondeado"/>
          <p:cNvSpPr/>
          <p:nvPr/>
        </p:nvSpPr>
        <p:spPr>
          <a:xfrm>
            <a:off x="6235700" y="1377950"/>
            <a:ext cx="1800225" cy="2171700"/>
          </a:xfrm>
          <a:prstGeom prst="roundRect">
            <a:avLst>
              <a:gd name="adj" fmla="val 16667"/>
            </a:avLst>
          </a:prstGeom>
          <a:solidFill>
            <a:srgbClr val="990000"/>
          </a:solidFill>
          <a:ln w="63500" cap="flat" cmpd="thinThick">
            <a:solidFill>
              <a:srgbClr val="008000"/>
            </a:solidFill>
            <a:prstDash val="solid"/>
            <a:headEnd type="none" w="med" len="med"/>
            <a:tailEnd type="none" w="med" len="med"/>
          </a:ln>
        </p:spPr>
        <p:txBody>
          <a:bodyPr/>
          <a:p>
            <a:pPr defTabSz="449580">
              <a:buClr>
                <a:srgbClr val="000000"/>
              </a:buClr>
              <a:buSzPct val="100000"/>
              <a:buFont typeface="Times New Roman" panose="02020603050405020304" pitchFamily="18" charset="0"/>
            </a:pPr>
            <a:endParaRPr>
              <a:solidFill>
                <a:schemeClr val="bg1"/>
              </a:solidFill>
              <a:latin typeface="Comic Sans MS" panose="030F0702030302020204" pitchFamily="66" charset="0"/>
            </a:endParaRPr>
          </a:p>
        </p:txBody>
      </p:sp>
      <p:pic>
        <p:nvPicPr>
          <p:cNvPr id="2050" name="Picture 2"/>
          <p:cNvPicPr>
            <a:picLocks noChangeAspect="1"/>
          </p:cNvPicPr>
          <p:nvPr/>
        </p:nvPicPr>
        <p:blipFill>
          <a:blip r:embed="rId32"/>
          <a:stretch>
            <a:fillRect/>
          </a:stretch>
        </p:blipFill>
        <p:spPr>
          <a:xfrm>
            <a:off x="2322513" y="1204913"/>
            <a:ext cx="354012" cy="384175"/>
          </a:xfrm>
          <a:prstGeom prst="rect">
            <a:avLst/>
          </a:prstGeom>
          <a:noFill/>
          <a:ln w="9525">
            <a:noFill/>
          </a:ln>
        </p:spPr>
      </p:pic>
      <p:pic>
        <p:nvPicPr>
          <p:cNvPr id="2051" name="Picture 3"/>
          <p:cNvPicPr>
            <a:picLocks noChangeAspect="1"/>
          </p:cNvPicPr>
          <p:nvPr/>
        </p:nvPicPr>
        <p:blipFill>
          <a:blip r:embed="rId33"/>
          <a:stretch>
            <a:fillRect/>
          </a:stretch>
        </p:blipFill>
        <p:spPr>
          <a:xfrm>
            <a:off x="2846388" y="1147763"/>
            <a:ext cx="334962" cy="414337"/>
          </a:xfrm>
          <a:prstGeom prst="rect">
            <a:avLst/>
          </a:prstGeom>
          <a:noFill/>
          <a:ln w="9525">
            <a:noFill/>
          </a:ln>
        </p:spPr>
      </p:pic>
      <p:pic>
        <p:nvPicPr>
          <p:cNvPr id="2052" name="Picture 4"/>
          <p:cNvPicPr>
            <a:picLocks noChangeAspect="1"/>
          </p:cNvPicPr>
          <p:nvPr/>
        </p:nvPicPr>
        <p:blipFill>
          <a:blip r:embed="rId33"/>
          <a:stretch>
            <a:fillRect/>
          </a:stretch>
        </p:blipFill>
        <p:spPr>
          <a:xfrm>
            <a:off x="4781550" y="1144588"/>
            <a:ext cx="334963" cy="414337"/>
          </a:xfrm>
          <a:prstGeom prst="rect">
            <a:avLst/>
          </a:prstGeom>
          <a:noFill/>
          <a:ln w="9525">
            <a:noFill/>
          </a:ln>
        </p:spPr>
      </p:pic>
      <p:pic>
        <p:nvPicPr>
          <p:cNvPr id="2054" name="Picture 6"/>
          <p:cNvPicPr>
            <a:picLocks noChangeAspect="1"/>
          </p:cNvPicPr>
          <p:nvPr/>
        </p:nvPicPr>
        <p:blipFill>
          <a:blip r:embed="rId34"/>
          <a:stretch>
            <a:fillRect/>
          </a:stretch>
        </p:blipFill>
        <p:spPr>
          <a:xfrm>
            <a:off x="3784600" y="1177925"/>
            <a:ext cx="396875" cy="401638"/>
          </a:xfrm>
          <a:prstGeom prst="rect">
            <a:avLst/>
          </a:prstGeom>
          <a:noFill/>
          <a:ln w="9525">
            <a:noFill/>
          </a:ln>
        </p:spPr>
      </p:pic>
      <p:pic>
        <p:nvPicPr>
          <p:cNvPr id="4098" name="Picture 2"/>
          <p:cNvPicPr>
            <a:picLocks noChangeAspect="1"/>
          </p:cNvPicPr>
          <p:nvPr/>
        </p:nvPicPr>
        <p:blipFill>
          <a:blip r:embed="rId35"/>
          <a:stretch>
            <a:fillRect/>
          </a:stretch>
        </p:blipFill>
        <p:spPr>
          <a:xfrm>
            <a:off x="5713413" y="1227138"/>
            <a:ext cx="354012" cy="384175"/>
          </a:xfrm>
          <a:prstGeom prst="rect">
            <a:avLst/>
          </a:prstGeom>
          <a:noFill/>
          <a:ln w="9525">
            <a:noFill/>
          </a:ln>
        </p:spPr>
      </p:pic>
      <p:pic>
        <p:nvPicPr>
          <p:cNvPr id="4099" name="Picture 3"/>
          <p:cNvPicPr>
            <a:picLocks noChangeAspect="1"/>
          </p:cNvPicPr>
          <p:nvPr/>
        </p:nvPicPr>
        <p:blipFill>
          <a:blip r:embed="rId36"/>
          <a:stretch>
            <a:fillRect/>
          </a:stretch>
        </p:blipFill>
        <p:spPr>
          <a:xfrm>
            <a:off x="5281613" y="1149350"/>
            <a:ext cx="334962" cy="414338"/>
          </a:xfrm>
          <a:prstGeom prst="rect">
            <a:avLst/>
          </a:prstGeom>
          <a:noFill/>
          <a:ln w="9525">
            <a:noFill/>
          </a:ln>
        </p:spPr>
      </p:pic>
      <p:pic>
        <p:nvPicPr>
          <p:cNvPr id="4100" name="Picture 4"/>
          <p:cNvPicPr>
            <a:picLocks noChangeAspect="1"/>
          </p:cNvPicPr>
          <p:nvPr/>
        </p:nvPicPr>
        <p:blipFill>
          <a:blip r:embed="rId37"/>
          <a:stretch>
            <a:fillRect/>
          </a:stretch>
        </p:blipFill>
        <p:spPr>
          <a:xfrm>
            <a:off x="3454400" y="1179513"/>
            <a:ext cx="92075" cy="433387"/>
          </a:xfrm>
          <a:prstGeom prst="rect">
            <a:avLst/>
          </a:prstGeom>
          <a:noFill/>
          <a:ln w="9525">
            <a:noFill/>
          </a:ln>
        </p:spPr>
      </p:pic>
      <p:pic>
        <p:nvPicPr>
          <p:cNvPr id="4101" name="Picture 5"/>
          <p:cNvPicPr>
            <a:picLocks noChangeAspect="1"/>
          </p:cNvPicPr>
          <p:nvPr/>
        </p:nvPicPr>
        <p:blipFill>
          <a:blip r:embed="rId38"/>
          <a:stretch>
            <a:fillRect/>
          </a:stretch>
        </p:blipFill>
        <p:spPr>
          <a:xfrm>
            <a:off x="4284663" y="1163638"/>
            <a:ext cx="396875" cy="414337"/>
          </a:xfrm>
          <a:prstGeom prst="rect">
            <a:avLst/>
          </a:prstGeom>
          <a:noFill/>
          <a:ln w="9525">
            <a:noFill/>
          </a:ln>
        </p:spPr>
      </p:pic>
      <p:pic>
        <p:nvPicPr>
          <p:cNvPr id="9282" name="Picture 6"/>
          <p:cNvPicPr>
            <a:picLocks noChangeAspect="1"/>
          </p:cNvPicPr>
          <p:nvPr/>
        </p:nvPicPr>
        <p:blipFill>
          <a:blip r:embed="rId39"/>
          <a:stretch>
            <a:fillRect/>
          </a:stretch>
        </p:blipFill>
        <p:spPr>
          <a:xfrm>
            <a:off x="6261100" y="1604963"/>
            <a:ext cx="1774825" cy="1908175"/>
          </a:xfrm>
          <a:prstGeom prst="rect">
            <a:avLst/>
          </a:prstGeom>
          <a:noFill/>
          <a:ln w="9525">
            <a:noFill/>
          </a:ln>
        </p:spPr>
      </p:pic>
      <p:pic>
        <p:nvPicPr>
          <p:cNvPr id="71" name="Picture 3" descr="D:\Material escolar\Fichas inglés\Clip Arts\My Cute Graphics\Christmas\christmas-gift-with-big-bow.png"/>
          <p:cNvPicPr>
            <a:picLocks noChangeAspect="1"/>
          </p:cNvPicPr>
          <p:nvPr/>
        </p:nvPicPr>
        <p:blipFill>
          <a:blip r:embed="rId40"/>
          <a:stretch>
            <a:fillRect/>
          </a:stretch>
        </p:blipFill>
        <p:spPr>
          <a:xfrm>
            <a:off x="6145213" y="620713"/>
            <a:ext cx="1981200" cy="3005137"/>
          </a:xfrm>
          <a:prstGeom prst="rect">
            <a:avLst/>
          </a:prstGeom>
          <a:noFill/>
          <a:ln w="9525">
            <a:noFill/>
          </a:ln>
        </p:spPr>
      </p:pic>
      <p:pic>
        <p:nvPicPr>
          <p:cNvPr id="72" name="Picture 9"/>
          <p:cNvPicPr>
            <a:picLocks noChangeAspect="1"/>
          </p:cNvPicPr>
          <p:nvPr/>
        </p:nvPicPr>
        <p:blipFill>
          <a:blip r:embed="rId41"/>
          <a:stretch>
            <a:fillRect/>
          </a:stretch>
        </p:blipFill>
        <p:spPr>
          <a:xfrm>
            <a:off x="2459038" y="1098550"/>
            <a:ext cx="3781425" cy="1527175"/>
          </a:xfrm>
          <a:prstGeom prst="rect">
            <a:avLst/>
          </a:prstGeom>
          <a:noFill/>
          <a:ln w="9525">
            <a:noFill/>
          </a:ln>
        </p:spPr>
      </p:pic>
      <p:sp>
        <p:nvSpPr>
          <p:cNvPr id="96" name="95 Elipse"/>
          <p:cNvSpPr/>
          <p:nvPr/>
        </p:nvSpPr>
        <p:spPr bwMode="auto">
          <a:xfrm>
            <a:off x="1019175" y="2043113"/>
            <a:ext cx="1514475" cy="1063625"/>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sp>
        <p:nvSpPr>
          <p:cNvPr id="101" name="100 Forma libre"/>
          <p:cNvSpPr/>
          <p:nvPr/>
        </p:nvSpPr>
        <p:spPr>
          <a:xfrm>
            <a:off x="730250" y="2820988"/>
            <a:ext cx="2368550" cy="327025"/>
          </a:xfrm>
          <a:custGeom>
            <a:avLst/>
            <a:gdLst>
              <a:gd name="connsiteX0" fmla="*/ 0 w 1934308"/>
              <a:gd name="connsiteY0" fmla="*/ 203668 h 212460"/>
              <a:gd name="connsiteX1" fmla="*/ 228600 w 1934308"/>
              <a:gd name="connsiteY1" fmla="*/ 62991 h 212460"/>
              <a:gd name="connsiteX2" fmla="*/ 378070 w 1934308"/>
              <a:gd name="connsiteY2" fmla="*/ 71783 h 212460"/>
              <a:gd name="connsiteX3" fmla="*/ 580293 w 1934308"/>
              <a:gd name="connsiteY3" fmla="*/ 19030 h 212460"/>
              <a:gd name="connsiteX4" fmla="*/ 861647 w 1934308"/>
              <a:gd name="connsiteY4" fmla="*/ 54199 h 212460"/>
              <a:gd name="connsiteX5" fmla="*/ 1081454 w 1934308"/>
              <a:gd name="connsiteY5" fmla="*/ 54199 h 212460"/>
              <a:gd name="connsiteX6" fmla="*/ 1257300 w 1934308"/>
              <a:gd name="connsiteY6" fmla="*/ 1445 h 212460"/>
              <a:gd name="connsiteX7" fmla="*/ 1485900 w 1934308"/>
              <a:gd name="connsiteY7" fmla="*/ 19030 h 212460"/>
              <a:gd name="connsiteX8" fmla="*/ 1705708 w 1934308"/>
              <a:gd name="connsiteY8" fmla="*/ 62991 h 212460"/>
              <a:gd name="connsiteX9" fmla="*/ 1881554 w 1934308"/>
              <a:gd name="connsiteY9" fmla="*/ 186083 h 212460"/>
              <a:gd name="connsiteX10" fmla="*/ 1934308 w 1934308"/>
              <a:gd name="connsiteY10" fmla="*/ 212460 h 212460"/>
              <a:gd name="connsiteX11" fmla="*/ 1934308 w 1934308"/>
              <a:gd name="connsiteY11" fmla="*/ 212460 h 2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34308" h="212460">
                <a:moveTo>
                  <a:pt x="0" y="203668"/>
                </a:moveTo>
                <a:cubicBezTo>
                  <a:pt x="82794" y="144320"/>
                  <a:pt x="165588" y="84972"/>
                  <a:pt x="228600" y="62991"/>
                </a:cubicBezTo>
                <a:cubicBezTo>
                  <a:pt x="291612" y="41010"/>
                  <a:pt x="319455" y="79110"/>
                  <a:pt x="378070" y="71783"/>
                </a:cubicBezTo>
                <a:cubicBezTo>
                  <a:pt x="436685" y="64456"/>
                  <a:pt x="499697" y="21961"/>
                  <a:pt x="580293" y="19030"/>
                </a:cubicBezTo>
                <a:cubicBezTo>
                  <a:pt x="660889" y="16099"/>
                  <a:pt x="778120" y="48338"/>
                  <a:pt x="861647" y="54199"/>
                </a:cubicBezTo>
                <a:cubicBezTo>
                  <a:pt x="945174" y="60060"/>
                  <a:pt x="1015512" y="62991"/>
                  <a:pt x="1081454" y="54199"/>
                </a:cubicBezTo>
                <a:cubicBezTo>
                  <a:pt x="1147396" y="45407"/>
                  <a:pt x="1189892" y="7306"/>
                  <a:pt x="1257300" y="1445"/>
                </a:cubicBezTo>
                <a:cubicBezTo>
                  <a:pt x="1324708" y="-4416"/>
                  <a:pt x="1411165" y="8772"/>
                  <a:pt x="1485900" y="19030"/>
                </a:cubicBezTo>
                <a:cubicBezTo>
                  <a:pt x="1560635" y="29288"/>
                  <a:pt x="1639766" y="35149"/>
                  <a:pt x="1705708" y="62991"/>
                </a:cubicBezTo>
                <a:cubicBezTo>
                  <a:pt x="1771650" y="90833"/>
                  <a:pt x="1843454" y="161172"/>
                  <a:pt x="1881554" y="186083"/>
                </a:cubicBezTo>
                <a:cubicBezTo>
                  <a:pt x="1919654" y="210994"/>
                  <a:pt x="1934308" y="212460"/>
                  <a:pt x="1934308" y="212460"/>
                </a:cubicBezTo>
                <a:lnTo>
                  <a:pt x="1934308" y="212460"/>
                </a:lnTo>
              </a:path>
            </a:pathLst>
          </a:custGeom>
          <a:gradFill>
            <a:gsLst>
              <a:gs pos="0">
                <a:srgbClr val="00B0F0">
                  <a:lumMod val="59000"/>
                  <a:lumOff val="41000"/>
                </a:srgbClr>
              </a:gs>
              <a:gs pos="47000">
                <a:schemeClr val="bg1">
                  <a:lumMod val="95000"/>
                </a:schemeClr>
              </a:gs>
              <a:gs pos="100000">
                <a:schemeClr val="bg1"/>
              </a:gs>
            </a:gsLst>
            <a:lin ang="3000000" scaled="0"/>
          </a:gradFill>
          <a:ln w="1905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tx1"/>
              </a:solidFill>
              <a:effectLst/>
              <a:uLnTx/>
              <a:uFillTx/>
              <a:latin typeface="+mn-lt"/>
              <a:ea typeface="+mn-ea"/>
              <a:cs typeface="+mn-cs"/>
            </a:endParaRPr>
          </a:p>
        </p:txBody>
      </p:sp>
      <p:sp>
        <p:nvSpPr>
          <p:cNvPr id="68" name="67 Forma libre"/>
          <p:cNvSpPr/>
          <p:nvPr/>
        </p:nvSpPr>
        <p:spPr>
          <a:xfrm>
            <a:off x="2157413" y="1709738"/>
            <a:ext cx="752475" cy="358775"/>
          </a:xfrm>
          <a:custGeom>
            <a:avLst/>
            <a:gdLst>
              <a:gd name="connsiteX0" fmla="*/ 13484 w 1140117"/>
              <a:gd name="connsiteY0" fmla="*/ 362692 h 479821"/>
              <a:gd name="connsiteX1" fmla="*/ 31069 w 1140117"/>
              <a:gd name="connsiteY1" fmla="*/ 415446 h 479821"/>
              <a:gd name="connsiteX2" fmla="*/ 286046 w 1140117"/>
              <a:gd name="connsiteY2" fmla="*/ 450615 h 479821"/>
              <a:gd name="connsiteX3" fmla="*/ 444307 w 1140117"/>
              <a:gd name="connsiteY3" fmla="*/ 476992 h 479821"/>
              <a:gd name="connsiteX4" fmla="*/ 655323 w 1140117"/>
              <a:gd name="connsiteY4" fmla="*/ 380277 h 479821"/>
              <a:gd name="connsiteX5" fmla="*/ 813584 w 1140117"/>
              <a:gd name="connsiteY5" fmla="*/ 248392 h 479821"/>
              <a:gd name="connsiteX6" fmla="*/ 945469 w 1140117"/>
              <a:gd name="connsiteY6" fmla="*/ 274769 h 479821"/>
              <a:gd name="connsiteX7" fmla="*/ 989430 w 1140117"/>
              <a:gd name="connsiteY7" fmla="*/ 345107 h 479821"/>
              <a:gd name="connsiteX8" fmla="*/ 1077354 w 1140117"/>
              <a:gd name="connsiteY8" fmla="*/ 283561 h 479821"/>
              <a:gd name="connsiteX9" fmla="*/ 1007015 w 1140117"/>
              <a:gd name="connsiteY9" fmla="*/ 239600 h 479821"/>
              <a:gd name="connsiteX10" fmla="*/ 936677 w 1140117"/>
              <a:gd name="connsiteY10" fmla="*/ 195638 h 479821"/>
              <a:gd name="connsiteX11" fmla="*/ 892715 w 1140117"/>
              <a:gd name="connsiteY11" fmla="*/ 169261 h 479821"/>
              <a:gd name="connsiteX12" fmla="*/ 1033392 w 1140117"/>
              <a:gd name="connsiteY12" fmla="*/ 107715 h 479821"/>
              <a:gd name="connsiteX13" fmla="*/ 1130107 w 1140117"/>
              <a:gd name="connsiteY13" fmla="*/ 107715 h 479821"/>
              <a:gd name="connsiteX14" fmla="*/ 1130107 w 1140117"/>
              <a:gd name="connsiteY14" fmla="*/ 37377 h 479821"/>
              <a:gd name="connsiteX15" fmla="*/ 1068561 w 1140117"/>
              <a:gd name="connsiteY15" fmla="*/ 2207 h 479821"/>
              <a:gd name="connsiteX16" fmla="*/ 901507 w 1140117"/>
              <a:gd name="connsiteY16" fmla="*/ 98923 h 479821"/>
              <a:gd name="connsiteX17" fmla="*/ 708077 w 1140117"/>
              <a:gd name="connsiteY17" fmla="*/ 222015 h 479821"/>
              <a:gd name="connsiteX18" fmla="*/ 637738 w 1140117"/>
              <a:gd name="connsiteY18" fmla="*/ 292354 h 479821"/>
              <a:gd name="connsiteX19" fmla="*/ 576192 w 1140117"/>
              <a:gd name="connsiteY19" fmla="*/ 345107 h 479821"/>
              <a:gd name="connsiteX20" fmla="*/ 497061 w 1140117"/>
              <a:gd name="connsiteY20" fmla="*/ 380277 h 479821"/>
              <a:gd name="connsiteX21" fmla="*/ 373969 w 1140117"/>
              <a:gd name="connsiteY21" fmla="*/ 389069 h 479821"/>
              <a:gd name="connsiteX22" fmla="*/ 356384 w 1140117"/>
              <a:gd name="connsiteY22" fmla="*/ 327523 h 479821"/>
              <a:gd name="connsiteX23" fmla="*/ 338800 w 1140117"/>
              <a:gd name="connsiteY23" fmla="*/ 327523 h 479821"/>
              <a:gd name="connsiteX24" fmla="*/ 294838 w 1140117"/>
              <a:gd name="connsiteY24" fmla="*/ 327523 h 479821"/>
              <a:gd name="connsiteX25" fmla="*/ 303630 w 1140117"/>
              <a:gd name="connsiteY25" fmla="*/ 362692 h 479821"/>
              <a:gd name="connsiteX26" fmla="*/ 303630 w 1140117"/>
              <a:gd name="connsiteY26" fmla="*/ 380277 h 479821"/>
              <a:gd name="connsiteX27" fmla="*/ 224500 w 1140117"/>
              <a:gd name="connsiteY27" fmla="*/ 362692 h 479821"/>
              <a:gd name="connsiteX28" fmla="*/ 127784 w 1140117"/>
              <a:gd name="connsiteY28" fmla="*/ 353900 h 479821"/>
              <a:gd name="connsiteX29" fmla="*/ 13484 w 1140117"/>
              <a:gd name="connsiteY29" fmla="*/ 362692 h 479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40117" h="479821">
                <a:moveTo>
                  <a:pt x="13484" y="362692"/>
                </a:moveTo>
                <a:cubicBezTo>
                  <a:pt x="-437" y="381742"/>
                  <a:pt x="-14358" y="400792"/>
                  <a:pt x="31069" y="415446"/>
                </a:cubicBezTo>
                <a:cubicBezTo>
                  <a:pt x="76496" y="430100"/>
                  <a:pt x="217173" y="440357"/>
                  <a:pt x="286046" y="450615"/>
                </a:cubicBezTo>
                <a:cubicBezTo>
                  <a:pt x="354919" y="460873"/>
                  <a:pt x="382761" y="488715"/>
                  <a:pt x="444307" y="476992"/>
                </a:cubicBezTo>
                <a:cubicBezTo>
                  <a:pt x="505853" y="465269"/>
                  <a:pt x="593777" y="418377"/>
                  <a:pt x="655323" y="380277"/>
                </a:cubicBezTo>
                <a:cubicBezTo>
                  <a:pt x="716869" y="342177"/>
                  <a:pt x="765226" y="265977"/>
                  <a:pt x="813584" y="248392"/>
                </a:cubicBezTo>
                <a:cubicBezTo>
                  <a:pt x="861942" y="230807"/>
                  <a:pt x="916161" y="258650"/>
                  <a:pt x="945469" y="274769"/>
                </a:cubicBezTo>
                <a:cubicBezTo>
                  <a:pt x="974777" y="290888"/>
                  <a:pt x="967449" y="343642"/>
                  <a:pt x="989430" y="345107"/>
                </a:cubicBezTo>
                <a:cubicBezTo>
                  <a:pt x="1011411" y="346572"/>
                  <a:pt x="1074423" y="301145"/>
                  <a:pt x="1077354" y="283561"/>
                </a:cubicBezTo>
                <a:cubicBezTo>
                  <a:pt x="1080285" y="265977"/>
                  <a:pt x="1007015" y="239600"/>
                  <a:pt x="1007015" y="239600"/>
                </a:cubicBezTo>
                <a:lnTo>
                  <a:pt x="936677" y="195638"/>
                </a:lnTo>
                <a:cubicBezTo>
                  <a:pt x="917627" y="183915"/>
                  <a:pt x="876596" y="183915"/>
                  <a:pt x="892715" y="169261"/>
                </a:cubicBezTo>
                <a:cubicBezTo>
                  <a:pt x="908834" y="154607"/>
                  <a:pt x="993827" y="117973"/>
                  <a:pt x="1033392" y="107715"/>
                </a:cubicBezTo>
                <a:cubicBezTo>
                  <a:pt x="1072957" y="97457"/>
                  <a:pt x="1113988" y="119438"/>
                  <a:pt x="1130107" y="107715"/>
                </a:cubicBezTo>
                <a:cubicBezTo>
                  <a:pt x="1146226" y="95992"/>
                  <a:pt x="1140365" y="54962"/>
                  <a:pt x="1130107" y="37377"/>
                </a:cubicBezTo>
                <a:cubicBezTo>
                  <a:pt x="1119849" y="19792"/>
                  <a:pt x="1106661" y="-8051"/>
                  <a:pt x="1068561" y="2207"/>
                </a:cubicBezTo>
                <a:cubicBezTo>
                  <a:pt x="1030461" y="12465"/>
                  <a:pt x="961588" y="62288"/>
                  <a:pt x="901507" y="98923"/>
                </a:cubicBezTo>
                <a:cubicBezTo>
                  <a:pt x="841426" y="135558"/>
                  <a:pt x="752038" y="189777"/>
                  <a:pt x="708077" y="222015"/>
                </a:cubicBezTo>
                <a:cubicBezTo>
                  <a:pt x="664116" y="254253"/>
                  <a:pt x="659719" y="271839"/>
                  <a:pt x="637738" y="292354"/>
                </a:cubicBezTo>
                <a:cubicBezTo>
                  <a:pt x="615757" y="312869"/>
                  <a:pt x="599638" y="330453"/>
                  <a:pt x="576192" y="345107"/>
                </a:cubicBezTo>
                <a:cubicBezTo>
                  <a:pt x="552746" y="359761"/>
                  <a:pt x="530765" y="372950"/>
                  <a:pt x="497061" y="380277"/>
                </a:cubicBezTo>
                <a:cubicBezTo>
                  <a:pt x="463357" y="387604"/>
                  <a:pt x="397415" y="397861"/>
                  <a:pt x="373969" y="389069"/>
                </a:cubicBezTo>
                <a:cubicBezTo>
                  <a:pt x="350523" y="380277"/>
                  <a:pt x="362246" y="337781"/>
                  <a:pt x="356384" y="327523"/>
                </a:cubicBezTo>
                <a:cubicBezTo>
                  <a:pt x="350523" y="317265"/>
                  <a:pt x="338800" y="327523"/>
                  <a:pt x="338800" y="327523"/>
                </a:cubicBezTo>
                <a:cubicBezTo>
                  <a:pt x="328542" y="327523"/>
                  <a:pt x="300700" y="321662"/>
                  <a:pt x="294838" y="327523"/>
                </a:cubicBezTo>
                <a:cubicBezTo>
                  <a:pt x="288976" y="333384"/>
                  <a:pt x="302165" y="353900"/>
                  <a:pt x="303630" y="362692"/>
                </a:cubicBezTo>
                <a:cubicBezTo>
                  <a:pt x="305095" y="371484"/>
                  <a:pt x="316818" y="380277"/>
                  <a:pt x="303630" y="380277"/>
                </a:cubicBezTo>
                <a:cubicBezTo>
                  <a:pt x="290442" y="380277"/>
                  <a:pt x="253808" y="367088"/>
                  <a:pt x="224500" y="362692"/>
                </a:cubicBezTo>
                <a:cubicBezTo>
                  <a:pt x="195192" y="358296"/>
                  <a:pt x="127784" y="353900"/>
                  <a:pt x="127784" y="353900"/>
                </a:cubicBezTo>
                <a:lnTo>
                  <a:pt x="13484" y="362692"/>
                </a:ln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sp>
        <p:nvSpPr>
          <p:cNvPr id="97" name="96 Elipse"/>
          <p:cNvSpPr/>
          <p:nvPr/>
        </p:nvSpPr>
        <p:spPr bwMode="auto">
          <a:xfrm>
            <a:off x="1211263" y="1666875"/>
            <a:ext cx="1130300" cy="804863"/>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1029" name="Picture 5"/>
          <p:cNvPicPr>
            <a:picLocks noChangeAspect="1"/>
          </p:cNvPicPr>
          <p:nvPr/>
        </p:nvPicPr>
        <p:blipFill>
          <a:blip r:embed="rId42"/>
          <a:stretch>
            <a:fillRect/>
          </a:stretch>
        </p:blipFill>
        <p:spPr>
          <a:xfrm rot="-277708">
            <a:off x="1987550" y="3081338"/>
            <a:ext cx="944563" cy="573087"/>
          </a:xfrm>
          <a:prstGeom prst="rect">
            <a:avLst/>
          </a:prstGeom>
          <a:noFill/>
          <a:ln w="9525">
            <a:noFill/>
          </a:ln>
        </p:spPr>
      </p:pic>
      <p:sp>
        <p:nvSpPr>
          <p:cNvPr id="100" name="99 Forma libre"/>
          <p:cNvSpPr/>
          <p:nvPr/>
        </p:nvSpPr>
        <p:spPr>
          <a:xfrm>
            <a:off x="731838" y="1477963"/>
            <a:ext cx="700088" cy="592138"/>
          </a:xfrm>
          <a:custGeom>
            <a:avLst/>
            <a:gdLst>
              <a:gd name="connsiteX0" fmla="*/ 742135 w 810526"/>
              <a:gd name="connsiteY0" fmla="*/ 708337 h 721115"/>
              <a:gd name="connsiteX1" fmla="*/ 443197 w 810526"/>
              <a:gd name="connsiteY1" fmla="*/ 699545 h 721115"/>
              <a:gd name="connsiteX2" fmla="*/ 337689 w 810526"/>
              <a:gd name="connsiteY2" fmla="*/ 488530 h 721115"/>
              <a:gd name="connsiteX3" fmla="*/ 249766 w 810526"/>
              <a:gd name="connsiteY3" fmla="*/ 277514 h 721115"/>
              <a:gd name="connsiteX4" fmla="*/ 100297 w 810526"/>
              <a:gd name="connsiteY4" fmla="*/ 251137 h 721115"/>
              <a:gd name="connsiteX5" fmla="*/ 12374 w 810526"/>
              <a:gd name="connsiteY5" fmla="*/ 251137 h 721115"/>
              <a:gd name="connsiteX6" fmla="*/ 12374 w 810526"/>
              <a:gd name="connsiteY6" fmla="*/ 215968 h 721115"/>
              <a:gd name="connsiteX7" fmla="*/ 12374 w 810526"/>
              <a:gd name="connsiteY7" fmla="*/ 180799 h 721115"/>
              <a:gd name="connsiteX8" fmla="*/ 179427 w 810526"/>
              <a:gd name="connsiteY8" fmla="*/ 198384 h 721115"/>
              <a:gd name="connsiteX9" fmla="*/ 249766 w 810526"/>
              <a:gd name="connsiteY9" fmla="*/ 207176 h 721115"/>
              <a:gd name="connsiteX10" fmla="*/ 223389 w 810526"/>
              <a:gd name="connsiteY10" fmla="*/ 31330 h 721115"/>
              <a:gd name="connsiteX11" fmla="*/ 223389 w 810526"/>
              <a:gd name="connsiteY11" fmla="*/ 4953 h 721115"/>
              <a:gd name="connsiteX12" fmla="*/ 311312 w 810526"/>
              <a:gd name="connsiteY12" fmla="*/ 13745 h 721115"/>
              <a:gd name="connsiteX13" fmla="*/ 302520 w 810526"/>
              <a:gd name="connsiteY13" fmla="*/ 136837 h 721115"/>
              <a:gd name="connsiteX14" fmla="*/ 302520 w 810526"/>
              <a:gd name="connsiteY14" fmla="*/ 224761 h 721115"/>
              <a:gd name="connsiteX15" fmla="*/ 364066 w 810526"/>
              <a:gd name="connsiteY15" fmla="*/ 391814 h 721115"/>
              <a:gd name="connsiteX16" fmla="*/ 425612 w 810526"/>
              <a:gd name="connsiteY16" fmla="*/ 550076 h 721115"/>
              <a:gd name="connsiteX17" fmla="*/ 487158 w 810526"/>
              <a:gd name="connsiteY17" fmla="*/ 646791 h 721115"/>
              <a:gd name="connsiteX18" fmla="*/ 689381 w 810526"/>
              <a:gd name="connsiteY18" fmla="*/ 646791 h 721115"/>
              <a:gd name="connsiteX19" fmla="*/ 794889 w 810526"/>
              <a:gd name="connsiteY19" fmla="*/ 646791 h 721115"/>
              <a:gd name="connsiteX20" fmla="*/ 803681 w 810526"/>
              <a:gd name="connsiteY20" fmla="*/ 717130 h 721115"/>
              <a:gd name="connsiteX21" fmla="*/ 742135 w 810526"/>
              <a:gd name="connsiteY21" fmla="*/ 708337 h 721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10526" h="721115">
                <a:moveTo>
                  <a:pt x="742135" y="708337"/>
                </a:moveTo>
                <a:cubicBezTo>
                  <a:pt x="682054" y="705406"/>
                  <a:pt x="510605" y="736180"/>
                  <a:pt x="443197" y="699545"/>
                </a:cubicBezTo>
                <a:cubicBezTo>
                  <a:pt x="375789" y="662910"/>
                  <a:pt x="369927" y="558868"/>
                  <a:pt x="337689" y="488530"/>
                </a:cubicBezTo>
                <a:cubicBezTo>
                  <a:pt x="305451" y="418192"/>
                  <a:pt x="289331" y="317079"/>
                  <a:pt x="249766" y="277514"/>
                </a:cubicBezTo>
                <a:cubicBezTo>
                  <a:pt x="210201" y="237949"/>
                  <a:pt x="139862" y="255533"/>
                  <a:pt x="100297" y="251137"/>
                </a:cubicBezTo>
                <a:cubicBezTo>
                  <a:pt x="60732" y="246741"/>
                  <a:pt x="27028" y="256999"/>
                  <a:pt x="12374" y="251137"/>
                </a:cubicBezTo>
                <a:cubicBezTo>
                  <a:pt x="-2280" y="245275"/>
                  <a:pt x="12374" y="215968"/>
                  <a:pt x="12374" y="215968"/>
                </a:cubicBezTo>
                <a:cubicBezTo>
                  <a:pt x="12374" y="204245"/>
                  <a:pt x="-15468" y="183730"/>
                  <a:pt x="12374" y="180799"/>
                </a:cubicBezTo>
                <a:lnTo>
                  <a:pt x="179427" y="198384"/>
                </a:lnTo>
                <a:cubicBezTo>
                  <a:pt x="218992" y="202780"/>
                  <a:pt x="242439" y="235018"/>
                  <a:pt x="249766" y="207176"/>
                </a:cubicBezTo>
                <a:cubicBezTo>
                  <a:pt x="257093" y="179334"/>
                  <a:pt x="227785" y="65034"/>
                  <a:pt x="223389" y="31330"/>
                </a:cubicBezTo>
                <a:cubicBezTo>
                  <a:pt x="218993" y="-2374"/>
                  <a:pt x="208735" y="7884"/>
                  <a:pt x="223389" y="4953"/>
                </a:cubicBezTo>
                <a:cubicBezTo>
                  <a:pt x="238043" y="2022"/>
                  <a:pt x="298124" y="-8236"/>
                  <a:pt x="311312" y="13745"/>
                </a:cubicBezTo>
                <a:cubicBezTo>
                  <a:pt x="324500" y="35726"/>
                  <a:pt x="303985" y="101668"/>
                  <a:pt x="302520" y="136837"/>
                </a:cubicBezTo>
                <a:cubicBezTo>
                  <a:pt x="301055" y="172006"/>
                  <a:pt x="292262" y="182265"/>
                  <a:pt x="302520" y="224761"/>
                </a:cubicBezTo>
                <a:cubicBezTo>
                  <a:pt x="312778" y="267257"/>
                  <a:pt x="343551" y="337595"/>
                  <a:pt x="364066" y="391814"/>
                </a:cubicBezTo>
                <a:cubicBezTo>
                  <a:pt x="384581" y="446033"/>
                  <a:pt x="405097" y="507580"/>
                  <a:pt x="425612" y="550076"/>
                </a:cubicBezTo>
                <a:cubicBezTo>
                  <a:pt x="446127" y="592572"/>
                  <a:pt x="443197" y="630672"/>
                  <a:pt x="487158" y="646791"/>
                </a:cubicBezTo>
                <a:cubicBezTo>
                  <a:pt x="531119" y="662910"/>
                  <a:pt x="689381" y="646791"/>
                  <a:pt x="689381" y="646791"/>
                </a:cubicBezTo>
                <a:cubicBezTo>
                  <a:pt x="740669" y="646791"/>
                  <a:pt x="775839" y="635068"/>
                  <a:pt x="794889" y="646791"/>
                </a:cubicBezTo>
                <a:cubicBezTo>
                  <a:pt x="813939" y="658514"/>
                  <a:pt x="813939" y="705407"/>
                  <a:pt x="803681" y="717130"/>
                </a:cubicBezTo>
                <a:cubicBezTo>
                  <a:pt x="793423" y="728853"/>
                  <a:pt x="802216" y="711268"/>
                  <a:pt x="742135" y="708337"/>
                </a:cubicBezTo>
                <a:close/>
              </a:path>
            </a:pathLst>
          </a:custGeom>
          <a:solidFill>
            <a:srgbClr val="502800"/>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marL="0" marR="0" lvl="0" indent="0" algn="ctr" defTabSz="914400" rtl="0" eaLnBrk="1" fontAlgn="base" latinLnBrk="0" hangingPunct="1">
              <a:lnSpc>
                <a:spcPct val="100000"/>
              </a:lnSpc>
              <a:spcBef>
                <a:spcPct val="0"/>
              </a:spcBef>
              <a:spcAft>
                <a:spcPct val="0"/>
              </a:spcAft>
              <a:buClrTx/>
              <a:buSzTx/>
              <a:buFontTx/>
              <a:buNone/>
              <a:defRPr/>
            </a:pPr>
            <a:endParaRPr kumimoji="0" lang="es-ES" sz="1800" b="0" i="0" u="none" strike="noStrike" kern="1200" cap="none" spc="0" normalizeH="0" baseline="0" noProof="0">
              <a:ln>
                <a:noFill/>
              </a:ln>
              <a:solidFill>
                <a:schemeClr val="lt1"/>
              </a:solidFill>
              <a:effectLst/>
              <a:uLnTx/>
              <a:uFillTx/>
              <a:latin typeface="+mn-lt"/>
              <a:ea typeface="+mn-ea"/>
              <a:cs typeface="+mn-cs"/>
            </a:endParaRPr>
          </a:p>
        </p:txBody>
      </p:sp>
      <p:pic>
        <p:nvPicPr>
          <p:cNvPr id="110" name="Picture 20"/>
          <p:cNvPicPr>
            <a:picLocks noChangeAspect="1"/>
          </p:cNvPicPr>
          <p:nvPr/>
        </p:nvPicPr>
        <p:blipFill>
          <a:blip r:embed="rId43"/>
          <a:stretch>
            <a:fillRect/>
          </a:stretch>
        </p:blipFill>
        <p:spPr>
          <a:xfrm>
            <a:off x="1725613" y="2020888"/>
            <a:ext cx="161925" cy="150812"/>
          </a:xfrm>
          <a:prstGeom prst="rect">
            <a:avLst/>
          </a:prstGeom>
          <a:noFill/>
          <a:ln w="9525">
            <a:noFill/>
          </a:ln>
        </p:spPr>
      </p:pic>
      <p:pic>
        <p:nvPicPr>
          <p:cNvPr id="111" name="Picture 20"/>
          <p:cNvPicPr>
            <a:picLocks noChangeAspect="1"/>
          </p:cNvPicPr>
          <p:nvPr/>
        </p:nvPicPr>
        <p:blipFill>
          <a:blip r:embed="rId43"/>
          <a:stretch>
            <a:fillRect/>
          </a:stretch>
        </p:blipFill>
        <p:spPr>
          <a:xfrm>
            <a:off x="1720850" y="2249488"/>
            <a:ext cx="160338" cy="150812"/>
          </a:xfrm>
          <a:prstGeom prst="rect">
            <a:avLst/>
          </a:prstGeom>
          <a:noFill/>
          <a:ln w="9525">
            <a:noFill/>
          </a:ln>
        </p:spPr>
      </p:pic>
      <p:pic>
        <p:nvPicPr>
          <p:cNvPr id="82" name="Picture 28"/>
          <p:cNvPicPr>
            <a:picLocks noChangeAspect="1"/>
          </p:cNvPicPr>
          <p:nvPr/>
        </p:nvPicPr>
        <p:blipFill>
          <a:blip r:embed="rId44"/>
          <a:srcRect l="9059" t="-2" r="12019" b="8586"/>
          <a:stretch>
            <a:fillRect/>
          </a:stretch>
        </p:blipFill>
        <p:spPr>
          <a:xfrm>
            <a:off x="1381125" y="2921000"/>
            <a:ext cx="687388" cy="779463"/>
          </a:xfrm>
          <a:prstGeom prst="rect">
            <a:avLst/>
          </a:prstGeom>
          <a:noFill/>
          <a:ln w="9525">
            <a:noFill/>
          </a:ln>
        </p:spPr>
      </p:pic>
      <p:pic>
        <p:nvPicPr>
          <p:cNvPr id="107" name="Picture 7"/>
          <p:cNvPicPr>
            <a:picLocks noChangeAspect="1"/>
          </p:cNvPicPr>
          <p:nvPr/>
        </p:nvPicPr>
        <p:blipFill>
          <a:blip r:embed="rId45"/>
          <a:stretch>
            <a:fillRect/>
          </a:stretch>
        </p:blipFill>
        <p:spPr>
          <a:xfrm>
            <a:off x="1282700" y="1666875"/>
            <a:ext cx="982663" cy="1277938"/>
          </a:xfrm>
          <a:prstGeom prst="rect">
            <a:avLst/>
          </a:prstGeom>
          <a:noFill/>
          <a:ln w="9525">
            <a:noFill/>
          </a:ln>
        </p:spPr>
      </p:pic>
      <p:sp>
        <p:nvSpPr>
          <p:cNvPr id="98" name="97 Elipse"/>
          <p:cNvSpPr/>
          <p:nvPr/>
        </p:nvSpPr>
        <p:spPr bwMode="auto">
          <a:xfrm>
            <a:off x="1336675" y="1092200"/>
            <a:ext cx="874713" cy="769938"/>
          </a:xfrm>
          <a:prstGeom prst="ellipse">
            <a:avLst/>
          </a:prstGeom>
          <a:gradFill>
            <a:gsLst>
              <a:gs pos="0">
                <a:srgbClr val="00B0F0">
                  <a:lumMod val="59000"/>
                  <a:lumOff val="41000"/>
                </a:srgbClr>
              </a:gs>
              <a:gs pos="47000">
                <a:schemeClr val="bg1">
                  <a:lumMod val="95000"/>
                </a:schemeClr>
              </a:gs>
              <a:gs pos="100000">
                <a:schemeClr val="bg1"/>
              </a:gs>
            </a:gsLst>
            <a:lin ang="3000000" scaled="0"/>
          </a:gradFill>
          <a:ln w="19050" cap="flat" cmpd="sng" algn="ctr">
            <a:solidFill>
              <a:schemeClr val="tx1"/>
            </a:solidFill>
            <a:prstDash val="solid"/>
            <a:round/>
            <a:headEnd type="none" w="med" len="med"/>
            <a:tailEnd type="none" w="med" len="med"/>
          </a:ln>
          <a:effectLst/>
        </p:spPr>
        <p:txBody>
          <a:bodyPr/>
          <a:lstStyle/>
          <a:p>
            <a:pPr marL="0" marR="0" lvl="0" indent="0" algn="l" defTabSz="449580" rtl="0" eaLnBrk="1" fontAlgn="base" latinLnBrk="0" hangingPunct="1">
              <a:lnSpc>
                <a:spcPct val="100000"/>
              </a:lnSpc>
              <a:spcBef>
                <a:spcPct val="0"/>
              </a:spcBef>
              <a:spcAft>
                <a:spcPct val="0"/>
              </a:spcAft>
              <a:buClr>
                <a:srgbClr val="000000"/>
              </a:buClr>
              <a:buSzPct val="100000"/>
              <a:buFont typeface="Times New Roman" panose="02020603050405020304" pitchFamily="18" charset="0"/>
              <a:buNone/>
              <a:defRPr/>
            </a:pPr>
            <a:endParaRPr kumimoji="0" lang="es-ES" sz="1800" b="0" i="0" u="none" strike="noStrike" kern="1200" cap="none" spc="0" normalizeH="0" baseline="0" noProof="0">
              <a:ln>
                <a:noFill/>
              </a:ln>
              <a:solidFill>
                <a:schemeClr val="bg1"/>
              </a:solidFill>
              <a:effectLst/>
              <a:uLnTx/>
              <a:uFillTx/>
              <a:latin typeface="Comic Sans MS" panose="030F0702030302020204" pitchFamily="66" charset="0"/>
              <a:ea typeface="+mn-ea"/>
              <a:cs typeface="+mn-cs"/>
            </a:endParaRPr>
          </a:p>
        </p:txBody>
      </p:sp>
      <p:pic>
        <p:nvPicPr>
          <p:cNvPr id="99" name="Picture 4" descr="D:\Material escolar\Fichas inglés\Clip Arts\NICE TOONS\CHRISTMAS\3347_santas_hat.png"/>
          <p:cNvPicPr>
            <a:picLocks noChangeAspect="1"/>
          </p:cNvPicPr>
          <p:nvPr/>
        </p:nvPicPr>
        <p:blipFill>
          <a:blip r:embed="rId46"/>
          <a:stretch>
            <a:fillRect/>
          </a:stretch>
        </p:blipFill>
        <p:spPr>
          <a:xfrm rot="402959">
            <a:off x="1082675" y="717550"/>
            <a:ext cx="998538" cy="646113"/>
          </a:xfrm>
          <a:prstGeom prst="rect">
            <a:avLst/>
          </a:prstGeom>
          <a:noFill/>
          <a:ln w="9525">
            <a:noFill/>
          </a:ln>
        </p:spPr>
      </p:pic>
      <p:pic>
        <p:nvPicPr>
          <p:cNvPr id="102" name="Picture 5"/>
          <p:cNvPicPr>
            <a:picLocks noChangeAspect="1"/>
          </p:cNvPicPr>
          <p:nvPr/>
        </p:nvPicPr>
        <p:blipFill>
          <a:blip r:embed="rId47"/>
          <a:stretch>
            <a:fillRect/>
          </a:stretch>
        </p:blipFill>
        <p:spPr>
          <a:xfrm>
            <a:off x="1719263" y="1398588"/>
            <a:ext cx="603250" cy="219075"/>
          </a:xfrm>
          <a:prstGeom prst="rect">
            <a:avLst/>
          </a:prstGeom>
          <a:noFill/>
          <a:ln w="9525">
            <a:noFill/>
          </a:ln>
        </p:spPr>
      </p:pic>
      <p:pic>
        <p:nvPicPr>
          <p:cNvPr id="103" name="Picture 6"/>
          <p:cNvPicPr>
            <a:picLocks noChangeAspect="1"/>
          </p:cNvPicPr>
          <p:nvPr/>
        </p:nvPicPr>
        <p:blipFill>
          <a:blip r:embed="rId48"/>
          <a:stretch>
            <a:fillRect/>
          </a:stretch>
        </p:blipFill>
        <p:spPr>
          <a:xfrm>
            <a:off x="1381125" y="1444625"/>
            <a:ext cx="785813" cy="328613"/>
          </a:xfrm>
          <a:prstGeom prst="rect">
            <a:avLst/>
          </a:prstGeom>
          <a:noFill/>
          <a:ln w="9525">
            <a:noFill/>
          </a:ln>
        </p:spPr>
      </p:pic>
      <p:pic>
        <p:nvPicPr>
          <p:cNvPr id="108" name="Picture 11"/>
          <p:cNvPicPr>
            <a:picLocks noChangeAspect="1"/>
          </p:cNvPicPr>
          <p:nvPr/>
        </p:nvPicPr>
        <p:blipFill>
          <a:blip r:embed="rId49"/>
          <a:stretch>
            <a:fillRect/>
          </a:stretch>
        </p:blipFill>
        <p:spPr>
          <a:xfrm>
            <a:off x="1630363" y="1308100"/>
            <a:ext cx="90487" cy="88900"/>
          </a:xfrm>
          <a:prstGeom prst="rect">
            <a:avLst/>
          </a:prstGeom>
          <a:noFill/>
          <a:ln w="9525">
            <a:noFill/>
          </a:ln>
        </p:spPr>
      </p:pic>
      <p:pic>
        <p:nvPicPr>
          <p:cNvPr id="109" name="Picture 12"/>
          <p:cNvPicPr>
            <a:picLocks noChangeAspect="1"/>
          </p:cNvPicPr>
          <p:nvPr/>
        </p:nvPicPr>
        <p:blipFill>
          <a:blip r:embed="rId50"/>
          <a:stretch>
            <a:fillRect/>
          </a:stretch>
        </p:blipFill>
        <p:spPr>
          <a:xfrm>
            <a:off x="1881188" y="1290638"/>
            <a:ext cx="92075" cy="87312"/>
          </a:xfrm>
          <a:prstGeom prst="rect">
            <a:avLst/>
          </a:prstGeom>
          <a:noFill/>
          <a:ln w="9525">
            <a:noFill/>
          </a:ln>
        </p:spPr>
      </p:pic>
    </p:spTree>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anim calcmode="lin" valueType="num">
                                      <p:cBhvr>
                                        <p:cTn id="8" dur="500" fill="hold"/>
                                        <p:tgtEl>
                                          <p:spTgt spid="88"/>
                                        </p:tgtEl>
                                        <p:attrNameLst>
                                          <p:attrName>ppt_x</p:attrName>
                                        </p:attrNameLst>
                                      </p:cBhvr>
                                      <p:tavLst>
                                        <p:tav tm="0">
                                          <p:val>
                                            <p:strVal val="#ppt_x"/>
                                          </p:val>
                                        </p:tav>
                                        <p:tav tm="100000">
                                          <p:val>
                                            <p:strVal val="#ppt_x"/>
                                          </p:val>
                                        </p:tav>
                                      </p:tavLst>
                                    </p:anim>
                                    <p:anim calcmode="lin" valueType="num">
                                      <p:cBhvr>
                                        <p:cTn id="9" dur="500" fill="hold"/>
                                        <p:tgtEl>
                                          <p:spTgt spid="88"/>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nodeType="afterEffect">
                                  <p:stCondLst>
                                    <p:cond delay="0"/>
                                  </p:stCondLst>
                                  <p:childTnLst>
                                    <p:set>
                                      <p:cBhvr>
                                        <p:cTn id="12" dur="1" fill="hold">
                                          <p:stCondLst>
                                            <p:cond delay="0"/>
                                          </p:stCondLst>
                                        </p:cTn>
                                        <p:tgtEl>
                                          <p:spTgt spid="89"/>
                                        </p:tgtEl>
                                        <p:attrNameLst>
                                          <p:attrName>style.visibility</p:attrName>
                                        </p:attrNameLst>
                                      </p:cBhvr>
                                      <p:to>
                                        <p:strVal val="visible"/>
                                      </p:to>
                                    </p:set>
                                    <p:animEffect transition="in" filter="fade">
                                      <p:cBhvr>
                                        <p:cTn id="13" dur="500"/>
                                        <p:tgtEl>
                                          <p:spTgt spid="89"/>
                                        </p:tgtEl>
                                      </p:cBhvr>
                                    </p:animEffect>
                                    <p:anim calcmode="lin" valueType="num">
                                      <p:cBhvr>
                                        <p:cTn id="14" dur="500" fill="hold"/>
                                        <p:tgtEl>
                                          <p:spTgt spid="89"/>
                                        </p:tgtEl>
                                        <p:attrNameLst>
                                          <p:attrName>ppt_x</p:attrName>
                                        </p:attrNameLst>
                                      </p:cBhvr>
                                      <p:tavLst>
                                        <p:tav tm="0">
                                          <p:val>
                                            <p:strVal val="#ppt_x"/>
                                          </p:val>
                                        </p:tav>
                                        <p:tav tm="100000">
                                          <p:val>
                                            <p:strVal val="#ppt_x"/>
                                          </p:val>
                                        </p:tav>
                                      </p:tavLst>
                                    </p:anim>
                                    <p:anim calcmode="lin" valueType="num">
                                      <p:cBhvr>
                                        <p:cTn id="15" dur="500" fill="hold"/>
                                        <p:tgtEl>
                                          <p:spTgt spid="89"/>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nodeType="afterEffect">
                                  <p:stCondLst>
                                    <p:cond delay="0"/>
                                  </p:stCondLst>
                                  <p:childTnLst>
                                    <p:set>
                                      <p:cBhvr>
                                        <p:cTn id="18" dur="1" fill="hold">
                                          <p:stCondLst>
                                            <p:cond delay="0"/>
                                          </p:stCondLst>
                                        </p:cTn>
                                        <p:tgtEl>
                                          <p:spTgt spid="90"/>
                                        </p:tgtEl>
                                        <p:attrNameLst>
                                          <p:attrName>style.visibility</p:attrName>
                                        </p:attrNameLst>
                                      </p:cBhvr>
                                      <p:to>
                                        <p:strVal val="visible"/>
                                      </p:to>
                                    </p:set>
                                    <p:animEffect transition="in" filter="fade">
                                      <p:cBhvr>
                                        <p:cTn id="19" dur="500"/>
                                        <p:tgtEl>
                                          <p:spTgt spid="90"/>
                                        </p:tgtEl>
                                      </p:cBhvr>
                                    </p:animEffect>
                                    <p:anim calcmode="lin" valueType="num">
                                      <p:cBhvr>
                                        <p:cTn id="20" dur="500" fill="hold"/>
                                        <p:tgtEl>
                                          <p:spTgt spid="90"/>
                                        </p:tgtEl>
                                        <p:attrNameLst>
                                          <p:attrName>ppt_x</p:attrName>
                                        </p:attrNameLst>
                                      </p:cBhvr>
                                      <p:tavLst>
                                        <p:tav tm="0">
                                          <p:val>
                                            <p:strVal val="#ppt_x"/>
                                          </p:val>
                                        </p:tav>
                                        <p:tav tm="100000">
                                          <p:val>
                                            <p:strVal val="#ppt_x"/>
                                          </p:val>
                                        </p:tav>
                                      </p:tavLst>
                                    </p:anim>
                                    <p:anim calcmode="lin" valueType="num">
                                      <p:cBhvr>
                                        <p:cTn id="21" dur="500" fill="hold"/>
                                        <p:tgtEl>
                                          <p:spTgt spid="90"/>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anim calcmode="lin" valueType="num">
                                      <p:cBhvr>
                                        <p:cTn id="26" dur="500" fill="hold"/>
                                        <p:tgtEl>
                                          <p:spTgt spid="91"/>
                                        </p:tgtEl>
                                        <p:attrNameLst>
                                          <p:attrName>ppt_x</p:attrName>
                                        </p:attrNameLst>
                                      </p:cBhvr>
                                      <p:tavLst>
                                        <p:tav tm="0">
                                          <p:val>
                                            <p:strVal val="#ppt_x"/>
                                          </p:val>
                                        </p:tav>
                                        <p:tav tm="100000">
                                          <p:val>
                                            <p:strVal val="#ppt_x"/>
                                          </p:val>
                                        </p:tav>
                                      </p:tavLst>
                                    </p:anim>
                                    <p:anim calcmode="lin" valueType="num">
                                      <p:cBhvr>
                                        <p:cTn id="27" dur="500" fill="hold"/>
                                        <p:tgtEl>
                                          <p:spTgt spid="91"/>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nodeType="afterEffect">
                                  <p:stCondLst>
                                    <p:cond delay="0"/>
                                  </p:stCondLst>
                                  <p:childTnLst>
                                    <p:set>
                                      <p:cBhvr>
                                        <p:cTn id="30" dur="1" fill="hold">
                                          <p:stCondLst>
                                            <p:cond delay="0"/>
                                          </p:stCondLst>
                                        </p:cTn>
                                        <p:tgtEl>
                                          <p:spTgt spid="92"/>
                                        </p:tgtEl>
                                        <p:attrNameLst>
                                          <p:attrName>style.visibility</p:attrName>
                                        </p:attrNameLst>
                                      </p:cBhvr>
                                      <p:to>
                                        <p:strVal val="visible"/>
                                      </p:to>
                                    </p:set>
                                    <p:animEffect transition="in" filter="fade">
                                      <p:cBhvr>
                                        <p:cTn id="31" dur="500"/>
                                        <p:tgtEl>
                                          <p:spTgt spid="92"/>
                                        </p:tgtEl>
                                      </p:cBhvr>
                                    </p:animEffect>
                                    <p:anim calcmode="lin" valueType="num">
                                      <p:cBhvr>
                                        <p:cTn id="32" dur="500" fill="hold"/>
                                        <p:tgtEl>
                                          <p:spTgt spid="92"/>
                                        </p:tgtEl>
                                        <p:attrNameLst>
                                          <p:attrName>ppt_x</p:attrName>
                                        </p:attrNameLst>
                                      </p:cBhvr>
                                      <p:tavLst>
                                        <p:tav tm="0">
                                          <p:val>
                                            <p:strVal val="#ppt_x"/>
                                          </p:val>
                                        </p:tav>
                                        <p:tav tm="100000">
                                          <p:val>
                                            <p:strVal val="#ppt_x"/>
                                          </p:val>
                                        </p:tav>
                                      </p:tavLst>
                                    </p:anim>
                                    <p:anim calcmode="lin" valueType="num">
                                      <p:cBhvr>
                                        <p:cTn id="33" dur="500" fill="hold"/>
                                        <p:tgtEl>
                                          <p:spTgt spid="92"/>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2" presetClass="entr" presetSubtype="0" fill="hold" nodeType="afterEffect">
                                  <p:stCondLst>
                                    <p:cond delay="0"/>
                                  </p:stCondLst>
                                  <p:childTnLst>
                                    <p:set>
                                      <p:cBhvr>
                                        <p:cTn id="36" dur="1" fill="hold">
                                          <p:stCondLst>
                                            <p:cond delay="0"/>
                                          </p:stCondLst>
                                        </p:cTn>
                                        <p:tgtEl>
                                          <p:spTgt spid="93"/>
                                        </p:tgtEl>
                                        <p:attrNameLst>
                                          <p:attrName>style.visibility</p:attrName>
                                        </p:attrNameLst>
                                      </p:cBhvr>
                                      <p:to>
                                        <p:strVal val="visible"/>
                                      </p:to>
                                    </p:set>
                                    <p:animEffect transition="in" filter="fade">
                                      <p:cBhvr>
                                        <p:cTn id="37" dur="500"/>
                                        <p:tgtEl>
                                          <p:spTgt spid="93"/>
                                        </p:tgtEl>
                                      </p:cBhvr>
                                    </p:animEffect>
                                    <p:anim calcmode="lin" valueType="num">
                                      <p:cBhvr>
                                        <p:cTn id="38" dur="500" fill="hold"/>
                                        <p:tgtEl>
                                          <p:spTgt spid="93"/>
                                        </p:tgtEl>
                                        <p:attrNameLst>
                                          <p:attrName>ppt_x</p:attrName>
                                        </p:attrNameLst>
                                      </p:cBhvr>
                                      <p:tavLst>
                                        <p:tav tm="0">
                                          <p:val>
                                            <p:strVal val="#ppt_x"/>
                                          </p:val>
                                        </p:tav>
                                        <p:tav tm="100000">
                                          <p:val>
                                            <p:strVal val="#ppt_x"/>
                                          </p:val>
                                        </p:tav>
                                      </p:tavLst>
                                    </p:anim>
                                    <p:anim calcmode="lin" valueType="num">
                                      <p:cBhvr>
                                        <p:cTn id="39" dur="500" fill="hold"/>
                                        <p:tgtEl>
                                          <p:spTgt spid="9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2" presetClass="entr" presetSubtype="0" fill="hold" nodeType="afterEffect">
                                  <p:stCondLst>
                                    <p:cond delay="0"/>
                                  </p:stCondLst>
                                  <p:childTnLst>
                                    <p:set>
                                      <p:cBhvr>
                                        <p:cTn id="42" dur="1" fill="hold">
                                          <p:stCondLst>
                                            <p:cond delay="0"/>
                                          </p:stCondLst>
                                        </p:cTn>
                                        <p:tgtEl>
                                          <p:spTgt spid="94"/>
                                        </p:tgtEl>
                                        <p:attrNameLst>
                                          <p:attrName>style.visibility</p:attrName>
                                        </p:attrNameLst>
                                      </p:cBhvr>
                                      <p:to>
                                        <p:strVal val="visible"/>
                                      </p:to>
                                    </p:set>
                                    <p:animEffect transition="in" filter="fade">
                                      <p:cBhvr>
                                        <p:cTn id="43" dur="500"/>
                                        <p:tgtEl>
                                          <p:spTgt spid="94"/>
                                        </p:tgtEl>
                                      </p:cBhvr>
                                    </p:animEffect>
                                    <p:anim calcmode="lin" valueType="num">
                                      <p:cBhvr>
                                        <p:cTn id="44" dur="500" fill="hold"/>
                                        <p:tgtEl>
                                          <p:spTgt spid="94"/>
                                        </p:tgtEl>
                                        <p:attrNameLst>
                                          <p:attrName>ppt_x</p:attrName>
                                        </p:attrNameLst>
                                      </p:cBhvr>
                                      <p:tavLst>
                                        <p:tav tm="0">
                                          <p:val>
                                            <p:strVal val="#ppt_x"/>
                                          </p:val>
                                        </p:tav>
                                        <p:tav tm="100000">
                                          <p:val>
                                            <p:strVal val="#ppt_x"/>
                                          </p:val>
                                        </p:tav>
                                      </p:tavLst>
                                    </p:anim>
                                    <p:anim calcmode="lin" valueType="num">
                                      <p:cBhvr>
                                        <p:cTn id="45" dur="500" fill="hold"/>
                                        <p:tgtEl>
                                          <p:spTgt spid="94"/>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2" presetClass="entr" presetSubtype="0" fill="hold" nodeType="afterEffect">
                                  <p:stCondLst>
                                    <p:cond delay="0"/>
                                  </p:stCondLst>
                                  <p:childTnLst>
                                    <p:set>
                                      <p:cBhvr>
                                        <p:cTn id="48" dur="1" fill="hold">
                                          <p:stCondLst>
                                            <p:cond delay="0"/>
                                          </p:stCondLst>
                                        </p:cTn>
                                        <p:tgtEl>
                                          <p:spTgt spid="66"/>
                                        </p:tgtEl>
                                        <p:attrNameLst>
                                          <p:attrName>style.visibility</p:attrName>
                                        </p:attrNameLst>
                                      </p:cBhvr>
                                      <p:to>
                                        <p:strVal val="visible"/>
                                      </p:to>
                                    </p:set>
                                    <p:animEffect transition="in" filter="fade">
                                      <p:cBhvr>
                                        <p:cTn id="49" dur="500"/>
                                        <p:tgtEl>
                                          <p:spTgt spid="66"/>
                                        </p:tgtEl>
                                      </p:cBhvr>
                                    </p:animEffect>
                                    <p:anim calcmode="lin" valueType="num">
                                      <p:cBhvr>
                                        <p:cTn id="50" dur="500" fill="hold"/>
                                        <p:tgtEl>
                                          <p:spTgt spid="66"/>
                                        </p:tgtEl>
                                        <p:attrNameLst>
                                          <p:attrName>ppt_x</p:attrName>
                                        </p:attrNameLst>
                                      </p:cBhvr>
                                      <p:tavLst>
                                        <p:tav tm="0">
                                          <p:val>
                                            <p:strVal val="#ppt_x"/>
                                          </p:val>
                                        </p:tav>
                                        <p:tav tm="100000">
                                          <p:val>
                                            <p:strVal val="#ppt_x"/>
                                          </p:val>
                                        </p:tav>
                                      </p:tavLst>
                                    </p:anim>
                                    <p:anim calcmode="lin" valueType="num">
                                      <p:cBhvr>
                                        <p:cTn id="51" dur="500" fill="hold"/>
                                        <p:tgtEl>
                                          <p:spTgt spid="6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52" restart="whenNotActive" fill="hold" evtFilter="cancelBubble" nodeType="interactiveSeq">
                <p:stCondLst>
                  <p:cond evt="onClick" delay="0">
                    <p:tgtEl>
                      <p:spTgt spid="4"/>
                    </p:tgtEl>
                  </p:cond>
                </p:stCondLst>
                <p:endSync evt="end" delay="0">
                  <p:rtn val="all"/>
                </p:endSync>
                <p:childTnLst>
                  <p:par>
                    <p:cTn id="53" fill="hold">
                      <p:stCondLst>
                        <p:cond delay="0"/>
                      </p:stCondLst>
                      <p:childTnLst>
                        <p:par>
                          <p:cTn id="54" fill="hold">
                            <p:stCondLst>
                              <p:cond delay="0"/>
                            </p:stCondLst>
                            <p:childTnLst>
                              <p:par>
                                <p:cTn id="55" presetID="2" presetClass="exit" presetSubtype="4" fill="hold" nodeType="clickEffect">
                                  <p:stCondLst>
                                    <p:cond delay="0"/>
                                  </p:stCondLst>
                                  <p:childTnLst>
                                    <p:anim calcmode="lin" valueType="num">
                                      <p:cBhvr additive="base">
                                        <p:cTn id="56" dur="1000"/>
                                        <p:tgtEl>
                                          <p:spTgt spid="4"/>
                                        </p:tgtEl>
                                        <p:attrNameLst>
                                          <p:attrName>ppt_x</p:attrName>
                                        </p:attrNameLst>
                                      </p:cBhvr>
                                      <p:tavLst>
                                        <p:tav tm="0">
                                          <p:val>
                                            <p:strVal val="ppt_x"/>
                                          </p:val>
                                        </p:tav>
                                        <p:tav tm="100000">
                                          <p:val>
                                            <p:strVal val="ppt_x"/>
                                          </p:val>
                                        </p:tav>
                                      </p:tavLst>
                                    </p:anim>
                                    <p:anim calcmode="lin" valueType="num">
                                      <p:cBhvr additive="base">
                                        <p:cTn id="57" dur="1000"/>
                                        <p:tgtEl>
                                          <p:spTgt spid="4"/>
                                        </p:tgtEl>
                                        <p:attrNameLst>
                                          <p:attrName>ppt_y</p:attrName>
                                        </p:attrNameLst>
                                      </p:cBhvr>
                                      <p:tavLst>
                                        <p:tav tm="0">
                                          <p:val>
                                            <p:strVal val="ppt_y"/>
                                          </p:val>
                                        </p:tav>
                                        <p:tav tm="100000">
                                          <p:val>
                                            <p:strVal val="1+ppt_h/2"/>
                                          </p:val>
                                        </p:tav>
                                      </p:tavLst>
                                    </p:anim>
                                    <p:set>
                                      <p:cBhvr>
                                        <p:cTn id="58" dur="1" fill="hold">
                                          <p:stCondLst>
                                            <p:cond delay="999"/>
                                          </p:stCondLst>
                                        </p:cTn>
                                        <p:tgtEl>
                                          <p:spTgt spid="4"/>
                                        </p:tgtEl>
                                        <p:attrNameLst>
                                          <p:attrName>style.visibility</p:attrName>
                                        </p:attrNameLst>
                                      </p:cBhvr>
                                      <p:to>
                                        <p:strVal val="hidden"/>
                                      </p:to>
                                    </p:set>
                                  </p:childTnLst>
                                </p:cTn>
                              </p:par>
                              <p:par>
                                <p:cTn id="59" presetID="10" presetClass="entr" presetSubtype="0" fill="hold" nodeType="withEffect">
                                  <p:stCondLst>
                                    <p:cond delay="0"/>
                                  </p:stCondLst>
                                  <p:childTnLst>
                                    <p:set>
                                      <p:cBhvr>
                                        <p:cTn id="60" dur="1" fill="hold">
                                          <p:stCondLst>
                                            <p:cond delay="0"/>
                                          </p:stCondLst>
                                        </p:cTn>
                                        <p:tgtEl>
                                          <p:spTgt spid="1029"/>
                                        </p:tgtEl>
                                        <p:attrNameLst>
                                          <p:attrName>style.visibility</p:attrName>
                                        </p:attrNameLst>
                                      </p:cBhvr>
                                      <p:to>
                                        <p:strVal val="visible"/>
                                      </p:to>
                                    </p:set>
                                    <p:animEffect transition="in" filter="fade">
                                      <p:cBhvr>
                                        <p:cTn id="61" dur="500"/>
                                        <p:tgtEl>
                                          <p:spTgt spid="1029"/>
                                        </p:tgtEl>
                                      </p:cBhvr>
                                    </p:animEffect>
                                  </p:childTnLst>
                                </p:cTn>
                              </p:par>
                            </p:childTnLst>
                          </p:cTn>
                        </p:par>
                      </p:childTnLst>
                    </p:cTn>
                  </p:par>
                </p:childTnLst>
              </p:cTn>
              <p:nextCondLst>
                <p:cond evt="onClick" delay="0">
                  <p:tgtEl>
                    <p:spTgt spid="4"/>
                  </p:tgtEl>
                </p:cond>
              </p:nextCondLst>
            </p:seq>
            <p:seq concurrent="1" nextAc="seek">
              <p:cTn id="62" restart="whenNotActive" fill="hold" evtFilter="cancelBubble" nodeType="interactiveSeq">
                <p:stCondLst>
                  <p:cond evt="onClick" delay="0">
                    <p:tgtEl>
                      <p:spTgt spid="5"/>
                    </p:tgtEl>
                  </p:cond>
                </p:stCondLst>
                <p:endSync evt="end" delay="0">
                  <p:rtn val="all"/>
                </p:endSync>
                <p:childTnLst>
                  <p:par>
                    <p:cTn id="63" fill="hold">
                      <p:stCondLst>
                        <p:cond delay="0"/>
                      </p:stCondLst>
                      <p:childTnLst>
                        <p:par>
                          <p:cTn id="64" fill="hold">
                            <p:stCondLst>
                              <p:cond delay="0"/>
                            </p:stCondLst>
                            <p:childTnLst>
                              <p:par>
                                <p:cTn id="65" presetID="2" presetClass="exit" presetSubtype="4" fill="hold" nodeType="clickEffect">
                                  <p:stCondLst>
                                    <p:cond delay="0"/>
                                  </p:stCondLst>
                                  <p:childTnLst>
                                    <p:anim calcmode="lin" valueType="num">
                                      <p:cBhvr additive="base">
                                        <p:cTn id="66" dur="1000"/>
                                        <p:tgtEl>
                                          <p:spTgt spid="5"/>
                                        </p:tgtEl>
                                        <p:attrNameLst>
                                          <p:attrName>ppt_x</p:attrName>
                                        </p:attrNameLst>
                                      </p:cBhvr>
                                      <p:tavLst>
                                        <p:tav tm="0">
                                          <p:val>
                                            <p:strVal val="ppt_x"/>
                                          </p:val>
                                        </p:tav>
                                        <p:tav tm="100000">
                                          <p:val>
                                            <p:strVal val="ppt_x"/>
                                          </p:val>
                                        </p:tav>
                                      </p:tavLst>
                                    </p:anim>
                                    <p:anim calcmode="lin" valueType="num">
                                      <p:cBhvr additive="base">
                                        <p:cTn id="67" dur="1000"/>
                                        <p:tgtEl>
                                          <p:spTgt spid="5"/>
                                        </p:tgtEl>
                                        <p:attrNameLst>
                                          <p:attrName>ppt_y</p:attrName>
                                        </p:attrNameLst>
                                      </p:cBhvr>
                                      <p:tavLst>
                                        <p:tav tm="0">
                                          <p:val>
                                            <p:strVal val="ppt_y"/>
                                          </p:val>
                                        </p:tav>
                                        <p:tav tm="100000">
                                          <p:val>
                                            <p:strVal val="1+ppt_h/2"/>
                                          </p:val>
                                        </p:tav>
                                      </p:tavLst>
                                    </p:anim>
                                    <p:set>
                                      <p:cBhvr>
                                        <p:cTn id="68" dur="1" fill="hold">
                                          <p:stCondLst>
                                            <p:cond delay="999"/>
                                          </p:stCondLst>
                                        </p:cTn>
                                        <p:tgtEl>
                                          <p:spTgt spid="5"/>
                                        </p:tgtEl>
                                        <p:attrNameLst>
                                          <p:attrName>style.visibility</p:attrName>
                                        </p:attrNameLst>
                                      </p:cBhvr>
                                      <p:to>
                                        <p:strVal val="hidden"/>
                                      </p:to>
                                    </p:set>
                                  </p:childTnLst>
                                </p:cTn>
                              </p:par>
                              <p:par>
                                <p:cTn id="69" presetID="10" presetClass="entr" presetSubtype="0" fill="hold" nodeType="withEffect">
                                  <p:stCondLst>
                                    <p:cond delay="0"/>
                                  </p:stCondLst>
                                  <p:childTnLst>
                                    <p:set>
                                      <p:cBhvr>
                                        <p:cTn id="70" dur="1" fill="hold">
                                          <p:stCondLst>
                                            <p:cond delay="0"/>
                                          </p:stCondLst>
                                        </p:cTn>
                                        <p:tgtEl>
                                          <p:spTgt spid="1029"/>
                                        </p:tgtEl>
                                        <p:attrNameLst>
                                          <p:attrName>style.visibility</p:attrName>
                                        </p:attrNameLst>
                                      </p:cBhvr>
                                      <p:to>
                                        <p:strVal val="visible"/>
                                      </p:to>
                                    </p:set>
                                    <p:animEffect transition="in" filter="fade">
                                      <p:cBhvr>
                                        <p:cTn id="71" dur="500"/>
                                        <p:tgtEl>
                                          <p:spTgt spid="1029"/>
                                        </p:tgtEl>
                                      </p:cBhvr>
                                    </p:animEffect>
                                  </p:childTnLst>
                                </p:cTn>
                              </p:par>
                            </p:childTnLst>
                          </p:cTn>
                        </p:par>
                      </p:childTnLst>
                    </p:cTn>
                  </p:par>
                </p:childTnLst>
              </p:cTn>
              <p:nextCondLst>
                <p:cond evt="onClick" delay="0">
                  <p:tgtEl>
                    <p:spTgt spid="5"/>
                  </p:tgtEl>
                </p:cond>
              </p:nextCondLst>
            </p:seq>
            <p:seq concurrent="1" nextAc="seek">
              <p:cTn id="72" restart="whenNotActive" fill="hold" evtFilter="cancelBubble" nodeType="interactiveSeq">
                <p:stCondLst>
                  <p:cond evt="onClick" delay="0">
                    <p:tgtEl>
                      <p:spTgt spid="6"/>
                    </p:tgtEl>
                  </p:cond>
                </p:stCondLst>
                <p:endSync evt="end" delay="0">
                  <p:rtn val="all"/>
                </p:endSync>
                <p:childTnLst>
                  <p:par>
                    <p:cTn id="73" fill="hold">
                      <p:stCondLst>
                        <p:cond delay="0"/>
                      </p:stCondLst>
                      <p:childTnLst>
                        <p:par>
                          <p:cTn id="74" fill="hold">
                            <p:stCondLst>
                              <p:cond delay="0"/>
                            </p:stCondLst>
                            <p:childTnLst>
                              <p:par>
                                <p:cTn id="75" presetID="2" presetClass="exit" presetSubtype="4" fill="hold" nodeType="clickEffect">
                                  <p:stCondLst>
                                    <p:cond delay="0"/>
                                  </p:stCondLst>
                                  <p:childTnLst>
                                    <p:anim calcmode="lin" valueType="num">
                                      <p:cBhvr additive="base">
                                        <p:cTn id="76" dur="1000"/>
                                        <p:tgtEl>
                                          <p:spTgt spid="6"/>
                                        </p:tgtEl>
                                        <p:attrNameLst>
                                          <p:attrName>ppt_x</p:attrName>
                                        </p:attrNameLst>
                                      </p:cBhvr>
                                      <p:tavLst>
                                        <p:tav tm="0">
                                          <p:val>
                                            <p:strVal val="ppt_x"/>
                                          </p:val>
                                        </p:tav>
                                        <p:tav tm="100000">
                                          <p:val>
                                            <p:strVal val="ppt_x"/>
                                          </p:val>
                                        </p:tav>
                                      </p:tavLst>
                                    </p:anim>
                                    <p:anim calcmode="lin" valueType="num">
                                      <p:cBhvr additive="base">
                                        <p:cTn id="77" dur="1000"/>
                                        <p:tgtEl>
                                          <p:spTgt spid="6"/>
                                        </p:tgtEl>
                                        <p:attrNameLst>
                                          <p:attrName>ppt_y</p:attrName>
                                        </p:attrNameLst>
                                      </p:cBhvr>
                                      <p:tavLst>
                                        <p:tav tm="0">
                                          <p:val>
                                            <p:strVal val="ppt_y"/>
                                          </p:val>
                                        </p:tav>
                                        <p:tav tm="100000">
                                          <p:val>
                                            <p:strVal val="1+ppt_h/2"/>
                                          </p:val>
                                        </p:tav>
                                      </p:tavLst>
                                    </p:anim>
                                    <p:set>
                                      <p:cBhvr>
                                        <p:cTn id="78" dur="1" fill="hold">
                                          <p:stCondLst>
                                            <p:cond delay="999"/>
                                          </p:stCondLst>
                                        </p:cTn>
                                        <p:tgtEl>
                                          <p:spTgt spid="6"/>
                                        </p:tgtEl>
                                        <p:attrNameLst>
                                          <p:attrName>style.visibility</p:attrName>
                                        </p:attrNameLst>
                                      </p:cBhvr>
                                      <p:to>
                                        <p:strVal val="hidden"/>
                                      </p:to>
                                    </p:set>
                                  </p:childTnLst>
                                </p:cTn>
                              </p:par>
                              <p:par>
                                <p:cTn id="79" presetID="10" presetClass="entr" presetSubtype="0" fill="hold" nodeType="withEffect">
                                  <p:stCondLst>
                                    <p:cond delay="0"/>
                                  </p:stCondLst>
                                  <p:childTnLst>
                                    <p:set>
                                      <p:cBhvr>
                                        <p:cTn id="80" dur="1" fill="hold">
                                          <p:stCondLst>
                                            <p:cond delay="0"/>
                                          </p:stCondLst>
                                        </p:cTn>
                                        <p:tgtEl>
                                          <p:spTgt spid="1029"/>
                                        </p:tgtEl>
                                        <p:attrNameLst>
                                          <p:attrName>style.visibility</p:attrName>
                                        </p:attrNameLst>
                                      </p:cBhvr>
                                      <p:to>
                                        <p:strVal val="visible"/>
                                      </p:to>
                                    </p:set>
                                    <p:animEffect transition="in" filter="fade">
                                      <p:cBhvr>
                                        <p:cTn id="81" dur="500"/>
                                        <p:tgtEl>
                                          <p:spTgt spid="1029"/>
                                        </p:tgtEl>
                                      </p:cBhvr>
                                    </p:animEffect>
                                  </p:childTnLst>
                                </p:cTn>
                              </p:par>
                            </p:childTnLst>
                          </p:cTn>
                        </p:par>
                      </p:childTnLst>
                    </p:cTn>
                  </p:par>
                </p:childTnLst>
              </p:cTn>
              <p:nextCondLst>
                <p:cond evt="onClick" delay="0">
                  <p:tgtEl>
                    <p:spTgt spid="6"/>
                  </p:tgtEl>
                </p:cond>
              </p:nextCondLst>
            </p:seq>
            <p:seq concurrent="1" nextAc="seek">
              <p:cTn id="82" restart="whenNotActive" fill="hold" evtFilter="cancelBubble" nodeType="interactiveSeq">
                <p:stCondLst>
                  <p:cond evt="onClick" delay="0">
                    <p:tgtEl>
                      <p:spTgt spid="1030"/>
                    </p:tgtEl>
                  </p:cond>
                </p:stCondLst>
                <p:endSync evt="end" delay="0">
                  <p:rtn val="all"/>
                </p:endSync>
                <p:childTnLst>
                  <p:par>
                    <p:cTn id="83" fill="hold">
                      <p:stCondLst>
                        <p:cond delay="0"/>
                      </p:stCondLst>
                      <p:childTnLst>
                        <p:par>
                          <p:cTn id="84" fill="hold">
                            <p:stCondLst>
                              <p:cond delay="0"/>
                            </p:stCondLst>
                            <p:childTnLst>
                              <p:par>
                                <p:cTn id="85" presetID="2" presetClass="exit" presetSubtype="4" fill="hold" nodeType="clickEffect">
                                  <p:stCondLst>
                                    <p:cond delay="0"/>
                                  </p:stCondLst>
                                  <p:childTnLst>
                                    <p:anim calcmode="lin" valueType="num">
                                      <p:cBhvr additive="base">
                                        <p:cTn id="86" dur="1000"/>
                                        <p:tgtEl>
                                          <p:spTgt spid="1030"/>
                                        </p:tgtEl>
                                        <p:attrNameLst>
                                          <p:attrName>ppt_x</p:attrName>
                                        </p:attrNameLst>
                                      </p:cBhvr>
                                      <p:tavLst>
                                        <p:tav tm="0">
                                          <p:val>
                                            <p:strVal val="ppt_x"/>
                                          </p:val>
                                        </p:tav>
                                        <p:tav tm="100000">
                                          <p:val>
                                            <p:strVal val="ppt_x"/>
                                          </p:val>
                                        </p:tav>
                                      </p:tavLst>
                                    </p:anim>
                                    <p:anim calcmode="lin" valueType="num">
                                      <p:cBhvr additive="base">
                                        <p:cTn id="87" dur="1000"/>
                                        <p:tgtEl>
                                          <p:spTgt spid="1030"/>
                                        </p:tgtEl>
                                        <p:attrNameLst>
                                          <p:attrName>ppt_y</p:attrName>
                                        </p:attrNameLst>
                                      </p:cBhvr>
                                      <p:tavLst>
                                        <p:tav tm="0">
                                          <p:val>
                                            <p:strVal val="ppt_y"/>
                                          </p:val>
                                        </p:tav>
                                        <p:tav tm="100000">
                                          <p:val>
                                            <p:strVal val="1+ppt_h/2"/>
                                          </p:val>
                                        </p:tav>
                                      </p:tavLst>
                                    </p:anim>
                                    <p:set>
                                      <p:cBhvr>
                                        <p:cTn id="88" dur="1" fill="hold">
                                          <p:stCondLst>
                                            <p:cond delay="999"/>
                                          </p:stCondLst>
                                        </p:cTn>
                                        <p:tgtEl>
                                          <p:spTgt spid="1030"/>
                                        </p:tgtEl>
                                        <p:attrNameLst>
                                          <p:attrName>style.visibility</p:attrName>
                                        </p:attrNameLst>
                                      </p:cBhvr>
                                      <p:to>
                                        <p:strVal val="hidden"/>
                                      </p:to>
                                    </p:set>
                                  </p:childTnLst>
                                </p:cTn>
                              </p:par>
                              <p:par>
                                <p:cTn id="89" presetID="10" presetClass="entr" presetSubtype="0" fill="hold" nodeType="withEffect">
                                  <p:stCondLst>
                                    <p:cond delay="0"/>
                                  </p:stCondLst>
                                  <p:childTnLst>
                                    <p:set>
                                      <p:cBhvr>
                                        <p:cTn id="90" dur="1" fill="hold">
                                          <p:stCondLst>
                                            <p:cond delay="0"/>
                                          </p:stCondLst>
                                        </p:cTn>
                                        <p:tgtEl>
                                          <p:spTgt spid="4101"/>
                                        </p:tgtEl>
                                        <p:attrNameLst>
                                          <p:attrName>style.visibility</p:attrName>
                                        </p:attrNameLst>
                                      </p:cBhvr>
                                      <p:to>
                                        <p:strVal val="visible"/>
                                      </p:to>
                                    </p:set>
                                    <p:animEffect transition="in" filter="fade">
                                      <p:cBhvr>
                                        <p:cTn id="91" dur="500"/>
                                        <p:tgtEl>
                                          <p:spTgt spid="4101"/>
                                        </p:tgtEl>
                                      </p:cBhvr>
                                    </p:animEffect>
                                  </p:childTnLst>
                                </p:cTn>
                              </p:par>
                            </p:childTnLst>
                          </p:cTn>
                        </p:par>
                      </p:childTnLst>
                    </p:cTn>
                  </p:par>
                </p:childTnLst>
              </p:cTn>
              <p:nextCondLst>
                <p:cond evt="onClick" delay="0">
                  <p:tgtEl>
                    <p:spTgt spid="1030"/>
                  </p:tgtEl>
                </p:cond>
              </p:nextCondLst>
            </p:seq>
            <p:seq concurrent="1" nextAc="seek">
              <p:cTn id="92" restart="whenNotActive" fill="hold" evtFilter="cancelBubble" nodeType="interactiveSeq">
                <p:stCondLst>
                  <p:cond evt="onClick" delay="0">
                    <p:tgtEl>
                      <p:spTgt spid="1031"/>
                    </p:tgtEl>
                  </p:cond>
                </p:stCondLst>
                <p:endSync evt="end" delay="0">
                  <p:rtn val="all"/>
                </p:endSync>
                <p:childTnLst>
                  <p:par>
                    <p:cTn id="93" fill="hold">
                      <p:stCondLst>
                        <p:cond delay="0"/>
                      </p:stCondLst>
                      <p:childTnLst>
                        <p:par>
                          <p:cTn id="94" fill="hold">
                            <p:stCondLst>
                              <p:cond delay="0"/>
                            </p:stCondLst>
                            <p:childTnLst>
                              <p:par>
                                <p:cTn id="95" presetID="2" presetClass="exit" presetSubtype="4" fill="hold" nodeType="clickEffect">
                                  <p:stCondLst>
                                    <p:cond delay="0"/>
                                  </p:stCondLst>
                                  <p:childTnLst>
                                    <p:anim calcmode="lin" valueType="num">
                                      <p:cBhvr additive="base">
                                        <p:cTn id="96" dur="1000"/>
                                        <p:tgtEl>
                                          <p:spTgt spid="1031"/>
                                        </p:tgtEl>
                                        <p:attrNameLst>
                                          <p:attrName>ppt_x</p:attrName>
                                        </p:attrNameLst>
                                      </p:cBhvr>
                                      <p:tavLst>
                                        <p:tav tm="0">
                                          <p:val>
                                            <p:strVal val="ppt_x"/>
                                          </p:val>
                                        </p:tav>
                                        <p:tav tm="100000">
                                          <p:val>
                                            <p:strVal val="ppt_x"/>
                                          </p:val>
                                        </p:tav>
                                      </p:tavLst>
                                    </p:anim>
                                    <p:anim calcmode="lin" valueType="num">
                                      <p:cBhvr additive="base">
                                        <p:cTn id="97" dur="1000"/>
                                        <p:tgtEl>
                                          <p:spTgt spid="1031"/>
                                        </p:tgtEl>
                                        <p:attrNameLst>
                                          <p:attrName>ppt_y</p:attrName>
                                        </p:attrNameLst>
                                      </p:cBhvr>
                                      <p:tavLst>
                                        <p:tav tm="0">
                                          <p:val>
                                            <p:strVal val="ppt_y"/>
                                          </p:val>
                                        </p:tav>
                                        <p:tav tm="100000">
                                          <p:val>
                                            <p:strVal val="1+ppt_h/2"/>
                                          </p:val>
                                        </p:tav>
                                      </p:tavLst>
                                    </p:anim>
                                    <p:set>
                                      <p:cBhvr>
                                        <p:cTn id="98" dur="1" fill="hold">
                                          <p:stCondLst>
                                            <p:cond delay="999"/>
                                          </p:stCondLst>
                                        </p:cTn>
                                        <p:tgtEl>
                                          <p:spTgt spid="1031"/>
                                        </p:tgtEl>
                                        <p:attrNameLst>
                                          <p:attrName>style.visibility</p:attrName>
                                        </p:attrNameLst>
                                      </p:cBhvr>
                                      <p:to>
                                        <p:strVal val="hidden"/>
                                      </p:to>
                                    </p:set>
                                  </p:childTnLst>
                                </p:cTn>
                              </p:par>
                              <p:par>
                                <p:cTn id="99" presetID="10" presetClass="entr" presetSubtype="0" fill="hold" nodeType="withEffect">
                                  <p:stCondLst>
                                    <p:cond delay="0"/>
                                  </p:stCondLst>
                                  <p:childTnLst>
                                    <p:set>
                                      <p:cBhvr>
                                        <p:cTn id="100" dur="1" fill="hold">
                                          <p:stCondLst>
                                            <p:cond delay="0"/>
                                          </p:stCondLst>
                                        </p:cTn>
                                        <p:tgtEl>
                                          <p:spTgt spid="2051"/>
                                        </p:tgtEl>
                                        <p:attrNameLst>
                                          <p:attrName>style.visibility</p:attrName>
                                        </p:attrNameLst>
                                      </p:cBhvr>
                                      <p:to>
                                        <p:strVal val="visible"/>
                                      </p:to>
                                    </p:set>
                                    <p:animEffect transition="in" filter="fade">
                                      <p:cBhvr>
                                        <p:cTn id="101" dur="500"/>
                                        <p:tgtEl>
                                          <p:spTgt spid="2051"/>
                                        </p:tgtEl>
                                      </p:cBhvr>
                                    </p:animEffect>
                                  </p:childTnLst>
                                </p:cTn>
                              </p:par>
                              <p:par>
                                <p:cTn id="102" presetID="10" presetClass="entr" presetSubtype="0" fill="hold" nodeType="withEffect">
                                  <p:stCondLst>
                                    <p:cond delay="0"/>
                                  </p:stCondLst>
                                  <p:childTnLst>
                                    <p:set>
                                      <p:cBhvr>
                                        <p:cTn id="103" dur="1" fill="hold">
                                          <p:stCondLst>
                                            <p:cond delay="0"/>
                                          </p:stCondLst>
                                        </p:cTn>
                                        <p:tgtEl>
                                          <p:spTgt spid="2052"/>
                                        </p:tgtEl>
                                        <p:attrNameLst>
                                          <p:attrName>style.visibility</p:attrName>
                                        </p:attrNameLst>
                                      </p:cBhvr>
                                      <p:to>
                                        <p:strVal val="visible"/>
                                      </p:to>
                                    </p:set>
                                    <p:animEffect transition="in" filter="fade">
                                      <p:cBhvr>
                                        <p:cTn id="104" dur="500"/>
                                        <p:tgtEl>
                                          <p:spTgt spid="2052"/>
                                        </p:tgtEl>
                                      </p:cBhvr>
                                    </p:animEffect>
                                  </p:childTnLst>
                                </p:cTn>
                              </p:par>
                              <p:par>
                                <p:cTn id="105" presetID="10" presetClass="entr" presetSubtype="0" fill="hold" nodeType="withEffect">
                                  <p:stCondLst>
                                    <p:cond delay="0"/>
                                  </p:stCondLst>
                                  <p:childTnLst>
                                    <p:set>
                                      <p:cBhvr>
                                        <p:cTn id="106" dur="1" fill="hold">
                                          <p:stCondLst>
                                            <p:cond delay="0"/>
                                          </p:stCondLst>
                                        </p:cTn>
                                        <p:tgtEl>
                                          <p:spTgt spid="4099"/>
                                        </p:tgtEl>
                                        <p:attrNameLst>
                                          <p:attrName>style.visibility</p:attrName>
                                        </p:attrNameLst>
                                      </p:cBhvr>
                                      <p:to>
                                        <p:strVal val="visible"/>
                                      </p:to>
                                    </p:set>
                                    <p:animEffect transition="in" filter="fade">
                                      <p:cBhvr>
                                        <p:cTn id="107" dur="500"/>
                                        <p:tgtEl>
                                          <p:spTgt spid="4099"/>
                                        </p:tgtEl>
                                      </p:cBhvr>
                                    </p:animEffect>
                                  </p:childTnLst>
                                </p:cTn>
                              </p:par>
                            </p:childTnLst>
                          </p:cTn>
                        </p:par>
                      </p:childTnLst>
                    </p:cTn>
                  </p:par>
                </p:childTnLst>
              </p:cTn>
              <p:nextCondLst>
                <p:cond evt="onClick" delay="0">
                  <p:tgtEl>
                    <p:spTgt spid="1031"/>
                  </p:tgtEl>
                </p:cond>
              </p:nextCondLst>
            </p:seq>
            <p:seq concurrent="1" nextAc="seek">
              <p:cTn id="108" restart="whenNotActive" fill="hold" evtFilter="cancelBubble" nodeType="interactiveSeq">
                <p:stCondLst>
                  <p:cond evt="onClick" delay="0">
                    <p:tgtEl>
                      <p:spTgt spid="1032"/>
                    </p:tgtEl>
                  </p:cond>
                </p:stCondLst>
                <p:endSync evt="end" delay="0">
                  <p:rtn val="all"/>
                </p:endSync>
                <p:childTnLst>
                  <p:par>
                    <p:cTn id="109" fill="hold">
                      <p:stCondLst>
                        <p:cond delay="0"/>
                      </p:stCondLst>
                      <p:childTnLst>
                        <p:par>
                          <p:cTn id="110" fill="hold">
                            <p:stCondLst>
                              <p:cond delay="0"/>
                            </p:stCondLst>
                            <p:childTnLst>
                              <p:par>
                                <p:cTn id="111" presetID="2" presetClass="exit" presetSubtype="4" fill="hold" nodeType="clickEffect">
                                  <p:stCondLst>
                                    <p:cond delay="0"/>
                                  </p:stCondLst>
                                  <p:childTnLst>
                                    <p:anim calcmode="lin" valueType="num">
                                      <p:cBhvr additive="base">
                                        <p:cTn id="112" dur="1000"/>
                                        <p:tgtEl>
                                          <p:spTgt spid="1032"/>
                                        </p:tgtEl>
                                        <p:attrNameLst>
                                          <p:attrName>ppt_x</p:attrName>
                                        </p:attrNameLst>
                                      </p:cBhvr>
                                      <p:tavLst>
                                        <p:tav tm="0">
                                          <p:val>
                                            <p:strVal val="ppt_x"/>
                                          </p:val>
                                        </p:tav>
                                        <p:tav tm="100000">
                                          <p:val>
                                            <p:strVal val="ppt_x"/>
                                          </p:val>
                                        </p:tav>
                                      </p:tavLst>
                                    </p:anim>
                                    <p:anim calcmode="lin" valueType="num">
                                      <p:cBhvr additive="base">
                                        <p:cTn id="113" dur="1000"/>
                                        <p:tgtEl>
                                          <p:spTgt spid="1032"/>
                                        </p:tgtEl>
                                        <p:attrNameLst>
                                          <p:attrName>ppt_y</p:attrName>
                                        </p:attrNameLst>
                                      </p:cBhvr>
                                      <p:tavLst>
                                        <p:tav tm="0">
                                          <p:val>
                                            <p:strVal val="ppt_y"/>
                                          </p:val>
                                        </p:tav>
                                        <p:tav tm="100000">
                                          <p:val>
                                            <p:strVal val="1+ppt_h/2"/>
                                          </p:val>
                                        </p:tav>
                                      </p:tavLst>
                                    </p:anim>
                                    <p:set>
                                      <p:cBhvr>
                                        <p:cTn id="114" dur="1" fill="hold">
                                          <p:stCondLst>
                                            <p:cond delay="999"/>
                                          </p:stCondLst>
                                        </p:cTn>
                                        <p:tgtEl>
                                          <p:spTgt spid="1032"/>
                                        </p:tgtEl>
                                        <p:attrNameLst>
                                          <p:attrName>style.visibility</p:attrName>
                                        </p:attrNameLst>
                                      </p:cBhvr>
                                      <p:to>
                                        <p:strVal val="hidden"/>
                                      </p:to>
                                    </p:set>
                                  </p:childTnLst>
                                </p:cTn>
                              </p:par>
                              <p:par>
                                <p:cTn id="115" presetID="10" presetClass="entr" presetSubtype="0" fill="hold" nodeType="withEffect">
                                  <p:stCondLst>
                                    <p:cond delay="0"/>
                                  </p:stCondLst>
                                  <p:childTnLst>
                                    <p:set>
                                      <p:cBhvr>
                                        <p:cTn id="116" dur="1" fill="hold">
                                          <p:stCondLst>
                                            <p:cond delay="0"/>
                                          </p:stCondLst>
                                        </p:cTn>
                                        <p:tgtEl>
                                          <p:spTgt spid="1029"/>
                                        </p:tgtEl>
                                        <p:attrNameLst>
                                          <p:attrName>style.visibility</p:attrName>
                                        </p:attrNameLst>
                                      </p:cBhvr>
                                      <p:to>
                                        <p:strVal val="visible"/>
                                      </p:to>
                                    </p:set>
                                    <p:animEffect transition="in" filter="fade">
                                      <p:cBhvr>
                                        <p:cTn id="117" dur="500"/>
                                        <p:tgtEl>
                                          <p:spTgt spid="1029"/>
                                        </p:tgtEl>
                                      </p:cBhvr>
                                    </p:animEffect>
                                  </p:childTnLst>
                                </p:cTn>
                              </p:par>
                            </p:childTnLst>
                          </p:cTn>
                        </p:par>
                      </p:childTnLst>
                    </p:cTn>
                  </p:par>
                </p:childTnLst>
              </p:cTn>
              <p:nextCondLst>
                <p:cond evt="onClick" delay="0">
                  <p:tgtEl>
                    <p:spTgt spid="1032"/>
                  </p:tgtEl>
                </p:cond>
              </p:nextCondLst>
            </p:seq>
            <p:seq concurrent="1" nextAc="seek">
              <p:cTn id="118" restart="whenNotActive" fill="hold" evtFilter="cancelBubble" nodeType="interactiveSeq">
                <p:stCondLst>
                  <p:cond evt="onClick" delay="0">
                    <p:tgtEl>
                      <p:spTgt spid="1033"/>
                    </p:tgtEl>
                  </p:cond>
                </p:stCondLst>
                <p:endSync evt="end" delay="0">
                  <p:rtn val="all"/>
                </p:endSync>
                <p:childTnLst>
                  <p:par>
                    <p:cTn id="119" fill="hold">
                      <p:stCondLst>
                        <p:cond delay="0"/>
                      </p:stCondLst>
                      <p:childTnLst>
                        <p:par>
                          <p:cTn id="120" fill="hold">
                            <p:stCondLst>
                              <p:cond delay="0"/>
                            </p:stCondLst>
                            <p:childTnLst>
                              <p:par>
                                <p:cTn id="121" presetID="2" presetClass="exit" presetSubtype="4" fill="hold" nodeType="clickEffect">
                                  <p:stCondLst>
                                    <p:cond delay="0"/>
                                  </p:stCondLst>
                                  <p:childTnLst>
                                    <p:anim calcmode="lin" valueType="num">
                                      <p:cBhvr additive="base">
                                        <p:cTn id="122" dur="1000"/>
                                        <p:tgtEl>
                                          <p:spTgt spid="1033"/>
                                        </p:tgtEl>
                                        <p:attrNameLst>
                                          <p:attrName>ppt_x</p:attrName>
                                        </p:attrNameLst>
                                      </p:cBhvr>
                                      <p:tavLst>
                                        <p:tav tm="0">
                                          <p:val>
                                            <p:strVal val="ppt_x"/>
                                          </p:val>
                                        </p:tav>
                                        <p:tav tm="100000">
                                          <p:val>
                                            <p:strVal val="ppt_x"/>
                                          </p:val>
                                        </p:tav>
                                      </p:tavLst>
                                    </p:anim>
                                    <p:anim calcmode="lin" valueType="num">
                                      <p:cBhvr additive="base">
                                        <p:cTn id="123" dur="1000"/>
                                        <p:tgtEl>
                                          <p:spTgt spid="1033"/>
                                        </p:tgtEl>
                                        <p:attrNameLst>
                                          <p:attrName>ppt_y</p:attrName>
                                        </p:attrNameLst>
                                      </p:cBhvr>
                                      <p:tavLst>
                                        <p:tav tm="0">
                                          <p:val>
                                            <p:strVal val="ppt_y"/>
                                          </p:val>
                                        </p:tav>
                                        <p:tav tm="100000">
                                          <p:val>
                                            <p:strVal val="1+ppt_h/2"/>
                                          </p:val>
                                        </p:tav>
                                      </p:tavLst>
                                    </p:anim>
                                    <p:set>
                                      <p:cBhvr>
                                        <p:cTn id="124" dur="1" fill="hold">
                                          <p:stCondLst>
                                            <p:cond delay="999"/>
                                          </p:stCondLst>
                                        </p:cTn>
                                        <p:tgtEl>
                                          <p:spTgt spid="1033"/>
                                        </p:tgtEl>
                                        <p:attrNameLst>
                                          <p:attrName>style.visibility</p:attrName>
                                        </p:attrNameLst>
                                      </p:cBhvr>
                                      <p:to>
                                        <p:strVal val="hidden"/>
                                      </p:to>
                                    </p:set>
                                  </p:childTnLst>
                                </p:cTn>
                              </p:par>
                              <p:par>
                                <p:cTn id="125" presetID="10" presetClass="entr" presetSubtype="0" fill="hold" nodeType="withEffect">
                                  <p:stCondLst>
                                    <p:cond delay="0"/>
                                  </p:stCondLst>
                                  <p:childTnLst>
                                    <p:set>
                                      <p:cBhvr>
                                        <p:cTn id="126" dur="1" fill="hold">
                                          <p:stCondLst>
                                            <p:cond delay="0"/>
                                          </p:stCondLst>
                                        </p:cTn>
                                        <p:tgtEl>
                                          <p:spTgt spid="1029"/>
                                        </p:tgtEl>
                                        <p:attrNameLst>
                                          <p:attrName>style.visibility</p:attrName>
                                        </p:attrNameLst>
                                      </p:cBhvr>
                                      <p:to>
                                        <p:strVal val="visible"/>
                                      </p:to>
                                    </p:set>
                                    <p:animEffect transition="in" filter="fade">
                                      <p:cBhvr>
                                        <p:cTn id="127" dur="500"/>
                                        <p:tgtEl>
                                          <p:spTgt spid="1029"/>
                                        </p:tgtEl>
                                      </p:cBhvr>
                                    </p:animEffect>
                                  </p:childTnLst>
                                </p:cTn>
                              </p:par>
                            </p:childTnLst>
                          </p:cTn>
                        </p:par>
                      </p:childTnLst>
                    </p:cTn>
                  </p:par>
                </p:childTnLst>
              </p:cTn>
              <p:nextCondLst>
                <p:cond evt="onClick" delay="0">
                  <p:tgtEl>
                    <p:spTgt spid="1033"/>
                  </p:tgtEl>
                </p:cond>
              </p:nextCondLst>
            </p:seq>
            <p:seq concurrent="1" nextAc="seek">
              <p:cTn id="128" restart="whenNotActive" fill="hold" evtFilter="cancelBubble" nodeType="interactiveSeq">
                <p:stCondLst>
                  <p:cond evt="onClick" delay="0">
                    <p:tgtEl>
                      <p:spTgt spid="1034"/>
                    </p:tgtEl>
                  </p:cond>
                </p:stCondLst>
                <p:endSync evt="end" delay="0">
                  <p:rtn val="all"/>
                </p:endSync>
                <p:childTnLst>
                  <p:par>
                    <p:cTn id="129" fill="hold">
                      <p:stCondLst>
                        <p:cond delay="0"/>
                      </p:stCondLst>
                      <p:childTnLst>
                        <p:par>
                          <p:cTn id="130" fill="hold">
                            <p:stCondLst>
                              <p:cond delay="0"/>
                            </p:stCondLst>
                            <p:childTnLst>
                              <p:par>
                                <p:cTn id="131" presetID="2" presetClass="exit" presetSubtype="4" fill="hold" nodeType="clickEffect">
                                  <p:stCondLst>
                                    <p:cond delay="0"/>
                                  </p:stCondLst>
                                  <p:childTnLst>
                                    <p:anim calcmode="lin" valueType="num">
                                      <p:cBhvr additive="base">
                                        <p:cTn id="132" dur="1000"/>
                                        <p:tgtEl>
                                          <p:spTgt spid="1034"/>
                                        </p:tgtEl>
                                        <p:attrNameLst>
                                          <p:attrName>ppt_x</p:attrName>
                                        </p:attrNameLst>
                                      </p:cBhvr>
                                      <p:tavLst>
                                        <p:tav tm="0">
                                          <p:val>
                                            <p:strVal val="ppt_x"/>
                                          </p:val>
                                        </p:tav>
                                        <p:tav tm="100000">
                                          <p:val>
                                            <p:strVal val="ppt_x"/>
                                          </p:val>
                                        </p:tav>
                                      </p:tavLst>
                                    </p:anim>
                                    <p:anim calcmode="lin" valueType="num">
                                      <p:cBhvr additive="base">
                                        <p:cTn id="133" dur="1000"/>
                                        <p:tgtEl>
                                          <p:spTgt spid="1034"/>
                                        </p:tgtEl>
                                        <p:attrNameLst>
                                          <p:attrName>ppt_y</p:attrName>
                                        </p:attrNameLst>
                                      </p:cBhvr>
                                      <p:tavLst>
                                        <p:tav tm="0">
                                          <p:val>
                                            <p:strVal val="ppt_y"/>
                                          </p:val>
                                        </p:tav>
                                        <p:tav tm="100000">
                                          <p:val>
                                            <p:strVal val="1+ppt_h/2"/>
                                          </p:val>
                                        </p:tav>
                                      </p:tavLst>
                                    </p:anim>
                                    <p:set>
                                      <p:cBhvr>
                                        <p:cTn id="134" dur="1" fill="hold">
                                          <p:stCondLst>
                                            <p:cond delay="999"/>
                                          </p:stCondLst>
                                        </p:cTn>
                                        <p:tgtEl>
                                          <p:spTgt spid="1034"/>
                                        </p:tgtEl>
                                        <p:attrNameLst>
                                          <p:attrName>style.visibility</p:attrName>
                                        </p:attrNameLst>
                                      </p:cBhvr>
                                      <p:to>
                                        <p:strVal val="hidden"/>
                                      </p:to>
                                    </p:set>
                                  </p:childTnLst>
                                </p:cTn>
                              </p:par>
                              <p:par>
                                <p:cTn id="135" presetID="10" presetClass="entr" presetSubtype="0" fill="hold" nodeType="withEffect">
                                  <p:stCondLst>
                                    <p:cond delay="0"/>
                                  </p:stCondLst>
                                  <p:childTnLst>
                                    <p:set>
                                      <p:cBhvr>
                                        <p:cTn id="136" dur="1" fill="hold">
                                          <p:stCondLst>
                                            <p:cond delay="0"/>
                                          </p:stCondLst>
                                        </p:cTn>
                                        <p:tgtEl>
                                          <p:spTgt spid="1029"/>
                                        </p:tgtEl>
                                        <p:attrNameLst>
                                          <p:attrName>style.visibility</p:attrName>
                                        </p:attrNameLst>
                                      </p:cBhvr>
                                      <p:to>
                                        <p:strVal val="visible"/>
                                      </p:to>
                                    </p:set>
                                    <p:animEffect transition="in" filter="fade">
                                      <p:cBhvr>
                                        <p:cTn id="137" dur="500"/>
                                        <p:tgtEl>
                                          <p:spTgt spid="1029"/>
                                        </p:tgtEl>
                                      </p:cBhvr>
                                    </p:animEffect>
                                  </p:childTnLst>
                                </p:cTn>
                              </p:par>
                            </p:childTnLst>
                          </p:cTn>
                        </p:par>
                      </p:childTnLst>
                    </p:cTn>
                  </p:par>
                </p:childTnLst>
              </p:cTn>
              <p:nextCondLst>
                <p:cond evt="onClick" delay="0">
                  <p:tgtEl>
                    <p:spTgt spid="1034"/>
                  </p:tgtEl>
                </p:cond>
              </p:nextCondLst>
            </p:seq>
            <p:seq concurrent="1" nextAc="seek">
              <p:cTn id="138" restart="whenNotActive" fill="hold" evtFilter="cancelBubble" nodeType="interactiveSeq">
                <p:stCondLst>
                  <p:cond evt="onClick" delay="0">
                    <p:tgtEl>
                      <p:spTgt spid="1035"/>
                    </p:tgtEl>
                  </p:cond>
                </p:stCondLst>
                <p:endSync evt="end" delay="0">
                  <p:rtn val="all"/>
                </p:endSync>
                <p:childTnLst>
                  <p:par>
                    <p:cTn id="139" fill="hold">
                      <p:stCondLst>
                        <p:cond delay="0"/>
                      </p:stCondLst>
                      <p:childTnLst>
                        <p:par>
                          <p:cTn id="140" fill="hold">
                            <p:stCondLst>
                              <p:cond delay="0"/>
                            </p:stCondLst>
                            <p:childTnLst>
                              <p:par>
                                <p:cTn id="141" presetID="2" presetClass="exit" presetSubtype="4" fill="hold" nodeType="clickEffect">
                                  <p:stCondLst>
                                    <p:cond delay="0"/>
                                  </p:stCondLst>
                                  <p:childTnLst>
                                    <p:anim calcmode="lin" valueType="num">
                                      <p:cBhvr additive="base">
                                        <p:cTn id="142" dur="1000"/>
                                        <p:tgtEl>
                                          <p:spTgt spid="1035"/>
                                        </p:tgtEl>
                                        <p:attrNameLst>
                                          <p:attrName>ppt_x</p:attrName>
                                        </p:attrNameLst>
                                      </p:cBhvr>
                                      <p:tavLst>
                                        <p:tav tm="0">
                                          <p:val>
                                            <p:strVal val="ppt_x"/>
                                          </p:val>
                                        </p:tav>
                                        <p:tav tm="100000">
                                          <p:val>
                                            <p:strVal val="ppt_x"/>
                                          </p:val>
                                        </p:tav>
                                      </p:tavLst>
                                    </p:anim>
                                    <p:anim calcmode="lin" valueType="num">
                                      <p:cBhvr additive="base">
                                        <p:cTn id="143" dur="1000"/>
                                        <p:tgtEl>
                                          <p:spTgt spid="1035"/>
                                        </p:tgtEl>
                                        <p:attrNameLst>
                                          <p:attrName>ppt_y</p:attrName>
                                        </p:attrNameLst>
                                      </p:cBhvr>
                                      <p:tavLst>
                                        <p:tav tm="0">
                                          <p:val>
                                            <p:strVal val="ppt_y"/>
                                          </p:val>
                                        </p:tav>
                                        <p:tav tm="100000">
                                          <p:val>
                                            <p:strVal val="1+ppt_h/2"/>
                                          </p:val>
                                        </p:tav>
                                      </p:tavLst>
                                    </p:anim>
                                    <p:set>
                                      <p:cBhvr>
                                        <p:cTn id="144" dur="1" fill="hold">
                                          <p:stCondLst>
                                            <p:cond delay="999"/>
                                          </p:stCondLst>
                                        </p:cTn>
                                        <p:tgtEl>
                                          <p:spTgt spid="1035"/>
                                        </p:tgtEl>
                                        <p:attrNameLst>
                                          <p:attrName>style.visibility</p:attrName>
                                        </p:attrNameLst>
                                      </p:cBhvr>
                                      <p:to>
                                        <p:strVal val="hidden"/>
                                      </p:to>
                                    </p:set>
                                  </p:childTnLst>
                                </p:cTn>
                              </p:par>
                              <p:par>
                                <p:cTn id="145" presetID="10" presetClass="entr" presetSubtype="0" fill="hold" nodeType="withEffect">
                                  <p:stCondLst>
                                    <p:cond delay="0"/>
                                  </p:stCondLst>
                                  <p:childTnLst>
                                    <p:set>
                                      <p:cBhvr>
                                        <p:cTn id="146" dur="1" fill="hold">
                                          <p:stCondLst>
                                            <p:cond delay="0"/>
                                          </p:stCondLst>
                                        </p:cTn>
                                        <p:tgtEl>
                                          <p:spTgt spid="4100"/>
                                        </p:tgtEl>
                                        <p:attrNameLst>
                                          <p:attrName>style.visibility</p:attrName>
                                        </p:attrNameLst>
                                      </p:cBhvr>
                                      <p:to>
                                        <p:strVal val="visible"/>
                                      </p:to>
                                    </p:set>
                                    <p:animEffect transition="in" filter="fade">
                                      <p:cBhvr>
                                        <p:cTn id="147" dur="500"/>
                                        <p:tgtEl>
                                          <p:spTgt spid="4100"/>
                                        </p:tgtEl>
                                      </p:cBhvr>
                                    </p:animEffect>
                                  </p:childTnLst>
                                </p:cTn>
                              </p:par>
                            </p:childTnLst>
                          </p:cTn>
                        </p:par>
                      </p:childTnLst>
                    </p:cTn>
                  </p:par>
                </p:childTnLst>
              </p:cTn>
              <p:nextCondLst>
                <p:cond evt="onClick" delay="0">
                  <p:tgtEl>
                    <p:spTgt spid="1035"/>
                  </p:tgtEl>
                </p:cond>
              </p:nextCondLst>
            </p:seq>
            <p:seq concurrent="1" nextAc="seek">
              <p:cTn id="148" restart="whenNotActive" fill="hold" evtFilter="cancelBubble" nodeType="interactiveSeq">
                <p:stCondLst>
                  <p:cond evt="onClick" delay="0">
                    <p:tgtEl>
                      <p:spTgt spid="1036"/>
                    </p:tgtEl>
                  </p:cond>
                </p:stCondLst>
                <p:endSync evt="end" delay="0">
                  <p:rtn val="all"/>
                </p:endSync>
                <p:childTnLst>
                  <p:par>
                    <p:cTn id="149" fill="hold">
                      <p:stCondLst>
                        <p:cond delay="0"/>
                      </p:stCondLst>
                      <p:childTnLst>
                        <p:par>
                          <p:cTn id="150" fill="hold">
                            <p:stCondLst>
                              <p:cond delay="0"/>
                            </p:stCondLst>
                            <p:childTnLst>
                              <p:par>
                                <p:cTn id="151" presetID="2" presetClass="exit" presetSubtype="4" fill="hold" nodeType="clickEffect">
                                  <p:stCondLst>
                                    <p:cond delay="0"/>
                                  </p:stCondLst>
                                  <p:childTnLst>
                                    <p:anim calcmode="lin" valueType="num">
                                      <p:cBhvr additive="base">
                                        <p:cTn id="152" dur="1000"/>
                                        <p:tgtEl>
                                          <p:spTgt spid="1036"/>
                                        </p:tgtEl>
                                        <p:attrNameLst>
                                          <p:attrName>ppt_x</p:attrName>
                                        </p:attrNameLst>
                                      </p:cBhvr>
                                      <p:tavLst>
                                        <p:tav tm="0">
                                          <p:val>
                                            <p:strVal val="ppt_x"/>
                                          </p:val>
                                        </p:tav>
                                        <p:tav tm="100000">
                                          <p:val>
                                            <p:strVal val="ppt_x"/>
                                          </p:val>
                                        </p:tav>
                                      </p:tavLst>
                                    </p:anim>
                                    <p:anim calcmode="lin" valueType="num">
                                      <p:cBhvr additive="base">
                                        <p:cTn id="153" dur="1000"/>
                                        <p:tgtEl>
                                          <p:spTgt spid="1036"/>
                                        </p:tgtEl>
                                        <p:attrNameLst>
                                          <p:attrName>ppt_y</p:attrName>
                                        </p:attrNameLst>
                                      </p:cBhvr>
                                      <p:tavLst>
                                        <p:tav tm="0">
                                          <p:val>
                                            <p:strVal val="ppt_y"/>
                                          </p:val>
                                        </p:tav>
                                        <p:tav tm="100000">
                                          <p:val>
                                            <p:strVal val="1+ppt_h/2"/>
                                          </p:val>
                                        </p:tav>
                                      </p:tavLst>
                                    </p:anim>
                                    <p:set>
                                      <p:cBhvr>
                                        <p:cTn id="154" dur="1" fill="hold">
                                          <p:stCondLst>
                                            <p:cond delay="999"/>
                                          </p:stCondLst>
                                        </p:cTn>
                                        <p:tgtEl>
                                          <p:spTgt spid="1036"/>
                                        </p:tgtEl>
                                        <p:attrNameLst>
                                          <p:attrName>style.visibility</p:attrName>
                                        </p:attrNameLst>
                                      </p:cBhvr>
                                      <p:to>
                                        <p:strVal val="hidden"/>
                                      </p:to>
                                    </p:set>
                                  </p:childTnLst>
                                </p:cTn>
                              </p:par>
                              <p:par>
                                <p:cTn id="155" presetID="10" presetClass="entr" presetSubtype="0" fill="hold" nodeType="withEffect">
                                  <p:stCondLst>
                                    <p:cond delay="0"/>
                                  </p:stCondLst>
                                  <p:childTnLst>
                                    <p:set>
                                      <p:cBhvr>
                                        <p:cTn id="156" dur="1" fill="hold">
                                          <p:stCondLst>
                                            <p:cond delay="0"/>
                                          </p:stCondLst>
                                        </p:cTn>
                                        <p:tgtEl>
                                          <p:spTgt spid="1029"/>
                                        </p:tgtEl>
                                        <p:attrNameLst>
                                          <p:attrName>style.visibility</p:attrName>
                                        </p:attrNameLst>
                                      </p:cBhvr>
                                      <p:to>
                                        <p:strVal val="visible"/>
                                      </p:to>
                                    </p:set>
                                    <p:animEffect transition="in" filter="fade">
                                      <p:cBhvr>
                                        <p:cTn id="157" dur="500"/>
                                        <p:tgtEl>
                                          <p:spTgt spid="1029"/>
                                        </p:tgtEl>
                                      </p:cBhvr>
                                    </p:animEffect>
                                  </p:childTnLst>
                                </p:cTn>
                              </p:par>
                            </p:childTnLst>
                          </p:cTn>
                        </p:par>
                      </p:childTnLst>
                    </p:cTn>
                  </p:par>
                </p:childTnLst>
              </p:cTn>
              <p:nextCondLst>
                <p:cond evt="onClick" delay="0">
                  <p:tgtEl>
                    <p:spTgt spid="1036"/>
                  </p:tgtEl>
                </p:cond>
              </p:nextCondLst>
            </p:seq>
            <p:seq concurrent="1" nextAc="seek">
              <p:cTn id="158" restart="whenNotActive" fill="hold" evtFilter="cancelBubble" nodeType="interactiveSeq">
                <p:stCondLst>
                  <p:cond evt="onClick" delay="0">
                    <p:tgtEl>
                      <p:spTgt spid="1037"/>
                    </p:tgtEl>
                  </p:cond>
                </p:stCondLst>
                <p:endSync evt="end" delay="0">
                  <p:rtn val="all"/>
                </p:endSync>
                <p:childTnLst>
                  <p:par>
                    <p:cTn id="159" fill="hold">
                      <p:stCondLst>
                        <p:cond delay="0"/>
                      </p:stCondLst>
                      <p:childTnLst>
                        <p:par>
                          <p:cTn id="160" fill="hold">
                            <p:stCondLst>
                              <p:cond delay="0"/>
                            </p:stCondLst>
                            <p:childTnLst>
                              <p:par>
                                <p:cTn id="161" presetID="2" presetClass="exit" presetSubtype="4" fill="hold" nodeType="clickEffect">
                                  <p:stCondLst>
                                    <p:cond delay="0"/>
                                  </p:stCondLst>
                                  <p:childTnLst>
                                    <p:anim calcmode="lin" valueType="num">
                                      <p:cBhvr additive="base">
                                        <p:cTn id="162" dur="1000"/>
                                        <p:tgtEl>
                                          <p:spTgt spid="1037"/>
                                        </p:tgtEl>
                                        <p:attrNameLst>
                                          <p:attrName>ppt_x</p:attrName>
                                        </p:attrNameLst>
                                      </p:cBhvr>
                                      <p:tavLst>
                                        <p:tav tm="0">
                                          <p:val>
                                            <p:strVal val="ppt_x"/>
                                          </p:val>
                                        </p:tav>
                                        <p:tav tm="100000">
                                          <p:val>
                                            <p:strVal val="ppt_x"/>
                                          </p:val>
                                        </p:tav>
                                      </p:tavLst>
                                    </p:anim>
                                    <p:anim calcmode="lin" valueType="num">
                                      <p:cBhvr additive="base">
                                        <p:cTn id="163" dur="1000"/>
                                        <p:tgtEl>
                                          <p:spTgt spid="1037"/>
                                        </p:tgtEl>
                                        <p:attrNameLst>
                                          <p:attrName>ppt_y</p:attrName>
                                        </p:attrNameLst>
                                      </p:cBhvr>
                                      <p:tavLst>
                                        <p:tav tm="0">
                                          <p:val>
                                            <p:strVal val="ppt_y"/>
                                          </p:val>
                                        </p:tav>
                                        <p:tav tm="100000">
                                          <p:val>
                                            <p:strVal val="1+ppt_h/2"/>
                                          </p:val>
                                        </p:tav>
                                      </p:tavLst>
                                    </p:anim>
                                    <p:set>
                                      <p:cBhvr>
                                        <p:cTn id="164" dur="1" fill="hold">
                                          <p:stCondLst>
                                            <p:cond delay="999"/>
                                          </p:stCondLst>
                                        </p:cTn>
                                        <p:tgtEl>
                                          <p:spTgt spid="1037"/>
                                        </p:tgtEl>
                                        <p:attrNameLst>
                                          <p:attrName>style.visibility</p:attrName>
                                        </p:attrNameLst>
                                      </p:cBhvr>
                                      <p:to>
                                        <p:strVal val="hidden"/>
                                      </p:to>
                                    </p:set>
                                  </p:childTnLst>
                                </p:cTn>
                              </p:par>
                              <p:par>
                                <p:cTn id="165" presetID="10" presetClass="entr" presetSubtype="0" fill="hold" nodeType="withEffect">
                                  <p:stCondLst>
                                    <p:cond delay="0"/>
                                  </p:stCondLst>
                                  <p:childTnLst>
                                    <p:set>
                                      <p:cBhvr>
                                        <p:cTn id="166" dur="1" fill="hold">
                                          <p:stCondLst>
                                            <p:cond delay="0"/>
                                          </p:stCondLst>
                                        </p:cTn>
                                        <p:tgtEl>
                                          <p:spTgt spid="1029"/>
                                        </p:tgtEl>
                                        <p:attrNameLst>
                                          <p:attrName>style.visibility</p:attrName>
                                        </p:attrNameLst>
                                      </p:cBhvr>
                                      <p:to>
                                        <p:strVal val="visible"/>
                                      </p:to>
                                    </p:set>
                                    <p:animEffect transition="in" filter="fade">
                                      <p:cBhvr>
                                        <p:cTn id="167" dur="500"/>
                                        <p:tgtEl>
                                          <p:spTgt spid="1029"/>
                                        </p:tgtEl>
                                      </p:cBhvr>
                                    </p:animEffect>
                                  </p:childTnLst>
                                </p:cTn>
                              </p:par>
                            </p:childTnLst>
                          </p:cTn>
                        </p:par>
                      </p:childTnLst>
                    </p:cTn>
                  </p:par>
                </p:childTnLst>
              </p:cTn>
              <p:nextCondLst>
                <p:cond evt="onClick" delay="0">
                  <p:tgtEl>
                    <p:spTgt spid="1037"/>
                  </p:tgtEl>
                </p:cond>
              </p:nextCondLst>
            </p:seq>
            <p:seq concurrent="1" nextAc="seek">
              <p:cTn id="168" restart="whenNotActive" fill="hold" evtFilter="cancelBubble" nodeType="interactiveSeq">
                <p:stCondLst>
                  <p:cond evt="onClick" delay="0">
                    <p:tgtEl>
                      <p:spTgt spid="1038"/>
                    </p:tgtEl>
                  </p:cond>
                </p:stCondLst>
                <p:endSync evt="end" delay="0">
                  <p:rtn val="all"/>
                </p:endSync>
                <p:childTnLst>
                  <p:par>
                    <p:cTn id="169" fill="hold">
                      <p:stCondLst>
                        <p:cond delay="0"/>
                      </p:stCondLst>
                      <p:childTnLst>
                        <p:par>
                          <p:cTn id="170" fill="hold">
                            <p:stCondLst>
                              <p:cond delay="0"/>
                            </p:stCondLst>
                            <p:childTnLst>
                              <p:par>
                                <p:cTn id="171" presetID="2" presetClass="exit" presetSubtype="4" fill="hold" nodeType="clickEffect">
                                  <p:stCondLst>
                                    <p:cond delay="0"/>
                                  </p:stCondLst>
                                  <p:childTnLst>
                                    <p:anim calcmode="lin" valueType="num">
                                      <p:cBhvr additive="base">
                                        <p:cTn id="172" dur="1000"/>
                                        <p:tgtEl>
                                          <p:spTgt spid="1038"/>
                                        </p:tgtEl>
                                        <p:attrNameLst>
                                          <p:attrName>ppt_x</p:attrName>
                                        </p:attrNameLst>
                                      </p:cBhvr>
                                      <p:tavLst>
                                        <p:tav tm="0">
                                          <p:val>
                                            <p:strVal val="ppt_x"/>
                                          </p:val>
                                        </p:tav>
                                        <p:tav tm="100000">
                                          <p:val>
                                            <p:strVal val="ppt_x"/>
                                          </p:val>
                                        </p:tav>
                                      </p:tavLst>
                                    </p:anim>
                                    <p:anim calcmode="lin" valueType="num">
                                      <p:cBhvr additive="base">
                                        <p:cTn id="173" dur="1000"/>
                                        <p:tgtEl>
                                          <p:spTgt spid="1038"/>
                                        </p:tgtEl>
                                        <p:attrNameLst>
                                          <p:attrName>ppt_y</p:attrName>
                                        </p:attrNameLst>
                                      </p:cBhvr>
                                      <p:tavLst>
                                        <p:tav tm="0">
                                          <p:val>
                                            <p:strVal val="ppt_y"/>
                                          </p:val>
                                        </p:tav>
                                        <p:tav tm="100000">
                                          <p:val>
                                            <p:strVal val="1+ppt_h/2"/>
                                          </p:val>
                                        </p:tav>
                                      </p:tavLst>
                                    </p:anim>
                                    <p:set>
                                      <p:cBhvr>
                                        <p:cTn id="174" dur="1" fill="hold">
                                          <p:stCondLst>
                                            <p:cond delay="999"/>
                                          </p:stCondLst>
                                        </p:cTn>
                                        <p:tgtEl>
                                          <p:spTgt spid="1038"/>
                                        </p:tgtEl>
                                        <p:attrNameLst>
                                          <p:attrName>style.visibility</p:attrName>
                                        </p:attrNameLst>
                                      </p:cBhvr>
                                      <p:to>
                                        <p:strVal val="hidden"/>
                                      </p:to>
                                    </p:set>
                                  </p:childTnLst>
                                </p:cTn>
                              </p:par>
                              <p:par>
                                <p:cTn id="175" presetID="10" presetClass="entr" presetSubtype="0" fill="hold" nodeType="withEffect">
                                  <p:stCondLst>
                                    <p:cond delay="0"/>
                                  </p:stCondLst>
                                  <p:childTnLst>
                                    <p:set>
                                      <p:cBhvr>
                                        <p:cTn id="176" dur="1" fill="hold">
                                          <p:stCondLst>
                                            <p:cond delay="0"/>
                                          </p:stCondLst>
                                        </p:cTn>
                                        <p:tgtEl>
                                          <p:spTgt spid="1029"/>
                                        </p:tgtEl>
                                        <p:attrNameLst>
                                          <p:attrName>style.visibility</p:attrName>
                                        </p:attrNameLst>
                                      </p:cBhvr>
                                      <p:to>
                                        <p:strVal val="visible"/>
                                      </p:to>
                                    </p:set>
                                    <p:animEffect transition="in" filter="fade">
                                      <p:cBhvr>
                                        <p:cTn id="177" dur="500"/>
                                        <p:tgtEl>
                                          <p:spTgt spid="1029"/>
                                        </p:tgtEl>
                                      </p:cBhvr>
                                    </p:animEffect>
                                  </p:childTnLst>
                                </p:cTn>
                              </p:par>
                            </p:childTnLst>
                          </p:cTn>
                        </p:par>
                      </p:childTnLst>
                    </p:cTn>
                  </p:par>
                </p:childTnLst>
              </p:cTn>
              <p:nextCondLst>
                <p:cond evt="onClick" delay="0">
                  <p:tgtEl>
                    <p:spTgt spid="1038"/>
                  </p:tgtEl>
                </p:cond>
              </p:nextCondLst>
            </p:seq>
            <p:seq concurrent="1" nextAc="seek">
              <p:cTn id="178" restart="whenNotActive" fill="hold" evtFilter="cancelBubble" nodeType="interactiveSeq">
                <p:stCondLst>
                  <p:cond evt="onClick" delay="0">
                    <p:tgtEl>
                      <p:spTgt spid="1039"/>
                    </p:tgtEl>
                  </p:cond>
                </p:stCondLst>
                <p:endSync evt="end" delay="0">
                  <p:rtn val="all"/>
                </p:endSync>
                <p:childTnLst>
                  <p:par>
                    <p:cTn id="179" fill="hold">
                      <p:stCondLst>
                        <p:cond delay="0"/>
                      </p:stCondLst>
                      <p:childTnLst>
                        <p:par>
                          <p:cTn id="180" fill="hold">
                            <p:stCondLst>
                              <p:cond delay="0"/>
                            </p:stCondLst>
                            <p:childTnLst>
                              <p:par>
                                <p:cTn id="181" presetID="2" presetClass="exit" presetSubtype="4" fill="hold" nodeType="clickEffect">
                                  <p:stCondLst>
                                    <p:cond delay="0"/>
                                  </p:stCondLst>
                                  <p:childTnLst>
                                    <p:anim calcmode="lin" valueType="num">
                                      <p:cBhvr additive="base">
                                        <p:cTn id="182" dur="1000"/>
                                        <p:tgtEl>
                                          <p:spTgt spid="1039"/>
                                        </p:tgtEl>
                                        <p:attrNameLst>
                                          <p:attrName>ppt_x</p:attrName>
                                        </p:attrNameLst>
                                      </p:cBhvr>
                                      <p:tavLst>
                                        <p:tav tm="0">
                                          <p:val>
                                            <p:strVal val="ppt_x"/>
                                          </p:val>
                                        </p:tav>
                                        <p:tav tm="100000">
                                          <p:val>
                                            <p:strVal val="ppt_x"/>
                                          </p:val>
                                        </p:tav>
                                      </p:tavLst>
                                    </p:anim>
                                    <p:anim calcmode="lin" valueType="num">
                                      <p:cBhvr additive="base">
                                        <p:cTn id="183" dur="1000"/>
                                        <p:tgtEl>
                                          <p:spTgt spid="1039"/>
                                        </p:tgtEl>
                                        <p:attrNameLst>
                                          <p:attrName>ppt_y</p:attrName>
                                        </p:attrNameLst>
                                      </p:cBhvr>
                                      <p:tavLst>
                                        <p:tav tm="0">
                                          <p:val>
                                            <p:strVal val="ppt_y"/>
                                          </p:val>
                                        </p:tav>
                                        <p:tav tm="100000">
                                          <p:val>
                                            <p:strVal val="1+ppt_h/2"/>
                                          </p:val>
                                        </p:tav>
                                      </p:tavLst>
                                    </p:anim>
                                    <p:set>
                                      <p:cBhvr>
                                        <p:cTn id="184" dur="1" fill="hold">
                                          <p:stCondLst>
                                            <p:cond delay="999"/>
                                          </p:stCondLst>
                                        </p:cTn>
                                        <p:tgtEl>
                                          <p:spTgt spid="1039"/>
                                        </p:tgtEl>
                                        <p:attrNameLst>
                                          <p:attrName>style.visibility</p:attrName>
                                        </p:attrNameLst>
                                      </p:cBhvr>
                                      <p:to>
                                        <p:strVal val="hidden"/>
                                      </p:to>
                                    </p:set>
                                  </p:childTnLst>
                                </p:cTn>
                              </p:par>
                              <p:par>
                                <p:cTn id="185" presetID="10" presetClass="entr" presetSubtype="0" fill="hold" nodeType="withEffect">
                                  <p:stCondLst>
                                    <p:cond delay="0"/>
                                  </p:stCondLst>
                                  <p:childTnLst>
                                    <p:set>
                                      <p:cBhvr>
                                        <p:cTn id="186" dur="1" fill="hold">
                                          <p:stCondLst>
                                            <p:cond delay="0"/>
                                          </p:stCondLst>
                                        </p:cTn>
                                        <p:tgtEl>
                                          <p:spTgt spid="1029"/>
                                        </p:tgtEl>
                                        <p:attrNameLst>
                                          <p:attrName>style.visibility</p:attrName>
                                        </p:attrNameLst>
                                      </p:cBhvr>
                                      <p:to>
                                        <p:strVal val="visible"/>
                                      </p:to>
                                    </p:set>
                                    <p:animEffect transition="in" filter="fade">
                                      <p:cBhvr>
                                        <p:cTn id="187" dur="500"/>
                                        <p:tgtEl>
                                          <p:spTgt spid="1029"/>
                                        </p:tgtEl>
                                      </p:cBhvr>
                                    </p:animEffect>
                                  </p:childTnLst>
                                </p:cTn>
                              </p:par>
                            </p:childTnLst>
                          </p:cTn>
                        </p:par>
                      </p:childTnLst>
                    </p:cTn>
                  </p:par>
                </p:childTnLst>
              </p:cTn>
              <p:nextCondLst>
                <p:cond evt="onClick" delay="0">
                  <p:tgtEl>
                    <p:spTgt spid="1039"/>
                  </p:tgtEl>
                </p:cond>
              </p:nextCondLst>
            </p:seq>
            <p:seq concurrent="1" nextAc="seek">
              <p:cTn id="188" restart="whenNotActive" fill="hold" evtFilter="cancelBubble" nodeType="interactiveSeq">
                <p:stCondLst>
                  <p:cond evt="onClick" delay="0">
                    <p:tgtEl>
                      <p:spTgt spid="1040"/>
                    </p:tgtEl>
                  </p:cond>
                </p:stCondLst>
                <p:endSync evt="end" delay="0">
                  <p:rtn val="all"/>
                </p:endSync>
                <p:childTnLst>
                  <p:par>
                    <p:cTn id="189" fill="hold">
                      <p:stCondLst>
                        <p:cond delay="0"/>
                      </p:stCondLst>
                      <p:childTnLst>
                        <p:par>
                          <p:cTn id="190" fill="hold">
                            <p:stCondLst>
                              <p:cond delay="0"/>
                            </p:stCondLst>
                            <p:childTnLst>
                              <p:par>
                                <p:cTn id="191" presetID="2" presetClass="exit" presetSubtype="4" fill="hold" nodeType="clickEffect">
                                  <p:stCondLst>
                                    <p:cond delay="0"/>
                                  </p:stCondLst>
                                  <p:childTnLst>
                                    <p:anim calcmode="lin" valueType="num">
                                      <p:cBhvr additive="base">
                                        <p:cTn id="192" dur="1000"/>
                                        <p:tgtEl>
                                          <p:spTgt spid="1040"/>
                                        </p:tgtEl>
                                        <p:attrNameLst>
                                          <p:attrName>ppt_x</p:attrName>
                                        </p:attrNameLst>
                                      </p:cBhvr>
                                      <p:tavLst>
                                        <p:tav tm="0">
                                          <p:val>
                                            <p:strVal val="ppt_x"/>
                                          </p:val>
                                        </p:tav>
                                        <p:tav tm="100000">
                                          <p:val>
                                            <p:strVal val="ppt_x"/>
                                          </p:val>
                                        </p:tav>
                                      </p:tavLst>
                                    </p:anim>
                                    <p:anim calcmode="lin" valueType="num">
                                      <p:cBhvr additive="base">
                                        <p:cTn id="193" dur="1000"/>
                                        <p:tgtEl>
                                          <p:spTgt spid="1040"/>
                                        </p:tgtEl>
                                        <p:attrNameLst>
                                          <p:attrName>ppt_y</p:attrName>
                                        </p:attrNameLst>
                                      </p:cBhvr>
                                      <p:tavLst>
                                        <p:tav tm="0">
                                          <p:val>
                                            <p:strVal val="ppt_y"/>
                                          </p:val>
                                        </p:tav>
                                        <p:tav tm="100000">
                                          <p:val>
                                            <p:strVal val="1+ppt_h/2"/>
                                          </p:val>
                                        </p:tav>
                                      </p:tavLst>
                                    </p:anim>
                                    <p:set>
                                      <p:cBhvr>
                                        <p:cTn id="194" dur="1" fill="hold">
                                          <p:stCondLst>
                                            <p:cond delay="999"/>
                                          </p:stCondLst>
                                        </p:cTn>
                                        <p:tgtEl>
                                          <p:spTgt spid="1040"/>
                                        </p:tgtEl>
                                        <p:attrNameLst>
                                          <p:attrName>style.visibility</p:attrName>
                                        </p:attrNameLst>
                                      </p:cBhvr>
                                      <p:to>
                                        <p:strVal val="hidden"/>
                                      </p:to>
                                    </p:set>
                                  </p:childTnLst>
                                </p:cTn>
                              </p:par>
                              <p:par>
                                <p:cTn id="195" presetID="10" presetClass="entr" presetSubtype="0" fill="hold" nodeType="withEffect">
                                  <p:stCondLst>
                                    <p:cond delay="0"/>
                                  </p:stCondLst>
                                  <p:childTnLst>
                                    <p:set>
                                      <p:cBhvr>
                                        <p:cTn id="196" dur="1" fill="hold">
                                          <p:stCondLst>
                                            <p:cond delay="0"/>
                                          </p:stCondLst>
                                        </p:cTn>
                                        <p:tgtEl>
                                          <p:spTgt spid="2054"/>
                                        </p:tgtEl>
                                        <p:attrNameLst>
                                          <p:attrName>style.visibility</p:attrName>
                                        </p:attrNameLst>
                                      </p:cBhvr>
                                      <p:to>
                                        <p:strVal val="visible"/>
                                      </p:to>
                                    </p:set>
                                    <p:animEffect transition="in" filter="fade">
                                      <p:cBhvr>
                                        <p:cTn id="197" dur="500"/>
                                        <p:tgtEl>
                                          <p:spTgt spid="2054"/>
                                        </p:tgtEl>
                                      </p:cBhvr>
                                    </p:animEffect>
                                  </p:childTnLst>
                                </p:cTn>
                              </p:par>
                            </p:childTnLst>
                          </p:cTn>
                        </p:par>
                      </p:childTnLst>
                    </p:cTn>
                  </p:par>
                </p:childTnLst>
              </p:cTn>
              <p:nextCondLst>
                <p:cond evt="onClick" delay="0">
                  <p:tgtEl>
                    <p:spTgt spid="1040"/>
                  </p:tgtEl>
                </p:cond>
              </p:nextCondLst>
            </p:seq>
            <p:seq concurrent="1" nextAc="seek">
              <p:cTn id="198" restart="whenNotActive" fill="hold" evtFilter="cancelBubble" nodeType="interactiveSeq">
                <p:stCondLst>
                  <p:cond evt="onClick" delay="0">
                    <p:tgtEl>
                      <p:spTgt spid="1041"/>
                    </p:tgtEl>
                  </p:cond>
                </p:stCondLst>
                <p:endSync evt="end" delay="0">
                  <p:rtn val="all"/>
                </p:endSync>
                <p:childTnLst>
                  <p:par>
                    <p:cTn id="199" fill="hold">
                      <p:stCondLst>
                        <p:cond delay="0"/>
                      </p:stCondLst>
                      <p:childTnLst>
                        <p:par>
                          <p:cTn id="200" fill="hold">
                            <p:stCondLst>
                              <p:cond delay="0"/>
                            </p:stCondLst>
                            <p:childTnLst>
                              <p:par>
                                <p:cTn id="201" presetID="2" presetClass="exit" presetSubtype="4" fill="hold" nodeType="clickEffect">
                                  <p:stCondLst>
                                    <p:cond delay="0"/>
                                  </p:stCondLst>
                                  <p:childTnLst>
                                    <p:anim calcmode="lin" valueType="num">
                                      <p:cBhvr additive="base">
                                        <p:cTn id="202" dur="1000"/>
                                        <p:tgtEl>
                                          <p:spTgt spid="1041"/>
                                        </p:tgtEl>
                                        <p:attrNameLst>
                                          <p:attrName>ppt_x</p:attrName>
                                        </p:attrNameLst>
                                      </p:cBhvr>
                                      <p:tavLst>
                                        <p:tav tm="0">
                                          <p:val>
                                            <p:strVal val="ppt_x"/>
                                          </p:val>
                                        </p:tav>
                                        <p:tav tm="100000">
                                          <p:val>
                                            <p:strVal val="ppt_x"/>
                                          </p:val>
                                        </p:tav>
                                      </p:tavLst>
                                    </p:anim>
                                    <p:anim calcmode="lin" valueType="num">
                                      <p:cBhvr additive="base">
                                        <p:cTn id="203" dur="1000"/>
                                        <p:tgtEl>
                                          <p:spTgt spid="1041"/>
                                        </p:tgtEl>
                                        <p:attrNameLst>
                                          <p:attrName>ppt_y</p:attrName>
                                        </p:attrNameLst>
                                      </p:cBhvr>
                                      <p:tavLst>
                                        <p:tav tm="0">
                                          <p:val>
                                            <p:strVal val="ppt_y"/>
                                          </p:val>
                                        </p:tav>
                                        <p:tav tm="100000">
                                          <p:val>
                                            <p:strVal val="1+ppt_h/2"/>
                                          </p:val>
                                        </p:tav>
                                      </p:tavLst>
                                    </p:anim>
                                    <p:set>
                                      <p:cBhvr>
                                        <p:cTn id="204" dur="1" fill="hold">
                                          <p:stCondLst>
                                            <p:cond delay="999"/>
                                          </p:stCondLst>
                                        </p:cTn>
                                        <p:tgtEl>
                                          <p:spTgt spid="1041"/>
                                        </p:tgtEl>
                                        <p:attrNameLst>
                                          <p:attrName>style.visibility</p:attrName>
                                        </p:attrNameLst>
                                      </p:cBhvr>
                                      <p:to>
                                        <p:strVal val="hidden"/>
                                      </p:to>
                                    </p:set>
                                  </p:childTnLst>
                                </p:cTn>
                              </p:par>
                              <p:par>
                                <p:cTn id="205" presetID="10" presetClass="entr" presetSubtype="0" fill="hold" nodeType="withEffect">
                                  <p:stCondLst>
                                    <p:cond delay="0"/>
                                  </p:stCondLst>
                                  <p:childTnLst>
                                    <p:set>
                                      <p:cBhvr>
                                        <p:cTn id="206" dur="1" fill="hold">
                                          <p:stCondLst>
                                            <p:cond delay="0"/>
                                          </p:stCondLst>
                                        </p:cTn>
                                        <p:tgtEl>
                                          <p:spTgt spid="1029"/>
                                        </p:tgtEl>
                                        <p:attrNameLst>
                                          <p:attrName>style.visibility</p:attrName>
                                        </p:attrNameLst>
                                      </p:cBhvr>
                                      <p:to>
                                        <p:strVal val="visible"/>
                                      </p:to>
                                    </p:set>
                                    <p:animEffect transition="in" filter="fade">
                                      <p:cBhvr>
                                        <p:cTn id="207" dur="500"/>
                                        <p:tgtEl>
                                          <p:spTgt spid="1029"/>
                                        </p:tgtEl>
                                      </p:cBhvr>
                                    </p:animEffect>
                                  </p:childTnLst>
                                </p:cTn>
                              </p:par>
                            </p:childTnLst>
                          </p:cTn>
                        </p:par>
                      </p:childTnLst>
                    </p:cTn>
                  </p:par>
                </p:childTnLst>
              </p:cTn>
              <p:nextCondLst>
                <p:cond evt="onClick" delay="0">
                  <p:tgtEl>
                    <p:spTgt spid="1041"/>
                  </p:tgtEl>
                </p:cond>
              </p:nextCondLst>
            </p:seq>
            <p:seq concurrent="1" nextAc="seek">
              <p:cTn id="208" restart="whenNotActive" fill="hold" evtFilter="cancelBubble" nodeType="interactiveSeq">
                <p:stCondLst>
                  <p:cond evt="onClick" delay="0">
                    <p:tgtEl>
                      <p:spTgt spid="1042"/>
                    </p:tgtEl>
                  </p:cond>
                </p:stCondLst>
                <p:endSync evt="end" delay="0">
                  <p:rtn val="all"/>
                </p:endSync>
                <p:childTnLst>
                  <p:par>
                    <p:cTn id="209" fill="hold">
                      <p:stCondLst>
                        <p:cond delay="0"/>
                      </p:stCondLst>
                      <p:childTnLst>
                        <p:par>
                          <p:cTn id="210" fill="hold">
                            <p:stCondLst>
                              <p:cond delay="0"/>
                            </p:stCondLst>
                            <p:childTnLst>
                              <p:par>
                                <p:cTn id="211" presetID="2" presetClass="exit" presetSubtype="4" fill="hold" nodeType="clickEffect">
                                  <p:stCondLst>
                                    <p:cond delay="0"/>
                                  </p:stCondLst>
                                  <p:childTnLst>
                                    <p:anim calcmode="lin" valueType="num">
                                      <p:cBhvr additive="base">
                                        <p:cTn id="212" dur="1000"/>
                                        <p:tgtEl>
                                          <p:spTgt spid="1042"/>
                                        </p:tgtEl>
                                        <p:attrNameLst>
                                          <p:attrName>ppt_x</p:attrName>
                                        </p:attrNameLst>
                                      </p:cBhvr>
                                      <p:tavLst>
                                        <p:tav tm="0">
                                          <p:val>
                                            <p:strVal val="ppt_x"/>
                                          </p:val>
                                        </p:tav>
                                        <p:tav tm="100000">
                                          <p:val>
                                            <p:strVal val="ppt_x"/>
                                          </p:val>
                                        </p:tav>
                                      </p:tavLst>
                                    </p:anim>
                                    <p:anim calcmode="lin" valueType="num">
                                      <p:cBhvr additive="base">
                                        <p:cTn id="213" dur="1000"/>
                                        <p:tgtEl>
                                          <p:spTgt spid="1042"/>
                                        </p:tgtEl>
                                        <p:attrNameLst>
                                          <p:attrName>ppt_y</p:attrName>
                                        </p:attrNameLst>
                                      </p:cBhvr>
                                      <p:tavLst>
                                        <p:tav tm="0">
                                          <p:val>
                                            <p:strVal val="ppt_y"/>
                                          </p:val>
                                        </p:tav>
                                        <p:tav tm="100000">
                                          <p:val>
                                            <p:strVal val="1+ppt_h/2"/>
                                          </p:val>
                                        </p:tav>
                                      </p:tavLst>
                                    </p:anim>
                                    <p:set>
                                      <p:cBhvr>
                                        <p:cTn id="214" dur="1" fill="hold">
                                          <p:stCondLst>
                                            <p:cond delay="999"/>
                                          </p:stCondLst>
                                        </p:cTn>
                                        <p:tgtEl>
                                          <p:spTgt spid="1042"/>
                                        </p:tgtEl>
                                        <p:attrNameLst>
                                          <p:attrName>style.visibility</p:attrName>
                                        </p:attrNameLst>
                                      </p:cBhvr>
                                      <p:to>
                                        <p:strVal val="hidden"/>
                                      </p:to>
                                    </p:set>
                                  </p:childTnLst>
                                </p:cTn>
                              </p:par>
                              <p:par>
                                <p:cTn id="215" presetID="10" presetClass="entr" presetSubtype="0" fill="hold" nodeType="withEffect">
                                  <p:stCondLst>
                                    <p:cond delay="0"/>
                                  </p:stCondLst>
                                  <p:childTnLst>
                                    <p:set>
                                      <p:cBhvr>
                                        <p:cTn id="216" dur="1" fill="hold">
                                          <p:stCondLst>
                                            <p:cond delay="0"/>
                                          </p:stCondLst>
                                        </p:cTn>
                                        <p:tgtEl>
                                          <p:spTgt spid="1029"/>
                                        </p:tgtEl>
                                        <p:attrNameLst>
                                          <p:attrName>style.visibility</p:attrName>
                                        </p:attrNameLst>
                                      </p:cBhvr>
                                      <p:to>
                                        <p:strVal val="visible"/>
                                      </p:to>
                                    </p:set>
                                    <p:animEffect transition="in" filter="fade">
                                      <p:cBhvr>
                                        <p:cTn id="217" dur="500"/>
                                        <p:tgtEl>
                                          <p:spTgt spid="1029"/>
                                        </p:tgtEl>
                                      </p:cBhvr>
                                    </p:animEffect>
                                  </p:childTnLst>
                                </p:cTn>
                              </p:par>
                            </p:childTnLst>
                          </p:cTn>
                        </p:par>
                      </p:childTnLst>
                    </p:cTn>
                  </p:par>
                </p:childTnLst>
              </p:cTn>
              <p:nextCondLst>
                <p:cond evt="onClick" delay="0">
                  <p:tgtEl>
                    <p:spTgt spid="1042"/>
                  </p:tgtEl>
                </p:cond>
              </p:nextCondLst>
            </p:seq>
            <p:seq concurrent="1" nextAc="seek">
              <p:cTn id="218" restart="whenNotActive" fill="hold" evtFilter="cancelBubble" nodeType="interactiveSeq">
                <p:stCondLst>
                  <p:cond evt="onClick" delay="0">
                    <p:tgtEl>
                      <p:spTgt spid="1043"/>
                    </p:tgtEl>
                  </p:cond>
                </p:stCondLst>
                <p:endSync evt="end" delay="0">
                  <p:rtn val="all"/>
                </p:endSync>
                <p:childTnLst>
                  <p:par>
                    <p:cTn id="219" fill="hold">
                      <p:stCondLst>
                        <p:cond delay="0"/>
                      </p:stCondLst>
                      <p:childTnLst>
                        <p:par>
                          <p:cTn id="220" fill="hold">
                            <p:stCondLst>
                              <p:cond delay="0"/>
                            </p:stCondLst>
                            <p:childTnLst>
                              <p:par>
                                <p:cTn id="221" presetID="2" presetClass="exit" presetSubtype="4" fill="hold" nodeType="clickEffect">
                                  <p:stCondLst>
                                    <p:cond delay="0"/>
                                  </p:stCondLst>
                                  <p:childTnLst>
                                    <p:anim calcmode="lin" valueType="num">
                                      <p:cBhvr additive="base">
                                        <p:cTn id="222" dur="1000"/>
                                        <p:tgtEl>
                                          <p:spTgt spid="1043"/>
                                        </p:tgtEl>
                                        <p:attrNameLst>
                                          <p:attrName>ppt_x</p:attrName>
                                        </p:attrNameLst>
                                      </p:cBhvr>
                                      <p:tavLst>
                                        <p:tav tm="0">
                                          <p:val>
                                            <p:strVal val="ppt_x"/>
                                          </p:val>
                                        </p:tav>
                                        <p:tav tm="100000">
                                          <p:val>
                                            <p:strVal val="ppt_x"/>
                                          </p:val>
                                        </p:tav>
                                      </p:tavLst>
                                    </p:anim>
                                    <p:anim calcmode="lin" valueType="num">
                                      <p:cBhvr additive="base">
                                        <p:cTn id="223" dur="1000"/>
                                        <p:tgtEl>
                                          <p:spTgt spid="1043"/>
                                        </p:tgtEl>
                                        <p:attrNameLst>
                                          <p:attrName>ppt_y</p:attrName>
                                        </p:attrNameLst>
                                      </p:cBhvr>
                                      <p:tavLst>
                                        <p:tav tm="0">
                                          <p:val>
                                            <p:strVal val="ppt_y"/>
                                          </p:val>
                                        </p:tav>
                                        <p:tav tm="100000">
                                          <p:val>
                                            <p:strVal val="1+ppt_h/2"/>
                                          </p:val>
                                        </p:tav>
                                      </p:tavLst>
                                    </p:anim>
                                    <p:set>
                                      <p:cBhvr>
                                        <p:cTn id="224" dur="1" fill="hold">
                                          <p:stCondLst>
                                            <p:cond delay="999"/>
                                          </p:stCondLst>
                                        </p:cTn>
                                        <p:tgtEl>
                                          <p:spTgt spid="1043"/>
                                        </p:tgtEl>
                                        <p:attrNameLst>
                                          <p:attrName>style.visibility</p:attrName>
                                        </p:attrNameLst>
                                      </p:cBhvr>
                                      <p:to>
                                        <p:strVal val="hidden"/>
                                      </p:to>
                                    </p:set>
                                  </p:childTnLst>
                                </p:cTn>
                              </p:par>
                              <p:par>
                                <p:cTn id="225" presetID="10" presetClass="entr" presetSubtype="0" fill="hold" nodeType="withEffect">
                                  <p:stCondLst>
                                    <p:cond delay="0"/>
                                  </p:stCondLst>
                                  <p:childTnLst>
                                    <p:set>
                                      <p:cBhvr>
                                        <p:cTn id="226" dur="1" fill="hold">
                                          <p:stCondLst>
                                            <p:cond delay="0"/>
                                          </p:stCondLst>
                                        </p:cTn>
                                        <p:tgtEl>
                                          <p:spTgt spid="1029"/>
                                        </p:tgtEl>
                                        <p:attrNameLst>
                                          <p:attrName>style.visibility</p:attrName>
                                        </p:attrNameLst>
                                      </p:cBhvr>
                                      <p:to>
                                        <p:strVal val="visible"/>
                                      </p:to>
                                    </p:set>
                                    <p:animEffect transition="in" filter="fade">
                                      <p:cBhvr>
                                        <p:cTn id="227" dur="500"/>
                                        <p:tgtEl>
                                          <p:spTgt spid="1029"/>
                                        </p:tgtEl>
                                      </p:cBhvr>
                                    </p:animEffect>
                                  </p:childTnLst>
                                </p:cTn>
                              </p:par>
                            </p:childTnLst>
                          </p:cTn>
                        </p:par>
                      </p:childTnLst>
                    </p:cTn>
                  </p:par>
                </p:childTnLst>
              </p:cTn>
              <p:nextCondLst>
                <p:cond evt="onClick" delay="0">
                  <p:tgtEl>
                    <p:spTgt spid="1043"/>
                  </p:tgtEl>
                </p:cond>
              </p:nextCondLst>
            </p:seq>
            <p:seq concurrent="1" nextAc="seek">
              <p:cTn id="228" restart="whenNotActive" fill="hold" evtFilter="cancelBubble" nodeType="interactiveSeq">
                <p:stCondLst>
                  <p:cond evt="onClick" delay="0">
                    <p:tgtEl>
                      <p:spTgt spid="1044"/>
                    </p:tgtEl>
                  </p:cond>
                </p:stCondLst>
                <p:endSync evt="end" delay="0">
                  <p:rtn val="all"/>
                </p:endSync>
                <p:childTnLst>
                  <p:par>
                    <p:cTn id="229" fill="hold">
                      <p:stCondLst>
                        <p:cond delay="0"/>
                      </p:stCondLst>
                      <p:childTnLst>
                        <p:par>
                          <p:cTn id="230" fill="hold">
                            <p:stCondLst>
                              <p:cond delay="0"/>
                            </p:stCondLst>
                            <p:childTnLst>
                              <p:par>
                                <p:cTn id="231" presetID="2" presetClass="exit" presetSubtype="4" fill="hold" nodeType="clickEffect">
                                  <p:stCondLst>
                                    <p:cond delay="0"/>
                                  </p:stCondLst>
                                  <p:childTnLst>
                                    <p:anim calcmode="lin" valueType="num">
                                      <p:cBhvr additive="base">
                                        <p:cTn id="232" dur="1000"/>
                                        <p:tgtEl>
                                          <p:spTgt spid="1044"/>
                                        </p:tgtEl>
                                        <p:attrNameLst>
                                          <p:attrName>ppt_x</p:attrName>
                                        </p:attrNameLst>
                                      </p:cBhvr>
                                      <p:tavLst>
                                        <p:tav tm="0">
                                          <p:val>
                                            <p:strVal val="ppt_x"/>
                                          </p:val>
                                        </p:tav>
                                        <p:tav tm="100000">
                                          <p:val>
                                            <p:strVal val="ppt_x"/>
                                          </p:val>
                                        </p:tav>
                                      </p:tavLst>
                                    </p:anim>
                                    <p:anim calcmode="lin" valueType="num">
                                      <p:cBhvr additive="base">
                                        <p:cTn id="233" dur="1000"/>
                                        <p:tgtEl>
                                          <p:spTgt spid="1044"/>
                                        </p:tgtEl>
                                        <p:attrNameLst>
                                          <p:attrName>ppt_y</p:attrName>
                                        </p:attrNameLst>
                                      </p:cBhvr>
                                      <p:tavLst>
                                        <p:tav tm="0">
                                          <p:val>
                                            <p:strVal val="ppt_y"/>
                                          </p:val>
                                        </p:tav>
                                        <p:tav tm="100000">
                                          <p:val>
                                            <p:strVal val="1+ppt_h/2"/>
                                          </p:val>
                                        </p:tav>
                                      </p:tavLst>
                                    </p:anim>
                                    <p:set>
                                      <p:cBhvr>
                                        <p:cTn id="234" dur="1" fill="hold">
                                          <p:stCondLst>
                                            <p:cond delay="999"/>
                                          </p:stCondLst>
                                        </p:cTn>
                                        <p:tgtEl>
                                          <p:spTgt spid="1044"/>
                                        </p:tgtEl>
                                        <p:attrNameLst>
                                          <p:attrName>style.visibility</p:attrName>
                                        </p:attrNameLst>
                                      </p:cBhvr>
                                      <p:to>
                                        <p:strVal val="hidden"/>
                                      </p:to>
                                    </p:set>
                                  </p:childTnLst>
                                </p:cTn>
                              </p:par>
                              <p:par>
                                <p:cTn id="235" presetID="10" presetClass="entr" presetSubtype="0" fill="hold" nodeType="withEffect">
                                  <p:stCondLst>
                                    <p:cond delay="0"/>
                                  </p:stCondLst>
                                  <p:childTnLst>
                                    <p:set>
                                      <p:cBhvr>
                                        <p:cTn id="236" dur="1" fill="hold">
                                          <p:stCondLst>
                                            <p:cond delay="0"/>
                                          </p:stCondLst>
                                        </p:cTn>
                                        <p:tgtEl>
                                          <p:spTgt spid="2050"/>
                                        </p:tgtEl>
                                        <p:attrNameLst>
                                          <p:attrName>style.visibility</p:attrName>
                                        </p:attrNameLst>
                                      </p:cBhvr>
                                      <p:to>
                                        <p:strVal val="visible"/>
                                      </p:to>
                                    </p:set>
                                    <p:animEffect transition="in" filter="fade">
                                      <p:cBhvr>
                                        <p:cTn id="237" dur="500"/>
                                        <p:tgtEl>
                                          <p:spTgt spid="2050"/>
                                        </p:tgtEl>
                                      </p:cBhvr>
                                    </p:animEffect>
                                  </p:childTnLst>
                                </p:cTn>
                              </p:par>
                              <p:par>
                                <p:cTn id="238" presetID="10" presetClass="entr" presetSubtype="0" fill="hold" nodeType="withEffect">
                                  <p:stCondLst>
                                    <p:cond delay="0"/>
                                  </p:stCondLst>
                                  <p:childTnLst>
                                    <p:set>
                                      <p:cBhvr>
                                        <p:cTn id="239" dur="1" fill="hold">
                                          <p:stCondLst>
                                            <p:cond delay="0"/>
                                          </p:stCondLst>
                                        </p:cTn>
                                        <p:tgtEl>
                                          <p:spTgt spid="4098"/>
                                        </p:tgtEl>
                                        <p:attrNameLst>
                                          <p:attrName>style.visibility</p:attrName>
                                        </p:attrNameLst>
                                      </p:cBhvr>
                                      <p:to>
                                        <p:strVal val="visible"/>
                                      </p:to>
                                    </p:set>
                                    <p:animEffect transition="in" filter="fade">
                                      <p:cBhvr>
                                        <p:cTn id="240" dur="500"/>
                                        <p:tgtEl>
                                          <p:spTgt spid="4098"/>
                                        </p:tgtEl>
                                      </p:cBhvr>
                                    </p:animEffect>
                                  </p:childTnLst>
                                </p:cTn>
                              </p:par>
                            </p:childTnLst>
                          </p:cTn>
                        </p:par>
                      </p:childTnLst>
                    </p:cTn>
                  </p:par>
                </p:childTnLst>
              </p:cTn>
              <p:nextCondLst>
                <p:cond evt="onClick" delay="0">
                  <p:tgtEl>
                    <p:spTgt spid="1044"/>
                  </p:tgtEl>
                </p:cond>
              </p:nextCondLst>
            </p:seq>
            <p:seq concurrent="1" nextAc="seek">
              <p:cTn id="241" restart="whenNotActive" fill="hold" evtFilter="cancelBubble" nodeType="interactiveSeq">
                <p:stCondLst>
                  <p:cond evt="onClick" delay="0">
                    <p:tgtEl>
                      <p:spTgt spid="1045"/>
                    </p:tgtEl>
                  </p:cond>
                </p:stCondLst>
                <p:endSync evt="end" delay="0">
                  <p:rtn val="all"/>
                </p:endSync>
                <p:childTnLst>
                  <p:par>
                    <p:cTn id="242" fill="hold">
                      <p:stCondLst>
                        <p:cond delay="0"/>
                      </p:stCondLst>
                      <p:childTnLst>
                        <p:par>
                          <p:cTn id="243" fill="hold">
                            <p:stCondLst>
                              <p:cond delay="0"/>
                            </p:stCondLst>
                            <p:childTnLst>
                              <p:par>
                                <p:cTn id="244" presetID="2" presetClass="exit" presetSubtype="4" fill="hold" nodeType="clickEffect">
                                  <p:stCondLst>
                                    <p:cond delay="0"/>
                                  </p:stCondLst>
                                  <p:childTnLst>
                                    <p:anim calcmode="lin" valueType="num">
                                      <p:cBhvr additive="base">
                                        <p:cTn id="245" dur="1000"/>
                                        <p:tgtEl>
                                          <p:spTgt spid="1045"/>
                                        </p:tgtEl>
                                        <p:attrNameLst>
                                          <p:attrName>ppt_x</p:attrName>
                                        </p:attrNameLst>
                                      </p:cBhvr>
                                      <p:tavLst>
                                        <p:tav tm="0">
                                          <p:val>
                                            <p:strVal val="ppt_x"/>
                                          </p:val>
                                        </p:tav>
                                        <p:tav tm="100000">
                                          <p:val>
                                            <p:strVal val="ppt_x"/>
                                          </p:val>
                                        </p:tav>
                                      </p:tavLst>
                                    </p:anim>
                                    <p:anim calcmode="lin" valueType="num">
                                      <p:cBhvr additive="base">
                                        <p:cTn id="246" dur="1000"/>
                                        <p:tgtEl>
                                          <p:spTgt spid="1045"/>
                                        </p:tgtEl>
                                        <p:attrNameLst>
                                          <p:attrName>ppt_y</p:attrName>
                                        </p:attrNameLst>
                                      </p:cBhvr>
                                      <p:tavLst>
                                        <p:tav tm="0">
                                          <p:val>
                                            <p:strVal val="ppt_y"/>
                                          </p:val>
                                        </p:tav>
                                        <p:tav tm="100000">
                                          <p:val>
                                            <p:strVal val="1+ppt_h/2"/>
                                          </p:val>
                                        </p:tav>
                                      </p:tavLst>
                                    </p:anim>
                                    <p:set>
                                      <p:cBhvr>
                                        <p:cTn id="247" dur="1" fill="hold">
                                          <p:stCondLst>
                                            <p:cond delay="999"/>
                                          </p:stCondLst>
                                        </p:cTn>
                                        <p:tgtEl>
                                          <p:spTgt spid="1045"/>
                                        </p:tgtEl>
                                        <p:attrNameLst>
                                          <p:attrName>style.visibility</p:attrName>
                                        </p:attrNameLst>
                                      </p:cBhvr>
                                      <p:to>
                                        <p:strVal val="hidden"/>
                                      </p:to>
                                    </p:set>
                                  </p:childTnLst>
                                </p:cTn>
                              </p:par>
                              <p:par>
                                <p:cTn id="248" presetID="10" presetClass="entr" presetSubtype="0" fill="hold" nodeType="withEffect">
                                  <p:stCondLst>
                                    <p:cond delay="0"/>
                                  </p:stCondLst>
                                  <p:childTnLst>
                                    <p:set>
                                      <p:cBhvr>
                                        <p:cTn id="249" dur="1" fill="hold">
                                          <p:stCondLst>
                                            <p:cond delay="0"/>
                                          </p:stCondLst>
                                        </p:cTn>
                                        <p:tgtEl>
                                          <p:spTgt spid="1029"/>
                                        </p:tgtEl>
                                        <p:attrNameLst>
                                          <p:attrName>style.visibility</p:attrName>
                                        </p:attrNameLst>
                                      </p:cBhvr>
                                      <p:to>
                                        <p:strVal val="visible"/>
                                      </p:to>
                                    </p:set>
                                    <p:animEffect transition="in" filter="fade">
                                      <p:cBhvr>
                                        <p:cTn id="250" dur="500"/>
                                        <p:tgtEl>
                                          <p:spTgt spid="1029"/>
                                        </p:tgtEl>
                                      </p:cBhvr>
                                    </p:animEffect>
                                  </p:childTnLst>
                                </p:cTn>
                              </p:par>
                            </p:childTnLst>
                          </p:cTn>
                        </p:par>
                      </p:childTnLst>
                    </p:cTn>
                  </p:par>
                </p:childTnLst>
              </p:cTn>
              <p:nextCondLst>
                <p:cond evt="onClick" delay="0">
                  <p:tgtEl>
                    <p:spTgt spid="1045"/>
                  </p:tgtEl>
                </p:cond>
              </p:nextCondLst>
            </p:seq>
            <p:seq concurrent="1" nextAc="seek">
              <p:cTn id="251" restart="whenNotActive" fill="hold" evtFilter="cancelBubble" nodeType="interactiveSeq">
                <p:stCondLst>
                  <p:cond evt="onClick" delay="0">
                    <p:tgtEl>
                      <p:spTgt spid="1046"/>
                    </p:tgtEl>
                  </p:cond>
                </p:stCondLst>
                <p:endSync evt="end" delay="0">
                  <p:rtn val="all"/>
                </p:endSync>
                <p:childTnLst>
                  <p:par>
                    <p:cTn id="252" fill="hold">
                      <p:stCondLst>
                        <p:cond delay="0"/>
                      </p:stCondLst>
                      <p:childTnLst>
                        <p:par>
                          <p:cTn id="253" fill="hold">
                            <p:stCondLst>
                              <p:cond delay="0"/>
                            </p:stCondLst>
                            <p:childTnLst>
                              <p:par>
                                <p:cTn id="254" presetID="2" presetClass="exit" presetSubtype="4" fill="hold" nodeType="clickEffect">
                                  <p:stCondLst>
                                    <p:cond delay="0"/>
                                  </p:stCondLst>
                                  <p:childTnLst>
                                    <p:anim calcmode="lin" valueType="num">
                                      <p:cBhvr additive="base">
                                        <p:cTn id="255" dur="1000"/>
                                        <p:tgtEl>
                                          <p:spTgt spid="1046"/>
                                        </p:tgtEl>
                                        <p:attrNameLst>
                                          <p:attrName>ppt_x</p:attrName>
                                        </p:attrNameLst>
                                      </p:cBhvr>
                                      <p:tavLst>
                                        <p:tav tm="0">
                                          <p:val>
                                            <p:strVal val="ppt_x"/>
                                          </p:val>
                                        </p:tav>
                                        <p:tav tm="100000">
                                          <p:val>
                                            <p:strVal val="ppt_x"/>
                                          </p:val>
                                        </p:tav>
                                      </p:tavLst>
                                    </p:anim>
                                    <p:anim calcmode="lin" valueType="num">
                                      <p:cBhvr additive="base">
                                        <p:cTn id="256" dur="1000"/>
                                        <p:tgtEl>
                                          <p:spTgt spid="1046"/>
                                        </p:tgtEl>
                                        <p:attrNameLst>
                                          <p:attrName>ppt_y</p:attrName>
                                        </p:attrNameLst>
                                      </p:cBhvr>
                                      <p:tavLst>
                                        <p:tav tm="0">
                                          <p:val>
                                            <p:strVal val="ppt_y"/>
                                          </p:val>
                                        </p:tav>
                                        <p:tav tm="100000">
                                          <p:val>
                                            <p:strVal val="1+ppt_h/2"/>
                                          </p:val>
                                        </p:tav>
                                      </p:tavLst>
                                    </p:anim>
                                    <p:set>
                                      <p:cBhvr>
                                        <p:cTn id="257" dur="1" fill="hold">
                                          <p:stCondLst>
                                            <p:cond delay="999"/>
                                          </p:stCondLst>
                                        </p:cTn>
                                        <p:tgtEl>
                                          <p:spTgt spid="1046"/>
                                        </p:tgtEl>
                                        <p:attrNameLst>
                                          <p:attrName>style.visibility</p:attrName>
                                        </p:attrNameLst>
                                      </p:cBhvr>
                                      <p:to>
                                        <p:strVal val="hidden"/>
                                      </p:to>
                                    </p:set>
                                  </p:childTnLst>
                                </p:cTn>
                              </p:par>
                              <p:par>
                                <p:cTn id="258" presetID="10" presetClass="entr" presetSubtype="0" fill="hold" nodeType="withEffect">
                                  <p:stCondLst>
                                    <p:cond delay="0"/>
                                  </p:stCondLst>
                                  <p:childTnLst>
                                    <p:set>
                                      <p:cBhvr>
                                        <p:cTn id="259" dur="1" fill="hold">
                                          <p:stCondLst>
                                            <p:cond delay="0"/>
                                          </p:stCondLst>
                                        </p:cTn>
                                        <p:tgtEl>
                                          <p:spTgt spid="1029"/>
                                        </p:tgtEl>
                                        <p:attrNameLst>
                                          <p:attrName>style.visibility</p:attrName>
                                        </p:attrNameLst>
                                      </p:cBhvr>
                                      <p:to>
                                        <p:strVal val="visible"/>
                                      </p:to>
                                    </p:set>
                                    <p:animEffect transition="in" filter="fade">
                                      <p:cBhvr>
                                        <p:cTn id="260" dur="500"/>
                                        <p:tgtEl>
                                          <p:spTgt spid="1029"/>
                                        </p:tgtEl>
                                      </p:cBhvr>
                                    </p:animEffect>
                                  </p:childTnLst>
                                </p:cTn>
                              </p:par>
                            </p:childTnLst>
                          </p:cTn>
                        </p:par>
                      </p:childTnLst>
                    </p:cTn>
                  </p:par>
                </p:childTnLst>
              </p:cTn>
              <p:nextCondLst>
                <p:cond evt="onClick" delay="0">
                  <p:tgtEl>
                    <p:spTgt spid="1046"/>
                  </p:tgtEl>
                </p:cond>
              </p:nextCondLst>
            </p:seq>
            <p:seq concurrent="1" nextAc="seek">
              <p:cTn id="261" restart="whenNotActive" fill="hold" evtFilter="cancelBubble" nodeType="interactiveSeq">
                <p:stCondLst>
                  <p:cond evt="onClick" delay="0">
                    <p:tgtEl>
                      <p:spTgt spid="104"/>
                    </p:tgtEl>
                  </p:cond>
                </p:stCondLst>
                <p:endSync evt="end" delay="0">
                  <p:rtn val="all"/>
                </p:endSync>
                <p:childTnLst>
                  <p:par>
                    <p:cTn id="262" fill="hold">
                      <p:stCondLst>
                        <p:cond delay="0"/>
                      </p:stCondLst>
                      <p:childTnLst>
                        <p:par>
                          <p:cTn id="263" fill="hold">
                            <p:stCondLst>
                              <p:cond delay="0"/>
                            </p:stCondLst>
                            <p:childTnLst>
                              <p:par>
                                <p:cTn id="264" presetID="2" presetClass="exit" presetSubtype="4" fill="hold" nodeType="clickEffect">
                                  <p:stCondLst>
                                    <p:cond delay="0"/>
                                  </p:stCondLst>
                                  <p:childTnLst>
                                    <p:anim calcmode="lin" valueType="num">
                                      <p:cBhvr additive="base">
                                        <p:cTn id="265" dur="1000"/>
                                        <p:tgtEl>
                                          <p:spTgt spid="104"/>
                                        </p:tgtEl>
                                        <p:attrNameLst>
                                          <p:attrName>ppt_x</p:attrName>
                                        </p:attrNameLst>
                                      </p:cBhvr>
                                      <p:tavLst>
                                        <p:tav tm="0">
                                          <p:val>
                                            <p:strVal val="ppt_x"/>
                                          </p:val>
                                        </p:tav>
                                        <p:tav tm="100000">
                                          <p:val>
                                            <p:strVal val="ppt_x"/>
                                          </p:val>
                                        </p:tav>
                                      </p:tavLst>
                                    </p:anim>
                                    <p:anim calcmode="lin" valueType="num">
                                      <p:cBhvr additive="base">
                                        <p:cTn id="266" dur="1000"/>
                                        <p:tgtEl>
                                          <p:spTgt spid="104"/>
                                        </p:tgtEl>
                                        <p:attrNameLst>
                                          <p:attrName>ppt_y</p:attrName>
                                        </p:attrNameLst>
                                      </p:cBhvr>
                                      <p:tavLst>
                                        <p:tav tm="0">
                                          <p:val>
                                            <p:strVal val="ppt_y"/>
                                          </p:val>
                                        </p:tav>
                                        <p:tav tm="100000">
                                          <p:val>
                                            <p:strVal val="1+ppt_h/2"/>
                                          </p:val>
                                        </p:tav>
                                      </p:tavLst>
                                    </p:anim>
                                    <p:set>
                                      <p:cBhvr>
                                        <p:cTn id="267" dur="1" fill="hold">
                                          <p:stCondLst>
                                            <p:cond delay="999"/>
                                          </p:stCondLst>
                                        </p:cTn>
                                        <p:tgtEl>
                                          <p:spTgt spid="104"/>
                                        </p:tgtEl>
                                        <p:attrNameLst>
                                          <p:attrName>style.visibility</p:attrName>
                                        </p:attrNameLst>
                                      </p:cBhvr>
                                      <p:to>
                                        <p:strVal val="hidden"/>
                                      </p:to>
                                    </p:set>
                                  </p:childTnLst>
                                </p:cTn>
                              </p:par>
                              <p:par>
                                <p:cTn id="268" presetID="10" presetClass="entr" presetSubtype="0" fill="hold" nodeType="withEffect">
                                  <p:stCondLst>
                                    <p:cond delay="0"/>
                                  </p:stCondLst>
                                  <p:childTnLst>
                                    <p:set>
                                      <p:cBhvr>
                                        <p:cTn id="269" dur="1" fill="hold">
                                          <p:stCondLst>
                                            <p:cond delay="0"/>
                                          </p:stCondLst>
                                        </p:cTn>
                                        <p:tgtEl>
                                          <p:spTgt spid="1029"/>
                                        </p:tgtEl>
                                        <p:attrNameLst>
                                          <p:attrName>style.visibility</p:attrName>
                                        </p:attrNameLst>
                                      </p:cBhvr>
                                      <p:to>
                                        <p:strVal val="visible"/>
                                      </p:to>
                                    </p:set>
                                    <p:animEffect transition="in" filter="fade">
                                      <p:cBhvr>
                                        <p:cTn id="270" dur="500"/>
                                        <p:tgtEl>
                                          <p:spTgt spid="1029"/>
                                        </p:tgtEl>
                                      </p:cBhvr>
                                    </p:animEffect>
                                  </p:childTnLst>
                                </p:cTn>
                              </p:par>
                            </p:childTnLst>
                          </p:cTn>
                        </p:par>
                      </p:childTnLst>
                    </p:cTn>
                  </p:par>
                </p:childTnLst>
              </p:cTn>
              <p:nextCondLst>
                <p:cond evt="onClick" delay="0">
                  <p:tgtEl>
                    <p:spTgt spid="104"/>
                  </p:tgtEl>
                </p:cond>
              </p:nextCondLst>
            </p:seq>
            <p:seq concurrent="1" nextAc="seek">
              <p:cTn id="271" restart="whenNotActive" fill="hold" evtFilter="cancelBubble" nodeType="interactiveSeq">
                <p:stCondLst>
                  <p:cond evt="onClick" delay="0">
                    <p:tgtEl>
                      <p:spTgt spid="105"/>
                    </p:tgtEl>
                  </p:cond>
                </p:stCondLst>
                <p:endSync evt="end" delay="0">
                  <p:rtn val="all"/>
                </p:endSync>
                <p:childTnLst>
                  <p:par>
                    <p:cTn id="272" fill="hold">
                      <p:stCondLst>
                        <p:cond delay="0"/>
                      </p:stCondLst>
                      <p:childTnLst>
                        <p:par>
                          <p:cTn id="273" fill="hold">
                            <p:stCondLst>
                              <p:cond delay="0"/>
                            </p:stCondLst>
                            <p:childTnLst>
                              <p:par>
                                <p:cTn id="274" presetID="2" presetClass="exit" presetSubtype="4" fill="hold" nodeType="clickEffect">
                                  <p:stCondLst>
                                    <p:cond delay="0"/>
                                  </p:stCondLst>
                                  <p:childTnLst>
                                    <p:anim calcmode="lin" valueType="num">
                                      <p:cBhvr additive="base">
                                        <p:cTn id="275" dur="1000"/>
                                        <p:tgtEl>
                                          <p:spTgt spid="105"/>
                                        </p:tgtEl>
                                        <p:attrNameLst>
                                          <p:attrName>ppt_x</p:attrName>
                                        </p:attrNameLst>
                                      </p:cBhvr>
                                      <p:tavLst>
                                        <p:tav tm="0">
                                          <p:val>
                                            <p:strVal val="ppt_x"/>
                                          </p:val>
                                        </p:tav>
                                        <p:tav tm="100000">
                                          <p:val>
                                            <p:strVal val="ppt_x"/>
                                          </p:val>
                                        </p:tav>
                                      </p:tavLst>
                                    </p:anim>
                                    <p:anim calcmode="lin" valueType="num">
                                      <p:cBhvr additive="base">
                                        <p:cTn id="276" dur="1000"/>
                                        <p:tgtEl>
                                          <p:spTgt spid="105"/>
                                        </p:tgtEl>
                                        <p:attrNameLst>
                                          <p:attrName>ppt_y</p:attrName>
                                        </p:attrNameLst>
                                      </p:cBhvr>
                                      <p:tavLst>
                                        <p:tav tm="0">
                                          <p:val>
                                            <p:strVal val="ppt_y"/>
                                          </p:val>
                                        </p:tav>
                                        <p:tav tm="100000">
                                          <p:val>
                                            <p:strVal val="1+ppt_h/2"/>
                                          </p:val>
                                        </p:tav>
                                      </p:tavLst>
                                    </p:anim>
                                    <p:set>
                                      <p:cBhvr>
                                        <p:cTn id="277" dur="1" fill="hold">
                                          <p:stCondLst>
                                            <p:cond delay="999"/>
                                          </p:stCondLst>
                                        </p:cTn>
                                        <p:tgtEl>
                                          <p:spTgt spid="105"/>
                                        </p:tgtEl>
                                        <p:attrNameLst>
                                          <p:attrName>style.visibility</p:attrName>
                                        </p:attrNameLst>
                                      </p:cBhvr>
                                      <p:to>
                                        <p:strVal val="hidden"/>
                                      </p:to>
                                    </p:set>
                                  </p:childTnLst>
                                </p:cTn>
                              </p:par>
                              <p:par>
                                <p:cTn id="278" presetID="10" presetClass="entr" presetSubtype="0" fill="hold" nodeType="withEffect">
                                  <p:stCondLst>
                                    <p:cond delay="0"/>
                                  </p:stCondLst>
                                  <p:childTnLst>
                                    <p:set>
                                      <p:cBhvr>
                                        <p:cTn id="279" dur="1" fill="hold">
                                          <p:stCondLst>
                                            <p:cond delay="0"/>
                                          </p:stCondLst>
                                        </p:cTn>
                                        <p:tgtEl>
                                          <p:spTgt spid="1029"/>
                                        </p:tgtEl>
                                        <p:attrNameLst>
                                          <p:attrName>style.visibility</p:attrName>
                                        </p:attrNameLst>
                                      </p:cBhvr>
                                      <p:to>
                                        <p:strVal val="visible"/>
                                      </p:to>
                                    </p:set>
                                    <p:animEffect transition="in" filter="fade">
                                      <p:cBhvr>
                                        <p:cTn id="280" dur="500"/>
                                        <p:tgtEl>
                                          <p:spTgt spid="1029"/>
                                        </p:tgtEl>
                                      </p:cBhvr>
                                    </p:animEffect>
                                  </p:childTnLst>
                                </p:cTn>
                              </p:par>
                            </p:childTnLst>
                          </p:cTn>
                        </p:par>
                      </p:childTnLst>
                    </p:cTn>
                  </p:par>
                </p:childTnLst>
              </p:cTn>
              <p:nextCondLst>
                <p:cond evt="onClick" delay="0">
                  <p:tgtEl>
                    <p:spTgt spid="105"/>
                  </p:tgtEl>
                </p:cond>
              </p:nextCondLst>
            </p:seq>
            <p:seq concurrent="1" nextAc="seek">
              <p:cTn id="281" restart="whenNotActive" fill="hold" evtFilter="cancelBubble" nodeType="interactiveSeq">
                <p:stCondLst>
                  <p:cond evt="onClick" delay="0">
                    <p:tgtEl>
                      <p:spTgt spid="1047"/>
                    </p:tgtEl>
                  </p:cond>
                </p:stCondLst>
                <p:endSync evt="end" delay="0">
                  <p:rtn val="all"/>
                </p:endSync>
                <p:childTnLst>
                  <p:par>
                    <p:cTn id="282" fill="hold">
                      <p:stCondLst>
                        <p:cond delay="0"/>
                      </p:stCondLst>
                      <p:childTnLst>
                        <p:par>
                          <p:cTn id="283" fill="hold">
                            <p:stCondLst>
                              <p:cond delay="0"/>
                            </p:stCondLst>
                            <p:childTnLst>
                              <p:par>
                                <p:cTn id="284" presetID="2" presetClass="exit" presetSubtype="4" fill="hold" nodeType="clickEffect">
                                  <p:stCondLst>
                                    <p:cond delay="0"/>
                                  </p:stCondLst>
                                  <p:childTnLst>
                                    <p:anim calcmode="lin" valueType="num">
                                      <p:cBhvr additive="base">
                                        <p:cTn id="285" dur="1000"/>
                                        <p:tgtEl>
                                          <p:spTgt spid="1047"/>
                                        </p:tgtEl>
                                        <p:attrNameLst>
                                          <p:attrName>ppt_x</p:attrName>
                                        </p:attrNameLst>
                                      </p:cBhvr>
                                      <p:tavLst>
                                        <p:tav tm="0">
                                          <p:val>
                                            <p:strVal val="ppt_x"/>
                                          </p:val>
                                        </p:tav>
                                        <p:tav tm="100000">
                                          <p:val>
                                            <p:strVal val="ppt_x"/>
                                          </p:val>
                                        </p:tav>
                                      </p:tavLst>
                                    </p:anim>
                                    <p:anim calcmode="lin" valueType="num">
                                      <p:cBhvr additive="base">
                                        <p:cTn id="286" dur="1000"/>
                                        <p:tgtEl>
                                          <p:spTgt spid="1047"/>
                                        </p:tgtEl>
                                        <p:attrNameLst>
                                          <p:attrName>ppt_y</p:attrName>
                                        </p:attrNameLst>
                                      </p:cBhvr>
                                      <p:tavLst>
                                        <p:tav tm="0">
                                          <p:val>
                                            <p:strVal val="ppt_y"/>
                                          </p:val>
                                        </p:tav>
                                        <p:tav tm="100000">
                                          <p:val>
                                            <p:strVal val="1+ppt_h/2"/>
                                          </p:val>
                                        </p:tav>
                                      </p:tavLst>
                                    </p:anim>
                                    <p:set>
                                      <p:cBhvr>
                                        <p:cTn id="287" dur="1" fill="hold">
                                          <p:stCondLst>
                                            <p:cond delay="999"/>
                                          </p:stCondLst>
                                        </p:cTn>
                                        <p:tgtEl>
                                          <p:spTgt spid="1047"/>
                                        </p:tgtEl>
                                        <p:attrNameLst>
                                          <p:attrName>style.visibility</p:attrName>
                                        </p:attrNameLst>
                                      </p:cBhvr>
                                      <p:to>
                                        <p:strVal val="hidden"/>
                                      </p:to>
                                    </p:set>
                                  </p:childTnLst>
                                </p:cTn>
                              </p:par>
                              <p:par>
                                <p:cTn id="288" presetID="10" presetClass="entr" presetSubtype="0" fill="hold" nodeType="withEffect">
                                  <p:stCondLst>
                                    <p:cond delay="0"/>
                                  </p:stCondLst>
                                  <p:childTnLst>
                                    <p:set>
                                      <p:cBhvr>
                                        <p:cTn id="289" dur="1" fill="hold">
                                          <p:stCondLst>
                                            <p:cond delay="0"/>
                                          </p:stCondLst>
                                        </p:cTn>
                                        <p:tgtEl>
                                          <p:spTgt spid="1029"/>
                                        </p:tgtEl>
                                        <p:attrNameLst>
                                          <p:attrName>style.visibility</p:attrName>
                                        </p:attrNameLst>
                                      </p:cBhvr>
                                      <p:to>
                                        <p:strVal val="visible"/>
                                      </p:to>
                                    </p:set>
                                    <p:animEffect transition="in" filter="fade">
                                      <p:cBhvr>
                                        <p:cTn id="290" dur="500"/>
                                        <p:tgtEl>
                                          <p:spTgt spid="1029"/>
                                        </p:tgtEl>
                                      </p:cBhvr>
                                    </p:animEffect>
                                  </p:childTnLst>
                                </p:cTn>
                              </p:par>
                            </p:childTnLst>
                          </p:cTn>
                        </p:par>
                      </p:childTnLst>
                    </p:cTn>
                  </p:par>
                </p:childTnLst>
              </p:cTn>
              <p:nextCondLst>
                <p:cond evt="onClick" delay="0">
                  <p:tgtEl>
                    <p:spTgt spid="1047"/>
                  </p:tgtEl>
                </p:cond>
              </p:nextCondLst>
            </p:seq>
            <p:seq concurrent="1" nextAc="seek">
              <p:cTn id="291" restart="whenNotActive" fill="hold" evtFilter="cancelBubble" nodeType="interactiveSeq">
                <p:stCondLst>
                  <p:cond evt="onClick" delay="0">
                    <p:tgtEl>
                      <p:spTgt spid="1048"/>
                    </p:tgtEl>
                  </p:cond>
                </p:stCondLst>
                <p:endSync evt="end" delay="0">
                  <p:rtn val="all"/>
                </p:endSync>
                <p:childTnLst>
                  <p:par>
                    <p:cTn id="292" fill="hold">
                      <p:stCondLst>
                        <p:cond delay="0"/>
                      </p:stCondLst>
                      <p:childTnLst>
                        <p:par>
                          <p:cTn id="293" fill="hold">
                            <p:stCondLst>
                              <p:cond delay="0"/>
                            </p:stCondLst>
                            <p:childTnLst>
                              <p:par>
                                <p:cTn id="294" presetID="2" presetClass="exit" presetSubtype="4" fill="hold" nodeType="clickEffect">
                                  <p:stCondLst>
                                    <p:cond delay="0"/>
                                  </p:stCondLst>
                                  <p:childTnLst>
                                    <p:anim calcmode="lin" valueType="num">
                                      <p:cBhvr additive="base">
                                        <p:cTn id="295" dur="1000"/>
                                        <p:tgtEl>
                                          <p:spTgt spid="1048"/>
                                        </p:tgtEl>
                                        <p:attrNameLst>
                                          <p:attrName>ppt_x</p:attrName>
                                        </p:attrNameLst>
                                      </p:cBhvr>
                                      <p:tavLst>
                                        <p:tav tm="0">
                                          <p:val>
                                            <p:strVal val="ppt_x"/>
                                          </p:val>
                                        </p:tav>
                                        <p:tav tm="100000">
                                          <p:val>
                                            <p:strVal val="ppt_x"/>
                                          </p:val>
                                        </p:tav>
                                      </p:tavLst>
                                    </p:anim>
                                    <p:anim calcmode="lin" valueType="num">
                                      <p:cBhvr additive="base">
                                        <p:cTn id="296" dur="1000"/>
                                        <p:tgtEl>
                                          <p:spTgt spid="1048"/>
                                        </p:tgtEl>
                                        <p:attrNameLst>
                                          <p:attrName>ppt_y</p:attrName>
                                        </p:attrNameLst>
                                      </p:cBhvr>
                                      <p:tavLst>
                                        <p:tav tm="0">
                                          <p:val>
                                            <p:strVal val="ppt_y"/>
                                          </p:val>
                                        </p:tav>
                                        <p:tav tm="100000">
                                          <p:val>
                                            <p:strVal val="1+ppt_h/2"/>
                                          </p:val>
                                        </p:tav>
                                      </p:tavLst>
                                    </p:anim>
                                    <p:set>
                                      <p:cBhvr>
                                        <p:cTn id="297" dur="1" fill="hold">
                                          <p:stCondLst>
                                            <p:cond delay="999"/>
                                          </p:stCondLst>
                                        </p:cTn>
                                        <p:tgtEl>
                                          <p:spTgt spid="1048"/>
                                        </p:tgtEl>
                                        <p:attrNameLst>
                                          <p:attrName>style.visibility</p:attrName>
                                        </p:attrNameLst>
                                      </p:cBhvr>
                                      <p:to>
                                        <p:strVal val="hidden"/>
                                      </p:to>
                                    </p:set>
                                  </p:childTnLst>
                                </p:cTn>
                              </p:par>
                              <p:par>
                                <p:cTn id="298" presetID="10" presetClass="entr" presetSubtype="0" fill="hold" nodeType="withEffect">
                                  <p:stCondLst>
                                    <p:cond delay="0"/>
                                  </p:stCondLst>
                                  <p:childTnLst>
                                    <p:set>
                                      <p:cBhvr>
                                        <p:cTn id="299" dur="1" fill="hold">
                                          <p:stCondLst>
                                            <p:cond delay="0"/>
                                          </p:stCondLst>
                                        </p:cTn>
                                        <p:tgtEl>
                                          <p:spTgt spid="1029"/>
                                        </p:tgtEl>
                                        <p:attrNameLst>
                                          <p:attrName>style.visibility</p:attrName>
                                        </p:attrNameLst>
                                      </p:cBhvr>
                                      <p:to>
                                        <p:strVal val="visible"/>
                                      </p:to>
                                    </p:set>
                                    <p:animEffect transition="in" filter="fade">
                                      <p:cBhvr>
                                        <p:cTn id="300" dur="500"/>
                                        <p:tgtEl>
                                          <p:spTgt spid="1029"/>
                                        </p:tgtEl>
                                      </p:cBhvr>
                                    </p:animEffect>
                                  </p:childTnLst>
                                </p:cTn>
                              </p:par>
                            </p:childTnLst>
                          </p:cTn>
                        </p:par>
                      </p:childTnLst>
                    </p:cTn>
                  </p:par>
                </p:childTnLst>
              </p:cTn>
              <p:nextCondLst>
                <p:cond evt="onClick" delay="0">
                  <p:tgtEl>
                    <p:spTgt spid="1048"/>
                  </p:tgtEl>
                </p:cond>
              </p:nextCondLst>
            </p:seq>
            <p:seq concurrent="1" nextAc="seek">
              <p:cTn id="301" restart="whenNotActive" fill="hold" evtFilter="cancelBubble" nodeType="interactiveSeq">
                <p:stCondLst>
                  <p:cond evt="onClick" delay="0">
                    <p:tgtEl>
                      <p:spTgt spid="1049"/>
                    </p:tgtEl>
                  </p:cond>
                </p:stCondLst>
                <p:endSync evt="end" delay="0">
                  <p:rtn val="all"/>
                </p:endSync>
                <p:childTnLst>
                  <p:par>
                    <p:cTn id="302" fill="hold">
                      <p:stCondLst>
                        <p:cond delay="0"/>
                      </p:stCondLst>
                      <p:childTnLst>
                        <p:par>
                          <p:cTn id="303" fill="hold">
                            <p:stCondLst>
                              <p:cond delay="0"/>
                            </p:stCondLst>
                            <p:childTnLst>
                              <p:par>
                                <p:cTn id="304" presetID="2" presetClass="exit" presetSubtype="4" fill="hold" nodeType="clickEffect">
                                  <p:stCondLst>
                                    <p:cond delay="0"/>
                                  </p:stCondLst>
                                  <p:childTnLst>
                                    <p:anim calcmode="lin" valueType="num">
                                      <p:cBhvr additive="base">
                                        <p:cTn id="305" dur="1000"/>
                                        <p:tgtEl>
                                          <p:spTgt spid="1049"/>
                                        </p:tgtEl>
                                        <p:attrNameLst>
                                          <p:attrName>ppt_x</p:attrName>
                                        </p:attrNameLst>
                                      </p:cBhvr>
                                      <p:tavLst>
                                        <p:tav tm="0">
                                          <p:val>
                                            <p:strVal val="ppt_x"/>
                                          </p:val>
                                        </p:tav>
                                        <p:tav tm="100000">
                                          <p:val>
                                            <p:strVal val="ppt_x"/>
                                          </p:val>
                                        </p:tav>
                                      </p:tavLst>
                                    </p:anim>
                                    <p:anim calcmode="lin" valueType="num">
                                      <p:cBhvr additive="base">
                                        <p:cTn id="306" dur="1000"/>
                                        <p:tgtEl>
                                          <p:spTgt spid="1049"/>
                                        </p:tgtEl>
                                        <p:attrNameLst>
                                          <p:attrName>ppt_y</p:attrName>
                                        </p:attrNameLst>
                                      </p:cBhvr>
                                      <p:tavLst>
                                        <p:tav tm="0">
                                          <p:val>
                                            <p:strVal val="ppt_y"/>
                                          </p:val>
                                        </p:tav>
                                        <p:tav tm="100000">
                                          <p:val>
                                            <p:strVal val="1+ppt_h/2"/>
                                          </p:val>
                                        </p:tav>
                                      </p:tavLst>
                                    </p:anim>
                                    <p:set>
                                      <p:cBhvr>
                                        <p:cTn id="307" dur="1" fill="hold">
                                          <p:stCondLst>
                                            <p:cond delay="999"/>
                                          </p:stCondLst>
                                        </p:cTn>
                                        <p:tgtEl>
                                          <p:spTgt spid="1049"/>
                                        </p:tgtEl>
                                        <p:attrNameLst>
                                          <p:attrName>style.visibility</p:attrName>
                                        </p:attrNameLst>
                                      </p:cBhvr>
                                      <p:to>
                                        <p:strVal val="hidden"/>
                                      </p:to>
                                    </p:set>
                                  </p:childTnLst>
                                </p:cTn>
                              </p:par>
                              <p:par>
                                <p:cTn id="308" presetID="10" presetClass="entr" presetSubtype="0" fill="hold" nodeType="withEffect">
                                  <p:stCondLst>
                                    <p:cond delay="0"/>
                                  </p:stCondLst>
                                  <p:childTnLst>
                                    <p:set>
                                      <p:cBhvr>
                                        <p:cTn id="309" dur="1" fill="hold">
                                          <p:stCondLst>
                                            <p:cond delay="0"/>
                                          </p:stCondLst>
                                        </p:cTn>
                                        <p:tgtEl>
                                          <p:spTgt spid="1029"/>
                                        </p:tgtEl>
                                        <p:attrNameLst>
                                          <p:attrName>style.visibility</p:attrName>
                                        </p:attrNameLst>
                                      </p:cBhvr>
                                      <p:to>
                                        <p:strVal val="visible"/>
                                      </p:to>
                                    </p:set>
                                    <p:animEffect transition="in" filter="fade">
                                      <p:cBhvr>
                                        <p:cTn id="310" dur="500"/>
                                        <p:tgtEl>
                                          <p:spTgt spid="1029"/>
                                        </p:tgtEl>
                                      </p:cBhvr>
                                    </p:animEffect>
                                  </p:childTnLst>
                                </p:cTn>
                              </p:par>
                            </p:childTnLst>
                          </p:cTn>
                        </p:par>
                      </p:childTnLst>
                    </p:cTn>
                  </p:par>
                </p:childTnLst>
              </p:cTn>
              <p:nextCondLst>
                <p:cond evt="onClick" delay="0">
                  <p:tgtEl>
                    <p:spTgt spid="1049"/>
                  </p:tgtEl>
                </p:cond>
              </p:nextCondLst>
            </p:seq>
            <p:seq concurrent="1" nextAc="seek">
              <p:cTn id="311" restart="whenNotActive" fill="hold" evtFilter="cancelBubble" nodeType="interactiveSeq">
                <p:stCondLst>
                  <p:cond evt="onClick" delay="0">
                    <p:tgtEl>
                      <p:spTgt spid="106"/>
                    </p:tgtEl>
                  </p:cond>
                </p:stCondLst>
                <p:endSync evt="end" delay="0">
                  <p:rtn val="all"/>
                </p:endSync>
                <p:childTnLst>
                  <p:par>
                    <p:cTn id="312" fill="hold">
                      <p:stCondLst>
                        <p:cond delay="0"/>
                      </p:stCondLst>
                      <p:childTnLst>
                        <p:par>
                          <p:cTn id="313" fill="hold">
                            <p:stCondLst>
                              <p:cond delay="0"/>
                            </p:stCondLst>
                            <p:childTnLst>
                              <p:par>
                                <p:cTn id="314" presetID="2" presetClass="exit" presetSubtype="4" fill="hold" nodeType="clickEffect">
                                  <p:stCondLst>
                                    <p:cond delay="0"/>
                                  </p:stCondLst>
                                  <p:childTnLst>
                                    <p:anim calcmode="lin" valueType="num">
                                      <p:cBhvr additive="base">
                                        <p:cTn id="315" dur="1000"/>
                                        <p:tgtEl>
                                          <p:spTgt spid="106"/>
                                        </p:tgtEl>
                                        <p:attrNameLst>
                                          <p:attrName>ppt_x</p:attrName>
                                        </p:attrNameLst>
                                      </p:cBhvr>
                                      <p:tavLst>
                                        <p:tav tm="0">
                                          <p:val>
                                            <p:strVal val="ppt_x"/>
                                          </p:val>
                                        </p:tav>
                                        <p:tav tm="100000">
                                          <p:val>
                                            <p:strVal val="ppt_x"/>
                                          </p:val>
                                        </p:tav>
                                      </p:tavLst>
                                    </p:anim>
                                    <p:anim calcmode="lin" valueType="num">
                                      <p:cBhvr additive="base">
                                        <p:cTn id="316" dur="1000"/>
                                        <p:tgtEl>
                                          <p:spTgt spid="106"/>
                                        </p:tgtEl>
                                        <p:attrNameLst>
                                          <p:attrName>ppt_y</p:attrName>
                                        </p:attrNameLst>
                                      </p:cBhvr>
                                      <p:tavLst>
                                        <p:tav tm="0">
                                          <p:val>
                                            <p:strVal val="ppt_y"/>
                                          </p:val>
                                        </p:tav>
                                        <p:tav tm="100000">
                                          <p:val>
                                            <p:strVal val="1+ppt_h/2"/>
                                          </p:val>
                                        </p:tav>
                                      </p:tavLst>
                                    </p:anim>
                                    <p:set>
                                      <p:cBhvr>
                                        <p:cTn id="317" dur="1" fill="hold">
                                          <p:stCondLst>
                                            <p:cond delay="999"/>
                                          </p:stCondLst>
                                        </p:cTn>
                                        <p:tgtEl>
                                          <p:spTgt spid="106"/>
                                        </p:tgtEl>
                                        <p:attrNameLst>
                                          <p:attrName>style.visibility</p:attrName>
                                        </p:attrNameLst>
                                      </p:cBhvr>
                                      <p:to>
                                        <p:strVal val="hidden"/>
                                      </p:to>
                                    </p:set>
                                  </p:childTnLst>
                                </p:cTn>
                              </p:par>
                              <p:par>
                                <p:cTn id="318" presetID="10" presetClass="entr" presetSubtype="0" fill="hold" nodeType="withEffect">
                                  <p:stCondLst>
                                    <p:cond delay="0"/>
                                  </p:stCondLst>
                                  <p:childTnLst>
                                    <p:set>
                                      <p:cBhvr>
                                        <p:cTn id="319" dur="1" fill="hold">
                                          <p:stCondLst>
                                            <p:cond delay="0"/>
                                          </p:stCondLst>
                                        </p:cTn>
                                        <p:tgtEl>
                                          <p:spTgt spid="1029"/>
                                        </p:tgtEl>
                                        <p:attrNameLst>
                                          <p:attrName>style.visibility</p:attrName>
                                        </p:attrNameLst>
                                      </p:cBhvr>
                                      <p:to>
                                        <p:strVal val="visible"/>
                                      </p:to>
                                    </p:set>
                                    <p:animEffect transition="in" filter="fade">
                                      <p:cBhvr>
                                        <p:cTn id="320" dur="500"/>
                                        <p:tgtEl>
                                          <p:spTgt spid="1029"/>
                                        </p:tgtEl>
                                      </p:cBhvr>
                                    </p:animEffect>
                                  </p:childTnLst>
                                </p:cTn>
                              </p:par>
                            </p:childTnLst>
                          </p:cTn>
                        </p:par>
                      </p:childTnLst>
                    </p:cTn>
                  </p:par>
                </p:childTnLst>
              </p:cTn>
              <p:nextCondLst>
                <p:cond evt="onClick" delay="0">
                  <p:tgtEl>
                    <p:spTgt spid="106"/>
                  </p:tgtEl>
                </p:cond>
              </p:nextCondLst>
            </p:seq>
            <p:seq concurrent="1" nextAc="seek">
              <p:cTn id="321" restart="whenNotActive" fill="hold" evtFilter="cancelBubble" nodeType="interactiveSeq">
                <p:stCondLst>
                  <p:cond evt="onClick" delay="0">
                    <p:tgtEl>
                      <p:spTgt spid="82"/>
                    </p:tgtEl>
                  </p:cond>
                </p:stCondLst>
                <p:endSync evt="end" delay="0">
                  <p:rtn val="all"/>
                </p:endSync>
                <p:childTnLst>
                  <p:par>
                    <p:cTn id="322" fill="hold">
                      <p:stCondLst>
                        <p:cond delay="0"/>
                      </p:stCondLst>
                      <p:childTnLst>
                        <p:par>
                          <p:cTn id="323" fill="hold">
                            <p:stCondLst>
                              <p:cond delay="0"/>
                            </p:stCondLst>
                            <p:childTnLst>
                              <p:par>
                                <p:cTn id="324" presetID="9" presetClass="emph" presetSubtype="0" nodeType="clickEffect">
                                  <p:stCondLst>
                                    <p:cond delay="0"/>
                                  </p:stCondLst>
                                  <p:childTnLst>
                                    <p:set>
                                      <p:cBhvr rctx="PPT">
                                        <p:cTn id="325" dur="500"/>
                                        <p:tgtEl>
                                          <p:spTgt spid="82"/>
                                        </p:tgtEl>
                                        <p:attrNameLst>
                                          <p:attrName>style.opacity</p:attrName>
                                        </p:attrNameLst>
                                      </p:cBhvr>
                                      <p:to>
                                        <p:strVal val="0.5"/>
                                      </p:to>
                                    </p:set>
                                    <p:animEffect filter="image" prLst="opacity: 0.5">
                                      <p:cBhvr rctx="IE">
                                        <p:cTn id="326" dur="500"/>
                                        <p:tgtEl>
                                          <p:spTgt spid="82"/>
                                        </p:tgtEl>
                                      </p:cBhvr>
                                    </p:animEffect>
                                  </p:childTnLst>
                                </p:cTn>
                              </p:par>
                              <p:par>
                                <p:cTn id="327" presetID="53" presetClass="entr" presetSubtype="16" fill="hold" grpId="0" nodeType="withEffect">
                                  <p:stCondLst>
                                    <p:cond delay="0"/>
                                  </p:stCondLst>
                                  <p:childTnLst>
                                    <p:set>
                                      <p:cBhvr>
                                        <p:cTn id="328" dur="1" fill="hold">
                                          <p:stCondLst>
                                            <p:cond delay="0"/>
                                          </p:stCondLst>
                                        </p:cTn>
                                        <p:tgtEl>
                                          <p:spTgt spid="96"/>
                                        </p:tgtEl>
                                        <p:attrNameLst>
                                          <p:attrName>style.visibility</p:attrName>
                                        </p:attrNameLst>
                                      </p:cBhvr>
                                      <p:to>
                                        <p:strVal val="visible"/>
                                      </p:to>
                                    </p:set>
                                    <p:anim calcmode="lin" valueType="num">
                                      <p:cBhvr>
                                        <p:cTn id="329" dur="500" fill="hold"/>
                                        <p:tgtEl>
                                          <p:spTgt spid="96"/>
                                        </p:tgtEl>
                                        <p:attrNameLst>
                                          <p:attrName>ppt_w</p:attrName>
                                        </p:attrNameLst>
                                      </p:cBhvr>
                                      <p:tavLst>
                                        <p:tav tm="0">
                                          <p:val>
                                            <p:fltVal val="0.000000"/>
                                          </p:val>
                                        </p:tav>
                                        <p:tav tm="100000">
                                          <p:val>
                                            <p:strVal val="#ppt_w"/>
                                          </p:val>
                                        </p:tav>
                                      </p:tavLst>
                                    </p:anim>
                                    <p:anim calcmode="lin" valueType="num">
                                      <p:cBhvr>
                                        <p:cTn id="330" dur="500" fill="hold"/>
                                        <p:tgtEl>
                                          <p:spTgt spid="96"/>
                                        </p:tgtEl>
                                        <p:attrNameLst>
                                          <p:attrName>ppt_h</p:attrName>
                                        </p:attrNameLst>
                                      </p:cBhvr>
                                      <p:tavLst>
                                        <p:tav tm="0">
                                          <p:val>
                                            <p:fltVal val="0.000000"/>
                                          </p:val>
                                        </p:tav>
                                        <p:tav tm="100000">
                                          <p:val>
                                            <p:strVal val="#ppt_h"/>
                                          </p:val>
                                        </p:tav>
                                      </p:tavLst>
                                    </p:anim>
                                    <p:animEffect transition="in" filter="fade">
                                      <p:cBhvr>
                                        <p:cTn id="331" dur="500"/>
                                        <p:tgtEl>
                                          <p:spTgt spid="96"/>
                                        </p:tgtEl>
                                      </p:cBhvr>
                                    </p:animEffect>
                                  </p:childTnLst>
                                </p:cTn>
                              </p:par>
                              <p:par>
                                <p:cTn id="332" presetID="10" presetClass="exit" presetSubtype="0" fill="hold" nodeType="withEffect">
                                  <p:stCondLst>
                                    <p:cond delay="0"/>
                                  </p:stCondLst>
                                  <p:childTnLst>
                                    <p:animEffect transition="out" filter="fade">
                                      <p:cBhvr>
                                        <p:cTn id="333" dur="500"/>
                                        <p:tgtEl>
                                          <p:spTgt spid="1029"/>
                                        </p:tgtEl>
                                      </p:cBhvr>
                                    </p:animEffect>
                                    <p:set>
                                      <p:cBhvr>
                                        <p:cTn id="334" dur="1" fill="hold">
                                          <p:stCondLst>
                                            <p:cond delay="499"/>
                                          </p:stCondLst>
                                        </p:cTn>
                                        <p:tgtEl>
                                          <p:spTgt spid="1029"/>
                                        </p:tgtEl>
                                        <p:attrNameLst>
                                          <p:attrName>style.visibility</p:attrName>
                                        </p:attrNameLst>
                                      </p:cBhvr>
                                      <p:to>
                                        <p:strVal val="hidden"/>
                                      </p:to>
                                    </p:set>
                                  </p:childTnLst>
                                </p:cTn>
                              </p:par>
                            </p:childTnLst>
                          </p:cTn>
                        </p:par>
                      </p:childTnLst>
                    </p:cTn>
                  </p:par>
                  <p:par>
                    <p:cTn id="335" fill="hold">
                      <p:stCondLst>
                        <p:cond delay="indefinite"/>
                      </p:stCondLst>
                      <p:childTnLst>
                        <p:par>
                          <p:cTn id="336" fill="hold">
                            <p:stCondLst>
                              <p:cond delay="0"/>
                            </p:stCondLst>
                            <p:childTnLst>
                              <p:par>
                                <p:cTn id="337" presetID="9" presetClass="emph" presetSubtype="0" nodeType="clickEffect">
                                  <p:stCondLst>
                                    <p:cond delay="0"/>
                                  </p:stCondLst>
                                  <p:childTnLst>
                                    <p:set>
                                      <p:cBhvr rctx="PPT">
                                        <p:cTn id="338" dur="500"/>
                                        <p:tgtEl>
                                          <p:spTgt spid="82"/>
                                        </p:tgtEl>
                                        <p:attrNameLst>
                                          <p:attrName>style.opacity</p:attrName>
                                        </p:attrNameLst>
                                      </p:cBhvr>
                                      <p:to>
                                        <p:strVal val="0.5"/>
                                      </p:to>
                                    </p:set>
                                    <p:animEffect filter="image" prLst="opacity: 0.5">
                                      <p:cBhvr rctx="IE">
                                        <p:cTn id="339" dur="500"/>
                                        <p:tgtEl>
                                          <p:spTgt spid="82"/>
                                        </p:tgtEl>
                                      </p:cBhvr>
                                    </p:animEffect>
                                  </p:childTnLst>
                                </p:cTn>
                              </p:par>
                              <p:par>
                                <p:cTn id="340" presetID="53" presetClass="entr" presetSubtype="16" fill="hold" grpId="0" nodeType="withEffect">
                                  <p:stCondLst>
                                    <p:cond delay="0"/>
                                  </p:stCondLst>
                                  <p:childTnLst>
                                    <p:set>
                                      <p:cBhvr>
                                        <p:cTn id="341" dur="1" fill="hold">
                                          <p:stCondLst>
                                            <p:cond delay="0"/>
                                          </p:stCondLst>
                                        </p:cTn>
                                        <p:tgtEl>
                                          <p:spTgt spid="97"/>
                                        </p:tgtEl>
                                        <p:attrNameLst>
                                          <p:attrName>style.visibility</p:attrName>
                                        </p:attrNameLst>
                                      </p:cBhvr>
                                      <p:to>
                                        <p:strVal val="visible"/>
                                      </p:to>
                                    </p:set>
                                    <p:anim calcmode="lin" valueType="num">
                                      <p:cBhvr>
                                        <p:cTn id="342" dur="500" fill="hold"/>
                                        <p:tgtEl>
                                          <p:spTgt spid="97"/>
                                        </p:tgtEl>
                                        <p:attrNameLst>
                                          <p:attrName>ppt_w</p:attrName>
                                        </p:attrNameLst>
                                      </p:cBhvr>
                                      <p:tavLst>
                                        <p:tav tm="0">
                                          <p:val>
                                            <p:fltVal val="0.000000"/>
                                          </p:val>
                                        </p:tav>
                                        <p:tav tm="100000">
                                          <p:val>
                                            <p:strVal val="#ppt_w"/>
                                          </p:val>
                                        </p:tav>
                                      </p:tavLst>
                                    </p:anim>
                                    <p:anim calcmode="lin" valueType="num">
                                      <p:cBhvr>
                                        <p:cTn id="343" dur="500" fill="hold"/>
                                        <p:tgtEl>
                                          <p:spTgt spid="97"/>
                                        </p:tgtEl>
                                        <p:attrNameLst>
                                          <p:attrName>ppt_h</p:attrName>
                                        </p:attrNameLst>
                                      </p:cBhvr>
                                      <p:tavLst>
                                        <p:tav tm="0">
                                          <p:val>
                                            <p:fltVal val="0.000000"/>
                                          </p:val>
                                        </p:tav>
                                        <p:tav tm="100000">
                                          <p:val>
                                            <p:strVal val="#ppt_h"/>
                                          </p:val>
                                        </p:tav>
                                      </p:tavLst>
                                    </p:anim>
                                    <p:animEffect transition="in" filter="fade">
                                      <p:cBhvr>
                                        <p:cTn id="344" dur="500"/>
                                        <p:tgtEl>
                                          <p:spTgt spid="97"/>
                                        </p:tgtEl>
                                      </p:cBhvr>
                                    </p:animEffect>
                                  </p:childTnLst>
                                </p:cTn>
                              </p:par>
                              <p:par>
                                <p:cTn id="345" presetID="10" presetClass="exit" presetSubtype="0" fill="hold" nodeType="withEffect">
                                  <p:stCondLst>
                                    <p:cond delay="0"/>
                                  </p:stCondLst>
                                  <p:childTnLst>
                                    <p:animEffect transition="out" filter="fade">
                                      <p:cBhvr>
                                        <p:cTn id="346" dur="500"/>
                                        <p:tgtEl>
                                          <p:spTgt spid="1029"/>
                                        </p:tgtEl>
                                      </p:cBhvr>
                                    </p:animEffect>
                                    <p:set>
                                      <p:cBhvr>
                                        <p:cTn id="347" dur="1" fill="hold">
                                          <p:stCondLst>
                                            <p:cond delay="499"/>
                                          </p:stCondLst>
                                        </p:cTn>
                                        <p:tgtEl>
                                          <p:spTgt spid="1029"/>
                                        </p:tgtEl>
                                        <p:attrNameLst>
                                          <p:attrName>style.visibility</p:attrName>
                                        </p:attrNameLst>
                                      </p:cBhvr>
                                      <p:to>
                                        <p:strVal val="hidden"/>
                                      </p:to>
                                    </p:set>
                                  </p:childTnLst>
                                </p:cTn>
                              </p:par>
                            </p:childTnLst>
                          </p:cTn>
                        </p:par>
                      </p:childTnLst>
                    </p:cTn>
                  </p:par>
                  <p:par>
                    <p:cTn id="348" fill="hold">
                      <p:stCondLst>
                        <p:cond delay="indefinite"/>
                      </p:stCondLst>
                      <p:childTnLst>
                        <p:par>
                          <p:cTn id="349" fill="hold">
                            <p:stCondLst>
                              <p:cond delay="0"/>
                            </p:stCondLst>
                            <p:childTnLst>
                              <p:par>
                                <p:cTn id="350" presetID="9" presetClass="emph" presetSubtype="0" nodeType="clickEffect">
                                  <p:stCondLst>
                                    <p:cond delay="0"/>
                                  </p:stCondLst>
                                  <p:childTnLst>
                                    <p:set>
                                      <p:cBhvr rctx="PPT">
                                        <p:cTn id="351" dur="500"/>
                                        <p:tgtEl>
                                          <p:spTgt spid="82"/>
                                        </p:tgtEl>
                                        <p:attrNameLst>
                                          <p:attrName>style.opacity</p:attrName>
                                        </p:attrNameLst>
                                      </p:cBhvr>
                                      <p:to>
                                        <p:strVal val="0.5"/>
                                      </p:to>
                                    </p:set>
                                    <p:animEffect filter="image" prLst="opacity: 0.5">
                                      <p:cBhvr rctx="IE">
                                        <p:cTn id="352" dur="500"/>
                                        <p:tgtEl>
                                          <p:spTgt spid="82"/>
                                        </p:tgtEl>
                                      </p:cBhvr>
                                    </p:animEffect>
                                  </p:childTnLst>
                                </p:cTn>
                              </p:par>
                              <p:par>
                                <p:cTn id="353" presetID="53" presetClass="entr" presetSubtype="16" fill="hold" grpId="0" nodeType="withEffect">
                                  <p:stCondLst>
                                    <p:cond delay="0"/>
                                  </p:stCondLst>
                                  <p:childTnLst>
                                    <p:set>
                                      <p:cBhvr>
                                        <p:cTn id="354" dur="1" fill="hold">
                                          <p:stCondLst>
                                            <p:cond delay="0"/>
                                          </p:stCondLst>
                                        </p:cTn>
                                        <p:tgtEl>
                                          <p:spTgt spid="98"/>
                                        </p:tgtEl>
                                        <p:attrNameLst>
                                          <p:attrName>style.visibility</p:attrName>
                                        </p:attrNameLst>
                                      </p:cBhvr>
                                      <p:to>
                                        <p:strVal val="visible"/>
                                      </p:to>
                                    </p:set>
                                    <p:anim calcmode="lin" valueType="num">
                                      <p:cBhvr>
                                        <p:cTn id="355" dur="500" fill="hold"/>
                                        <p:tgtEl>
                                          <p:spTgt spid="98"/>
                                        </p:tgtEl>
                                        <p:attrNameLst>
                                          <p:attrName>ppt_w</p:attrName>
                                        </p:attrNameLst>
                                      </p:cBhvr>
                                      <p:tavLst>
                                        <p:tav tm="0">
                                          <p:val>
                                            <p:fltVal val="0.000000"/>
                                          </p:val>
                                        </p:tav>
                                        <p:tav tm="100000">
                                          <p:val>
                                            <p:strVal val="#ppt_w"/>
                                          </p:val>
                                        </p:tav>
                                      </p:tavLst>
                                    </p:anim>
                                    <p:anim calcmode="lin" valueType="num">
                                      <p:cBhvr>
                                        <p:cTn id="356" dur="500" fill="hold"/>
                                        <p:tgtEl>
                                          <p:spTgt spid="98"/>
                                        </p:tgtEl>
                                        <p:attrNameLst>
                                          <p:attrName>ppt_h</p:attrName>
                                        </p:attrNameLst>
                                      </p:cBhvr>
                                      <p:tavLst>
                                        <p:tav tm="0">
                                          <p:val>
                                            <p:fltVal val="0.000000"/>
                                          </p:val>
                                        </p:tav>
                                        <p:tav tm="100000">
                                          <p:val>
                                            <p:strVal val="#ppt_h"/>
                                          </p:val>
                                        </p:tav>
                                      </p:tavLst>
                                    </p:anim>
                                    <p:animEffect transition="in" filter="fade">
                                      <p:cBhvr>
                                        <p:cTn id="357" dur="500"/>
                                        <p:tgtEl>
                                          <p:spTgt spid="98"/>
                                        </p:tgtEl>
                                      </p:cBhvr>
                                    </p:animEffect>
                                  </p:childTnLst>
                                </p:cTn>
                              </p:par>
                              <p:par>
                                <p:cTn id="358" presetID="10" presetClass="exit" presetSubtype="0" fill="hold" nodeType="withEffect">
                                  <p:stCondLst>
                                    <p:cond delay="0"/>
                                  </p:stCondLst>
                                  <p:childTnLst>
                                    <p:animEffect transition="out" filter="fade">
                                      <p:cBhvr>
                                        <p:cTn id="359" dur="500"/>
                                        <p:tgtEl>
                                          <p:spTgt spid="1029"/>
                                        </p:tgtEl>
                                      </p:cBhvr>
                                    </p:animEffect>
                                    <p:set>
                                      <p:cBhvr>
                                        <p:cTn id="360" dur="1" fill="hold">
                                          <p:stCondLst>
                                            <p:cond delay="499"/>
                                          </p:stCondLst>
                                        </p:cTn>
                                        <p:tgtEl>
                                          <p:spTgt spid="1029"/>
                                        </p:tgtEl>
                                        <p:attrNameLst>
                                          <p:attrName>style.visibility</p:attrName>
                                        </p:attrNameLst>
                                      </p:cBhvr>
                                      <p:to>
                                        <p:strVal val="hidden"/>
                                      </p:to>
                                    </p:set>
                                  </p:childTnLst>
                                </p:cTn>
                              </p:par>
                            </p:childTnLst>
                          </p:cTn>
                        </p:par>
                      </p:childTnLst>
                    </p:cTn>
                  </p:par>
                  <p:par>
                    <p:cTn id="361" fill="hold">
                      <p:stCondLst>
                        <p:cond delay="indefinite"/>
                      </p:stCondLst>
                      <p:childTnLst>
                        <p:par>
                          <p:cTn id="362" fill="hold">
                            <p:stCondLst>
                              <p:cond delay="0"/>
                            </p:stCondLst>
                            <p:childTnLst>
                              <p:par>
                                <p:cTn id="363" presetID="9" presetClass="emph" presetSubtype="0" nodeType="clickEffect">
                                  <p:stCondLst>
                                    <p:cond delay="0"/>
                                  </p:stCondLst>
                                  <p:childTnLst>
                                    <p:set>
                                      <p:cBhvr rctx="PPT">
                                        <p:cTn id="364" dur="500"/>
                                        <p:tgtEl>
                                          <p:spTgt spid="82"/>
                                        </p:tgtEl>
                                        <p:attrNameLst>
                                          <p:attrName>style.opacity</p:attrName>
                                        </p:attrNameLst>
                                      </p:cBhvr>
                                      <p:to>
                                        <p:strVal val="0.5"/>
                                      </p:to>
                                    </p:set>
                                    <p:animEffect filter="image" prLst="opacity: 0.5">
                                      <p:cBhvr rctx="IE">
                                        <p:cTn id="365" dur="500"/>
                                        <p:tgtEl>
                                          <p:spTgt spid="82"/>
                                        </p:tgtEl>
                                      </p:cBhvr>
                                    </p:animEffect>
                                  </p:childTnLst>
                                </p:cTn>
                              </p:par>
                              <p:par>
                                <p:cTn id="366" presetID="22" presetClass="entr" presetSubtype="4" fill="hold" nodeType="withEffect">
                                  <p:stCondLst>
                                    <p:cond delay="0"/>
                                  </p:stCondLst>
                                  <p:childTnLst>
                                    <p:set>
                                      <p:cBhvr>
                                        <p:cTn id="367" dur="1" fill="hold">
                                          <p:stCondLst>
                                            <p:cond delay="0"/>
                                          </p:stCondLst>
                                        </p:cTn>
                                        <p:tgtEl>
                                          <p:spTgt spid="103"/>
                                        </p:tgtEl>
                                        <p:attrNameLst>
                                          <p:attrName>style.visibility</p:attrName>
                                        </p:attrNameLst>
                                      </p:cBhvr>
                                      <p:to>
                                        <p:strVal val="visible"/>
                                      </p:to>
                                    </p:set>
                                    <p:animEffect transition="in" filter="wipe(down)">
                                      <p:cBhvr>
                                        <p:cTn id="368" dur="500"/>
                                        <p:tgtEl>
                                          <p:spTgt spid="103"/>
                                        </p:tgtEl>
                                      </p:cBhvr>
                                    </p:animEffect>
                                  </p:childTnLst>
                                </p:cTn>
                              </p:par>
                              <p:par>
                                <p:cTn id="369" presetID="10" presetClass="exit" presetSubtype="0" fill="hold" nodeType="withEffect">
                                  <p:stCondLst>
                                    <p:cond delay="0"/>
                                  </p:stCondLst>
                                  <p:childTnLst>
                                    <p:animEffect transition="out" filter="fade">
                                      <p:cBhvr>
                                        <p:cTn id="370" dur="500"/>
                                        <p:tgtEl>
                                          <p:spTgt spid="1029"/>
                                        </p:tgtEl>
                                      </p:cBhvr>
                                    </p:animEffect>
                                    <p:set>
                                      <p:cBhvr>
                                        <p:cTn id="371" dur="1" fill="hold">
                                          <p:stCondLst>
                                            <p:cond delay="499"/>
                                          </p:stCondLst>
                                        </p:cTn>
                                        <p:tgtEl>
                                          <p:spTgt spid="1029"/>
                                        </p:tgtEl>
                                        <p:attrNameLst>
                                          <p:attrName>style.visibility</p:attrName>
                                        </p:attrNameLst>
                                      </p:cBhvr>
                                      <p:to>
                                        <p:strVal val="hidden"/>
                                      </p:to>
                                    </p:set>
                                  </p:childTnLst>
                                </p:cTn>
                              </p:par>
                            </p:childTnLst>
                          </p:cTn>
                        </p:par>
                      </p:childTnLst>
                    </p:cTn>
                  </p:par>
                  <p:par>
                    <p:cTn id="372" fill="hold">
                      <p:stCondLst>
                        <p:cond delay="indefinite"/>
                      </p:stCondLst>
                      <p:childTnLst>
                        <p:par>
                          <p:cTn id="373" fill="hold">
                            <p:stCondLst>
                              <p:cond delay="0"/>
                            </p:stCondLst>
                            <p:childTnLst>
                              <p:par>
                                <p:cTn id="374" presetID="9" presetClass="emph" presetSubtype="0" nodeType="clickEffect">
                                  <p:stCondLst>
                                    <p:cond delay="0"/>
                                  </p:stCondLst>
                                  <p:childTnLst>
                                    <p:set>
                                      <p:cBhvr rctx="PPT">
                                        <p:cTn id="375" dur="500"/>
                                        <p:tgtEl>
                                          <p:spTgt spid="82"/>
                                        </p:tgtEl>
                                        <p:attrNameLst>
                                          <p:attrName>style.opacity</p:attrName>
                                        </p:attrNameLst>
                                      </p:cBhvr>
                                      <p:to>
                                        <p:strVal val="0.5"/>
                                      </p:to>
                                    </p:set>
                                    <p:animEffect filter="image" prLst="opacity: 0.5">
                                      <p:cBhvr rctx="IE">
                                        <p:cTn id="376" dur="500"/>
                                        <p:tgtEl>
                                          <p:spTgt spid="82"/>
                                        </p:tgtEl>
                                      </p:cBhvr>
                                    </p:animEffect>
                                  </p:childTnLst>
                                </p:cTn>
                              </p:par>
                              <p:par>
                                <p:cTn id="377" presetID="21" presetClass="entr" presetSubtype="1" fill="hold" nodeType="withEffect">
                                  <p:stCondLst>
                                    <p:cond delay="0"/>
                                  </p:stCondLst>
                                  <p:childTnLst>
                                    <p:set>
                                      <p:cBhvr>
                                        <p:cTn id="378" dur="1" fill="hold">
                                          <p:stCondLst>
                                            <p:cond delay="0"/>
                                          </p:stCondLst>
                                        </p:cTn>
                                        <p:tgtEl>
                                          <p:spTgt spid="108"/>
                                        </p:tgtEl>
                                        <p:attrNameLst>
                                          <p:attrName>style.visibility</p:attrName>
                                        </p:attrNameLst>
                                      </p:cBhvr>
                                      <p:to>
                                        <p:strVal val="visible"/>
                                      </p:to>
                                    </p:set>
                                    <p:animEffect transition="in" filter="wheel(1)">
                                      <p:cBhvr>
                                        <p:cTn id="379" dur="500"/>
                                        <p:tgtEl>
                                          <p:spTgt spid="108"/>
                                        </p:tgtEl>
                                      </p:cBhvr>
                                    </p:animEffect>
                                  </p:childTnLst>
                                </p:cTn>
                              </p:par>
                            </p:childTnLst>
                          </p:cTn>
                        </p:par>
                        <p:par>
                          <p:cTn id="380" fill="hold">
                            <p:stCondLst>
                              <p:cond delay="500"/>
                            </p:stCondLst>
                            <p:childTnLst>
                              <p:par>
                                <p:cTn id="381" presetID="21" presetClass="entr" presetSubtype="1" fill="hold" nodeType="afterEffect">
                                  <p:stCondLst>
                                    <p:cond delay="0"/>
                                  </p:stCondLst>
                                  <p:childTnLst>
                                    <p:set>
                                      <p:cBhvr>
                                        <p:cTn id="382" dur="1" fill="hold">
                                          <p:stCondLst>
                                            <p:cond delay="0"/>
                                          </p:stCondLst>
                                        </p:cTn>
                                        <p:tgtEl>
                                          <p:spTgt spid="109"/>
                                        </p:tgtEl>
                                        <p:attrNameLst>
                                          <p:attrName>style.visibility</p:attrName>
                                        </p:attrNameLst>
                                      </p:cBhvr>
                                      <p:to>
                                        <p:strVal val="visible"/>
                                      </p:to>
                                    </p:set>
                                    <p:animEffect transition="in" filter="wheel(1)">
                                      <p:cBhvr>
                                        <p:cTn id="383" dur="500"/>
                                        <p:tgtEl>
                                          <p:spTgt spid="109"/>
                                        </p:tgtEl>
                                      </p:cBhvr>
                                    </p:animEffect>
                                  </p:childTnLst>
                                </p:cTn>
                              </p:par>
                              <p:par>
                                <p:cTn id="384" presetID="10" presetClass="exit" presetSubtype="0" fill="hold" nodeType="withEffect">
                                  <p:stCondLst>
                                    <p:cond delay="0"/>
                                  </p:stCondLst>
                                  <p:childTnLst>
                                    <p:animEffect transition="out" filter="fade">
                                      <p:cBhvr>
                                        <p:cTn id="385" dur="500"/>
                                        <p:tgtEl>
                                          <p:spTgt spid="1029"/>
                                        </p:tgtEl>
                                      </p:cBhvr>
                                    </p:animEffect>
                                    <p:set>
                                      <p:cBhvr>
                                        <p:cTn id="386" dur="1" fill="hold">
                                          <p:stCondLst>
                                            <p:cond delay="499"/>
                                          </p:stCondLst>
                                        </p:cTn>
                                        <p:tgtEl>
                                          <p:spTgt spid="1029"/>
                                        </p:tgtEl>
                                        <p:attrNameLst>
                                          <p:attrName>style.visibility</p:attrName>
                                        </p:attrNameLst>
                                      </p:cBhvr>
                                      <p:to>
                                        <p:strVal val="hidden"/>
                                      </p:to>
                                    </p:set>
                                  </p:childTnLst>
                                </p:cTn>
                              </p:par>
                            </p:childTnLst>
                          </p:cTn>
                        </p:par>
                      </p:childTnLst>
                    </p:cTn>
                  </p:par>
                  <p:par>
                    <p:cTn id="387" fill="hold">
                      <p:stCondLst>
                        <p:cond delay="indefinite"/>
                      </p:stCondLst>
                      <p:childTnLst>
                        <p:par>
                          <p:cTn id="388" fill="hold">
                            <p:stCondLst>
                              <p:cond delay="0"/>
                            </p:stCondLst>
                            <p:childTnLst>
                              <p:par>
                                <p:cTn id="389" presetID="9" presetClass="emph" presetSubtype="0" nodeType="clickEffect">
                                  <p:stCondLst>
                                    <p:cond delay="0"/>
                                  </p:stCondLst>
                                  <p:childTnLst>
                                    <p:set>
                                      <p:cBhvr rctx="PPT">
                                        <p:cTn id="390" dur="500"/>
                                        <p:tgtEl>
                                          <p:spTgt spid="82"/>
                                        </p:tgtEl>
                                        <p:attrNameLst>
                                          <p:attrName>style.opacity</p:attrName>
                                        </p:attrNameLst>
                                      </p:cBhvr>
                                      <p:to>
                                        <p:strVal val="0.5"/>
                                      </p:to>
                                    </p:set>
                                    <p:animEffect filter="image" prLst="opacity: 0.5">
                                      <p:cBhvr rctx="IE">
                                        <p:cTn id="391" dur="500"/>
                                        <p:tgtEl>
                                          <p:spTgt spid="82"/>
                                        </p:tgtEl>
                                      </p:cBhvr>
                                    </p:animEffect>
                                  </p:childTnLst>
                                </p:cTn>
                              </p:par>
                              <p:par>
                                <p:cTn id="392" presetID="22" presetClass="entr" presetSubtype="8" fill="hold" nodeType="withEffect">
                                  <p:stCondLst>
                                    <p:cond delay="0"/>
                                  </p:stCondLst>
                                  <p:childTnLst>
                                    <p:set>
                                      <p:cBhvr>
                                        <p:cTn id="393" dur="1" fill="hold">
                                          <p:stCondLst>
                                            <p:cond delay="0"/>
                                          </p:stCondLst>
                                        </p:cTn>
                                        <p:tgtEl>
                                          <p:spTgt spid="102"/>
                                        </p:tgtEl>
                                        <p:attrNameLst>
                                          <p:attrName>style.visibility</p:attrName>
                                        </p:attrNameLst>
                                      </p:cBhvr>
                                      <p:to>
                                        <p:strVal val="visible"/>
                                      </p:to>
                                    </p:set>
                                    <p:animEffect transition="in" filter="wipe(left)">
                                      <p:cBhvr>
                                        <p:cTn id="394" dur="500"/>
                                        <p:tgtEl>
                                          <p:spTgt spid="102"/>
                                        </p:tgtEl>
                                      </p:cBhvr>
                                    </p:animEffect>
                                  </p:childTnLst>
                                </p:cTn>
                              </p:par>
                              <p:par>
                                <p:cTn id="395" presetID="10" presetClass="exit" presetSubtype="0" fill="hold" nodeType="withEffect">
                                  <p:stCondLst>
                                    <p:cond delay="0"/>
                                  </p:stCondLst>
                                  <p:childTnLst>
                                    <p:animEffect transition="out" filter="fade">
                                      <p:cBhvr>
                                        <p:cTn id="396" dur="500"/>
                                        <p:tgtEl>
                                          <p:spTgt spid="1029"/>
                                        </p:tgtEl>
                                      </p:cBhvr>
                                    </p:animEffect>
                                    <p:set>
                                      <p:cBhvr>
                                        <p:cTn id="397" dur="1" fill="hold">
                                          <p:stCondLst>
                                            <p:cond delay="499"/>
                                          </p:stCondLst>
                                        </p:cTn>
                                        <p:tgtEl>
                                          <p:spTgt spid="1029"/>
                                        </p:tgtEl>
                                        <p:attrNameLst>
                                          <p:attrName>style.visibility</p:attrName>
                                        </p:attrNameLst>
                                      </p:cBhvr>
                                      <p:to>
                                        <p:strVal val="hidden"/>
                                      </p:to>
                                    </p:set>
                                  </p:childTnLst>
                                </p:cTn>
                              </p:par>
                            </p:childTnLst>
                          </p:cTn>
                        </p:par>
                      </p:childTnLst>
                    </p:cTn>
                  </p:par>
                  <p:par>
                    <p:cTn id="398" fill="hold">
                      <p:stCondLst>
                        <p:cond delay="indefinite"/>
                      </p:stCondLst>
                      <p:childTnLst>
                        <p:par>
                          <p:cTn id="399" fill="hold">
                            <p:stCondLst>
                              <p:cond delay="0"/>
                            </p:stCondLst>
                            <p:childTnLst>
                              <p:par>
                                <p:cTn id="400" presetID="9" presetClass="emph" presetSubtype="0" nodeType="clickEffect">
                                  <p:stCondLst>
                                    <p:cond delay="0"/>
                                  </p:stCondLst>
                                  <p:childTnLst>
                                    <p:set>
                                      <p:cBhvr rctx="PPT">
                                        <p:cTn id="401" dur="500"/>
                                        <p:tgtEl>
                                          <p:spTgt spid="82"/>
                                        </p:tgtEl>
                                        <p:attrNameLst>
                                          <p:attrName>style.opacity</p:attrName>
                                        </p:attrNameLst>
                                      </p:cBhvr>
                                      <p:to>
                                        <p:strVal val="0.5"/>
                                      </p:to>
                                    </p:set>
                                    <p:animEffect filter="image" prLst="opacity: 0.5">
                                      <p:cBhvr rctx="IE">
                                        <p:cTn id="402" dur="500"/>
                                        <p:tgtEl>
                                          <p:spTgt spid="82"/>
                                        </p:tgtEl>
                                      </p:cBhvr>
                                    </p:animEffect>
                                  </p:childTnLst>
                                </p:cTn>
                              </p:par>
                              <p:par>
                                <p:cTn id="403" presetID="30" presetClass="entr" presetSubtype="0" fill="hold" nodeType="withEffect">
                                  <p:stCondLst>
                                    <p:cond delay="0"/>
                                  </p:stCondLst>
                                  <p:childTnLst>
                                    <p:set>
                                      <p:cBhvr>
                                        <p:cTn id="404" dur="1" fill="hold">
                                          <p:stCondLst>
                                            <p:cond delay="0"/>
                                          </p:stCondLst>
                                        </p:cTn>
                                        <p:tgtEl>
                                          <p:spTgt spid="100"/>
                                        </p:tgtEl>
                                        <p:attrNameLst>
                                          <p:attrName>style.visibility</p:attrName>
                                        </p:attrNameLst>
                                      </p:cBhvr>
                                      <p:to>
                                        <p:strVal val="visible"/>
                                      </p:to>
                                    </p:set>
                                    <p:animEffect transition="in" filter="fade">
                                      <p:cBhvr>
                                        <p:cTn id="405" dur="800" decel="100000"/>
                                        <p:tgtEl>
                                          <p:spTgt spid="100"/>
                                        </p:tgtEl>
                                      </p:cBhvr>
                                    </p:animEffect>
                                    <p:anim calcmode="lin" valueType="num">
                                      <p:cBhvr>
                                        <p:cTn id="406" dur="800" decel="100000" fill="hold"/>
                                        <p:tgtEl>
                                          <p:spTgt spid="100"/>
                                        </p:tgtEl>
                                        <p:attrNameLst>
                                          <p:attrName>style.rotation</p:attrName>
                                        </p:attrNameLst>
                                      </p:cBhvr>
                                      <p:tavLst>
                                        <p:tav tm="0">
                                          <p:val>
                                            <p:fltVal val="-90.000000"/>
                                          </p:val>
                                        </p:tav>
                                        <p:tav tm="100000">
                                          <p:val>
                                            <p:fltVal val="0.000000"/>
                                          </p:val>
                                        </p:tav>
                                      </p:tavLst>
                                    </p:anim>
                                    <p:anim calcmode="lin" valueType="num">
                                      <p:cBhvr>
                                        <p:cTn id="407" dur="800" decel="100000" fill="hold"/>
                                        <p:tgtEl>
                                          <p:spTgt spid="100"/>
                                        </p:tgtEl>
                                        <p:attrNameLst>
                                          <p:attrName>ppt_x</p:attrName>
                                        </p:attrNameLst>
                                      </p:cBhvr>
                                      <p:tavLst>
                                        <p:tav tm="0">
                                          <p:val>
                                            <p:strVal val="#ppt_x+0.4"/>
                                          </p:val>
                                        </p:tav>
                                        <p:tav tm="100000">
                                          <p:val>
                                            <p:strVal val="#ppt_x-0.05"/>
                                          </p:val>
                                        </p:tav>
                                      </p:tavLst>
                                    </p:anim>
                                    <p:anim calcmode="lin" valueType="num">
                                      <p:cBhvr>
                                        <p:cTn id="408" dur="800" decel="100000" fill="hold"/>
                                        <p:tgtEl>
                                          <p:spTgt spid="100"/>
                                        </p:tgtEl>
                                        <p:attrNameLst>
                                          <p:attrName>ppt_y</p:attrName>
                                        </p:attrNameLst>
                                      </p:cBhvr>
                                      <p:tavLst>
                                        <p:tav tm="0">
                                          <p:val>
                                            <p:strVal val="#ppt_y-0.4"/>
                                          </p:val>
                                        </p:tav>
                                        <p:tav tm="100000">
                                          <p:val>
                                            <p:strVal val="#ppt_y+0.1"/>
                                          </p:val>
                                        </p:tav>
                                      </p:tavLst>
                                    </p:anim>
                                    <p:anim calcmode="lin" valueType="num">
                                      <p:cBhvr>
                                        <p:cTn id="409" dur="200" accel="100000" fill="hold">
                                          <p:stCondLst>
                                            <p:cond delay="800"/>
                                          </p:stCondLst>
                                        </p:cTn>
                                        <p:tgtEl>
                                          <p:spTgt spid="100"/>
                                        </p:tgtEl>
                                        <p:attrNameLst>
                                          <p:attrName>ppt_x</p:attrName>
                                        </p:attrNameLst>
                                      </p:cBhvr>
                                      <p:tavLst>
                                        <p:tav tm="0">
                                          <p:val>
                                            <p:strVal val="#ppt_x-0.05"/>
                                          </p:val>
                                        </p:tav>
                                        <p:tav tm="100000">
                                          <p:val>
                                            <p:strVal val="#ppt_x"/>
                                          </p:val>
                                        </p:tav>
                                      </p:tavLst>
                                    </p:anim>
                                    <p:anim calcmode="lin" valueType="num">
                                      <p:cBhvr>
                                        <p:cTn id="410" dur="200" accel="100000" fill="hold">
                                          <p:stCondLst>
                                            <p:cond delay="800"/>
                                          </p:stCondLst>
                                        </p:cTn>
                                        <p:tgtEl>
                                          <p:spTgt spid="100"/>
                                        </p:tgtEl>
                                        <p:attrNameLst>
                                          <p:attrName>ppt_y</p:attrName>
                                        </p:attrNameLst>
                                      </p:cBhvr>
                                      <p:tavLst>
                                        <p:tav tm="0">
                                          <p:val>
                                            <p:strVal val="#ppt_y+0.1"/>
                                          </p:val>
                                        </p:tav>
                                        <p:tav tm="100000">
                                          <p:val>
                                            <p:strVal val="#ppt_y"/>
                                          </p:val>
                                        </p:tav>
                                      </p:tavLst>
                                    </p:anim>
                                  </p:childTnLst>
                                </p:cTn>
                              </p:par>
                              <p:par>
                                <p:cTn id="411" presetID="10" presetClass="exit" presetSubtype="0" fill="hold" nodeType="withEffect">
                                  <p:stCondLst>
                                    <p:cond delay="0"/>
                                  </p:stCondLst>
                                  <p:childTnLst>
                                    <p:animEffect transition="out" filter="fade">
                                      <p:cBhvr>
                                        <p:cTn id="412" dur="500"/>
                                        <p:tgtEl>
                                          <p:spTgt spid="1029"/>
                                        </p:tgtEl>
                                      </p:cBhvr>
                                    </p:animEffect>
                                    <p:set>
                                      <p:cBhvr>
                                        <p:cTn id="413" dur="1" fill="hold">
                                          <p:stCondLst>
                                            <p:cond delay="499"/>
                                          </p:stCondLst>
                                        </p:cTn>
                                        <p:tgtEl>
                                          <p:spTgt spid="1029"/>
                                        </p:tgtEl>
                                        <p:attrNameLst>
                                          <p:attrName>style.visibility</p:attrName>
                                        </p:attrNameLst>
                                      </p:cBhvr>
                                      <p:to>
                                        <p:strVal val="hidden"/>
                                      </p:to>
                                    </p:set>
                                  </p:childTnLst>
                                </p:cTn>
                              </p:par>
                            </p:childTnLst>
                          </p:cTn>
                        </p:par>
                      </p:childTnLst>
                    </p:cTn>
                  </p:par>
                  <p:par>
                    <p:cTn id="414" fill="hold">
                      <p:stCondLst>
                        <p:cond delay="indefinite"/>
                      </p:stCondLst>
                      <p:childTnLst>
                        <p:par>
                          <p:cTn id="415" fill="hold">
                            <p:stCondLst>
                              <p:cond delay="0"/>
                            </p:stCondLst>
                            <p:childTnLst>
                              <p:par>
                                <p:cTn id="416" presetID="9" presetClass="emph" presetSubtype="0" nodeType="clickEffect">
                                  <p:stCondLst>
                                    <p:cond delay="0"/>
                                  </p:stCondLst>
                                  <p:childTnLst>
                                    <p:set>
                                      <p:cBhvr rctx="PPT">
                                        <p:cTn id="417" dur="500"/>
                                        <p:tgtEl>
                                          <p:spTgt spid="82"/>
                                        </p:tgtEl>
                                        <p:attrNameLst>
                                          <p:attrName>style.opacity</p:attrName>
                                        </p:attrNameLst>
                                      </p:cBhvr>
                                      <p:to>
                                        <p:strVal val="0.5"/>
                                      </p:to>
                                    </p:set>
                                    <p:animEffect filter="image" prLst="opacity: 0.5">
                                      <p:cBhvr rctx="IE">
                                        <p:cTn id="418" dur="500"/>
                                        <p:tgtEl>
                                          <p:spTgt spid="82"/>
                                        </p:tgtEl>
                                      </p:cBhvr>
                                    </p:animEffect>
                                  </p:childTnLst>
                                </p:cTn>
                              </p:par>
                              <p:par>
                                <p:cTn id="419" presetID="22" presetClass="entr" presetSubtype="8" fill="hold" nodeType="withEffect">
                                  <p:stCondLst>
                                    <p:cond delay="0"/>
                                  </p:stCondLst>
                                  <p:childTnLst>
                                    <p:set>
                                      <p:cBhvr>
                                        <p:cTn id="420" dur="1" fill="hold">
                                          <p:stCondLst>
                                            <p:cond delay="0"/>
                                          </p:stCondLst>
                                        </p:cTn>
                                        <p:tgtEl>
                                          <p:spTgt spid="68"/>
                                        </p:tgtEl>
                                        <p:attrNameLst>
                                          <p:attrName>style.visibility</p:attrName>
                                        </p:attrNameLst>
                                      </p:cBhvr>
                                      <p:to>
                                        <p:strVal val="visible"/>
                                      </p:to>
                                    </p:set>
                                    <p:animEffect transition="in" filter="wipe(left)">
                                      <p:cBhvr>
                                        <p:cTn id="421" dur="500"/>
                                        <p:tgtEl>
                                          <p:spTgt spid="68"/>
                                        </p:tgtEl>
                                      </p:cBhvr>
                                    </p:animEffect>
                                  </p:childTnLst>
                                </p:cTn>
                              </p:par>
                              <p:par>
                                <p:cTn id="422" presetID="10" presetClass="exit" presetSubtype="0" fill="hold" nodeType="withEffect">
                                  <p:stCondLst>
                                    <p:cond delay="0"/>
                                  </p:stCondLst>
                                  <p:childTnLst>
                                    <p:animEffect transition="out" filter="fade">
                                      <p:cBhvr>
                                        <p:cTn id="423" dur="500"/>
                                        <p:tgtEl>
                                          <p:spTgt spid="1029"/>
                                        </p:tgtEl>
                                      </p:cBhvr>
                                    </p:animEffect>
                                    <p:set>
                                      <p:cBhvr>
                                        <p:cTn id="424" dur="1" fill="hold">
                                          <p:stCondLst>
                                            <p:cond delay="499"/>
                                          </p:stCondLst>
                                        </p:cTn>
                                        <p:tgtEl>
                                          <p:spTgt spid="1029"/>
                                        </p:tgtEl>
                                        <p:attrNameLst>
                                          <p:attrName>style.visibility</p:attrName>
                                        </p:attrNameLst>
                                      </p:cBhvr>
                                      <p:to>
                                        <p:strVal val="hidden"/>
                                      </p:to>
                                    </p:set>
                                  </p:childTnLst>
                                </p:cTn>
                              </p:par>
                            </p:childTnLst>
                          </p:cTn>
                        </p:par>
                      </p:childTnLst>
                    </p:cTn>
                  </p:par>
                  <p:par>
                    <p:cTn id="425" fill="hold">
                      <p:stCondLst>
                        <p:cond delay="indefinite"/>
                      </p:stCondLst>
                      <p:childTnLst>
                        <p:par>
                          <p:cTn id="426" fill="hold">
                            <p:stCondLst>
                              <p:cond delay="0"/>
                            </p:stCondLst>
                            <p:childTnLst>
                              <p:par>
                                <p:cTn id="427" presetID="9" presetClass="emph" presetSubtype="0" nodeType="clickEffect">
                                  <p:stCondLst>
                                    <p:cond delay="0"/>
                                  </p:stCondLst>
                                  <p:childTnLst>
                                    <p:set>
                                      <p:cBhvr rctx="PPT">
                                        <p:cTn id="428" dur="500"/>
                                        <p:tgtEl>
                                          <p:spTgt spid="82"/>
                                        </p:tgtEl>
                                        <p:attrNameLst>
                                          <p:attrName>style.opacity</p:attrName>
                                        </p:attrNameLst>
                                      </p:cBhvr>
                                      <p:to>
                                        <p:strVal val="0.5"/>
                                      </p:to>
                                    </p:set>
                                    <p:animEffect filter="image" prLst="opacity: 0.5">
                                      <p:cBhvr rctx="IE">
                                        <p:cTn id="429" dur="500"/>
                                        <p:tgtEl>
                                          <p:spTgt spid="82"/>
                                        </p:tgtEl>
                                      </p:cBhvr>
                                    </p:animEffect>
                                  </p:childTnLst>
                                </p:cTn>
                              </p:par>
                              <p:par>
                                <p:cTn id="430" presetID="37" presetClass="entr" presetSubtype="0" fill="hold" nodeType="withEffect">
                                  <p:stCondLst>
                                    <p:cond delay="0"/>
                                  </p:stCondLst>
                                  <p:childTnLst>
                                    <p:set>
                                      <p:cBhvr>
                                        <p:cTn id="431" dur="1" fill="hold">
                                          <p:stCondLst>
                                            <p:cond delay="0"/>
                                          </p:stCondLst>
                                        </p:cTn>
                                        <p:tgtEl>
                                          <p:spTgt spid="110"/>
                                        </p:tgtEl>
                                        <p:attrNameLst>
                                          <p:attrName>style.visibility</p:attrName>
                                        </p:attrNameLst>
                                      </p:cBhvr>
                                      <p:to>
                                        <p:strVal val="visible"/>
                                      </p:to>
                                    </p:set>
                                    <p:animEffect transition="in" filter="fade">
                                      <p:cBhvr>
                                        <p:cTn id="432" dur="500"/>
                                        <p:tgtEl>
                                          <p:spTgt spid="110"/>
                                        </p:tgtEl>
                                      </p:cBhvr>
                                    </p:animEffect>
                                    <p:anim calcmode="lin" valueType="num">
                                      <p:cBhvr>
                                        <p:cTn id="433" dur="500" fill="hold"/>
                                        <p:tgtEl>
                                          <p:spTgt spid="110"/>
                                        </p:tgtEl>
                                        <p:attrNameLst>
                                          <p:attrName>ppt_x</p:attrName>
                                        </p:attrNameLst>
                                      </p:cBhvr>
                                      <p:tavLst>
                                        <p:tav tm="0">
                                          <p:val>
                                            <p:strVal val="#ppt_x"/>
                                          </p:val>
                                        </p:tav>
                                        <p:tav tm="100000">
                                          <p:val>
                                            <p:strVal val="#ppt_x"/>
                                          </p:val>
                                        </p:tav>
                                      </p:tavLst>
                                    </p:anim>
                                    <p:anim calcmode="lin" valueType="num">
                                      <p:cBhvr>
                                        <p:cTn id="434" dur="450" decel="100000" fill="hold"/>
                                        <p:tgtEl>
                                          <p:spTgt spid="110"/>
                                        </p:tgtEl>
                                        <p:attrNameLst>
                                          <p:attrName>ppt_y</p:attrName>
                                        </p:attrNameLst>
                                      </p:cBhvr>
                                      <p:tavLst>
                                        <p:tav tm="0">
                                          <p:val>
                                            <p:strVal val="#ppt_y+1"/>
                                          </p:val>
                                        </p:tav>
                                        <p:tav tm="100000">
                                          <p:val>
                                            <p:strVal val="#ppt_y-.03"/>
                                          </p:val>
                                        </p:tav>
                                      </p:tavLst>
                                    </p:anim>
                                    <p:anim calcmode="lin" valueType="num">
                                      <p:cBhvr>
                                        <p:cTn id="435" dur="50" accel="100000" fill="hold">
                                          <p:stCondLst>
                                            <p:cond delay="450"/>
                                          </p:stCondLst>
                                        </p:cTn>
                                        <p:tgtEl>
                                          <p:spTgt spid="110"/>
                                        </p:tgtEl>
                                        <p:attrNameLst>
                                          <p:attrName>ppt_y</p:attrName>
                                        </p:attrNameLst>
                                      </p:cBhvr>
                                      <p:tavLst>
                                        <p:tav tm="0">
                                          <p:val>
                                            <p:strVal val="#ppt_y-.03"/>
                                          </p:val>
                                        </p:tav>
                                        <p:tav tm="100000">
                                          <p:val>
                                            <p:strVal val="#ppt_y"/>
                                          </p:val>
                                        </p:tav>
                                      </p:tavLst>
                                    </p:anim>
                                  </p:childTnLst>
                                </p:cTn>
                              </p:par>
                            </p:childTnLst>
                          </p:cTn>
                        </p:par>
                        <p:par>
                          <p:cTn id="436" fill="hold">
                            <p:stCondLst>
                              <p:cond delay="500"/>
                            </p:stCondLst>
                            <p:childTnLst>
                              <p:par>
                                <p:cTn id="437" presetID="37" presetClass="entr" presetSubtype="0" fill="hold" nodeType="afterEffect">
                                  <p:stCondLst>
                                    <p:cond delay="0"/>
                                  </p:stCondLst>
                                  <p:childTnLst>
                                    <p:set>
                                      <p:cBhvr>
                                        <p:cTn id="438" dur="1" fill="hold">
                                          <p:stCondLst>
                                            <p:cond delay="0"/>
                                          </p:stCondLst>
                                        </p:cTn>
                                        <p:tgtEl>
                                          <p:spTgt spid="111"/>
                                        </p:tgtEl>
                                        <p:attrNameLst>
                                          <p:attrName>style.visibility</p:attrName>
                                        </p:attrNameLst>
                                      </p:cBhvr>
                                      <p:to>
                                        <p:strVal val="visible"/>
                                      </p:to>
                                    </p:set>
                                    <p:animEffect transition="in" filter="fade">
                                      <p:cBhvr>
                                        <p:cTn id="439" dur="500"/>
                                        <p:tgtEl>
                                          <p:spTgt spid="111"/>
                                        </p:tgtEl>
                                      </p:cBhvr>
                                    </p:animEffect>
                                    <p:anim calcmode="lin" valueType="num">
                                      <p:cBhvr>
                                        <p:cTn id="440" dur="500" fill="hold"/>
                                        <p:tgtEl>
                                          <p:spTgt spid="111"/>
                                        </p:tgtEl>
                                        <p:attrNameLst>
                                          <p:attrName>ppt_x</p:attrName>
                                        </p:attrNameLst>
                                      </p:cBhvr>
                                      <p:tavLst>
                                        <p:tav tm="0">
                                          <p:val>
                                            <p:strVal val="#ppt_x"/>
                                          </p:val>
                                        </p:tav>
                                        <p:tav tm="100000">
                                          <p:val>
                                            <p:strVal val="#ppt_x"/>
                                          </p:val>
                                        </p:tav>
                                      </p:tavLst>
                                    </p:anim>
                                    <p:anim calcmode="lin" valueType="num">
                                      <p:cBhvr>
                                        <p:cTn id="441" dur="450" decel="100000" fill="hold"/>
                                        <p:tgtEl>
                                          <p:spTgt spid="111"/>
                                        </p:tgtEl>
                                        <p:attrNameLst>
                                          <p:attrName>ppt_y</p:attrName>
                                        </p:attrNameLst>
                                      </p:cBhvr>
                                      <p:tavLst>
                                        <p:tav tm="0">
                                          <p:val>
                                            <p:strVal val="#ppt_y+1"/>
                                          </p:val>
                                        </p:tav>
                                        <p:tav tm="100000">
                                          <p:val>
                                            <p:strVal val="#ppt_y-.03"/>
                                          </p:val>
                                        </p:tav>
                                      </p:tavLst>
                                    </p:anim>
                                    <p:anim calcmode="lin" valueType="num">
                                      <p:cBhvr>
                                        <p:cTn id="442" dur="50" accel="100000" fill="hold">
                                          <p:stCondLst>
                                            <p:cond delay="450"/>
                                          </p:stCondLst>
                                        </p:cTn>
                                        <p:tgtEl>
                                          <p:spTgt spid="111"/>
                                        </p:tgtEl>
                                        <p:attrNameLst>
                                          <p:attrName>ppt_y</p:attrName>
                                        </p:attrNameLst>
                                      </p:cBhvr>
                                      <p:tavLst>
                                        <p:tav tm="0">
                                          <p:val>
                                            <p:strVal val="#ppt_y-.03"/>
                                          </p:val>
                                        </p:tav>
                                        <p:tav tm="100000">
                                          <p:val>
                                            <p:strVal val="#ppt_y"/>
                                          </p:val>
                                        </p:tav>
                                      </p:tavLst>
                                    </p:anim>
                                  </p:childTnLst>
                                </p:cTn>
                              </p:par>
                              <p:par>
                                <p:cTn id="443" presetID="10" presetClass="exit" presetSubtype="0" fill="hold" nodeType="withEffect">
                                  <p:stCondLst>
                                    <p:cond delay="0"/>
                                  </p:stCondLst>
                                  <p:childTnLst>
                                    <p:animEffect transition="out" filter="fade">
                                      <p:cBhvr>
                                        <p:cTn id="444" dur="500"/>
                                        <p:tgtEl>
                                          <p:spTgt spid="1029"/>
                                        </p:tgtEl>
                                      </p:cBhvr>
                                    </p:animEffect>
                                    <p:set>
                                      <p:cBhvr>
                                        <p:cTn id="445" dur="1" fill="hold">
                                          <p:stCondLst>
                                            <p:cond delay="499"/>
                                          </p:stCondLst>
                                        </p:cTn>
                                        <p:tgtEl>
                                          <p:spTgt spid="1029"/>
                                        </p:tgtEl>
                                        <p:attrNameLst>
                                          <p:attrName>style.visibility</p:attrName>
                                        </p:attrNameLst>
                                      </p:cBhvr>
                                      <p:to>
                                        <p:strVal val="hidden"/>
                                      </p:to>
                                    </p:set>
                                  </p:childTnLst>
                                </p:cTn>
                              </p:par>
                            </p:childTnLst>
                          </p:cTn>
                        </p:par>
                      </p:childTnLst>
                    </p:cTn>
                  </p:par>
                  <p:par>
                    <p:cTn id="446" fill="hold">
                      <p:stCondLst>
                        <p:cond delay="indefinite"/>
                      </p:stCondLst>
                      <p:childTnLst>
                        <p:par>
                          <p:cTn id="447" fill="hold">
                            <p:stCondLst>
                              <p:cond delay="0"/>
                            </p:stCondLst>
                            <p:childTnLst>
                              <p:par>
                                <p:cTn id="448" presetID="9" presetClass="emph" presetSubtype="0" nodeType="clickEffect">
                                  <p:stCondLst>
                                    <p:cond delay="0"/>
                                  </p:stCondLst>
                                  <p:childTnLst>
                                    <p:set>
                                      <p:cBhvr rctx="PPT">
                                        <p:cTn id="449" dur="500"/>
                                        <p:tgtEl>
                                          <p:spTgt spid="82"/>
                                        </p:tgtEl>
                                        <p:attrNameLst>
                                          <p:attrName>style.opacity</p:attrName>
                                        </p:attrNameLst>
                                      </p:cBhvr>
                                      <p:to>
                                        <p:strVal val="0.5"/>
                                      </p:to>
                                    </p:set>
                                    <p:animEffect filter="image" prLst="opacity: 0.5">
                                      <p:cBhvr rctx="IE">
                                        <p:cTn id="450" dur="500"/>
                                        <p:tgtEl>
                                          <p:spTgt spid="82"/>
                                        </p:tgtEl>
                                      </p:cBhvr>
                                    </p:animEffect>
                                  </p:childTnLst>
                                </p:cTn>
                              </p:par>
                              <p:par>
                                <p:cTn id="451" presetID="9" presetClass="entr" presetSubtype="0" fill="hold" nodeType="withEffect">
                                  <p:stCondLst>
                                    <p:cond delay="0"/>
                                  </p:stCondLst>
                                  <p:childTnLst>
                                    <p:set>
                                      <p:cBhvr>
                                        <p:cTn id="452" dur="1" fill="hold">
                                          <p:stCondLst>
                                            <p:cond delay="0"/>
                                          </p:stCondLst>
                                        </p:cTn>
                                        <p:tgtEl>
                                          <p:spTgt spid="107"/>
                                        </p:tgtEl>
                                        <p:attrNameLst>
                                          <p:attrName>style.visibility</p:attrName>
                                        </p:attrNameLst>
                                      </p:cBhvr>
                                      <p:to>
                                        <p:strVal val="visible"/>
                                      </p:to>
                                    </p:set>
                                    <p:animEffect transition="in" filter="dissolve">
                                      <p:cBhvr>
                                        <p:cTn id="453" dur="500"/>
                                        <p:tgtEl>
                                          <p:spTgt spid="107"/>
                                        </p:tgtEl>
                                      </p:cBhvr>
                                    </p:animEffect>
                                  </p:childTnLst>
                                </p:cTn>
                              </p:par>
                              <p:par>
                                <p:cTn id="454" presetID="10" presetClass="exit" presetSubtype="0" fill="hold" nodeType="withEffect">
                                  <p:stCondLst>
                                    <p:cond delay="0"/>
                                  </p:stCondLst>
                                  <p:childTnLst>
                                    <p:animEffect transition="out" filter="fade">
                                      <p:cBhvr>
                                        <p:cTn id="455" dur="500"/>
                                        <p:tgtEl>
                                          <p:spTgt spid="1029"/>
                                        </p:tgtEl>
                                      </p:cBhvr>
                                    </p:animEffect>
                                    <p:set>
                                      <p:cBhvr>
                                        <p:cTn id="456" dur="1" fill="hold">
                                          <p:stCondLst>
                                            <p:cond delay="499"/>
                                          </p:stCondLst>
                                        </p:cTn>
                                        <p:tgtEl>
                                          <p:spTgt spid="1029"/>
                                        </p:tgtEl>
                                        <p:attrNameLst>
                                          <p:attrName>style.visibility</p:attrName>
                                        </p:attrNameLst>
                                      </p:cBhvr>
                                      <p:to>
                                        <p:strVal val="hidden"/>
                                      </p:to>
                                    </p:set>
                                  </p:childTnLst>
                                </p:cTn>
                              </p:par>
                            </p:childTnLst>
                          </p:cTn>
                        </p:par>
                      </p:childTnLst>
                    </p:cTn>
                  </p:par>
                  <p:par>
                    <p:cTn id="457" fill="hold">
                      <p:stCondLst>
                        <p:cond delay="indefinite"/>
                      </p:stCondLst>
                      <p:childTnLst>
                        <p:par>
                          <p:cTn id="458" fill="hold">
                            <p:stCondLst>
                              <p:cond delay="0"/>
                            </p:stCondLst>
                            <p:childTnLst>
                              <p:par>
                                <p:cTn id="459" presetID="9" presetClass="emph" presetSubtype="0" nodeType="clickEffect">
                                  <p:stCondLst>
                                    <p:cond delay="0"/>
                                  </p:stCondLst>
                                  <p:childTnLst>
                                    <p:set>
                                      <p:cBhvr rctx="PPT">
                                        <p:cTn id="460" dur="500"/>
                                        <p:tgtEl>
                                          <p:spTgt spid="82"/>
                                        </p:tgtEl>
                                        <p:attrNameLst>
                                          <p:attrName>style.opacity</p:attrName>
                                        </p:attrNameLst>
                                      </p:cBhvr>
                                      <p:to>
                                        <p:strVal val="0.5"/>
                                      </p:to>
                                    </p:set>
                                    <p:animEffect filter="image" prLst="opacity: 0.5">
                                      <p:cBhvr rctx="IE">
                                        <p:cTn id="461" dur="500"/>
                                        <p:tgtEl>
                                          <p:spTgt spid="82"/>
                                        </p:tgtEl>
                                      </p:cBhvr>
                                    </p:animEffect>
                                  </p:childTnLst>
                                </p:cTn>
                              </p:par>
                              <p:par>
                                <p:cTn id="462" presetID="26" presetClass="entr" presetSubtype="0" fill="hold" nodeType="withEffect">
                                  <p:stCondLst>
                                    <p:cond delay="0"/>
                                  </p:stCondLst>
                                  <p:childTnLst>
                                    <p:set>
                                      <p:cBhvr>
                                        <p:cTn id="463" dur="1" fill="hold">
                                          <p:stCondLst>
                                            <p:cond delay="0"/>
                                          </p:stCondLst>
                                        </p:cTn>
                                        <p:tgtEl>
                                          <p:spTgt spid="99"/>
                                        </p:tgtEl>
                                        <p:attrNameLst>
                                          <p:attrName>style.visibility</p:attrName>
                                        </p:attrNameLst>
                                      </p:cBhvr>
                                      <p:to>
                                        <p:strVal val="visible"/>
                                      </p:to>
                                    </p:set>
                                    <p:animEffect transition="in" filter="wipe(down)">
                                      <p:cBhvr>
                                        <p:cTn id="464" dur="580">
                                          <p:stCondLst>
                                            <p:cond delay="0"/>
                                          </p:stCondLst>
                                        </p:cTn>
                                        <p:tgtEl>
                                          <p:spTgt spid="99"/>
                                        </p:tgtEl>
                                      </p:cBhvr>
                                    </p:animEffect>
                                    <p:anim calcmode="lin" valueType="num">
                                      <p:cBhvr>
                                        <p:cTn id="465" dur="1822" tmFilter="0,0; 0.14,0.36; 0.43,0.73; 0.71,0.91; 1.0,1.0">
                                          <p:stCondLst>
                                            <p:cond delay="0"/>
                                          </p:stCondLst>
                                        </p:cTn>
                                        <p:tgtEl>
                                          <p:spTgt spid="99"/>
                                        </p:tgtEl>
                                        <p:attrNameLst>
                                          <p:attrName>ppt_x</p:attrName>
                                        </p:attrNameLst>
                                      </p:cBhvr>
                                      <p:tavLst>
                                        <p:tav tm="0">
                                          <p:val>
                                            <p:strVal val="#ppt_x-0.25"/>
                                          </p:val>
                                        </p:tav>
                                        <p:tav tm="100000">
                                          <p:val>
                                            <p:strVal val="#ppt_x"/>
                                          </p:val>
                                        </p:tav>
                                      </p:tavLst>
                                    </p:anim>
                                    <p:anim calcmode="lin" valueType="num">
                                      <p:cBhvr>
                                        <p:cTn id="466" dur="664" tmFilter="0.0,0.0; 0.25,0.07; 0.50,0.2; 0.75,0.467; 1.0,1.0">
                                          <p:stCondLst>
                                            <p:cond delay="0"/>
                                          </p:stCondLst>
                                        </p:cTn>
                                        <p:tgtEl>
                                          <p:spTgt spid="99"/>
                                        </p:tgtEl>
                                        <p:attrNameLst>
                                          <p:attrName>ppt_y</p:attrName>
                                        </p:attrNameLst>
                                      </p:cBhvr>
                                      <p:tavLst>
                                        <p:tav tm="0" fmla="#ppt_y-sin(pi*$)/3">
                                          <p:val>
                                            <p:fltVal val="0.500000"/>
                                          </p:val>
                                        </p:tav>
                                        <p:tav tm="100000">
                                          <p:val>
                                            <p:fltVal val="1.000000"/>
                                          </p:val>
                                        </p:tav>
                                      </p:tavLst>
                                    </p:anim>
                                    <p:anim calcmode="lin" valueType="num">
                                      <p:cBhvr>
                                        <p:cTn id="467" dur="664" tmFilter="0, 0; 0.125,0.2665; 0.25,0.4; 0.375,0.465; 0.5,0.5;  0.625,0.535; 0.75,0.6; 0.875,0.7335; 1,1">
                                          <p:stCondLst>
                                            <p:cond delay="664"/>
                                          </p:stCondLst>
                                        </p:cTn>
                                        <p:tgtEl>
                                          <p:spTgt spid="99"/>
                                        </p:tgtEl>
                                        <p:attrNameLst>
                                          <p:attrName>ppt_y</p:attrName>
                                        </p:attrNameLst>
                                      </p:cBhvr>
                                      <p:tavLst>
                                        <p:tav tm="0" fmla="#ppt_y-sin(pi*$)/9">
                                          <p:val>
                                            <p:fltVal val="0.000000"/>
                                          </p:val>
                                        </p:tav>
                                        <p:tav tm="100000">
                                          <p:val>
                                            <p:fltVal val="1.000000"/>
                                          </p:val>
                                        </p:tav>
                                      </p:tavLst>
                                    </p:anim>
                                    <p:anim calcmode="lin" valueType="num">
                                      <p:cBhvr>
                                        <p:cTn id="468" dur="332" tmFilter="0, 0; 0.125,0.2665; 0.25,0.4; 0.375,0.465; 0.5,0.5;  0.625,0.535; 0.75,0.6; 0.875,0.7335; 1,1">
                                          <p:stCondLst>
                                            <p:cond delay="1324"/>
                                          </p:stCondLst>
                                        </p:cTn>
                                        <p:tgtEl>
                                          <p:spTgt spid="99"/>
                                        </p:tgtEl>
                                        <p:attrNameLst>
                                          <p:attrName>ppt_y</p:attrName>
                                        </p:attrNameLst>
                                      </p:cBhvr>
                                      <p:tavLst>
                                        <p:tav tm="0" fmla="#ppt_y-sin(pi*$)/27">
                                          <p:val>
                                            <p:fltVal val="0.000000"/>
                                          </p:val>
                                        </p:tav>
                                        <p:tav tm="100000">
                                          <p:val>
                                            <p:fltVal val="1.000000"/>
                                          </p:val>
                                        </p:tav>
                                      </p:tavLst>
                                    </p:anim>
                                    <p:anim calcmode="lin" valueType="num">
                                      <p:cBhvr>
                                        <p:cTn id="469" dur="164" tmFilter="0, 0; 0.125,0.2665; 0.25,0.4; 0.375,0.465; 0.5,0.5;  0.625,0.535; 0.75,0.6; 0.875,0.7335; 1,1">
                                          <p:stCondLst>
                                            <p:cond delay="1656"/>
                                          </p:stCondLst>
                                        </p:cTn>
                                        <p:tgtEl>
                                          <p:spTgt spid="99"/>
                                        </p:tgtEl>
                                        <p:attrNameLst>
                                          <p:attrName>ppt_y</p:attrName>
                                        </p:attrNameLst>
                                      </p:cBhvr>
                                      <p:tavLst>
                                        <p:tav tm="0" fmla="#ppt_y-sin(pi*$)/81">
                                          <p:val>
                                            <p:fltVal val="0.000000"/>
                                          </p:val>
                                        </p:tav>
                                        <p:tav tm="100000">
                                          <p:val>
                                            <p:fltVal val="1.000000"/>
                                          </p:val>
                                        </p:tav>
                                      </p:tavLst>
                                    </p:anim>
                                    <p:animScale>
                                      <p:cBhvr>
                                        <p:cTn id="470" dur="26">
                                          <p:stCondLst>
                                            <p:cond delay="650"/>
                                          </p:stCondLst>
                                        </p:cTn>
                                        <p:tgtEl>
                                          <p:spTgt spid="99"/>
                                        </p:tgtEl>
                                      </p:cBhvr>
                                      <p:to x="100000" y="60000"/>
                                    </p:animScale>
                                    <p:animScale>
                                      <p:cBhvr>
                                        <p:cTn id="471" dur="166" decel="50000">
                                          <p:stCondLst>
                                            <p:cond delay="676"/>
                                          </p:stCondLst>
                                        </p:cTn>
                                        <p:tgtEl>
                                          <p:spTgt spid="99"/>
                                        </p:tgtEl>
                                      </p:cBhvr>
                                      <p:to x="100000" y="100000"/>
                                    </p:animScale>
                                    <p:animScale>
                                      <p:cBhvr>
                                        <p:cTn id="472" dur="26">
                                          <p:stCondLst>
                                            <p:cond delay="1312"/>
                                          </p:stCondLst>
                                        </p:cTn>
                                        <p:tgtEl>
                                          <p:spTgt spid="99"/>
                                        </p:tgtEl>
                                      </p:cBhvr>
                                      <p:to x="100000" y="80000"/>
                                    </p:animScale>
                                    <p:animScale>
                                      <p:cBhvr>
                                        <p:cTn id="473" dur="166" decel="50000">
                                          <p:stCondLst>
                                            <p:cond delay="1338"/>
                                          </p:stCondLst>
                                        </p:cTn>
                                        <p:tgtEl>
                                          <p:spTgt spid="99"/>
                                        </p:tgtEl>
                                      </p:cBhvr>
                                      <p:to x="100000" y="100000"/>
                                    </p:animScale>
                                    <p:animScale>
                                      <p:cBhvr>
                                        <p:cTn id="474" dur="26">
                                          <p:stCondLst>
                                            <p:cond delay="1642"/>
                                          </p:stCondLst>
                                        </p:cTn>
                                        <p:tgtEl>
                                          <p:spTgt spid="99"/>
                                        </p:tgtEl>
                                      </p:cBhvr>
                                      <p:to x="100000" y="90000"/>
                                    </p:animScale>
                                    <p:animScale>
                                      <p:cBhvr>
                                        <p:cTn id="475" dur="166" decel="50000">
                                          <p:stCondLst>
                                            <p:cond delay="1668"/>
                                          </p:stCondLst>
                                        </p:cTn>
                                        <p:tgtEl>
                                          <p:spTgt spid="99"/>
                                        </p:tgtEl>
                                      </p:cBhvr>
                                      <p:to x="100000" y="100000"/>
                                    </p:animScale>
                                    <p:animScale>
                                      <p:cBhvr>
                                        <p:cTn id="476" dur="26">
                                          <p:stCondLst>
                                            <p:cond delay="1808"/>
                                          </p:stCondLst>
                                        </p:cTn>
                                        <p:tgtEl>
                                          <p:spTgt spid="99"/>
                                        </p:tgtEl>
                                      </p:cBhvr>
                                      <p:to x="100000" y="95000"/>
                                    </p:animScale>
                                    <p:animScale>
                                      <p:cBhvr>
                                        <p:cTn id="477" dur="166" decel="50000">
                                          <p:stCondLst>
                                            <p:cond delay="1834"/>
                                          </p:stCondLst>
                                        </p:cTn>
                                        <p:tgtEl>
                                          <p:spTgt spid="99"/>
                                        </p:tgtEl>
                                      </p:cBhvr>
                                      <p:to x="100000" y="100000"/>
                                    </p:animScale>
                                  </p:childTnLst>
                                </p:cTn>
                              </p:par>
                              <p:par>
                                <p:cTn id="478" presetID="10" presetClass="exit" presetSubtype="0" fill="hold" nodeType="withEffect">
                                  <p:stCondLst>
                                    <p:cond delay="0"/>
                                  </p:stCondLst>
                                  <p:childTnLst>
                                    <p:animEffect transition="out" filter="fade">
                                      <p:cBhvr>
                                        <p:cTn id="479" dur="500"/>
                                        <p:tgtEl>
                                          <p:spTgt spid="1029"/>
                                        </p:tgtEl>
                                      </p:cBhvr>
                                    </p:animEffect>
                                    <p:set>
                                      <p:cBhvr>
                                        <p:cTn id="480" dur="1" fill="hold">
                                          <p:stCondLst>
                                            <p:cond delay="499"/>
                                          </p:stCondLst>
                                        </p:cTn>
                                        <p:tgtEl>
                                          <p:spTgt spid="1029"/>
                                        </p:tgtEl>
                                        <p:attrNameLst>
                                          <p:attrName>style.visibility</p:attrName>
                                        </p:attrNameLst>
                                      </p:cBhvr>
                                      <p:to>
                                        <p:strVal val="hidden"/>
                                      </p:to>
                                    </p:set>
                                  </p:childTnLst>
                                </p:cTn>
                              </p:par>
                            </p:childTnLst>
                          </p:cTn>
                        </p:par>
                        <p:par>
                          <p:cTn id="481" fill="hold">
                            <p:stCondLst>
                              <p:cond delay="500"/>
                            </p:stCondLst>
                            <p:childTnLst>
                              <p:par>
                                <p:cTn id="482" presetID="42" presetClass="entr" presetSubtype="0" fill="hold" nodeType="afterEffect">
                                  <p:stCondLst>
                                    <p:cond delay="0"/>
                                  </p:stCondLst>
                                  <p:childTnLst>
                                    <p:set>
                                      <p:cBhvr>
                                        <p:cTn id="483" dur="1" fill="hold">
                                          <p:stCondLst>
                                            <p:cond delay="0"/>
                                          </p:stCondLst>
                                        </p:cTn>
                                        <p:tgtEl>
                                          <p:spTgt spid="72"/>
                                        </p:tgtEl>
                                        <p:attrNameLst>
                                          <p:attrName>style.visibility</p:attrName>
                                        </p:attrNameLst>
                                      </p:cBhvr>
                                      <p:to>
                                        <p:strVal val="visible"/>
                                      </p:to>
                                    </p:set>
                                    <p:animEffect transition="in" filter="fade">
                                      <p:cBhvr>
                                        <p:cTn id="484" dur="1000"/>
                                        <p:tgtEl>
                                          <p:spTgt spid="72"/>
                                        </p:tgtEl>
                                      </p:cBhvr>
                                    </p:animEffect>
                                    <p:anim calcmode="lin" valueType="num">
                                      <p:cBhvr>
                                        <p:cTn id="485" dur="1000" fill="hold"/>
                                        <p:tgtEl>
                                          <p:spTgt spid="72"/>
                                        </p:tgtEl>
                                        <p:attrNameLst>
                                          <p:attrName>ppt_x</p:attrName>
                                        </p:attrNameLst>
                                      </p:cBhvr>
                                      <p:tavLst>
                                        <p:tav tm="0">
                                          <p:val>
                                            <p:strVal val="#ppt_x"/>
                                          </p:val>
                                        </p:tav>
                                        <p:tav tm="100000">
                                          <p:val>
                                            <p:strVal val="#ppt_x"/>
                                          </p:val>
                                        </p:tav>
                                      </p:tavLst>
                                    </p:anim>
                                    <p:anim calcmode="lin" valueType="num">
                                      <p:cBhvr>
                                        <p:cTn id="486" dur="1000" fill="hold"/>
                                        <p:tgtEl>
                                          <p:spTgt spid="72"/>
                                        </p:tgtEl>
                                        <p:attrNameLst>
                                          <p:attrName>ppt_y</p:attrName>
                                        </p:attrNameLst>
                                      </p:cBhvr>
                                      <p:tavLst>
                                        <p:tav tm="0">
                                          <p:val>
                                            <p:strVal val="#ppt_y+.1"/>
                                          </p:val>
                                        </p:tav>
                                        <p:tav tm="100000">
                                          <p:val>
                                            <p:strVal val="#ppt_y"/>
                                          </p:val>
                                        </p:tav>
                                      </p:tavLst>
                                    </p:anim>
                                  </p:childTnLst>
                                </p:cTn>
                              </p:par>
                            </p:childTnLst>
                          </p:cTn>
                        </p:par>
                      </p:childTnLst>
                    </p:cTn>
                  </p:par>
                </p:childTnLst>
              </p:cTn>
              <p:nextCondLst>
                <p:cond evt="onClick" delay="0">
                  <p:tgtEl>
                    <p:spTgt spid="82"/>
                  </p:tgtEl>
                </p:cond>
              </p:nextCondLst>
            </p:seq>
            <p:seq concurrent="1" nextAc="seek">
              <p:cTn id="487" restart="whenNotActive" fill="hold" evtFilter="cancelBubble" nodeType="interactiveSeq">
                <p:stCondLst>
                  <p:cond evt="onClick" delay="0">
                    <p:tgtEl>
                      <p:spTgt spid="71"/>
                    </p:tgtEl>
                  </p:cond>
                </p:stCondLst>
                <p:endSync evt="end" delay="0">
                  <p:rtn val="all"/>
                </p:endSync>
                <p:childTnLst>
                  <p:par>
                    <p:cTn id="488" fill="hold">
                      <p:stCondLst>
                        <p:cond delay="0"/>
                      </p:stCondLst>
                      <p:childTnLst>
                        <p:par>
                          <p:cTn id="489" fill="hold">
                            <p:stCondLst>
                              <p:cond delay="0"/>
                            </p:stCondLst>
                            <p:childTnLst>
                              <p:par>
                                <p:cTn id="490" presetID="12" presetClass="exit" presetSubtype="1" fill="hold" nodeType="clickEffect">
                                  <p:stCondLst>
                                    <p:cond delay="0"/>
                                  </p:stCondLst>
                                  <p:childTnLst>
                                    <p:anim calcmode="lin" valueType="num">
                                      <p:cBhvr additive="base">
                                        <p:cTn id="491" dur="2000"/>
                                        <p:tgtEl>
                                          <p:spTgt spid="71"/>
                                        </p:tgtEl>
                                        <p:attrNameLst>
                                          <p:attrName>ppt_y</p:attrName>
                                        </p:attrNameLst>
                                      </p:cBhvr>
                                      <p:tavLst>
                                        <p:tav tm="0">
                                          <p:val>
                                            <p:strVal val="#ppt_y"/>
                                          </p:val>
                                        </p:tav>
                                        <p:tav tm="100000">
                                          <p:val>
                                            <p:strVal val="#ppt_y-#ppt_h*1.125000"/>
                                          </p:val>
                                        </p:tav>
                                      </p:tavLst>
                                    </p:anim>
                                    <p:animEffect transition="out" filter="wipe(up)">
                                      <p:cBhvr>
                                        <p:cTn id="492" dur="2000"/>
                                        <p:tgtEl>
                                          <p:spTgt spid="71"/>
                                        </p:tgtEl>
                                      </p:cBhvr>
                                    </p:animEffect>
                                    <p:set>
                                      <p:cBhvr>
                                        <p:cTn id="493" dur="1" fill="hold">
                                          <p:stCondLst>
                                            <p:cond delay="1999"/>
                                          </p:stCondLst>
                                        </p:cTn>
                                        <p:tgtEl>
                                          <p:spTgt spid="71"/>
                                        </p:tgtEl>
                                        <p:attrNameLst>
                                          <p:attrName>style.visibility</p:attrName>
                                        </p:attrNameLst>
                                      </p:cBhvr>
                                      <p:to>
                                        <p:strVal val="hidden"/>
                                      </p:to>
                                    </p:set>
                                  </p:childTnLst>
                                </p:cTn>
                              </p:par>
                              <p:par>
                                <p:cTn id="494" presetID="14" presetClass="exit" presetSubtype="10" fill="hold" nodeType="withEffect">
                                  <p:stCondLst>
                                    <p:cond delay="0"/>
                                  </p:stCondLst>
                                  <p:childTnLst>
                                    <p:animEffect transition="out" filter="randombar(horizontal)">
                                      <p:cBhvr>
                                        <p:cTn id="495" dur="500"/>
                                        <p:tgtEl>
                                          <p:spTgt spid="72"/>
                                        </p:tgtEl>
                                      </p:cBhvr>
                                    </p:animEffect>
                                    <p:set>
                                      <p:cBhvr>
                                        <p:cTn id="496" dur="1" fill="hold">
                                          <p:stCondLst>
                                            <p:cond delay="499"/>
                                          </p:stCondLst>
                                        </p:cTn>
                                        <p:tgtEl>
                                          <p:spTgt spid="72"/>
                                        </p:tgtEl>
                                        <p:attrNameLst>
                                          <p:attrName>style.visibility</p:attrName>
                                        </p:attrNameLst>
                                      </p:cBhvr>
                                      <p:to>
                                        <p:strVal val="hidden"/>
                                      </p:to>
                                    </p:set>
                                  </p:childTnLst>
                                </p:cTn>
                              </p:par>
                            </p:childTnLst>
                          </p:cTn>
                        </p:par>
                      </p:childTnLst>
                    </p:cTn>
                  </p:par>
                </p:childTnLst>
              </p:cTn>
              <p:nextCondLst>
                <p:cond evt="onClick" delay="0">
                  <p:tgtEl>
                    <p:spTgt spid="71"/>
                  </p:tgtEl>
                </p:cond>
              </p:nextCondLst>
            </p:seq>
          </p:childTnLst>
        </p:cTn>
      </p:par>
    </p:tnLst>
    <p:bldLst>
      <p:bldP spid="96" grpId="0" bldLvl="0" animBg="1"/>
      <p:bldP spid="97" grpId="0" bldLvl="0" animBg="1"/>
      <p:bldP spid="98" grpId="0" bldLvl="0" animBg="1"/>
    </p:bldLst>
  </p:timing>
</p:sld>
</file>

<file path=ppt/tags/tag1.xml><?xml version="1.0" encoding="utf-8"?>
<p:tagLst xmlns:p="http://schemas.openxmlformats.org/presentationml/2006/main">
  <p:tag name="KSO_WM_MEDIACOVER_FLAG" val="1"/>
  <p:tag name="KSO_WM_UNIT_MEDIACOVER_BTN_STATE" val="1"/>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8543</Words>
  <Application>WPS Presentation</Application>
  <PresentationFormat>Apresentação na tela (4:3)</PresentationFormat>
  <Paragraphs>1626</Paragraphs>
  <Slides>152</Slides>
  <Notes>4</Notes>
  <HiddenSlides>0</HiddenSlides>
  <MMClips>0</MMClips>
  <ScaleCrop>false</ScaleCrop>
  <HeadingPairs>
    <vt:vector size="8" baseType="variant">
      <vt:variant>
        <vt:lpstr>已用的字体</vt:lpstr>
      </vt:variant>
      <vt:variant>
        <vt:i4>23</vt:i4>
      </vt:variant>
      <vt:variant>
        <vt:lpstr>主题</vt:lpstr>
      </vt:variant>
      <vt:variant>
        <vt:i4>2</vt:i4>
      </vt:variant>
      <vt:variant>
        <vt:lpstr>嵌入 OLE 服务器</vt:lpstr>
      </vt:variant>
      <vt:variant>
        <vt:i4>10</vt:i4>
      </vt:variant>
      <vt:variant>
        <vt:lpstr>幻灯片标题</vt:lpstr>
      </vt:variant>
      <vt:variant>
        <vt:i4>152</vt:i4>
      </vt:variant>
    </vt:vector>
  </HeadingPairs>
  <TitlesOfParts>
    <vt:vector size="187" baseType="lpstr">
      <vt:lpstr>Arial</vt:lpstr>
      <vt:lpstr>SimSun</vt:lpstr>
      <vt:lpstr>Wingdings</vt:lpstr>
      <vt:lpstr>Calibri</vt:lpstr>
      <vt:lpstr>Blackadder ITC</vt:lpstr>
      <vt:lpstr>Segoe Print</vt:lpstr>
      <vt:lpstr>Verdana</vt:lpstr>
      <vt:lpstr>Arial Black</vt:lpstr>
      <vt:lpstr>Microsoft YaHei</vt:lpstr>
      <vt:lpstr>Arial Unicode MS</vt:lpstr>
      <vt:lpstr>Ravie</vt:lpstr>
      <vt:lpstr>Gabriola</vt:lpstr>
      <vt:lpstr>Brush Script MT</vt:lpstr>
      <vt:lpstr>Mongolian Baiti</vt:lpstr>
      <vt:lpstr>COUNTRYCHARMXP</vt:lpstr>
      <vt:lpstr>Candy Cane (Unregistered)</vt:lpstr>
      <vt:lpstr>Showcard Gothic</vt:lpstr>
      <vt:lpstr>Forte</vt:lpstr>
      <vt:lpstr>Forte</vt:lpstr>
      <vt:lpstr>Comic Sans MS</vt:lpstr>
      <vt:lpstr>Times New Roman</vt:lpstr>
      <vt:lpstr>Arial Rounded MT Bold</vt:lpstr>
      <vt:lpstr>Impact</vt:lpstr>
      <vt:lpstr>Office Theme</vt:lpstr>
      <vt:lpstr>1_Office Theme</vt:lpstr>
      <vt:lpstr>Package</vt:lpstr>
      <vt:lpstr>Package</vt:lpstr>
      <vt:lpstr>Package</vt:lpstr>
      <vt:lpstr>Package</vt:lpstr>
      <vt:lpstr>Package</vt:lpstr>
      <vt:lpstr>Package</vt:lpstr>
      <vt:lpstr>Package</vt:lpstr>
      <vt:lpstr>Package</vt:lpstr>
      <vt:lpstr>Package</vt:lpstr>
      <vt:lpstr>Package</vt:lpstr>
      <vt:lpstr>We wish you a merry christmas</vt:lpstr>
      <vt:lpstr>Christmas Vocabulary!</vt:lpstr>
      <vt:lpstr>What is it?</vt:lpstr>
      <vt:lpstr>What is it?</vt:lpstr>
      <vt:lpstr>Where’s Santa?</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Christmas Anagrams</vt:lpstr>
      <vt:lpstr>E r e t</vt:lpstr>
      <vt:lpstr>eednerir</vt:lpstr>
      <vt:lpstr>perestn</vt:lpstr>
      <vt:lpstr>Ckeracr</vt:lpstr>
      <vt:lpstr>Yerkut</vt:lpstr>
      <vt:lpstr>FITG</vt:lpstr>
      <vt:lpstr>astr</vt:lpstr>
      <vt:lpstr>lebl</vt:lpstr>
      <vt:lpstr>CLoaR</vt:lpstr>
      <vt:lpstr>Nasta lucas</vt:lpstr>
      <vt:lpstr>Wons</vt:lpstr>
      <vt:lpstr>lange</vt:lpstr>
      <vt:lpstr>osnMWna</vt:lpstr>
      <vt:lpstr>puldorH</vt:lpstr>
      <vt:lpstr>YMra</vt:lpstr>
      <vt:lpstr>aebblu</vt:lpstr>
      <vt:lpstr>LSEGHI</vt:lpstr>
      <vt:lpstr>rscmishta</vt:lpstr>
      <vt:lpstr>hyllo</vt:lpstr>
      <vt:lpstr>Talebs</vt:lpstr>
      <vt:lpstr>sjsue</vt:lpstr>
      <vt:lpstr>hsperhde</vt:lpstr>
      <vt:lpstr>dogl</vt:lpstr>
      <vt:lpstr>sktonicg</vt:lpstr>
      <vt:lpstr>payrt</vt:lpstr>
      <vt:lpstr>hosepj</vt:lpstr>
      <vt:lpstr>sevel</vt:lpstr>
      <vt:lpstr>lbhetemeh</vt:lpstr>
      <vt:lpstr>slihgt</vt:lpstr>
      <vt:lpstr>Dancel</vt:lpstr>
      <vt:lpstr>The end</vt:lpstr>
      <vt:lpstr>PowerPoint 演示文稿</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Choose the right option.</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Find the Turkey</dc:title>
  <dc:creator>Jeff E</dc:creator>
  <cp:lastModifiedBy>ILA</cp:lastModifiedBy>
  <cp:revision>87</cp:revision>
  <dcterms:created xsi:type="dcterms:W3CDTF">2009-10-22T20:07:00Z</dcterms:created>
  <dcterms:modified xsi:type="dcterms:W3CDTF">2020-12-20T07:12:12Z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1033-11.2.0.9747</vt:lpwstr>
  </property>
</Properties>
</file>