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623400" y="3973350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solidFill>
                  <a:srgbClr val="000000"/>
                </a:solidFill>
              </a:rPr>
              <a:t>Carols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4522" y="170722"/>
            <a:ext cx="3674949" cy="367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2179400" y="3713250"/>
            <a:ext cx="68265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lvl="0">
              <a:spcBef>
                <a:spcPts val="0"/>
              </a:spcBef>
              <a:buNone/>
            </a:pPr>
            <a:r>
              <a:rPr lang="en" sz="4800"/>
              <a:t>Sleigh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286" y="84150"/>
            <a:ext cx="6224825" cy="4148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1887300" y="366607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Holly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7291" y="184975"/>
            <a:ext cx="5369425" cy="294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06100" y="378405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Reindeer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8200" y="312075"/>
            <a:ext cx="4812100" cy="319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2876950" y="42149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Wreath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984225" y="79852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6925" y="68924"/>
            <a:ext cx="3965375" cy="391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4122" y="357822"/>
            <a:ext cx="4427849" cy="442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