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b="0" i="0" sz="1100" u="none" cap="none" strike="noStrike"/>
            </a:lvl1pPr>
            <a:lvl2pPr indent="-29845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  <a:defRPr b="0" i="0" sz="1100" u="none" cap="none" strike="noStrike"/>
            </a:lvl2pPr>
            <a:lvl3pPr indent="-29845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■"/>
              <a:defRPr b="0" i="0" sz="1100" u="none" cap="none" strike="noStrike"/>
            </a:lvl3pPr>
            <a:lvl4pPr indent="-29845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b="0" i="0" sz="1100" u="none" cap="none" strike="noStrike"/>
            </a:lvl4pPr>
            <a:lvl5pPr indent="-29845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  <a:defRPr b="0" i="0" sz="1100" u="none" cap="none" strike="noStrike"/>
            </a:lvl5pPr>
            <a:lvl6pPr indent="-29845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■"/>
              <a:defRPr b="0" i="0" sz="1100" u="none" cap="none" strike="noStrike"/>
            </a:lvl6pPr>
            <a:lvl7pPr indent="-29845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b="0" i="0" sz="1100" u="none" cap="none" strike="noStrike"/>
            </a:lvl7pPr>
            <a:lvl8pPr indent="-29845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  <a:defRPr b="0" i="0" sz="1100" u="none" cap="none" strike="noStrike"/>
            </a:lvl8pPr>
            <a:lvl9pPr indent="-29845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■"/>
              <a:defRPr b="0" i="0" sz="11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91" name="Google Shape;9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47" name="Google Shape;14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53" name="Google Shape;15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60" name="Google Shape;16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66" name="Google Shape;16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72" name="Google Shape;17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78" name="Google Shape;17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84" name="Google Shape;18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90" name="Google Shape;19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96" name="Google Shape;19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02" name="Google Shape;20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97" name="Google Shape;9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08" name="Google Shape;20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14" name="Google Shape;21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20" name="Google Shape;22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26" name="Google Shape;22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32" name="Google Shape;23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38" name="Google Shape;23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44" name="Google Shape;244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50" name="Google Shape;250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56" name="Google Shape;25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63" name="Google Shape;263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03" name="Google Shape;10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69" name="Google Shape;269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75" name="Google Shape;275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81" name="Google Shape;281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87" name="Google Shape;287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94" name="Google Shape;294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00" name="Google Shape;300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07" name="Google Shape;307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12" name="Google Shape;312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18" name="Google Shape;318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24" name="Google Shape;324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09" name="Google Shape;10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30" name="Google Shape;330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36" name="Google Shape;336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42" name="Google Shape;342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48" name="Google Shape;348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54" name="Google Shape;354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60" name="Google Shape;360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66" name="Google Shape;366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72" name="Google Shape;372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16" name="Google Shape;11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28" name="Google Shape;12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35" name="Google Shape;13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41" name="Google Shape;14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" type="body"/>
          </p:nvPr>
        </p:nvSpPr>
        <p:spPr>
          <a:xfrm rot="5400000">
            <a:off x="2590799" y="-990600"/>
            <a:ext cx="3886200" cy="7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0" name="Google Shape;80;p11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1" name="Google Shape;81;p11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type="title"/>
          </p:nvPr>
        </p:nvSpPr>
        <p:spPr>
          <a:xfrm rot="5400000">
            <a:off x="-1028699" y="2476500"/>
            <a:ext cx="541019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" name="Google Shape;85;p12"/>
          <p:cNvSpPr txBox="1"/>
          <p:nvPr>
            <p:ph idx="1" type="body"/>
          </p:nvPr>
        </p:nvSpPr>
        <p:spPr>
          <a:xfrm rot="5400000">
            <a:off x="3009900" y="266700"/>
            <a:ext cx="4876799" cy="5714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6" name="Google Shape;86;p12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7" name="Google Shape;87;p12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8" name="Google Shape;88;p12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62000" y="609600"/>
            <a:ext cx="365760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4648200" y="609600"/>
            <a:ext cx="3657600" cy="3767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777239" y="0"/>
            <a:ext cx="7543800" cy="30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" name="Google Shape;32;p5"/>
          <p:cNvSpPr txBox="1"/>
          <p:nvPr>
            <p:ph type="ctrTitle"/>
          </p:nvPr>
        </p:nvSpPr>
        <p:spPr>
          <a:xfrm>
            <a:off x="762000" y="3200400"/>
            <a:ext cx="75438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Impact"/>
              <a:buNone/>
              <a:defRPr b="0" i="0" sz="80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762000" y="4724400"/>
            <a:ext cx="6858000" cy="99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777239" y="6172200"/>
            <a:ext cx="7543800" cy="274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777239" y="0"/>
            <a:ext cx="7543800" cy="30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6"/>
          <p:cNvSpPr txBox="1"/>
          <p:nvPr>
            <p:ph type="title"/>
          </p:nvPr>
        </p:nvSpPr>
        <p:spPr>
          <a:xfrm>
            <a:off x="762000" y="3276600"/>
            <a:ext cx="7543800" cy="16763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762000" y="49530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777239" y="6172200"/>
            <a:ext cx="7543800" cy="274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758952" y="609600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2" type="body"/>
          </p:nvPr>
        </p:nvSpPr>
        <p:spPr>
          <a:xfrm>
            <a:off x="758952" y="1329263"/>
            <a:ext cx="36576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3" type="body"/>
          </p:nvPr>
        </p:nvSpPr>
        <p:spPr>
          <a:xfrm>
            <a:off x="4645151" y="609600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4" type="body"/>
          </p:nvPr>
        </p:nvSpPr>
        <p:spPr>
          <a:xfrm>
            <a:off x="4645151" y="1329263"/>
            <a:ext cx="36576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" name="Google Shape;55;p7"/>
          <p:cNvCxnSpPr/>
          <p:nvPr/>
        </p:nvCxnSpPr>
        <p:spPr>
          <a:xfrm>
            <a:off x="758952" y="1249362"/>
            <a:ext cx="3657600" cy="1587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7"/>
          <p:cNvCxnSpPr/>
          <p:nvPr/>
        </p:nvCxnSpPr>
        <p:spPr>
          <a:xfrm>
            <a:off x="4645151" y="1249362"/>
            <a:ext cx="3657600" cy="1587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type="title"/>
          </p:nvPr>
        </p:nvSpPr>
        <p:spPr>
          <a:xfrm>
            <a:off x="762000" y="4572000"/>
            <a:ext cx="678484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" type="body"/>
          </p:nvPr>
        </p:nvSpPr>
        <p:spPr>
          <a:xfrm>
            <a:off x="3710866" y="457200"/>
            <a:ext cx="4594934" cy="411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2" type="body"/>
          </p:nvPr>
        </p:nvSpPr>
        <p:spPr>
          <a:xfrm>
            <a:off x="762000" y="457200"/>
            <a:ext cx="2673657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6" name="Google Shape;66;p9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8" name="Google Shape;68;p9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9" name="Google Shape;69;p9"/>
          <p:cNvCxnSpPr/>
          <p:nvPr/>
        </p:nvCxnSpPr>
        <p:spPr>
          <a:xfrm rot="5400000">
            <a:off x="1677193" y="2514599"/>
            <a:ext cx="3809999" cy="1587"/>
          </a:xfrm>
          <a:prstGeom prst="straightConnector1">
            <a:avLst/>
          </a:prstGeom>
          <a:noFill/>
          <a:ln cap="flat" cmpd="sng" w="15875">
            <a:solidFill>
              <a:srgbClr val="97979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type="title"/>
          </p:nvPr>
        </p:nvSpPr>
        <p:spPr>
          <a:xfrm>
            <a:off x="758952" y="4572000"/>
            <a:ext cx="678484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2" name="Google Shape;72;p10"/>
          <p:cNvSpPr/>
          <p:nvPr>
            <p:ph idx="2" type="pic"/>
          </p:nvPr>
        </p:nvSpPr>
        <p:spPr>
          <a:xfrm>
            <a:off x="777239" y="457200"/>
            <a:ext cx="7543800" cy="2895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1" type="body"/>
          </p:nvPr>
        </p:nvSpPr>
        <p:spPr>
          <a:xfrm>
            <a:off x="850391" y="3505200"/>
            <a:ext cx="7391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4" name="Google Shape;74;p10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  <a:defRPr b="0" i="0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248400" y="620877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761999" y="6208776"/>
            <a:ext cx="48738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Times New Roman"/>
              <a:buNone/>
              <a:defRPr b="1" i="0" sz="1200" u="none" cap="none" strike="noStrike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7620000" y="568756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"/>
              <a:buFont typeface="Impact"/>
              <a:buNone/>
              <a:defRPr b="0" i="0" sz="2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777239" y="0"/>
            <a:ext cx="75438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777239" y="6172200"/>
            <a:ext cx="7543800" cy="274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google.com/url?sa=i&amp;rct=j&amp;q=&amp;esrc=s&amp;source=images&amp;cd=&amp;cad=rja&amp;uact=8&amp;ved=0ahUKEwiv_LDut-fJAhUGrKYKHS-rAWQQjRwIBw&amp;url=https%3A%2F%2Fwww.quizopolis.com%2Fchristmas-elf-name.php&amp;bvm=bv.110151844,d.dGY&amp;psig=AFQjCNEH7waYfCkEJWt1zy2AWonxOtKxiA&amp;ust=1450597746360896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google.com/url?sa=i&amp;rct=j&amp;q=&amp;esrc=s&amp;source=images&amp;cd=&amp;cad=rja&amp;uact=8&amp;ved=0ahUKEwiOpZrXsufJAhWGKaYKHeScAKAQjRwIBw&amp;url=http%3A%2F%2Fwww.clker.com%2Fclipart-north-pole-sign.html&amp;bvm=bv.110151844,d.dGY&amp;psig=AFQjCNEhP65DwRsoTaAeFvttZo-gzAiryA&amp;ust=1450596351929006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/>
        </p:nvSpPr>
        <p:spPr>
          <a:xfrm>
            <a:off x="4724400" y="609600"/>
            <a:ext cx="5181600" cy="4247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50"/>
              <a:buFont typeface="Comic Sans MS"/>
              <a:buNone/>
            </a:pPr>
            <a:r>
              <a:rPr b="1" i="0" lang="en-US" sz="540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going to be a very Merry Christmas!!! HO HO HO!!!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Rudolph</a:t>
            </a:r>
            <a:endParaRPr/>
          </a:p>
        </p:txBody>
      </p:sp>
      <p:pic>
        <p:nvPicPr>
          <p:cNvPr id="150" name="Google Shape;150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00" y="685800"/>
            <a:ext cx="38862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Elf</a:t>
            </a:r>
            <a:endParaRPr/>
          </a:p>
        </p:txBody>
      </p:sp>
      <p:sp>
        <p:nvSpPr>
          <p:cNvPr descr="data:image/jpeg;base64,/9j/4AAQSkZJRgABAQAAAQABAAD/2wCEAAkGBxITEhUTExIWFhUVFxUXGRYWFhUWGxcWFRcdFxcYHhkaHSghIBsmGxUdITIiJSkrLi4uHR8zODMtNyotLisBCgoKDg0OGxAQGy8mICUvMi81NS8vLi0tLystMDIvLS8vLy0tNS8vLTItKy8tLS0tLTUtLS0tLS01LS0tNS0tLf/AABEIAMgAyAMBIgACEQEDEQH/xAAcAAEAAgMBAQEAAAAAAAAAAAAABQYDBAcBCAL/xAA8EAACAgECAwYEBQMDAwQDAAABAgADEQQhBRIxBhMiQVFhBzJxgRQjQpGhUmLBgrHRM3KiQ5Kj8BUXJf/EABoBAQACAwEAAAAAAAAAAAAAAAADBAECBQb/xAApEQACAgEDAwMEAwEAAAAAAAAAAQIDEQQSITFBUQVhcaGxwfATFSIG/9oADAMBAAIRAxEAPwDuMREAREQBERAERPMwD2J+XsABJIAG5J2A+8rmu7ecOqJU6pHYfpqzaf2QGMgssSmf/svReS6gj1/D2D+CAZsUfEXhzfNc1fvbXZWP3ZQJrvj5MJp8FriYNHrK7VD1Orqf1IwYfuJnmxkREQBERAEREAREQBERAEREAREQBERAERPDABM572t+JS1M1OjVbrFyLLST3VR9Mj53/tH7zW+Jvahy54fpn5Ty51FoO6I3y1r/AHMM5PkPrtRO5ROStQFRQWwPRMY/kg/aV7b9rwupBdeoPC6mbVG7VENrbWvbryE4rT0xWPDn3O826kCjCgAegGB/ExU9N+p3kbxPWszdzWMseu/+58gPMyi3Kb5OdKU7XybWs4qiZxuR13wB95p1au+3dBhfXGB/O5mfRcIVcGw87fTwj6D/ACZIkxmK6Gr2rpyR+k0L1P3tVz1W7ZerCE+x2ww+olp4b2719B/M5dXX5gha7QPMhh4WPsQPqJBkz8mbRunHozeGonHudk7O9pdNrVLUPkr81beF0PoyncfXpJgT57avxixHZLE+W2s4Zfv5j2OxnQ+xHb/vbBpNXyrcdq7Rsl23TH6bPbofL0l6u5T47nQqvjZx3OgxESYnEREAREQBERAEREAREQBERAEi+03GF0mlt1DbitCwH9TfpX7nAknOZ/GTX5Ol0gP/AFHa9x/ZTjkB+rtn/RNZS2rJhtJZZRdCjAFrDzW2MbLG9Xfc/wDH2iw+Mj2rH8sT/GP2mcGaP4kZBPkeYn2HN/ticvlvJxtzk233M+q1vLzY8th9T/wI4TpAgLH5n3J9vISP0INlmCNh4j7k7yR4lrxUhY7k7KPU+QmWuyMqMm9kerN7MheJ8WbmNdWAV+Zzvg+gHmfeRJ1lzHLWsD6LsB9J5SuPfckk+ZPUxhI9V6f/AM5NWKWpxt8Z7+5tpbb175//AB/2xFiNYfzW5h5KNl+pXzM/Cmfm7WqhAOd/TyhNno16bo4SU1Wk17GddDX1C8p9V8J/cTXt01hbHeEAYYPjxZB23B2IIBBE2q9QpGQw/eYW1YLhAQeuf8CZUpGdRodLa1KcVw/j7F74P8UNXUwGqRb6/wBTVr3dij1C5Ib6bTrfDddXfWltTh63UMrDzBnzY5lm+Hvb/wDBKabK86ZrWbvA29QfGTy4wU5ssd87mWqbm+JHI9S9MjWlOlfK/J3eJ4pzPZaOCIiIAiIgCIiAIiIB4TOW9oPiZa1jJoVr7tTj8RYC/OfPkQY8I/qJ38pee2ddraHUrSCbDTYFA6kkdB74nznVxMAAVrz4TooLFQnUkDoBtmQ2ykuIkVrmliC5Op8A+KFgJXW1AqOl1IO2OvNUSTj3Un6ecqHaHjQ1msbVjPdsRVVnb8tQcNjy5mOf2kNeveVqoJ8bDmI9Op/jb7zfspVl5OgxgY8sdMStK5uOGU56huG19/sbPNiV/VXgo+24Ox+vUfsZtW6hsFSQfU+uJE6lHZitaly4wEUFmJUZ2A3Ow8vSaQjyR0QzLBKae8odv2mhxXUF7EyegY49Ok/Dav8ALLDfbIP1mjRj7+sy1hZO16FonbqFa3xFm4pmQ2YGZqvZgGSfY/gJ11xrawqqpznA3IyBjPl19DNIwzyez1GrhThPqzDodBq7qzZWmaxnL+EAcvUknyHrLHw/sdp66BdxK41tbtXWrYYehxuWfcbY2+86E1VWj03KlfMByqlYx43Y8qLv5liNz9ZZOznZ8U/m2kW6lx47cfLn/wBOsH5ax6efUyeuO7oef1WsnjEmcS4d2Ho1LOun1+XXfu7NM1b8vuS/88v2n67T/D5tMqPVYXzheQglnc52XlHX2xO58b4UmprBUhbVyarhglG+vmp6EdCJB8A1HfaihmXlZKr2ZOvJcrpURn2zYMzd1tSS7EEdZNxbb5R8+6vTXIFNmQrlgDnIyvzDHkw9Dg9Z+79SoQqu+xH8TvfbvgFLY1DICjFU1C42KkhUt/7kOxO3hJz0E4r2v4L+AvavqjAtW568h2I+o6ftI7IYZ09Frt6ak+WfRnZR86LTHmDfkVeIdD4BJWVv4dcPso4dpq7QQ4TJU9V5jzBfsDLJLyPOPhiIiDAiIgCIiAIiIB5MB0Vfj/LX8wEOeUAsDsQT5zYiAfNfFuGWaDUNpXyOUnumPS2rPhYepA2I8jML6pvpPozi3B6NSnd6ipLU9HUHB9R6H6Sqt8KOFk57qz1wL7gP25sSvKjLyirZpVKW5M4dY3Oy1opexjhUQEsx9gJ0jhvZK3h+kNtj41ererTgqd9PVY3jCMP/AFOXJLD0A8snpnBOzmk0gI09CV56sB4j9WO8hviX4dLXb5U6jTufZOcK5+ysTNlXtXuWKKowaOY9o+yCXpnRVqj0uarKc4BA+Vvrgg+4PtKDrNJZU5rtRkcfpYYOPUeo9xOtdsLTTYt1RWuwI7WO2eVq6yoCMgGWObNjtjf1kfo+J6bjFJpsXu7wCVOxKH+pT5jPUSty1k79Vqqk0u/1OaaXTFyd8AdZ1P4XcOCi+7HzMtS/SsEsfuz4/wBM51pKjUxV9mWwo49GU4/bYzrvYBQNDUR+rnY/VnJMxLoaOe+W5/qJZwG12iQ9M32/6q6wqj/5SftJ/tjTa+h1KU5NjUuFA6kkdB7kSvcR01jPRbUVD02F/HnDKUKFDjfB5gfsJMaDtN4xXqau5ZiFRw/eVuxOAoflUqx9GAzkYJklUklgo6mEt27sRHwZ0d1XDEW5WQ89hVXBUhC22x3G+TKp2ypsHEtHZSCTXxBlwoOwuFDP5bDlV8n0JnVuLcTr09TW2nCr5dSzH5VUebE7ACUbVXPRQNXaPzUt/E2KuWxzEh6xgb4rYqCfQTeU8NEVcXLc/Yv/ABHSLdVZU/y2IyH6MMH/AHnN67808P1ligvS1XPzAHAsxVacnpg4fPXwCdFbiNXcm/nBqCGznByCgHNnP0nN7NKzcHZHHKzaV2I9GZTZ/BMxOXKZvp45Ul7HVBPZg0F/eVI/9aK3/uUH/Mzy0VRERAEREAREQBERAEREAREQBNDjnDV1Ont07/LajIfbI2P2O834gHJeGqur07aXVLi+nNNwzuGxjmB9GADD1kPwPs5RpXSuxbO/S3mrvRG/NU9FOMgDBwQfr7zo/anscupsGoqtOn1Kjl7xVDB18lsTI5h75BEq/Hez3F009jnUVMEHMyUI4ssQfOFZj4W5c42Mqyqknx0OhHUQaTl1RX/iL2WewjU0IXOALa1xzMF+V19WxkftLL2K4ZbptP3VjBgGJrYAglG8Q5lPRgSdt5tcG16W1oyNlSoKn1U9PvJISByeMFxVrO5EZ2h0l1gqFDBHFmecgkKArbEAjIOy/fMi+HdoPxNRS7Tt48ofCzI2/KcMBjr0zgy0gyr8G1I0lz6W3wq7s9LHo6MSxUf3KTgj0wYXQxJYZLcM4Z8ttzPbcoIV7WLlV6eEdFJGM4GTiY7OI6lFc/h2ZgcIAV8WehznAHrnpJZXB6GehprnyFBJYRX+EdnHXTpRdqLHT5noBUVFieYqNubkz+nOPab3arUBNHqWPQU2/wAoR/mSWZF6+v8AEaijRjcOwut9qKWBwf8AvflXHpzek2WZyRpJRrg2XrhlBSmtD1REU/VVA/xNmeCezonHEREAREQBERAEREAREQBERAEREATwz2IBzPtH2es0Nj6jTVl9K5L20p81DdWsrA6oepUdMZHWZeGcYrtQOrB1PR13/f3nRjKnxvsHRa7XUM2lvbq9QHK5/vrPhb67H3kFlKlyi3RqnDiXQwK4PSRHHhsA2nN9T551AVuUjoeU7777jpKNd26fT3WVMEvWtive1Fqw3LsSEYHzz5y16LtJe4BGhvION/ydwemPzOn2lbY0zouSa+fYy8M4TU4yE1Fajpz22DPsFJyAJYKKggCqMAfX/MoD/E9CB3WjtcscLzMF5j5AcoYn6Yl04b2f1+pRH1Fy6RGAJqpXmtGd8Gx9lPrhT9plVykyOdsK1yY+JcW5GWmpDdqH+SlTvj+tz+hB5sftN4VrwnSXaq5lt1NpXnbIrFlh8NVSlvlrUtgf6ifOWHgnAdPpFK0VheY5ZySzufVnOWY/Uznq9otHdxCy7Ucl1IdtNU7DmrpAStgwyOUd4zWKWPXu1x5y1XUofJz7r3Z8ErxvU6jSUpqX4j3moYqV04VO5uJ3NKKFL7jOHyTnfGNpbuB8bo1SFqm3XAdGBV62Izyuh3U/Wcx4ZxDRaLXaptMveqyVJQqDnKWuWNlFO+MEAMQMYxvtJY26vS6mriOrrqrqZTTd3bszojkd21rEBWVG8wPDk+UlIDpcRmIMCIiAIiIAiIgCIiAIiIAiIgGHValK0ayxgiKMszEAADzJMo3aT4paSlQumdNRa+cANyomP1O2P4G59usjfipxu62wcN09LWkiuywoC7DxZRcDZB4clmI/zKZruzmurQtbobOQdcBbMfZST98SKc5LoiKyco9Fk3OI9rNdf8+qZVP6afyh+65b/wApCXael8NZiw9eawmwnPuxMi7iiobKmHKATyk+E/Q+U7h2P7B6GrT1u9KXWOiMz2KWyWXOyvnlG/SQRhKzuVownby5P99jhvEdNSnL3Z6tjGTgDGTJLgna+7TYrRlZOgD5wvoOYf7SZ7U6fTajWXMtaLUj90grArB7vKsfCBnLlv2E0r+G0qjYRQCACM8q7nGScHGM9faRSai8ZOlR6nGmCpknN7urf0X7giL7XdyqohLEuVU8gXJ2C+mJ1zsN25ApWniD8lq7C1vldfLmcbB/I5xmcv0HCR3dxVuZsgITvju91wfPJ8/MYm9bqbKhX+ITC3KGrsXdLARnY/1DO46j0m0JyjzHnya63Xytm/41/iPCXdLHkuPb3tz3zV6bRXMqsLDZegGGwoARCeo8RJOPIAHrisdm9T+G1I8SCq2sVOlgHduEPhDZ2zgnGdtiPPMjOJujIORgGQgpt5jbH3G0wDiFdtbcwzthk/xM/wAsnJSOa75NqeOOmDqWo7LhnXVaRaq9RVkBOXkSxGAyp5flOww2D03kb2ov1z1NTcag+qRqKdJWxtZncjNjPhRyqu522EjuwPDuJ3qUS16KFRWSzUac2ZDfKqZdCRy7538vWdI7OdlKtKzWl3u1DjDXWYzy/wBKgbIvsPvmXtya4L0U+rJzTVcqKuc8qgZ9cDGZliINhERAEREAREQBERAEREASO7Q8R/D6W+/Ge6rdwPUqpI/mSM0+L8PXUUW0P8tqMh9gwxmAQvYjRLTpwpPNc35l7/qe1/mLe+23oAJYHac74NxV9DZdRq3U3F6sMuQLFcBEsAO/UEEeRlm4/qL2RE0zBGtLA3FecUqFLc3LkZOQAASOvtg7Y8GuezKf8UOyiFfx1eENRV71VATYispLgdO8UA9fm85PfFfiWop0HPp3KBnRbLFOGStgd19+blH0JkNpaNfxChtMVrSjnaq7UC5rC4UjvAilAcndck4U564mX4x8U/ITQ1rl7eWwnOAldTDH3ZhgD0De2Y54SbM8JZfBznQ2092EGOUADGf8zI9ZCNyW5yCADg+I7KM/X2MrtuisXJNZHqyH/iNDee8QqxzzAjm6Z6jeUZV4TkmVo6NSlmM01ktlOjuZ2JovVeZWVO7sJGBjlY8uTjlB+8n+x3ES944bdWl2mt7wmqxDzVMPE3Xyz5EbZnNzonJyq3fVwWY/U4xnMvfwmv8A/wCo3NnL0lctncqteQCfPY5maFia57Fp6bZLenguw+FXDufOLuXOe771uX/nHtmTOp7EcOcIraOkhByqOQDA9Nuo+ssMS9hDofmtQAABgDYAdAB0n6iJkCIiAIiIAiIgCIiAIiIAiIgCIiAaHF+DafUpyX1LYMEDmAyuepVuqnYbj0ErLdhrfkHEbxUfLkrNmPQW49Ns8pPvmXWIBAcT1mm4XouYKFqpUKlYOCx/SoJ/UT5zgvFO1jai6zUXAix8DlAOEVflQHG+MnfzJl/+PtjcuiX9Ba9j6c6qgX+Gf+ZyCwbSrdPnYdKn0yGo00rJSfHj2LBwriRtLZGMdB7e/vMHErqFYKR1+blxge5HSRzoEJKMRkb49un+8/GipDBvY/XOZhU8nnHGtSc4Zx4J9dHUFzgFQM9F/wCJOdgdUG12k5RyHvGBXGMA1OenuMH7yv8AZrgVmqvGkV1CPgkMSDyBh3gXH6uQkgTv1/ZjTNqqtXyct1YIBXYMCOUcw88DoeomYUtPLZNTTn/befBNxES0WxERAEREAREQBERAEREAREQBERAEREARE8MA4T8auKG3XJRnw6evp/fbuxx9FAnPLztn/wC4l4+MmgariRsPy31qyn3TwsPtt+8qfC6BZfRWRzCy6lCv9QaxQQfbBlG1N2nqdFKEdA2vDz8mtqtPeiqbKrE59050ZOcDqRzYz1H7zZ4YnhzzbHy64lw+Kna+vXXLRQqmvTsxF/Us/Rgvom33wPSUpaW/pIPqhxn7GSysUZYOH/Uy1FGa1tf0a/BcPh+R/wDk9Llgvic+I4z4CuB7ksMDzn0HPk5dO+ckPglQzAqXCg5JUbDmHUb9cdJ3/SfE3hrsFNj15x4rarEXf+4jA+8khYpEMvT7NNBKSz54eC5RPxXYGAKkEEZBByCD0II8p+5KQCIiAIiIAiIgCIiAIiIAiIgCIiAIiIAiIgEB2y7KU8Qp7q3Ksp5q7FALI3qPUHzHnKR2f+ER05ssfUiyzu7EpxWUVHdSoc5YnO/QdMnrOrRiYcU3k3jbOMXFPhny6/ZHiVDcjaK4kbeBDYpx6MuRia2qN9H/AF9PbUPWyt6x+7Lgz6rxPCJC9PFnRr9XvgkljB8rUcXr9/4M2G4pVjr/ABPo3WdmtFb/ANTS0t7mtM/vjM0F7A8LB5vwNOf+2aPSryWl67PHMSn/AAI1dr16ld/wyPX3WegdgxtVfb5Djyz77dUmLT6dK1CIqqo6KoCgfQDaZZZisLBxLJ75uWMZEREyaCIiAIiIAiIgCIiAIiIAiIgCIiAIiIAiIgCIiAIiIAiIgCIiAIiIAiIgCIiAf//Z" id="156" name="Google Shape;156;p23">
            <a:hlinkClick r:id="rId3"/>
          </p:cNvPr>
          <p:cNvSpPr/>
          <p:nvPr/>
        </p:nvSpPr>
        <p:spPr>
          <a:xfrm>
            <a:off x="57150" y="-1143000"/>
            <a:ext cx="2381249" cy="2381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Google Shape;15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6853" y="1142999"/>
            <a:ext cx="3973945" cy="3973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Grinch</a:t>
            </a:r>
            <a:endParaRPr/>
          </a:p>
        </p:txBody>
      </p:sp>
      <p:pic>
        <p:nvPicPr>
          <p:cNvPr id="163" name="Google Shape;163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0" y="685800"/>
            <a:ext cx="6908799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Snowman</a:t>
            </a:r>
            <a:endParaRPr/>
          </a:p>
        </p:txBody>
      </p:sp>
      <p:pic>
        <p:nvPicPr>
          <p:cNvPr id="169" name="Google Shape;16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0378" y="685800"/>
            <a:ext cx="5250872" cy="4677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15"/>
              <a:buFont typeface="Impact"/>
              <a:buNone/>
            </a:pPr>
            <a: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Mary, Joseph and the baby Jesus</a:t>
            </a:r>
            <a:endParaRPr/>
          </a:p>
        </p:txBody>
      </p:sp>
      <p:pic>
        <p:nvPicPr>
          <p:cNvPr id="175" name="Google Shape;17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533400"/>
            <a:ext cx="3981449" cy="4149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Angel</a:t>
            </a:r>
            <a:endParaRPr/>
          </a:p>
        </p:txBody>
      </p:sp>
      <p:pic>
        <p:nvPicPr>
          <p:cNvPr id="181" name="Google Shape;18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00" y="990600"/>
            <a:ext cx="3967163" cy="396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Three Wise Men</a:t>
            </a:r>
            <a:endParaRPr/>
          </a:p>
        </p:txBody>
      </p:sp>
      <p:pic>
        <p:nvPicPr>
          <p:cNvPr id="187" name="Google Shape;18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7400" y="990600"/>
            <a:ext cx="5080000" cy="359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Christmas tree</a:t>
            </a:r>
            <a:endParaRPr/>
          </a:p>
        </p:txBody>
      </p:sp>
      <p:pic>
        <p:nvPicPr>
          <p:cNvPr id="193" name="Google Shape;193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6240" y="685800"/>
            <a:ext cx="3195319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gifts // presents</a:t>
            </a:r>
            <a:endParaRPr/>
          </a:p>
        </p:txBody>
      </p:sp>
      <p:pic>
        <p:nvPicPr>
          <p:cNvPr id="199" name="Google Shape;199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9250" y="685800"/>
            <a:ext cx="5829299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wrapping paper</a:t>
            </a:r>
            <a:endParaRPr/>
          </a:p>
        </p:txBody>
      </p:sp>
      <p:pic>
        <p:nvPicPr>
          <p:cNvPr id="205" name="Google Shape;205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1598" l="0" r="0" t="0"/>
          <a:stretch/>
        </p:blipFill>
        <p:spPr>
          <a:xfrm>
            <a:off x="1223117" y="557870"/>
            <a:ext cx="6549282" cy="4262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Santa Claus</a:t>
            </a:r>
            <a:endParaRPr/>
          </a:p>
        </p:txBody>
      </p:sp>
      <p:pic>
        <p:nvPicPr>
          <p:cNvPr id="100" name="Google Shape;100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9852" y="533400"/>
            <a:ext cx="4956748" cy="4837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bow</a:t>
            </a:r>
            <a:endParaRPr/>
          </a:p>
        </p:txBody>
      </p:sp>
      <p:pic>
        <p:nvPicPr>
          <p:cNvPr id="211" name="Google Shape;211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685800"/>
            <a:ext cx="4648199" cy="464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Tinsel</a:t>
            </a:r>
            <a:endParaRPr/>
          </a:p>
        </p:txBody>
      </p:sp>
      <p:pic>
        <p:nvPicPr>
          <p:cNvPr id="217" name="Google Shape;21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685800"/>
            <a:ext cx="44577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fruitcake</a:t>
            </a:r>
            <a:endParaRPr/>
          </a:p>
        </p:txBody>
      </p:sp>
      <p:pic>
        <p:nvPicPr>
          <p:cNvPr id="223" name="Google Shape;223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403" y="304800"/>
            <a:ext cx="6978376" cy="464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decorations</a:t>
            </a:r>
            <a:endParaRPr/>
          </a:p>
        </p:txBody>
      </p:sp>
      <p:pic>
        <p:nvPicPr>
          <p:cNvPr id="229" name="Google Shape;229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1040" y="574770"/>
            <a:ext cx="6196560" cy="4454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Fairy lights</a:t>
            </a:r>
            <a:endParaRPr/>
          </a:p>
        </p:txBody>
      </p:sp>
      <p:pic>
        <p:nvPicPr>
          <p:cNvPr id="235" name="Google Shape;23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400" y="838200"/>
            <a:ext cx="6476999" cy="431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stockings</a:t>
            </a:r>
            <a:endParaRPr/>
          </a:p>
        </p:txBody>
      </p:sp>
      <p:pic>
        <p:nvPicPr>
          <p:cNvPr id="241" name="Google Shape;241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457200"/>
            <a:ext cx="4419599" cy="44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Candy Cane</a:t>
            </a:r>
            <a:endParaRPr/>
          </a:p>
        </p:txBody>
      </p:sp>
      <p:pic>
        <p:nvPicPr>
          <p:cNvPr id="247" name="Google Shape;24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8330" y="762000"/>
            <a:ext cx="4173269" cy="4173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caroling</a:t>
            </a:r>
            <a:endParaRPr/>
          </a:p>
        </p:txBody>
      </p:sp>
      <p:pic>
        <p:nvPicPr>
          <p:cNvPr id="253" name="Google Shape;253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7400" y="539391"/>
            <a:ext cx="5410200" cy="442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Give gifts / Open gifts</a:t>
            </a:r>
            <a:endParaRPr/>
          </a:p>
        </p:txBody>
      </p:sp>
      <p:sp>
        <p:nvSpPr>
          <p:cNvPr id="259" name="Google Shape;259;p40"/>
          <p:cNvSpPr txBox="1"/>
          <p:nvPr>
            <p:ph idx="1" type="body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0" name="Google Shape;26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4706" y="1066800"/>
            <a:ext cx="5152868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bells</a:t>
            </a:r>
            <a:endParaRPr/>
          </a:p>
        </p:txBody>
      </p:sp>
      <p:pic>
        <p:nvPicPr>
          <p:cNvPr id="266" name="Google Shape;266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7656" y="685799"/>
            <a:ext cx="5063743" cy="4459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Mrs Claus</a:t>
            </a:r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9400" y="838200"/>
            <a:ext cx="4190999" cy="44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2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mistletoe</a:t>
            </a:r>
            <a:endParaRPr/>
          </a:p>
        </p:txBody>
      </p:sp>
      <p:pic>
        <p:nvPicPr>
          <p:cNvPr id="272" name="Google Shape;27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0" y="533400"/>
            <a:ext cx="4914899" cy="4586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3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Holly</a:t>
            </a:r>
            <a:endParaRPr/>
          </a:p>
        </p:txBody>
      </p:sp>
      <p:pic>
        <p:nvPicPr>
          <p:cNvPr id="278" name="Google Shape;27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838200"/>
            <a:ext cx="5105399" cy="4015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Christmas Wreath</a:t>
            </a:r>
            <a:endParaRPr/>
          </a:p>
        </p:txBody>
      </p:sp>
      <p:pic>
        <p:nvPicPr>
          <p:cNvPr id="284" name="Google Shape;284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6648" y="685800"/>
            <a:ext cx="3994503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5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Snow</a:t>
            </a:r>
            <a:endParaRPr/>
          </a:p>
        </p:txBody>
      </p:sp>
      <p:pic>
        <p:nvPicPr>
          <p:cNvPr id="290" name="Google Shape;29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9800" y="1066800"/>
            <a:ext cx="6096000" cy="342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1" name="Google Shape;291;p45"/>
          <p:cNvCxnSpPr/>
          <p:nvPr/>
        </p:nvCxnSpPr>
        <p:spPr>
          <a:xfrm flipH="1" rot="10800000">
            <a:off x="990600" y="2438400"/>
            <a:ext cx="3276600" cy="2971799"/>
          </a:xfrm>
          <a:prstGeom prst="straightConnector1">
            <a:avLst/>
          </a:prstGeom>
          <a:noFill/>
          <a:ln cap="flat" cmpd="sng" w="349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6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Snowflake</a:t>
            </a:r>
            <a:endParaRPr/>
          </a:p>
        </p:txBody>
      </p:sp>
      <p:pic>
        <p:nvPicPr>
          <p:cNvPr id="297" name="Google Shape;29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00" y="533400"/>
            <a:ext cx="4095749" cy="4516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"/>
          <p:cNvSpPr txBox="1"/>
          <p:nvPr>
            <p:ph type="title"/>
          </p:nvPr>
        </p:nvSpPr>
        <p:spPr>
          <a:xfrm>
            <a:off x="990600" y="381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15"/>
              <a:buFont typeface="Impact"/>
              <a:buNone/>
            </a:pPr>
            <a: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What do you know about Christmas?</a:t>
            </a:r>
            <a:endParaRPr/>
          </a:p>
        </p:txBody>
      </p:sp>
      <p:sp>
        <p:nvSpPr>
          <p:cNvPr id="303" name="Google Shape;303;p47"/>
          <p:cNvSpPr txBox="1"/>
          <p:nvPr>
            <p:ph idx="1" type="body"/>
          </p:nvPr>
        </p:nvSpPr>
        <p:spPr>
          <a:xfrm>
            <a:off x="838200" y="2133600"/>
            <a:ext cx="3419855" cy="34930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74320" lvl="0" marL="27432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81"/>
              <a:buFont typeface="Arial"/>
              <a:buNone/>
            </a:pPr>
            <a:r>
              <a:t/>
            </a:r>
            <a:endParaRPr b="0" i="0" sz="204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ts val="2081"/>
              <a:buFont typeface="Arial"/>
              <a:buChar char="•"/>
            </a:pPr>
            <a:r>
              <a:rPr b="0" i="0" lang="en-US" sz="2040" u="none" cap="none" strike="noStrik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Discuss with your partner…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ts val="2081"/>
              <a:buFont typeface="Arial"/>
              <a:buNone/>
            </a:pPr>
            <a:r>
              <a:t/>
            </a:r>
            <a:endParaRPr b="0" i="0" sz="204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ts val="2081"/>
              <a:buFont typeface="Arial"/>
              <a:buChar char="•"/>
            </a:pPr>
            <a:r>
              <a:rPr b="0" i="0" lang="en-US" sz="2040" u="none" cap="none" strike="noStrik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Do you celebrate Christmas?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ts val="2081"/>
              <a:buFont typeface="Arial"/>
              <a:buNone/>
            </a:pPr>
            <a:r>
              <a:t/>
            </a:r>
            <a:endParaRPr b="0" i="0" sz="204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ts val="2081"/>
              <a:buFont typeface="Arial"/>
              <a:buChar char="•"/>
            </a:pPr>
            <a:r>
              <a:rPr b="0" i="0" lang="en-US" sz="2040" u="none" cap="none" strike="noStrik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do you know about Christmas?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ts val="2081"/>
              <a:buFont typeface="Arial"/>
              <a:buNone/>
            </a:pPr>
            <a:r>
              <a:t/>
            </a:r>
            <a:endParaRPr b="0" i="0" sz="204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ts val="2081"/>
              <a:buFont typeface="Arial"/>
              <a:buChar char="•"/>
            </a:pPr>
            <a:r>
              <a:rPr b="0" i="0" lang="en-US" sz="2040" u="none" cap="none" strike="noStrik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is the story of Christmas?</a:t>
            </a:r>
            <a:endParaRPr/>
          </a:p>
          <a:p>
            <a:pPr indent="-274320" lvl="0" marL="274320" marR="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ts val="2081"/>
              <a:buFont typeface="Arial"/>
              <a:buNone/>
            </a:pPr>
            <a:r>
              <a:t/>
            </a:r>
            <a:endParaRPr b="0" i="0" sz="204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imgres.jpg" id="304" name="Google Shape;304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-956" r="-954" t="0"/>
          <a:stretch/>
        </p:blipFill>
        <p:spPr>
          <a:xfrm>
            <a:off x="4645151" y="2313431"/>
            <a:ext cx="3419855" cy="3493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8"/>
          <p:cNvSpPr txBox="1"/>
          <p:nvPr/>
        </p:nvSpPr>
        <p:spPr>
          <a:xfrm>
            <a:off x="1066800" y="1219200"/>
            <a:ext cx="7543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What do you remember??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Impact"/>
              <a:buNone/>
            </a:pPr>
            <a:r>
              <a:t/>
            </a:r>
            <a:endParaRPr b="0" i="0" sz="5400" u="none" cap="none" strike="noStrike">
              <a:solidFill>
                <a:srgbClr val="262626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Memory Game!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9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Elf					Grinch	</a:t>
            </a:r>
            <a:endParaRPr/>
          </a:p>
        </p:txBody>
      </p:sp>
      <p:pic>
        <p:nvPicPr>
          <p:cNvPr id="315" name="Google Shape;315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0" y="685800"/>
            <a:ext cx="6908799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Decorations 			Tinsel	</a:t>
            </a:r>
            <a:endParaRPr/>
          </a:p>
        </p:txBody>
      </p:sp>
      <p:pic>
        <p:nvPicPr>
          <p:cNvPr id="321" name="Google Shape;32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600" y="533400"/>
            <a:ext cx="44577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Stockings			Bow	</a:t>
            </a:r>
            <a:endParaRPr/>
          </a:p>
        </p:txBody>
      </p:sp>
      <p:pic>
        <p:nvPicPr>
          <p:cNvPr id="327" name="Google Shape;327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457200"/>
            <a:ext cx="4419599" cy="44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The North Pole</a:t>
            </a:r>
            <a:endParaRPr/>
          </a:p>
        </p:txBody>
      </p:sp>
      <p:sp>
        <p:nvSpPr>
          <p:cNvPr descr="data:image/jpeg;base64,/9j/4AAQSkZJRgABAQAAAQABAAD/2wCEAAkGBxQSEhUTEhQWFRUXGRgXFxIUFxgXFhYZFBcXFh0aFxsYHCkiGxwlGxcWIzMhJSksLi4wGiAzODMsNyguLisBCgoKDg0OGxAQGy0kICYvLC8sLy8tLDI0LCw0LCwsLCwsLCwsLCwsLCwsLCwsNC8sLCwsLCwsLCwsLCwsLCwsLP/AABEIAQsAvQMBEQACEQEDEQH/xAAcAAEAAQUBAQAAAAAAAAAAAAAABgECAwQFBwj/xABQEAACAQMCAgYGBwMIBggHAAABAgMABBESIQUxBhMiQVFhBxQyUnGBFyNykZKh0kJigiQzQ3OisbLCFiU0U2PBFYOTs9Hh8PE1VGR0hKPT/8QAGwEBAAIDAQEAAAAAAAAAAAAAAAIDAQQFBgf/xAA3EQACAQIDBAcHAwUBAQAAAAAAAQIDEQQSIQUxQVETFGFxkdHwFSIyUoGhsTNCwQYkNOHxIwf/2gAMAwEAAhEDEQA/APcaAUAoBQCgFAKAUAoBQCgFAKAUAoBQCgFAKAUAoBQCgFAKAUAoBQCgFAKAUAoBQCgFAKAUAoBQCgFAKAUAoBQCgFAKA0OPXrQW8kqAFlGQGyRzA3wRU6cc0kma+KqulRlUjvSIH9IFz7kP4X/XW31WHNnnPbuI+WPg/MfSBc+5D+F/106rDmx7dxHyx8H5j6QLn3Ifwv8Arp1WHNj27iPlj4PzH0gXPuQ/hf8AXTqsObHt3EfLHwfmPpAufch/C/66dVhzY9u4j5Y+D8x9IFz7kP4X/XTqsObHt3EfLHwfmPpAufch/C/66dVhzY9u4j5Y+D8x9IFz7kP4X/XTqsObHt3EfLHwfmPpAufch/C/66dVhzY9u4j5Y+D8x9IFz7kP4X/XTqsObHt3EfLHwfmPpAufch/C/wCunVYc2PbuI+WPg/MfSBc+5D+F/wBdOqw5se3cR8sfB+Y+kC59yH8L/rp1WHNj27iPlj4PzH0gXPuQ/hf9dOqw5se3cR8sfB+Y+kC59yH8L/rp1WHNj27iPlj4PzH0gXPuQ/hf9dOqw5se3cR8sfB+Y+kC59yH8L/rp1WHNj27iPlj4PzH0gXPuQ/hf9dOqw5se3cR8sfB+Z1ui/S2a5uFikWMKQxyoYHYZ72NV1aEYRujd2ftSriK3RyStruv5k1rVO8KAUAoDj9Lv9jm+z/zFWUfjRpbS/xZ9x5JprqHhLlkzqilmIVRuWJwBRtJXZKEZTkoxV2yOL0gfXqwDGTjRyZVzjVnvONyvy8zyI7TvWy293n/ACdd7Phly397nwb5d3C/17pKoBGRuDuCORrrnHd1oyumhi400FxpoLjTQXGmguNNBcaaC400FxpoLjTQXGmguNNBcaaC400FyRdAh/LE+y/+GqMT8B1tiv8Aul3M9RrnHshQCgFAcnpZ/sk32f8AmKto/qI0dpf4lTuPJ9NdQ8Fc8541xCSWZ+11kaser07Jgd4B5/a3zvjYiuHjK2ebjm0PXYTD06VJaZZNe9ff4/xp26ky4Fb8FlslNzJNBcoB12JJNTkHfqhpKFWxsFGoA7771XGNJrgdSMaDW5HTa4sH6teGo6xIpEmtpPaJUqAsmTnGslhgbgb/ALPTwbcrtPQ4O3XQtHKvfbvdcu3nqV01unm7jTQXGmguNNBcaaC400FxpoLjTQXGmguNNBcaaC400FxpoLjTQXJB0EH8rX7L/wCGqMT+mdfYj/u13M9OrmntBQCgFAcrpT/sk32f+Yq2h+ojQ2n/AIlTuPBumlw6qqElYn2YgElzv2NuQwM+fLlnNu0alWEEobnvZ5jZFOEpOS1kt3Yuff8AjvtaLQSK37pzgKcA7DPL4V5+UZR7TtTjOPb2mz6tVWcp6Q3+j83Uzrn2JMRt8c9g/iJX+OupsvE5amR8fya2Nh01B846r+V4a/Qm+mvRHm7jTQXGmguNNBcaaC400FxpoLjTQXGmguNNBcaaC400FxpoLjTQXO90HH8rX7Lf3VrYr9M7Gwn/AHa7melVzT24oBQCgOF04uxDYXEhBIVM6RzO4wB86nCahJSfA1cbRdahKmna6PnPid29w+uTbGyoNwgPcPE+J7/yrn4rGSry7OCOJh6UMPDJD6vn64I0zb/+42O3nWrnNhVLF8aFeRPxJJP3msNp8CMpKW9Io0ZIxk4+PL4UjLK8y3hSSdyb9HeLiddD7TKO0PfHLWvl4juPkQT6nCYqNeF1v4nnMfhHQlmj8D3dnY/45r627Omts59xpoLjTQXGmguNNBcaaC400FxpoLjTQXOVx3jSWwAILSMDoTkDjAJZuQAyPPwFa+IxEaMbyN7BYKeJba0it78lxf27TB0b44LgaHI60DO2wdfeUZ7u8d3zqvCYpV466PiizaGBeHeePwv7Pk/4O5prcObcaaC53ehQ/lS/Zb+6tbFfpnZ2C/7xdzPRq5h7kUAoBQEY9Jo/1Xd459XsfA6l3qM/hZCp8LPnEXxx7B1Y55GnP9+PlXK6JX36ffy+5xegV/i0+/l9y2O8OCrLqO+6nA38e8fnWXSV7xdiUqKveLsjc4Fwa7vnMNumsgDWw7IQH33Y4XO+w3O+BtV9OgpPMl47jYpYaMnmivHd+CQL6KeKaxEFQKRnrRMOqXyJx1gPkq4q7q+t3Yv6reV3bw9IkA9Ed1EyTC6jkaNg/VqrRlsc1EhJ5jI3AB5EjORdQpxpTUkQrYCMqU4R3tW11Xh6tvNqCQOquu6sAwPLZhkfka76d1dHzucXCTjLetC/TWSFxpoLlsrhVLMQqgEljsABuSTWHpqyUU5NRirtnCg4+s0ijtw25PautDO4UAn6uJVY5bGAzDAyCVPI8yptKm5OEPE9zhP6KxcaUcRiU7N/Crt97tuXpPienW/QmwliVkEjB1DrOtxNrIcagwYPyIIOMY8qp6Sd73Z0VgsNlyqnG3ciIX1o9rObaVtRxqhlIAM0fy26xDswH7rYAYAdHD1s6s9547bGzOqzz017j+z5eXgNNbJxLmtcytqWKPq+ukDGMTSCJDpKjBY8yS6gKMkk9wyRRWrKmu06mzNmyxs2r2irXffy8PW4inSTodfoqz3cevrH6sKrCRgSrMMImQqdnGx5kd5zXBr9NN52/oj10ME8PC1LS3BefFnCueHy25DPHNAwyyF43hJ08ypcDPMZPLffnVEXVpzTWjK6lOdss1o9NdfX55HovCUmES+sFTJvkryxnbONs454GPCvUU1PKs+88TipUXVfQXy9vrdyvrzNzTVhr3O50NH8qX7Lf3VrYr9M7WwH/eLuZ6FXLPeCgFAKAjXpIH+rLr7H+Zarq/Ayqt+mz5vMX/rf/lv91c2MrO7ORGaTTZ67wjpPwSSBUmtIICBvC9qJFBHPS6RkN5E4Y+AroxrQa3nWjiKcle52uifTHhhc21rpgGcopjECSk8zGCBlh3ggE9wIqcZxluZONSMvhdyScY4/BbxtLPKiKveSMnyUDdmPcBuakTPDL3p3eTO5kkc27uxNqNKkRsxITWoDHCkbFtJwQdjWtTxcVU95XicrE4mdSMoUpZeT9fxqt6JdZzpKivGQyMMgj/w7iOWO6vSxkpK63Hz+rTnSm4TVmt5n01IruNNBci/SiTrZo7X9kASyD3u1hFPllWbHkK5G1sQ4QVOPE+i//PtkwxGIli6quobu/wBfyiScE4MGA2riU6dz6fjMY4s7ZF3a26wQyqiINKMYg0qIPZVSTowowBlDsBnJ3rcdSUUecp4KjVne7S5aES6U9KriQ20VwIurW4jLOisrk9pAd3IAywzj8uVWYTEqVaMWjT/qDYsqWzatWE76brcO++/6HW016I+NXPO+M9JGkdHV1jjjdXjDBSSyEMrPqB8MhfvyeXn8Vj51J5Ka0X3PY7OwXVXmSvPjyXYvPw0N49L+JXkiCK4mdkIkEdrH7h9pljQl1yQCGyu4yN61elrS3ROyq9eT0ibnE+EcZvsTTxTyAAhQyxx6Q2M6Yeyw5DJK55b7UqU6tRar6CrSrVV7yXdc6HA+GXVnFi+UxoxPUmR1bAQbqcZ0+IBbOAcAaTXZwNV5MtR6o85trZs45KlOOr0dlx4ePdv33uR6fpa/rIO6RoSDbkYkZeRZwdw3IhdsYwee1E9otVlp7nEktiqFBwkvff7uCfJdnBv68D0/oLcJLMkkbBlZWww+GPkc7Y7q3cTJSpXW41diU50sfkmrNJ/g9ErmHuhQCgFARv0jEDht1nlo/wAy1XW1g7FVdN05WPnN7iMYy678t87eO3d51ylCb3I4kadR7kzMEqu5VmsWGJXyDhsHBHPB571LNKOu4kpShZ7jFb2se5RV2JGQO8c8GpTqT3SZZUq1N0mzY6uq8xTmOh0e4jJDMEiBkDEa4ACfa21g/sN8diBvjmOxszE1otRSbj+DVx2Hp1qOep7rW6X8Pmu7VcOT9H016Q8lcaaC5E+PxGO9jlPsSxhM+DxFmx81Yn+E1wtsUn7tQ+rf/NsdD/1wj3vVdvrUm3R3iCriubSmke1x2HlI6fGuKqy91WVKiZp4TCSizzLjEfrFzBEvfIJG8kiOtj9+kfxCpbPpupiFbgV/1fjI4PZElLfLReuzQl0dlcXDPHahA6rqaWXPVISDoTC7szEch7I7R/ZVu/iMR0ei3nyHY+x+uXqVHaC003t+S/0uyB2Po+v5mYi3O5YtK7xBWYnchg3a3zuoIrz0qVWpJykz1qwtXdoktF3Gp0V45Lw+froQhYq0bK/aVk1KTgqfFAQwJHxBqmNV0pNPUrhXlRk09eZIOI+k3iEj5jeKADfQiKxI/fMurI+yF+dWPGPgiyWPf7YkV4h0knlaNpJtbiTrlmzl+sTDKQM6ExpAyir3A7Zzb1qThlUbNb2VKdRzdS70tpwXDdxfffi12W8Q6S3E8ZjmnnkQsGKMSdTDlnxA5gE4GBjlVLqVHo2iyVWrJWbR6N6EI2ABJXSWkKqM6lyO0HOBvqye/bvPd2KaawmruculKL2tFK91HXk9NLdlu7uPYq1j04oBQCgIx6TP/hd3/V/5lqFT4WQq/Az5nEdaGY5eYqNQGA7AeAI/I4yPkax7rd2lcPK3dxTfr6GNrYEY/Pv/APP51NVHe5NVWnc3oOIFQA0Z22Bjxj7iRj4VRKipO6l4mtPDqTvGXj563MUl1IxyDoHcowT8WJB+4VJU4RVt7JxpU4K29+txdw+5kgkEsTEOP2jvqzjIcftA4G3kMYwMbFHESpSUoka9OnXp9HUV4/jtXJr/ALe7PTej3SJbvCJHIZ8ZaFEZsY21a8aAucbsRzAO9egp4+lON768jzEtgYp1GqVpR53S8Vvv6RIG4RfEApagE90s8aY+PV9Z+Waw8dHgjdp/0tWfx1IruTfkaHSjgE62NzLdC3RY4ndeqkkkYSKp6sjVEgB16aoq4pVIODjvOps/YM8FiIYinWeaLvorfTfxPO4+k81o3VXkTxSDvx2WHvDxB8RkVxZYWSfuM+nUNu0akUsRFp81qvDevubx6VtMv1EckmWVNQVhGrOwVQ7kYXJZR8xUVh6kt+hdU2xgqSvC8nytbxb/ANk44b6P7y21yg29xNJjOXkiCKB7CHq3yNWTnbPM8q6uEmsOrJXPAf1Bhqm2KinUqONtySul67/yRXi3RDjZeQlJGjkJJjguV0AcgrJqQNhcDON8b1TiJVKksyZDD4J4ajGlSe7f2vi+O841xw/iVvCYJIb2O3wS0QSQw4O51dXlcEkkg7VqyjXtZGZQxCVk/ucBW1YKMhA7huWzyG24OfImtfK75Wndmpkd8rTu/X1K3NuwfRMixuCPqZFbrcnl2WCsCdsDG9TySholL8eZZknB5UpX8PP8ljJoIkOkqdiUGCSSAO/fG/nUb5k4a37fWhBSck6avdc/vw0Otw2W1GevhnlJcYMUqxKsekZ2KEs+rOxIGMcjnM6cqSj7+8toyoxh/wCm89N9FHEopbiRYYTAiY0xajIApjA1FzzdirMR553ySetRqRnhnbgzTaUtqU6kUknFrtuuzuaPWKpPQCgFAKA1uIojRssgUocAq4BU5IGCDsd6A854n6ILaRi0ErwAnPV4EiD7OSGHwLEDuqmVCEtSieHhJ33GC79DUOjEVzKsvvyKjoeW2hQpHI76u/fO1Hh4WMPC07WOB0g9G0dhaSz3N3qYKRCkcYQNKwwitqLFhnBOMYAJzgVHoIRTbIPDU4RbZ59orQuc25LPR30QW/kkebV6vFhSqkqZJGGrTqG4VVwTjBOob862aUFbMzpYPDqSzyPUB0MsgixrCAq7KrEyAZyTgS6h3mrrs6WRWscx+h9tbF5xK0Kgdpo0ghCL39qGJWC95ycbUzMzkjvNq24c6sRDfSF9Kth5ZpcBs6W0GfSAcHfG+KZ2OjiaXHuB3l3C0E94JI205UIkedDBxnKPntKDzo6jJRp5WmuHrc7p/U2bKC7hgSDEFwiLpBuT1jEDYZxEoOBtny3zTpn6/wCmOhXr/hocUlvHWOP1SMRpNDKVtzGisIZVlK6WkGASo33Pkal0yI9A/X/SRcR6cSQxPIbGVmUAhFZTknb2gCABzJ7hvWVWi3YjKjJK5dFxmdCjS3vD314Itger54H1UxlYtgkDJTDHHs5q0qNxOmcCSrb3Ya0nf2I5ipV1zgMssZaPc7YLBs924yBl430Psrtg81uhkBBEyZjlBG4PWRkNkHfc0Bji4RdQ46q6E4Xkt7GGfGNgJotJHxZHJoDkcT4TK6yM3CLCaWTZmEydsHvZ3t1b/wBudAQfo56HZXI9dYxgDcJ1bHP7rF3HzKCquhVyjoI3vd/j8anpnRroNZ2LiSBZOsxgu0shztjdAwT+zt3VbFZVZbiSpQTTSV1x4+JKKFooBQCgI36R1zw26B5FOX8S1XVdoNlVd2ptnkHRz0hX1mgiOi5jXZBKWWRAMYUSDOpR+8M+fdWtDGK3vI06ePjb30OkXpEvrterXTaRn2jCzNK3l1hA0Dl7Iz54pPGRt7pmpj429xakYuZJJWDTSyzMuQrTSPIVB5hdZOPlWrOvOas2aVTEzmrSZ3+i/Qe5vl6yPRHDkr10mTqKkg9Wi7tgjBJKjORk4OL6WGclmk7GxQwjms0nZHoPR+zTg2uC4kAhlZZUunGiLrCiRyRu2SI941ZdR3DkAkqa2ujypJHWoRVOOUlUNwkgyjq48UYMPyqDNhGvxO3Z00gLuyEhx2SqsGZT8QCPnWDJFx0fuYUMcEo0KziNSzIwh6mQRRs4BP1c0ndzRRzPZObriMr4CaxvSQWllIFxDtEYVBiRI9b7jO8quSpPstyPKsXRm0jDwBJ4YZkkjZVEbSooXt9ZNLcSOilCc4zHjHvbeWJWbMxukadpe3VrBG8uqXrIk7MhfMckVs8jl2Kag0kgCBMYBGRknSTSb0CbS1Mlp0m+ukRgzFpSscfZBjWOG1Z1z3sHmY4/dbfYCouGnrtJKevrsJAYFGoBVw2dQwMNnnnx+dVFxqLw2EKyiNNLKEZSAQUGcIc/sjJwvIZOKOcnvYUIrRI7XQK7ZrTQxLdTLNArE5JSGRlTJPMhdKk+K10IO8UzmzVpNIkXWVIiOsoB1lAZIXyaA2aAUAoBQEc9IrAcNuiTgBNyftLVVZNwaRTiE3TkkfOsl3GMdsHPh2vmcch51yVSm+Bw40aj4fwSzoV0Nk4jlw4jt1ODMAHLt3pGM9w5sdhsME5xs0MK5az0NvDYJzWapddh6PaeiuwUDWJpSO95nXPxEWgflW6qFNcDoLDUl+1EpWOG1hAGiKGJcbnSiKO8k8h4k/OrS9KxmfceIP3EGgPOukPGeBxz9VPDbyS5AYpbJJpJOArOFxq8s5HfisXV7GLq9jIOi8cz/U2wsolx2hrjml+yIJlESgci2WJPsqB2lkSuzrDoxGDlbi8X/wDKlf8AKUtWMkeRnPLmee8WvuJDiT2lneDqwyxq10sZBkMKylCyxE95Az3jHhmFoZsvE2FTq9D037b2+trnduLTjkUBkc27MrDUiRa8x97JpkDOw56NIyAcEnCk6USEaruk2afRTjfEb1pxH6mRAVXWVmUSFwxxkMdJGBnY4zUI0lJX1RbWm6U8qal2o70sPEdtVtaSEbgrcuNx3jXBtToO0h1jsMZuL0e1w9z4mK4gcfLWyE/dUXh3zJrErkWk3k3YitmtyfanujHoQeKLE7GRueAdI23NYjh3f3mJYlW91Er4Lw9LWFIYySFByzbs7MSzOx72ZiSfjW2ab1N3rKAdZQDrKAzWb9ofOgOjQCgFAKAjXpJGeGXQ/c/zLVdV2gyqs7U2fNvq9c3OcjpCRdE+l11w8MtuUaNm1NFKpZdWwJUqwKkgDvI25VdDEuKszYp4xwVmrklm9L16R2YLZT4t1rD7g4/vq3rceRb16PIivSPpTeXy6LmXMeQepjUJFkbjI3LY59onxqqeJctFoVTxkpaLQ40Nw5TQk0nVjs6FlfR8NIbHyxWHWqR0ZF4irDR3MIthjAAx4d1V9I73KnVd7veT3oV6QGtlFvd6nhXZJhlpIh3K6jd0HcRuOWD3blLEKWkjfo4pS0lo/wAnq1reJIqvGyujDKupBUg94IrZNw8y6MWvrklyXJUzStMjqRqCSMXhkQ9xXSMeaVqTi1VzHoMPVhPZ7pPg3f8AN/XI9Gh6QacW95piuBgBvZhuP34WO2TzMZOpd+Ywx2rnBcWlfgcPoICRd3B/p7udl+xE3Ur8+wfvrJElGugGugLevGcZGfDO/wB1AXa6AdZQHLk6TWoYp16M45pETK4+KxgkfOgMX+ltr+1I0YH7c0U0Mfh7cqKv50B3+D3KyMrIwZSDhlIYHbuI2NAdugFAKAUBGvSQP9WXX2P8y1XV+BlVb9Nnzm2o+XwrlLKjiLKiyJXUaRjGTueYB3x/51mTi3clJwk8zLsyYx2ft9/4cYz8/lWPcvf7f7MWp3vr3f7/ANfUwS2hYYLtp7xnY/PwqyNVRd0lcsjWUXdRVzH1EZGxXHs7NgZ93IO/wqeapvs/AszVl71n4FTMqdkE5G2lc5+OPDzrGSUtWRySnq19WUMseV7eAWAZwpcopIDMVBBOBk4yM4qVODbtLRFlKm3K01ZHqnRS1lsOGy3Cqzwsklx1sska/wBGSuiKIuBqIGxfOTvyxXQSsrHUirKyJJadHpLeK1lt11y28SRSQ5A9YjUDIBOwkVtTLnbtMD7WQcUy2FWULpcTjdNeOxXELSIdSdrKsMMrLzR1bdWB2INaOIbvY9TsaEOjzPVLedzoP0Nt14daa+uWQxJKSk88eGlHWEaUcLtrxjGK3zyV76nYueiVtJG6MpcuMdZOfWGU4wGRZtSKRzwFxnmDQF1j0OtY1CkSSD3ZZpGTfwi1dWo8lUAdwFAZLro3ZLHpSwtZMco+phC7nnkrt4+NARS86EXck6SW00XDYkGBFbtJOG8SyNoiHkAp5cz3ASO36Gwne7klvD4TsFi/7GILGf4gx86AkVpBHEoSJFjUckRQqj4BRigL2koDm2fBrdJ+uijEbnOox5RXyOciLhXP7xBI8aA7NAKAUAoDR43w1bmCSByyrIuksuNQ3zkZBHd4VGUVJWZGcVKOVnnl36I4hFiO4l67ORJIFaMj3TGgXA885B7yNjS8LTcbJGvLB0nGyVu04Nv6K75mwz2qL74eRz8k6tc/AsKoWBV9ZGstmq+svsSfhfo1s7VWlu3FxpBZmmAS3QKMkmPJGOZy5bHlW1TowhuRuUsPTp/CvqdWXoxwqJDcPb2qps5kcL1I1YwwDdhQcjkBzqyyvcusr34kkVEMegqpQjGjAKEHuxyIrJk+demnC4YL6eK2I6tWGFHKMsoZowe/SSfhnHdXPxNoz0OVi7RqacTi9TWvmNXOb8HGZktZ7BH+quAuFwT1b9bGSV90MgfIPPG2+c7lGs1Bt8DtbJhPFVY0ebSv+fBanuvQDpGl5Cc9meLCzwnmrY9oDvRuat/4VtxkpK6NmtSlSm4S3o4HpZ4TDJbSyhMTtojWRDpZzI6xKsmPbUa+RzjfGKw4qW9GadepSvkk1dNPtRLYuHTKqr6yQFAUaYkAwowPazVuU0umZisdcqArcyg6VJBSHK61DYP1f/rFYsS6RmxFZSD2rmZvIrAB+UWfzrFjOdlH4ex5zz/AFF/woDQkmBYychdTD4iAn7zFn76WGZj1SbO1y+POOI/3KKzYjnZVrWXl6ywP9XF3eWnzFMpF1WWeoT//ADTZ84o8fPAz+dZykemZs8PNx1oEiw6N+2jvq5bdgpgfirDjYnCqpOx2KiXCgFAKA4/S/ijWtnNcIqs0a6grZ0ntAYON++sSdlcjKWVXPLD6aZMr/IVx+1m4JJ+z9Vt86p6xAp61A7lv6ZbQoS0NyrD9gLG2fg3WY+/FS6aHMl09PmQPpj6Q5uIfVFOpts56pW1NJg5HWtgZHI6BtnmW2qitWbVoGtXxDkstPQiwvNgrAlVJKrqOlc55KdgdzuK15Z2rZjUlnccuZm3a9IriNOqjmnSLGOrSZwAPBd+wPJcVYqlRK2b7FqrVVG2b7Gm13jARBgdx2z93Lf41R0d9ZPU1+izNuctSR+j6K2ubxIr7IRv5tAfq5JO5JW54PcBjJ2Oc4Ozh6dNPmzbwtGkpc3wuTT0rW6RtaxQQRoimS6n6tFTCQhYdZCgatPXsT4AGtqtFzg0j0GzsRGhioVJbl/Kt9rnVsujEcka3SSPBOiYjuYSMlW30uGBWRO/SR8MVVR92Jt7RtWrqxwbniVzc3tjZztE49YWVpIlZC4tlaXDIWYAZUE4PcKspVc8rWNTH4B4aiqjle+lj1S7zofTudLYHng4/Oto4aOVwOArLO2CAcKB/VzXAz80MdRLLnYoSRSoliFAytSIMwKv1rHwRQD9pnz/hWhBmzUitmSDnWJbiVL4zaqs3BQCgFARv0jjPDbr7H+Zarq/Ayqu7U2fOPU1y8xxc5TqaZhnHU0zDOOppmGcdTTMM5R4wBknA8TsKJt6IypNuyN6w4Dcz46m2nkBGQyxPoPwcgJ881fGjV5GzGhW32semdDDML4QXsmu5hs1XSzB2AlmaQqzftsqergnf4nmehG9td51IqSirnfuuAXNoreolZLd9zZStoMR7/VpMEBTn+bfYdxXlWJRurGxRrdHNSetiL9B7SV+MO00TRGG3J0uVJDTuFBBRiCNKPvmoYak4Ntl+2sfDExpxheyT38+P4R6rW0cJFDWCaKVgmjRn4xbocPPCpzjDSoDk9255+VYLEbFvcJIMo6uPFGDD8qwSZmrJWytZIMrWSDMkHOktxml8ZtVWbgoBQCgIz6SSf+jLrHPR/mWoVbZHcrrWyO580DWOTkfIH+8bVz/ce9HL/wDN716+hVRIDkNk9+rcH5bflR5GrNB9G1ZrwNmC4b9sA/ZGP7zVUoL9pROnH9plW4Gdxgfn86g4OxB03bR6ki9H89p/0gq3qxtC8bonXgGITFkK6g3ZB0hwCe8+dbmDSV77zoYBJXvvPVbzgXCbWRLl4raDBwjMVji1NuCqEhNWxwcZG9b1le50cqve2pJV4rCV1dbHj3ta4+/NZMnkVtbm8vruaKQxyrdP1cy4JjaACBcjkylF3U8w1aspNVvod2hQpz2dZvXM33Pd+PyTq46TTQKEvbZg4H89bFZIX8wGYSIT7pBx7xq9zjHecmnhqtV2hG5HOi10bhuI30bTxq0sUK9XGJJVFtEpIEYSTOWlOdj8qnGV1dFNag4ycKi1RmtekPE8nq7a6mAztPaJCH8MSGWMrvzJjPw8ZZmUujEldrHxCUDWtva8s6We6k35gdmNEPLftjypmCpJbzYHRSBgfWOsuS2NXrDl0OP+CMRL/CgqJYopGeHo5ZoMJaW6jwWGMD8loZNK76K2eGdbSMSYJDW6rBMT4LIhQgnxLAedAc2zs+JLJiMxiArst7L10yNtjBhQZGM5DSMTn2hWbkXFM6C8JvT7d6inwitVA/8A2SOaXMdGi5uF3qjsXkbN/wAa2BU/HqpEIpmZh0om1wa4uNei5hVDgkSwuZIWAwMHUqsjb+yQRjkx3rLd0RjSyyuduolwoBQCgNHjfDEuoJIJCwSQaWKHDYyDscbcqw0mrMw0mrMhKeiGxA/nLk/GRf8A+dV9BT5FTw9J8DjcQ9D2DmC7OPdniDH8cbKP7NVywsHu0KpYKm910Rq+9HN/FnESTAd8MgJI8dMgQ/IZ+dUywkv2s1p4Cf7ZEXvFEMnVTB4pP93KjI2+wwGG4PiK13QrLga0sNXj+02RwiZx2bW5kB922mYH+xg1KNCtvtb6ko4bEb0rfUsj6OTLy4fdjP8A9JN+ipuliHvf3LHQxUt7+5gu+ECAa5beSHG4M0DxDPcAXUDPwqMo4jc7kZQxS0d7d56n0T6Ntb21pc28eqTqUNxb5CmYOOsJUnYTKXbGcBh2SRsR0nBM79GtKmnFbmX9MeksEoYJIAwG8T/VyptyeN8Mp+IrTxNz0WxOjurtHW9DkBXhcTsMGZ5pj/HIwB+aqtbkVlSR5ytU6SpKfNt+LJwDUiorroChegKUBcFoC8LQFaAtJoCiHegMtAKAUAoCyY9k0ByuITzhR1CRyNncSytEoHjlYnJPlgfGgNPq75iO3axD9rCSzN8FJeMfMj5UBhHRbrCTc3NzOCciPX1MQ8tNuELDyctyoDrcO4NBAAIYY4wPcRVOfEkDJPmaA3wtAV0igIn6VLnRwu5A5yBIR/18iRn5hWY/KoyeWLZbQp9LVjT5tLxdjQ6A9J1cJbXJEVwFATV2VuFUY1RE82x7Scx8N6xTmpxui3F4WWGqunL6PmbPpJeNbG5eREYrDIF1qG7TKVXn+8wqZqm30bubeCCK0WaPXbxpE6F1Dq0agHUucjJ35d+aAvuul1mjiP1iN5GIVYYj10pJ7tEWW/LFAdwUBeKAuBoC7NANVAWl6AtLUAibegNmgFAKAUBjn9k0BH36R2wYoJldxsUhDTMp8GWIMQfjQB+k9uvtNIv27e4X/FGKA3OH8agnBMM0cgGx0OpKnwYZyp8jvQGO96SWkJ0y3UEbHkryorH4AnJoDEvSyzIytxGw8VOofeKAyW/SS1kbQlzCz+4JU1/hzn8qAiXpYjkuBaWsO8jSvPo5ahaxM2k+AZ3Rc9xYHuqM45otF2HrOjVjUSvZ3Nnonb293ZkyRpLHg5jlQNpddiGVh2XU/MVRSi4LU6mOrxxEouO5kM47ZA3lpBGZSklzCGiM8rR6FcSN2HcrgKhPLurFOpKVS3AsxmDo0sJ0ij7zaXH/AJwPWb/hkM/89DFL4dbGr4/EDW0cErY8Lgh3hhiiOMZjjRDjw7IG1AboNAXZoBqoCjSAAknAG5J2AA7zQEdbpX1x02ETXZ5GYER2qkHG8ze38Iw/yoC+HhN9LvcXvVZ/orKJAB5dZOrs3xAX4CgN1OAsqYF3dav94WiZj54aIp/ZoDPw2OdJNMpSRMZWVRocHlpdMkE9+pcDmNI2JA69AKAUAoDDdxK6MrqGVgQysAVYHYgg7EHwoDHDpRQqAKoGAqgAADuAGwFAUaTPKgNO/wCC29xj1iCKbHLrY0kx8NQOKA2OH8OhgGmGKOIeEaKg/sgUBuaqAw3UCSKVkVXU81cBgfiDtQHmt7JbWvHIoRmNDa6EBZupjkll7KIpOmLUsPJcAnA5msXV7E1CTi5JaK1/ru/BJuJdFQzNPbTPazP/ADhQB4pscjNE2zN+8CredGrmITcXdES4HwKZOMQesSxylYbiZerRkxjRCCwZj/vWxVcKUYNtG3icfVr0405WstdP5PT9FWmkWFKAtoBmgNLiFzOvZhg6xsZDvIscQ35Mw1Pnv2QjzoDhX/CQVM3FrlHiXB6j+as03GNYY5mOffOPBRQHUteNggCK2uWjGwdYerQAe6JCrEeGlSPCgO3DNkA7jIzhgVPzBGQfjQF5koCkTdqgNmgFAKAUBjn9k0BpUBUGgNW94xBCQsssaM3sozAO32V5t8hQGk/SyAfs3J+zZXhHyIhwfkaAtbpdEP6G9x4+o3eP+6oDUm9IVijaZZZITkD663uIgCd9y8YA+dAQJ5IeI8RvGDJNEzJGACGVkjiQZGO7UXOfGtOtfpFY9Hszo+pVFK2r1XYkrflk6kkubGFQHF1FjZJm0ToN9hLgiXuwGAPi5rYdRRV2ceGElVm40zQ9H1+15f3tw0fV9XHBboNWrmZZW3AAzumQM929ShNTV0V4nDzw9To579N3bqehFakUGNhQGjxIyhD1CI8mwVZHKJuebMFJwBvgAk8vOgOd/ooJRm8nmmPeiSPbwDlsscLAkf1jOfOgLV6CWCEtHB1bH9uKSWN8+OpHBz86A1G6PSxTrOsnrYTASO8I1w7nLQSIuNeDjLoWOANYGcgSsTUBxuJdKbOElZLiMMBkxq3WSY/q48t+VAciTp7baTIsd28YYqZFtJwgZTpILOoAIbY55GgOv0f48lxIVWK5jIBJ6+3liHdtqZdOdwcZyRQEioBQCgFAY5/ZNAaojoDIIxQFRGM6sDVjGrAzjnjPhQGTFANNAUZMjB3HgeVAcLiPQ6xnOZLWLV/vEXq5B8Hjww++gTscHjPQ27C4tL1mUA4t7361fILMPrFA/e1VCdNTVmbWGxc6Es0de8jvRvpKvA4J04lBPHNJO0g6tBIkqlVVerkyFOkJuCQd+XhmEckVEhiq7r1pVXxJHwr0ow3K64bS7dc429W1eZCmfUQM7kDA78VIoOtJ01tQSrdcrKAxX1a4fCncNqjjZSv7wJHnQGaPpNAUV161lYAqUtrltQPIgLESRQFw6RIThY7pj/8AaXKj5l4wPzoCxuLztkR2U+e5pnhijz5kSM4HwQ0BjXh19L/O3EdsvuWqCR/+1nGn7ohQGOfoJbylvWJLi4Vl0mOaeUqD7yqjKqkjn2e4YxvkDY/0MtkIe3Hq0oXQZbdUj1jGMSxheqk/iQ47sUBnteFvG+cgg4DOnYbbA7SNkOuMjn2RsoFAdiIAYAAAGwA2AHlQGagFAKAUBZLyNAa4NAXA0BcDQFwNAXA0BWgKEUBaRQGtf2McyNHMiyRt7SOAyn5GgPN770VJAWax9hiGNu7sjqV5GGbDcjghZldc+HOgN3gDpqFvLM8c+Swguo9ErHftIdeJGxnMkTlj4qBpoCZW1lHGcqoDHm37Tebnmx8zk0BthqAqGoCy5vEjQvI6oijLO7BVUeJJ2FARz/TZZjpsLea95jrYwI7cEHGDNLhT/CG5UBl6vispyXs7Re5VSS7kH2mJiX7h86AyxcK4gPav42PlZqB/3ufzoDf4VHdq+J2gkTSfrI1kifVtsY2ZwRjPa1ju2oDsUAoBQCgMc/smgNQNQFwagLg1AXBqAuDUBXVQFdVAM0BTNAWmgNXiNhFPGYp40ljPNJFDKceR7x40Bx04BLD/ALLdSKo5Q3ObmIfAsRMNtv5wgeFAWyXt8nOzilHvQ3OCR9maNcHy1H40BqT8Q4pIdMNlFBn+mubhXC/9XDkn8VAblp0PjZllvnN7Mu4MoAgjP/CgHYX7Tam/eoCTKvd3DuoC/FAUNAUXnQGSgFAKAUBjn9k0BpUAoCoNAXBqAqGoC7VQFdVANVANVAM0BTNAUJoCgFAZFFAXigLs0BQtQFpagEZ3oDPQCgFAKAxz+yaA0qAUAoBQCgK5oBmgK6qAaqAaqAaqAqDQFwoC7NAV1UA1UBQtQFpagLoD2qA2qAUAoBQFrrkYoDF6sPE0A9WHiaAerDxNAPVh4mgHqw8TQD1YeJoB6sPE0A9WHiaAerDxNAPVh4mgHqw8TQD1ceNAV6jzoCvUedAOo86Ap1HnQD1fzoCnqw8TQF0cGDnNAZaAUAoBQCgFAKAUAoBQCgFAKAUAoBQCgFAKAUAoBQCgFAKAUAoBQCgFAKAUAoBQCgFAKAUAoBQCgFAKAUAoBQCgFAKAUAoBQCgFAKAUAoBQCgFAKAUAoBQCgFAKAUAoBQCgFAKAUAoD/9k=" id="112" name="Google Shape;112;p16">
            <a:hlinkClick r:id="rId3"/>
          </p:cNvPr>
          <p:cNvSpPr/>
          <p:nvPr/>
        </p:nvSpPr>
        <p:spPr>
          <a:xfrm>
            <a:off x="57150" y="-2833688"/>
            <a:ext cx="4181475" cy="5915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5194" y="555383"/>
            <a:ext cx="3336131" cy="4712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2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Fairy Lights			Angel	</a:t>
            </a:r>
            <a:endParaRPr/>
          </a:p>
        </p:txBody>
      </p:sp>
      <p:pic>
        <p:nvPicPr>
          <p:cNvPr id="333" name="Google Shape;33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400" y="838200"/>
            <a:ext cx="6248399" cy="415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3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Bells					Bow	</a:t>
            </a:r>
            <a:endParaRPr/>
          </a:p>
        </p:txBody>
      </p:sp>
      <p:pic>
        <p:nvPicPr>
          <p:cNvPr id="339" name="Google Shape;339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457200"/>
            <a:ext cx="4648199" cy="464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4"/>
          <p:cNvSpPr txBox="1"/>
          <p:nvPr>
            <p:ph type="title"/>
          </p:nvPr>
        </p:nvSpPr>
        <p:spPr>
          <a:xfrm>
            <a:off x="0" y="4572000"/>
            <a:ext cx="89916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15"/>
              <a:buFont typeface="Impact"/>
              <a:buNone/>
            </a:pPr>
            <a: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Mary, Joseph and 			Three </a:t>
            </a:r>
            <a:b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the baby Jesus		       Wise Men</a:t>
            </a:r>
            <a:endParaRPr/>
          </a:p>
        </p:txBody>
      </p:sp>
      <p:pic>
        <p:nvPicPr>
          <p:cNvPr id="345" name="Google Shape;34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533399"/>
            <a:ext cx="4114800" cy="3872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5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Reindeer			Rudolph	</a:t>
            </a:r>
            <a:endParaRPr/>
          </a:p>
        </p:txBody>
      </p:sp>
      <p:pic>
        <p:nvPicPr>
          <p:cNvPr id="351" name="Google Shape;351;p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00" y="685800"/>
            <a:ext cx="38862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"/>
          <p:cNvSpPr txBox="1"/>
          <p:nvPr>
            <p:ph type="title"/>
          </p:nvPr>
        </p:nvSpPr>
        <p:spPr>
          <a:xfrm>
            <a:off x="304800" y="5029200"/>
            <a:ext cx="83057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Caroling 			Singing	</a:t>
            </a:r>
            <a:endParaRPr/>
          </a:p>
        </p:txBody>
      </p:sp>
      <p:pic>
        <p:nvPicPr>
          <p:cNvPr id="357" name="Google Shape;35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533400"/>
            <a:ext cx="5407025" cy="443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/>
          <p:nvPr>
            <p:ph type="title"/>
          </p:nvPr>
        </p:nvSpPr>
        <p:spPr>
          <a:xfrm>
            <a:off x="838200" y="57150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15"/>
              <a:buFont typeface="Impact"/>
              <a:buNone/>
            </a:pPr>
            <a:b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</a:br>
            <a:b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chimney		 	fireplace</a:t>
            </a:r>
            <a:b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b="0" i="0" lang="en-US" sz="486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			</a:t>
            </a:r>
            <a:endParaRPr/>
          </a:p>
        </p:txBody>
      </p:sp>
      <p:pic>
        <p:nvPicPr>
          <p:cNvPr id="363" name="Google Shape;36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1035" y="381000"/>
            <a:ext cx="5108574" cy="493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8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Snow				Snowflake</a:t>
            </a:r>
            <a:endParaRPr/>
          </a:p>
        </p:txBody>
      </p:sp>
      <p:pic>
        <p:nvPicPr>
          <p:cNvPr id="369" name="Google Shape;36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066800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9"/>
          <p:cNvSpPr txBox="1"/>
          <p:nvPr>
            <p:ph type="title"/>
          </p:nvPr>
        </p:nvSpPr>
        <p:spPr>
          <a:xfrm>
            <a:off x="762000" y="5029200"/>
            <a:ext cx="78485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Holly				Mistletoe</a:t>
            </a:r>
            <a:endParaRPr/>
          </a:p>
        </p:txBody>
      </p:sp>
      <p:pic>
        <p:nvPicPr>
          <p:cNvPr id="375" name="Google Shape;37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711827"/>
            <a:ext cx="5754688" cy="4518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beard</a:t>
            </a:r>
            <a:endParaRPr/>
          </a:p>
        </p:txBody>
      </p:sp>
      <p:pic>
        <p:nvPicPr>
          <p:cNvPr id="119" name="Google Shape;119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7165" y="685800"/>
            <a:ext cx="3326035" cy="4945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sleigh</a:t>
            </a:r>
            <a:endParaRPr/>
          </a:p>
        </p:txBody>
      </p:sp>
      <p:pic>
        <p:nvPicPr>
          <p:cNvPr id="125" name="Google Shape;125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566" y="685800"/>
            <a:ext cx="7450665" cy="419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chimney</a:t>
            </a:r>
            <a:endParaRPr/>
          </a:p>
        </p:txBody>
      </p:sp>
      <p:pic>
        <p:nvPicPr>
          <p:cNvPr id="131" name="Google Shape;13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7000" y="457200"/>
            <a:ext cx="4758435" cy="4419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19"/>
          <p:cNvCxnSpPr/>
          <p:nvPr/>
        </p:nvCxnSpPr>
        <p:spPr>
          <a:xfrm flipH="1" rot="10800000">
            <a:off x="3124200" y="4648199"/>
            <a:ext cx="1143000" cy="762000"/>
          </a:xfrm>
          <a:prstGeom prst="straightConnector1">
            <a:avLst/>
          </a:prstGeom>
          <a:noFill/>
          <a:ln cap="flat" cmpd="sng" w="34925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fireplace</a:t>
            </a:r>
            <a:endParaRPr/>
          </a:p>
        </p:txBody>
      </p:sp>
      <p:pic>
        <p:nvPicPr>
          <p:cNvPr id="138" name="Google Shape;13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381000"/>
            <a:ext cx="5105401" cy="4943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762000" y="4572000"/>
            <a:ext cx="6781800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Font typeface="Impact"/>
              <a:buNone/>
            </a:pPr>
            <a:r>
              <a:rPr b="0" i="0" lang="en-US" sz="5400" u="none" cap="none" strike="noStrike">
                <a:solidFill>
                  <a:srgbClr val="262626"/>
                </a:solidFill>
                <a:latin typeface="Impact"/>
                <a:ea typeface="Impact"/>
                <a:cs typeface="Impact"/>
                <a:sym typeface="Impact"/>
              </a:rPr>
              <a:t>reindeer</a:t>
            </a:r>
            <a:endParaRPr/>
          </a:p>
        </p:txBody>
      </p:sp>
      <p:pic>
        <p:nvPicPr>
          <p:cNvPr id="144" name="Google Shape;144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601979"/>
            <a:ext cx="6781800" cy="3797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NewsPrint">
  <a:themeElements>
    <a:clrScheme name="NewsPrint">
      <a:dk1>
        <a:srgbClr val="000000"/>
      </a:dk1>
      <a:lt1>
        <a:srgbClr val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