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slide" Target="slides/slide4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slide" Target="slides/slide47.xml"/><Relationship Id="rId50" Type="http://schemas.openxmlformats.org/officeDocument/2006/relationships/slide" Target="slides/slide46.xml"/><Relationship Id="rId53" Type="http://schemas.openxmlformats.org/officeDocument/2006/relationships/slide" Target="slides/slide49.xml"/><Relationship Id="rId52" Type="http://schemas.openxmlformats.org/officeDocument/2006/relationships/slide" Target="slides/slide48.xml"/><Relationship Id="rId11" Type="http://schemas.openxmlformats.org/officeDocument/2006/relationships/slide" Target="slides/slide7.xml"/><Relationship Id="rId55" Type="http://schemas.openxmlformats.org/officeDocument/2006/relationships/slide" Target="slides/slide51.xml"/><Relationship Id="rId10" Type="http://schemas.openxmlformats.org/officeDocument/2006/relationships/slide" Target="slides/slide6.xml"/><Relationship Id="rId54" Type="http://schemas.openxmlformats.org/officeDocument/2006/relationships/slide" Target="slides/slide50.xml"/><Relationship Id="rId13" Type="http://schemas.openxmlformats.org/officeDocument/2006/relationships/slide" Target="slides/slide9.xml"/><Relationship Id="rId57" Type="http://schemas.openxmlformats.org/officeDocument/2006/relationships/slide" Target="slides/slide53.xml"/><Relationship Id="rId12" Type="http://schemas.openxmlformats.org/officeDocument/2006/relationships/slide" Target="slides/slide8.xml"/><Relationship Id="rId56" Type="http://schemas.openxmlformats.org/officeDocument/2006/relationships/slide" Target="slides/slide52.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799" cy="457200"/>
          </a:xfrm>
          <a:prstGeom prst="rect">
            <a:avLst/>
          </a:prstGeom>
          <a:noFill/>
          <a:ln>
            <a:noFill/>
          </a:ln>
        </p:spPr>
        <p:txBody>
          <a:bodyPr anchorCtr="0" anchor="t"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2" y="0"/>
            <a:ext cx="2971799" cy="457200"/>
          </a:xfrm>
          <a:prstGeom prst="rect">
            <a:avLst/>
          </a:prstGeom>
          <a:noFill/>
          <a:ln>
            <a:noFill/>
          </a:ln>
        </p:spPr>
        <p:txBody>
          <a:bodyPr anchorCtr="0" anchor="t" bIns="91425" lIns="91425" rIns="91425" wrap="square" tIns="91425"/>
          <a:lstStyle>
            <a:lvl1pPr indent="0" lvl="0" marL="0" marR="0" rtl="0" algn="r">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6" name="Shape 6"/>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indent="0" lvl="0" marL="0" marR="0" rtl="0" algn="l">
              <a:spcBef>
                <a:spcPts val="0"/>
              </a:spcBef>
              <a:buChar char="●"/>
              <a:defRPr b="0" i="0" sz="1200" u="none" cap="none" strike="noStrike">
                <a:solidFill>
                  <a:schemeClr val="dk1"/>
                </a:solidFill>
                <a:latin typeface="Calibri"/>
                <a:ea typeface="Calibri"/>
                <a:cs typeface="Calibri"/>
                <a:sym typeface="Calibri"/>
              </a:defRPr>
            </a:lvl1pPr>
            <a:lvl2pPr indent="0" lvl="1" marL="457200" marR="0" rtl="0" algn="l">
              <a:spcBef>
                <a:spcPts val="0"/>
              </a:spcBef>
              <a:buChar char="○"/>
              <a:defRPr b="0" i="0" sz="1200" u="none" cap="none" strike="noStrike">
                <a:solidFill>
                  <a:schemeClr val="dk1"/>
                </a:solidFill>
                <a:latin typeface="Calibri"/>
                <a:ea typeface="Calibri"/>
                <a:cs typeface="Calibri"/>
                <a:sym typeface="Calibri"/>
              </a:defRPr>
            </a:lvl2pPr>
            <a:lvl3pPr indent="0" lvl="2" marL="914400" marR="0" rtl="0" algn="l">
              <a:spcBef>
                <a:spcPts val="0"/>
              </a:spcBef>
              <a:buChar char="■"/>
              <a:defRPr b="0" i="0" sz="1200" u="none" cap="none" strike="noStrike">
                <a:solidFill>
                  <a:schemeClr val="dk1"/>
                </a:solidFill>
                <a:latin typeface="Calibri"/>
                <a:ea typeface="Calibri"/>
                <a:cs typeface="Calibri"/>
                <a:sym typeface="Calibri"/>
              </a:defRPr>
            </a:lvl3pPr>
            <a:lvl4pPr indent="0" lvl="3" marL="1371600" marR="0" rtl="0" algn="l">
              <a:spcBef>
                <a:spcPts val="0"/>
              </a:spcBef>
              <a:buChar char="●"/>
              <a:defRPr b="0" i="0" sz="1200" u="none" cap="none" strike="noStrike">
                <a:solidFill>
                  <a:schemeClr val="dk1"/>
                </a:solidFill>
                <a:latin typeface="Calibri"/>
                <a:ea typeface="Calibri"/>
                <a:cs typeface="Calibri"/>
                <a:sym typeface="Calibri"/>
              </a:defRPr>
            </a:lvl4pPr>
            <a:lvl5pPr indent="0" lvl="4" marL="1828800" marR="0" rtl="0" algn="l">
              <a:spcBef>
                <a:spcPts val="0"/>
              </a:spcBef>
              <a:buChar char="○"/>
              <a:defRPr b="0" i="0" sz="1200" u="none" cap="none" strike="noStrike">
                <a:solidFill>
                  <a:schemeClr val="dk1"/>
                </a:solidFill>
                <a:latin typeface="Calibri"/>
                <a:ea typeface="Calibri"/>
                <a:cs typeface="Calibri"/>
                <a:sym typeface="Calibri"/>
              </a:defRPr>
            </a:lvl5pPr>
            <a:lvl6pPr indent="0" lvl="5" marL="2286000" marR="0" rtl="0" algn="l">
              <a:spcBef>
                <a:spcPts val="0"/>
              </a:spcBef>
              <a:buChar char="■"/>
              <a:defRPr b="0" i="0" sz="1200" u="none" cap="none" strike="noStrike">
                <a:solidFill>
                  <a:schemeClr val="dk1"/>
                </a:solidFill>
                <a:latin typeface="Calibri"/>
                <a:ea typeface="Calibri"/>
                <a:cs typeface="Calibri"/>
                <a:sym typeface="Calibri"/>
              </a:defRPr>
            </a:lvl6pPr>
            <a:lvl7pPr indent="0" lvl="6" marL="2743200" marR="0" rtl="0" algn="l">
              <a:spcBef>
                <a:spcPts val="0"/>
              </a:spcBef>
              <a:buChar char="●"/>
              <a:defRPr b="0" i="0" sz="1200" u="none" cap="none" strike="noStrike">
                <a:solidFill>
                  <a:schemeClr val="dk1"/>
                </a:solidFill>
                <a:latin typeface="Calibri"/>
                <a:ea typeface="Calibri"/>
                <a:cs typeface="Calibri"/>
                <a:sym typeface="Calibri"/>
              </a:defRPr>
            </a:lvl7pPr>
            <a:lvl8pPr indent="0" lvl="7" marL="3200400" marR="0" rtl="0" algn="l">
              <a:spcBef>
                <a:spcPts val="0"/>
              </a:spcBef>
              <a:buChar char="○"/>
              <a:defRPr b="0" i="0" sz="1200" u="none" cap="none" strike="noStrike">
                <a:solidFill>
                  <a:schemeClr val="dk1"/>
                </a:solidFill>
                <a:latin typeface="Calibri"/>
                <a:ea typeface="Calibri"/>
                <a:cs typeface="Calibri"/>
                <a:sym typeface="Calibri"/>
              </a:defRPr>
            </a:lvl8pPr>
            <a:lvl9pPr indent="0" lvl="8" marL="3657600" marR="0" rtl="0" algn="l">
              <a:spcBef>
                <a:spcPts val="0"/>
              </a:spcBef>
              <a:buChar char="■"/>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799" cy="457200"/>
          </a:xfrm>
          <a:prstGeom prst="rect">
            <a:avLst/>
          </a:prstGeom>
          <a:noFill/>
          <a:ln>
            <a:noFill/>
          </a:ln>
        </p:spPr>
        <p:txBody>
          <a:bodyPr anchorCtr="0" anchor="b" bIns="91425" lIns="91425" rIns="91425" wrap="square" tIns="91425"/>
          <a:lstStyle>
            <a:lvl1pPr indent="0" lvl="0" marL="0" marR="0" rtl="0" algn="l">
              <a:spcBef>
                <a:spcPts val="0"/>
              </a:spcBef>
              <a:buNone/>
              <a:defRPr b="0" i="0" sz="1200" u="none" cap="none" strike="noStrike">
                <a:solidFill>
                  <a:schemeClr val="dk1"/>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chemeClr val="dk1"/>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Shape 8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86" name="Shape 8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Shape 14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9" name="Shape 14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Shape 15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56" name="Shape 15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Shape 16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63" name="Shape 16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0" name="Shape 1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77" name="Shape 17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Shape 18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85" name="Shape 185"/>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Show them the following simple sentences (only a few, it’s just gist) and have them find and decide in small teams of 2 or 3. I like to do this as a simple paper throw, pieces of paper per team (coloured if you can) and they write the answer and throw at teacher. You have to catch it and they love chucking stuff at you. CCQ ‘during’ to be sure they know what it means in class.</a:t>
            </a:r>
          </a:p>
        </p:txBody>
      </p:sp>
      <p:sp>
        <p:nvSpPr>
          <p:cNvPr id="186" name="Shape 186"/>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Shape 19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2" name="Shape 1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7" name="Shape 197"/>
        <p:cNvGrpSpPr/>
        <p:nvPr/>
      </p:nvGrpSpPr>
      <p:grpSpPr>
        <a:xfrm>
          <a:off x="0" y="0"/>
          <a:ext cx="0" cy="0"/>
          <a:chOff x="0" y="0"/>
          <a:chExt cx="0" cy="0"/>
        </a:xfrm>
      </p:grpSpPr>
      <p:sp>
        <p:nvSpPr>
          <p:cNvPr id="198" name="Shape 19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99" name="Shape 1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4" name="Shape 204"/>
        <p:cNvGrpSpPr/>
        <p:nvPr/>
      </p:nvGrpSpPr>
      <p:grpSpPr>
        <a:xfrm>
          <a:off x="0" y="0"/>
          <a:ext cx="0" cy="0"/>
          <a:chOff x="0" y="0"/>
          <a:chExt cx="0" cy="0"/>
        </a:xfrm>
      </p:grpSpPr>
      <p:sp>
        <p:nvSpPr>
          <p:cNvPr id="205" name="Shape 20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06" name="Shape 2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1" name="Shape 211"/>
        <p:cNvGrpSpPr/>
        <p:nvPr/>
      </p:nvGrpSpPr>
      <p:grpSpPr>
        <a:xfrm>
          <a:off x="0" y="0"/>
          <a:ext cx="0" cy="0"/>
          <a:chOff x="0" y="0"/>
          <a:chExt cx="0" cy="0"/>
        </a:xfrm>
      </p:grpSpPr>
      <p:sp>
        <p:nvSpPr>
          <p:cNvPr id="212" name="Shape 21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13" name="Shape 2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2" name="Shape 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0" name="Shape 2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Shape 22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27" name="Shape 22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2" name="Shape 232"/>
        <p:cNvGrpSpPr/>
        <p:nvPr/>
      </p:nvGrpSpPr>
      <p:grpSpPr>
        <a:xfrm>
          <a:off x="0" y="0"/>
          <a:ext cx="0" cy="0"/>
          <a:chOff x="0" y="0"/>
          <a:chExt cx="0" cy="0"/>
        </a:xfrm>
      </p:grpSpPr>
      <p:sp>
        <p:nvSpPr>
          <p:cNvPr id="233" name="Shape 23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34" name="Shape 23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9" name="Shape 239"/>
        <p:cNvGrpSpPr/>
        <p:nvPr/>
      </p:nvGrpSpPr>
      <p:grpSpPr>
        <a:xfrm>
          <a:off x="0" y="0"/>
          <a:ext cx="0" cy="0"/>
          <a:chOff x="0" y="0"/>
          <a:chExt cx="0" cy="0"/>
        </a:xfrm>
      </p:grpSpPr>
      <p:sp>
        <p:nvSpPr>
          <p:cNvPr id="240" name="Shape 24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41" name="Shape 24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48" name="Shape 248"/>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This is a speed reading exercise that sets up the later adverbs exercise. Don’t have them read it straight away, instead hand out face down in pairs and run the questions as a speed race. For the answers you can have them just use mini WB’s or play one of the following:</a:t>
            </a:r>
          </a:p>
          <a:p>
            <a:pPr indent="-171450" lvl="0" marL="171450" marR="0" rtl="0" algn="l">
              <a:spcBef>
                <a:spcPts val="0"/>
              </a:spcBef>
              <a:buClr>
                <a:schemeClr val="dk1"/>
              </a:buClr>
              <a:buSzPct val="100000"/>
              <a:buFont typeface="Calibri"/>
              <a:buChar char="-"/>
            </a:pPr>
            <a:r>
              <a:rPr b="0" i="0" lang="en-GB" sz="1200" u="none" cap="none" strike="noStrike">
                <a:solidFill>
                  <a:schemeClr val="dk1"/>
                </a:solidFill>
                <a:latin typeface="Calibri"/>
                <a:ea typeface="Calibri"/>
                <a:cs typeface="Calibri"/>
                <a:sym typeface="Calibri"/>
              </a:rPr>
              <a:t>Football into the correct circle on the floor at one end.</a:t>
            </a:r>
          </a:p>
          <a:p>
            <a:pPr indent="-171450" lvl="0" marL="171450" marR="0" rtl="0" algn="l">
              <a:spcBef>
                <a:spcPts val="0"/>
              </a:spcBef>
              <a:buClr>
                <a:schemeClr val="dk1"/>
              </a:buClr>
              <a:buSzPct val="100000"/>
              <a:buFont typeface="Calibri"/>
              <a:buChar char="-"/>
            </a:pPr>
            <a:r>
              <a:rPr b="0" i="0" lang="en-GB" sz="1200" u="none" cap="none" strike="noStrike">
                <a:solidFill>
                  <a:schemeClr val="dk1"/>
                </a:solidFill>
                <a:latin typeface="Calibri"/>
                <a:ea typeface="Calibri"/>
                <a:cs typeface="Calibri"/>
                <a:sym typeface="Calibri"/>
              </a:rPr>
              <a:t>Curling: Draw T and F on the floor in circles and have groups decide and slide a board rubber into correct answer, closest to centre wins.</a:t>
            </a:r>
          </a:p>
          <a:p>
            <a:pPr indent="-171450" lvl="0" marL="171450" marR="0" rtl="0" algn="l">
              <a:spcBef>
                <a:spcPts val="0"/>
              </a:spcBef>
              <a:buClr>
                <a:schemeClr val="dk1"/>
              </a:buClr>
              <a:buSzPct val="100000"/>
              <a:buFont typeface="Calibri"/>
              <a:buChar char="-"/>
            </a:pPr>
            <a:r>
              <a:rPr b="0" i="0" lang="en-GB" sz="1200" u="none" cap="none" strike="noStrike">
                <a:solidFill>
                  <a:schemeClr val="dk1"/>
                </a:solidFill>
                <a:latin typeface="Calibri"/>
                <a:ea typeface="Calibri"/>
                <a:cs typeface="Calibri"/>
                <a:sym typeface="Calibri"/>
              </a:rPr>
              <a:t>Group race: go through questions first and get them to write answers. Put circle in middle of floor and t and f at either end of the room, and then go back through questions. Class runs as a whole to correct answer and last person into the correct answer sits down till there is one left.</a:t>
            </a:r>
          </a:p>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49" name="Shape 249"/>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Shape 2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255" name="Shape 255"/>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256" name="Shape 256"/>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Shape 26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64" name="Shape 26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1" name="Shape 271"/>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6" name="Shape 276"/>
        <p:cNvGrpSpPr/>
        <p:nvPr/>
      </p:nvGrpSpPr>
      <p:grpSpPr>
        <a:xfrm>
          <a:off x="0" y="0"/>
          <a:ext cx="0" cy="0"/>
          <a:chOff x="0" y="0"/>
          <a:chExt cx="0" cy="0"/>
        </a:xfrm>
      </p:grpSpPr>
      <p:sp>
        <p:nvSpPr>
          <p:cNvPr id="277" name="Shape 27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78" name="Shape 2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Shape 28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85" name="Shape 2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5" name="Shape 95"/>
        <p:cNvGrpSpPr/>
        <p:nvPr/>
      </p:nvGrpSpPr>
      <p:grpSpPr>
        <a:xfrm>
          <a:off x="0" y="0"/>
          <a:ext cx="0" cy="0"/>
          <a:chOff x="0" y="0"/>
          <a:chExt cx="0" cy="0"/>
        </a:xfrm>
      </p:grpSpPr>
      <p:sp>
        <p:nvSpPr>
          <p:cNvPr id="96" name="Shape 9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97" name="Shape 9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Shape 29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2" name="Shape 29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Shape 29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299" name="Shape 29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Shape 30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06" name="Shape 3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13" name="Shape 313"/>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8" name="Shape 318"/>
        <p:cNvGrpSpPr/>
        <p:nvPr/>
      </p:nvGrpSpPr>
      <p:grpSpPr>
        <a:xfrm>
          <a:off x="0" y="0"/>
          <a:ext cx="0" cy="0"/>
          <a:chOff x="0" y="0"/>
          <a:chExt cx="0" cy="0"/>
        </a:xfrm>
      </p:grpSpPr>
      <p:sp>
        <p:nvSpPr>
          <p:cNvPr id="319" name="Shape 31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20" name="Shape 32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4" name="Shape 324"/>
        <p:cNvGrpSpPr/>
        <p:nvPr/>
      </p:nvGrpSpPr>
      <p:grpSpPr>
        <a:xfrm>
          <a:off x="0" y="0"/>
          <a:ext cx="0" cy="0"/>
          <a:chOff x="0" y="0"/>
          <a:chExt cx="0" cy="0"/>
        </a:xfrm>
      </p:grpSpPr>
      <p:sp>
        <p:nvSpPr>
          <p:cNvPr id="325" name="Shape 32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26" name="Shape 326"/>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Ask them to think of further adverbs, at this level they should be able to come back with a few so give them 1-2 minutes and just feedback onto the whiteboard.</a:t>
            </a:r>
          </a:p>
        </p:txBody>
      </p:sp>
      <p:sp>
        <p:nvSpPr>
          <p:cNvPr id="327" name="Shape 327"/>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33" name="Shape 33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t/>
            </a:r>
            <a:endParaRPr b="0" i="0" sz="1200" u="none" cap="none" strike="noStrike">
              <a:solidFill>
                <a:schemeClr val="dk1"/>
              </a:solidFill>
              <a:latin typeface="Calibri"/>
              <a:ea typeface="Calibri"/>
              <a:cs typeface="Calibri"/>
              <a:sym typeface="Calibri"/>
            </a:endParaRPr>
          </a:p>
        </p:txBody>
      </p:sp>
      <p:sp>
        <p:nvSpPr>
          <p:cNvPr id="334" name="Shape 334"/>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Shape 339"/>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40" name="Shape 340"/>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Treat this like a quiz – have them fill the timeline themselves in pairs on mini WB’s, then reveal the answers and reward any group that got them all in the right order.</a:t>
            </a:r>
          </a:p>
        </p:txBody>
      </p:sp>
      <p:sp>
        <p:nvSpPr>
          <p:cNvPr id="341" name="Shape 341"/>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Shape 36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367" name="Shape 367"/>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For this it is important that they understand the gist of the reading, so if it says nothing in the text, they should be able to guess it would be never, but it tests both their reading and grammar comprehension – CCQ the answers as you go to be sure.</a:t>
            </a:r>
          </a:p>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Give them $100 in 2 $50 notes (you may need a lot for this game!). Let them bet, but make it clear they can change the amount according to how certain they are. Teams of 3-4 is good for this one, though you could use less if you want some students to be more involved. If a team ends up with no money because of too many wrong answers, then allow them to carry on betting with only $50, if they get it right they get some money back, but if they get it wrong, every other team gets 50 because they had no money. This helps keep the losing team involved and not just give up.</a:t>
            </a:r>
          </a:p>
        </p:txBody>
      </p:sp>
      <p:sp>
        <p:nvSpPr>
          <p:cNvPr id="368" name="Shape 368"/>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74" name="Shape 37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Shape 10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103" name="Shape 103"/>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Your students should know plenty of vocabulary about Christmas already, so the following are either picked for their importance to the rest of the lesson or as a more detailed understanding of specifics. The words are: Christmas pudding, carol singers, Turkey (or Christmas dinner), mince pies, Queen Elizabeth II (they only need to know it’s the Queen of England), speech, stockings, sherry, advent calendar and Christmas decorations. For the hangman, break the class into about 4 teams of 3-5. Show the picture on the WB, and one person from each team comes and gets the phrase from you. That student will then go back to their team and run the hangman. If the team fails they are out, and it’s first team to guess the word correctly.</a:t>
            </a:r>
          </a:p>
        </p:txBody>
      </p:sp>
      <p:sp>
        <p:nvSpPr>
          <p:cNvPr id="104" name="Shape 104"/>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chemeClr val="dk1"/>
                </a:solidFill>
                <a:latin typeface="Calibri"/>
                <a:ea typeface="Calibri"/>
                <a:cs typeface="Calibri"/>
                <a:sym typeface="Calibri"/>
              </a:rPr>
              <a:t>‹#›</a:t>
            </a:fld>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82" name="Shape 38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0" name="Shape 39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Shape 39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398" name="Shape 39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4" name="Shape 404"/>
        <p:cNvGrpSpPr/>
        <p:nvPr/>
      </p:nvGrpSpPr>
      <p:grpSpPr>
        <a:xfrm>
          <a:off x="0" y="0"/>
          <a:ext cx="0" cy="0"/>
          <a:chOff x="0" y="0"/>
          <a:chExt cx="0" cy="0"/>
        </a:xfrm>
      </p:grpSpPr>
      <p:sp>
        <p:nvSpPr>
          <p:cNvPr id="405" name="Shape 40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06" name="Shape 40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2" name="Shape 412"/>
        <p:cNvGrpSpPr/>
        <p:nvPr/>
      </p:nvGrpSpPr>
      <p:grpSpPr>
        <a:xfrm>
          <a:off x="0" y="0"/>
          <a:ext cx="0" cy="0"/>
          <a:chOff x="0" y="0"/>
          <a:chExt cx="0" cy="0"/>
        </a:xfrm>
      </p:grpSpPr>
      <p:sp>
        <p:nvSpPr>
          <p:cNvPr id="413" name="Shape 41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14" name="Shape 41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0" name="Shape 420"/>
        <p:cNvGrpSpPr/>
        <p:nvPr/>
      </p:nvGrpSpPr>
      <p:grpSpPr>
        <a:xfrm>
          <a:off x="0" y="0"/>
          <a:ext cx="0" cy="0"/>
          <a:chOff x="0" y="0"/>
          <a:chExt cx="0" cy="0"/>
        </a:xfrm>
      </p:grpSpPr>
      <p:sp>
        <p:nvSpPr>
          <p:cNvPr id="421" name="Shape 42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22" name="Shape 42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8" name="Shape 428"/>
        <p:cNvGrpSpPr/>
        <p:nvPr/>
      </p:nvGrpSpPr>
      <p:grpSpPr>
        <a:xfrm>
          <a:off x="0" y="0"/>
          <a:ext cx="0" cy="0"/>
          <a:chOff x="0" y="0"/>
          <a:chExt cx="0" cy="0"/>
        </a:xfrm>
      </p:grpSpPr>
      <p:sp>
        <p:nvSpPr>
          <p:cNvPr id="429" name="Shape 42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0" name="Shape 43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Shape 43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38" name="Shape 43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Shape 44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46" name="Shape 446"/>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54" name="Shape 45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8" name="Shape 108"/>
        <p:cNvGrpSpPr/>
        <p:nvPr/>
      </p:nvGrpSpPr>
      <p:grpSpPr>
        <a:xfrm>
          <a:off x="0" y="0"/>
          <a:ext cx="0" cy="0"/>
          <a:chOff x="0" y="0"/>
          <a:chExt cx="0" cy="0"/>
        </a:xfrm>
      </p:grpSpPr>
      <p:sp>
        <p:nvSpPr>
          <p:cNvPr id="109" name="Shape 10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0" name="Shape 11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0" name="Shape 460"/>
        <p:cNvGrpSpPr/>
        <p:nvPr/>
      </p:nvGrpSpPr>
      <p:grpSpPr>
        <a:xfrm>
          <a:off x="0" y="0"/>
          <a:ext cx="0" cy="0"/>
          <a:chOff x="0" y="0"/>
          <a:chExt cx="0" cy="0"/>
        </a:xfrm>
      </p:grpSpPr>
      <p:sp>
        <p:nvSpPr>
          <p:cNvPr id="461" name="Shape 46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62" name="Shape 46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8" name="Shape 468"/>
        <p:cNvGrpSpPr/>
        <p:nvPr/>
      </p:nvGrpSpPr>
      <p:grpSpPr>
        <a:xfrm>
          <a:off x="0" y="0"/>
          <a:ext cx="0" cy="0"/>
          <a:chOff x="0" y="0"/>
          <a:chExt cx="0" cy="0"/>
        </a:xfrm>
      </p:grpSpPr>
      <p:sp>
        <p:nvSpPr>
          <p:cNvPr id="469" name="Shape 46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0" name="Shape 470"/>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6" name="Shape 476"/>
        <p:cNvGrpSpPr/>
        <p:nvPr/>
      </p:nvGrpSpPr>
      <p:grpSpPr>
        <a:xfrm>
          <a:off x="0" y="0"/>
          <a:ext cx="0" cy="0"/>
          <a:chOff x="0" y="0"/>
          <a:chExt cx="0" cy="0"/>
        </a:xfrm>
      </p:grpSpPr>
      <p:sp>
        <p:nvSpPr>
          <p:cNvPr id="477" name="Shape 47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478" name="Shape 478"/>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4" name="Shape 484"/>
        <p:cNvGrpSpPr/>
        <p:nvPr/>
      </p:nvGrpSpPr>
      <p:grpSpPr>
        <a:xfrm>
          <a:off x="0" y="0"/>
          <a:ext cx="0" cy="0"/>
          <a:chOff x="0" y="0"/>
          <a:chExt cx="0" cy="0"/>
        </a:xfrm>
      </p:grpSpPr>
      <p:sp>
        <p:nvSpPr>
          <p:cNvPr id="485" name="Shape 48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med" w="med" type="none"/>
            <a:tailEnd len="med" w="med" type="none"/>
          </a:ln>
        </p:spPr>
      </p:sp>
      <p:sp>
        <p:nvSpPr>
          <p:cNvPr id="486" name="Shape 486"/>
          <p:cNvSpPr txBox="1"/>
          <p:nvPr>
            <p:ph idx="1" type="body"/>
          </p:nvPr>
        </p:nvSpPr>
        <p:spPr>
          <a:xfrm>
            <a:off x="685800" y="4343400"/>
            <a:ext cx="5486399" cy="411480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1200" u="none" cap="none" strike="noStrike">
                <a:solidFill>
                  <a:schemeClr val="dk1"/>
                </a:solidFill>
                <a:latin typeface="Calibri"/>
                <a:ea typeface="Calibri"/>
                <a:cs typeface="Calibri"/>
                <a:sym typeface="Calibri"/>
              </a:rPr>
              <a:t>For this you can run it how you like, either print out the game in groups or run it straight off the board in teams but as a class. I like to run as a class and get everyone talking together, and it also makes on the spot error corrections much easier, but the kids might enjoy doing it in smaller groups. If so obviously monitor for corrections and keep the focus on using adverbs to talk about the routines they may or may not follow. Take into account you may need to have them use their imaginations a little and elicit answers as some of them may not do anything for Christmas at all.</a:t>
            </a:r>
          </a:p>
        </p:txBody>
      </p:sp>
      <p:sp>
        <p:nvSpPr>
          <p:cNvPr id="487" name="Shape 487"/>
          <p:cNvSpPr txBox="1"/>
          <p:nvPr>
            <p:ph idx="12" type="sldNum"/>
          </p:nvPr>
        </p:nvSpPr>
        <p:spPr>
          <a:xfrm>
            <a:off x="3884612" y="8685213"/>
            <a:ext cx="2971799" cy="457200"/>
          </a:xfrm>
          <a:prstGeom prst="rect">
            <a:avLst/>
          </a:prstGeom>
          <a:noFill/>
          <a:ln>
            <a:noFill/>
          </a:ln>
        </p:spPr>
        <p:txBody>
          <a:bodyPr anchorCtr="0" anchor="b" bIns="45700" lIns="91425" rIns="91425" wrap="square" tIns="45700">
            <a:noAutofit/>
          </a:bodyPr>
          <a:lstStyle/>
          <a:p>
            <a:pPr indent="0" lvl="0" marL="0" marR="0" rtl="0" algn="r">
              <a:spcBef>
                <a:spcPts val="0"/>
              </a:spcBef>
              <a:buSzPct val="25000"/>
              <a:buNone/>
            </a:pPr>
            <a:fld id="{00000000-1234-1234-1234-123412341234}" type="slidenum">
              <a:rPr lang="en-GB" sz="1200">
                <a:solidFill>
                  <a:schemeClr val="dk1"/>
                </a:solidFill>
                <a:latin typeface="Calibri"/>
                <a:ea typeface="Calibri"/>
                <a:cs typeface="Calibri"/>
                <a:sym typeface="Calibri"/>
              </a:rPr>
              <a:t>‹#›</a:t>
            </a:fld>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17" name="Shape 117"/>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Shape 123"/>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24" name="Shape 124"/>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3" name="Shape 133"/>
        <p:cNvGrpSpPr/>
        <p:nvPr/>
      </p:nvGrpSpPr>
      <p:grpSpPr>
        <a:xfrm>
          <a:off x="0" y="0"/>
          <a:ext cx="0" cy="0"/>
          <a:chOff x="0" y="0"/>
          <a:chExt cx="0" cy="0"/>
        </a:xfrm>
      </p:grpSpPr>
      <p:sp>
        <p:nvSpPr>
          <p:cNvPr id="134" name="Shape 13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35" name="Shape 135"/>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0" name="Shape 140"/>
        <p:cNvGrpSpPr/>
        <p:nvPr/>
      </p:nvGrpSpPr>
      <p:grpSpPr>
        <a:xfrm>
          <a:off x="0" y="0"/>
          <a:ext cx="0" cy="0"/>
          <a:chOff x="0" y="0"/>
          <a:chExt cx="0" cy="0"/>
        </a:xfrm>
      </p:grpSpPr>
      <p:sp>
        <p:nvSpPr>
          <p:cNvPr id="141" name="Shape 14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
        <p:nvSpPr>
          <p:cNvPr id="142" name="Shape 142"/>
          <p:cNvSpPr/>
          <p:nvPr>
            <p:ph idx="2" type="sldImg"/>
          </p:nvPr>
        </p:nvSpPr>
        <p:spPr>
          <a:xfrm>
            <a:off x="1143000" y="685800"/>
            <a:ext cx="45720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标题幻灯片">
    <p:spTree>
      <p:nvGrpSpPr>
        <p:cNvPr id="15" name="Shape 15"/>
        <p:cNvGrpSpPr/>
        <p:nvPr/>
      </p:nvGrpSpPr>
      <p:grpSpPr>
        <a:xfrm>
          <a:off x="0" y="0"/>
          <a:ext cx="0" cy="0"/>
          <a:chOff x="0" y="0"/>
          <a:chExt cx="0" cy="0"/>
        </a:xfrm>
      </p:grpSpPr>
      <p:sp>
        <p:nvSpPr>
          <p:cNvPr id="16" name="Shape 16"/>
          <p:cNvSpPr txBox="1"/>
          <p:nvPr>
            <p:ph type="ctrTitle"/>
          </p:nvPr>
        </p:nvSpPr>
        <p:spPr>
          <a:xfrm>
            <a:off x="685800" y="2130425"/>
            <a:ext cx="7772400" cy="1470024"/>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7" name="Shape 17"/>
          <p:cNvSpPr txBox="1"/>
          <p:nvPr>
            <p:ph idx="1" type="subTitle"/>
          </p:nvPr>
        </p:nvSpPr>
        <p:spPr>
          <a:xfrm>
            <a:off x="1371600" y="3886200"/>
            <a:ext cx="6400799" cy="1752600"/>
          </a:xfrm>
          <a:prstGeom prst="rect">
            <a:avLst/>
          </a:prstGeom>
          <a:noFill/>
          <a:ln>
            <a:noFill/>
          </a:ln>
        </p:spPr>
        <p:txBody>
          <a:bodyPr anchorCtr="0" anchor="t" bIns="91425" lIns="91425" rIns="91425" wrap="square" tIns="91425"/>
          <a:lstStyle>
            <a:lvl1pPr indent="0" lvl="0" marL="0" marR="0" rtl="0" algn="ctr">
              <a:spcBef>
                <a:spcPts val="640"/>
              </a:spcBef>
              <a:buClr>
                <a:srgbClr val="888888"/>
              </a:buClr>
              <a:buFont typeface="Arial"/>
              <a:buNone/>
              <a:defRPr b="0" i="0" sz="3200" u="none" cap="none" strike="noStrike">
                <a:solidFill>
                  <a:srgbClr val="888888"/>
                </a:solidFill>
                <a:latin typeface="Calibri"/>
                <a:ea typeface="Calibri"/>
                <a:cs typeface="Calibri"/>
                <a:sym typeface="Calibri"/>
              </a:defRPr>
            </a:lvl1pPr>
            <a:lvl2pPr indent="0" lvl="1" marL="457200" marR="0" rtl="0" algn="ctr">
              <a:spcBef>
                <a:spcPts val="560"/>
              </a:spcBef>
              <a:buClr>
                <a:srgbClr val="888888"/>
              </a:buClr>
              <a:buFont typeface="Arial"/>
              <a:buNone/>
              <a:defRPr b="0" i="0" sz="2800" u="none" cap="none" strike="noStrike">
                <a:solidFill>
                  <a:srgbClr val="888888"/>
                </a:solidFill>
                <a:latin typeface="Calibri"/>
                <a:ea typeface="Calibri"/>
                <a:cs typeface="Calibri"/>
                <a:sym typeface="Calibri"/>
              </a:defRPr>
            </a:lvl2pPr>
            <a:lvl3pPr indent="0" lvl="2" marL="914400" marR="0" rtl="0" algn="ctr">
              <a:spcBef>
                <a:spcPts val="480"/>
              </a:spcBef>
              <a:buClr>
                <a:srgbClr val="888888"/>
              </a:buClr>
              <a:buFont typeface="Arial"/>
              <a:buNone/>
              <a:defRPr b="0" i="0" sz="2400" u="none" cap="none" strike="noStrike">
                <a:solidFill>
                  <a:srgbClr val="888888"/>
                </a:solidFill>
                <a:latin typeface="Calibri"/>
                <a:ea typeface="Calibri"/>
                <a:cs typeface="Calibri"/>
                <a:sym typeface="Calibri"/>
              </a:defRPr>
            </a:lvl3pPr>
            <a:lvl4pPr indent="0" lvl="3" marL="1371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4pPr>
            <a:lvl5pPr indent="0" lvl="4" marL="18288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5pPr>
            <a:lvl6pPr indent="0" lvl="5" marL="22860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6pPr>
            <a:lvl7pPr indent="0" lvl="6" marL="27432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7pPr>
            <a:lvl8pPr indent="0" lvl="7" marL="32004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8pPr>
            <a:lvl9pPr indent="0" lvl="8" marL="3657600" marR="0" rtl="0" algn="ctr">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9pPr>
          </a:lstStyle>
          <a:p/>
        </p:txBody>
      </p:sp>
      <p:sp>
        <p:nvSpPr>
          <p:cNvPr id="18" name="Shape 18"/>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9" name="Shape 19"/>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0" name="Shape 20"/>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x">
  <p:cSld name="标题和竖排文字">
    <p:spTree>
      <p:nvGrpSpPr>
        <p:cNvPr id="72" name="Shape 72"/>
        <p:cNvGrpSpPr/>
        <p:nvPr/>
      </p:nvGrpSpPr>
      <p:grpSpPr>
        <a:xfrm>
          <a:off x="0" y="0"/>
          <a:ext cx="0" cy="0"/>
          <a:chOff x="0" y="0"/>
          <a:chExt cx="0" cy="0"/>
        </a:xfrm>
      </p:grpSpPr>
      <p:sp>
        <p:nvSpPr>
          <p:cNvPr id="73" name="Shape 73"/>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4" name="Shape 74"/>
          <p:cNvSpPr txBox="1"/>
          <p:nvPr>
            <p:ph idx="1" type="body"/>
          </p:nvPr>
        </p:nvSpPr>
        <p:spPr>
          <a:xfrm rot="5400000">
            <a:off x="2309018" y="-251618"/>
            <a:ext cx="4525963" cy="8229600"/>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75" name="Shape 75"/>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6" name="Shape 7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7" name="Shape 77"/>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vertTitleAndTx">
  <p:cSld name="垂直排列标题与文本">
    <p:spTree>
      <p:nvGrpSpPr>
        <p:cNvPr id="78" name="Shape 78"/>
        <p:cNvGrpSpPr/>
        <p:nvPr/>
      </p:nvGrpSpPr>
      <p:grpSpPr>
        <a:xfrm>
          <a:off x="0" y="0"/>
          <a:ext cx="0" cy="0"/>
          <a:chOff x="0" y="0"/>
          <a:chExt cx="0" cy="0"/>
        </a:xfrm>
      </p:grpSpPr>
      <p:sp>
        <p:nvSpPr>
          <p:cNvPr id="79" name="Shape 79"/>
          <p:cNvSpPr txBox="1"/>
          <p:nvPr>
            <p:ph type="title"/>
          </p:nvPr>
        </p:nvSpPr>
        <p:spPr>
          <a:xfrm rot="5400000">
            <a:off x="4732337" y="2171700"/>
            <a:ext cx="5851525" cy="20574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80" name="Shape 80"/>
          <p:cNvSpPr txBox="1"/>
          <p:nvPr>
            <p:ph idx="1" type="body"/>
          </p:nvPr>
        </p:nvSpPr>
        <p:spPr>
          <a:xfrm rot="5400000">
            <a:off x="541337" y="190500"/>
            <a:ext cx="5851525" cy="6019799"/>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81" name="Shape 81"/>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2" name="Shape 8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83" name="Shape 83"/>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
  <p:cSld name="标题和内容">
    <p:spTree>
      <p:nvGrpSpPr>
        <p:cNvPr id="21" name="Shape 21"/>
        <p:cNvGrpSpPr/>
        <p:nvPr/>
      </p:nvGrpSpPr>
      <p:grpSpPr>
        <a:xfrm>
          <a:off x="0" y="0"/>
          <a:ext cx="0" cy="0"/>
          <a:chOff x="0" y="0"/>
          <a:chExt cx="0" cy="0"/>
        </a:xfrm>
      </p:grpSpPr>
      <p:sp>
        <p:nvSpPr>
          <p:cNvPr id="22" name="Shape 22"/>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3" name="Shape 23"/>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24" name="Shape 24"/>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5" name="Shape 25"/>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26" name="Shape 26"/>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Obj">
  <p:cSld name="两栏内容">
    <p:spTree>
      <p:nvGrpSpPr>
        <p:cNvPr id="27" name="Shape 27"/>
        <p:cNvGrpSpPr/>
        <p:nvPr/>
      </p:nvGrpSpPr>
      <p:grpSpPr>
        <a:xfrm>
          <a:off x="0" y="0"/>
          <a:ext cx="0" cy="0"/>
          <a:chOff x="0" y="0"/>
          <a:chExt cx="0" cy="0"/>
        </a:xfrm>
      </p:grpSpPr>
      <p:sp>
        <p:nvSpPr>
          <p:cNvPr id="28" name="Shape 28"/>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29" name="Shape 29"/>
          <p:cNvSpPr txBox="1"/>
          <p:nvPr>
            <p:ph idx="1" type="body"/>
          </p:nvPr>
        </p:nvSpPr>
        <p:spPr>
          <a:xfrm>
            <a:off x="457200" y="1600200"/>
            <a:ext cx="4038599" cy="4525963"/>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2" type="body"/>
          </p:nvPr>
        </p:nvSpPr>
        <p:spPr>
          <a:xfrm>
            <a:off x="4648200" y="1600200"/>
            <a:ext cx="4038599" cy="4525963"/>
          </a:xfrm>
          <a:prstGeom prst="rect">
            <a:avLst/>
          </a:prstGeom>
          <a:noFill/>
          <a:ln>
            <a:noFill/>
          </a:ln>
        </p:spPr>
        <p:txBody>
          <a:bodyPr anchorCtr="0" anchor="t" bIns="91425" lIns="91425" rIns="91425" wrap="square" tIns="91425"/>
          <a:lstStyle>
            <a:lvl1pPr indent="-165100" lvl="0" marL="34290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1pPr>
            <a:lvl2pPr indent="-133350" lvl="1" marL="74295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2pPr>
            <a:lvl3pPr indent="-101600" lvl="2" marL="1143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3pPr>
            <a:lvl4pPr indent="-114300" lvl="3" marL="1600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4pPr>
            <a:lvl5pPr indent="-114300" lvl="4" marL="20574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5pPr>
            <a:lvl6pPr indent="-114300" lvl="5" marL="25146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6pPr>
            <a:lvl7pPr indent="-114300" lvl="6" marL="29718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7pPr>
            <a:lvl8pPr indent="-114300" lvl="7" marL="3429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8pPr>
            <a:lvl9pPr indent="-114300" lvl="8" marL="38862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9pPr>
          </a:lstStyle>
          <a:p/>
        </p:txBody>
      </p:sp>
      <p:sp>
        <p:nvSpPr>
          <p:cNvPr id="31" name="Shape 31"/>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2" name="Shape 3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3" name="Shape 33"/>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节标题">
    <p:spTree>
      <p:nvGrpSpPr>
        <p:cNvPr id="34" name="Shape 34"/>
        <p:cNvGrpSpPr/>
        <p:nvPr/>
      </p:nvGrpSpPr>
      <p:grpSpPr>
        <a:xfrm>
          <a:off x="0" y="0"/>
          <a:ext cx="0" cy="0"/>
          <a:chOff x="0" y="0"/>
          <a:chExt cx="0" cy="0"/>
        </a:xfrm>
      </p:grpSpPr>
      <p:sp>
        <p:nvSpPr>
          <p:cNvPr id="35" name="Shape 35"/>
          <p:cNvSpPr txBox="1"/>
          <p:nvPr>
            <p:ph type="title"/>
          </p:nvPr>
        </p:nvSpPr>
        <p:spPr>
          <a:xfrm>
            <a:off x="722312" y="4406900"/>
            <a:ext cx="7772400" cy="1362075"/>
          </a:xfrm>
          <a:prstGeom prst="rect">
            <a:avLst/>
          </a:prstGeom>
          <a:noFill/>
          <a:ln>
            <a:noFill/>
          </a:ln>
        </p:spPr>
        <p:txBody>
          <a:bodyPr anchorCtr="0" anchor="t" bIns="91425" lIns="91425" rIns="91425" wrap="square" tIns="91425"/>
          <a:lstStyle>
            <a:lvl1pPr indent="0" lvl="0" marL="0" marR="0" rtl="0" algn="l">
              <a:spcBef>
                <a:spcPts val="0"/>
              </a:spcBef>
              <a:buClr>
                <a:schemeClr val="dk1"/>
              </a:buClr>
              <a:buFont typeface="Calibri"/>
              <a:buNone/>
              <a:defRPr b="1" i="0" sz="4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6" name="Shape 36"/>
          <p:cNvSpPr txBox="1"/>
          <p:nvPr>
            <p:ph idx="1" type="body"/>
          </p:nvPr>
        </p:nvSpPr>
        <p:spPr>
          <a:xfrm>
            <a:off x="722312" y="2906713"/>
            <a:ext cx="7772400" cy="1500187"/>
          </a:xfrm>
          <a:prstGeom prst="rect">
            <a:avLst/>
          </a:prstGeom>
          <a:noFill/>
          <a:ln>
            <a:noFill/>
          </a:ln>
        </p:spPr>
        <p:txBody>
          <a:bodyPr anchorCtr="0" anchor="b" bIns="91425" lIns="91425" rIns="91425" wrap="square" tIns="91425"/>
          <a:lstStyle>
            <a:lvl1pPr indent="0" lvl="0" marL="0" marR="0" rtl="0" algn="l">
              <a:spcBef>
                <a:spcPts val="400"/>
              </a:spcBef>
              <a:buClr>
                <a:srgbClr val="888888"/>
              </a:buClr>
              <a:buFont typeface="Arial"/>
              <a:buNone/>
              <a:defRPr b="0" i="0" sz="2000" u="none" cap="none" strike="noStrike">
                <a:solidFill>
                  <a:srgbClr val="888888"/>
                </a:solidFill>
                <a:latin typeface="Calibri"/>
                <a:ea typeface="Calibri"/>
                <a:cs typeface="Calibri"/>
                <a:sym typeface="Calibri"/>
              </a:defRPr>
            </a:lvl1pPr>
            <a:lvl2pPr indent="0" lvl="1" marL="457200" marR="0" rtl="0" algn="l">
              <a:spcBef>
                <a:spcPts val="360"/>
              </a:spcBef>
              <a:buClr>
                <a:srgbClr val="888888"/>
              </a:buClr>
              <a:buFont typeface="Arial"/>
              <a:buNone/>
              <a:defRPr b="0" i="0" sz="1800" u="none" cap="none" strike="noStrike">
                <a:solidFill>
                  <a:srgbClr val="888888"/>
                </a:solidFill>
                <a:latin typeface="Calibri"/>
                <a:ea typeface="Calibri"/>
                <a:cs typeface="Calibri"/>
                <a:sym typeface="Calibri"/>
              </a:defRPr>
            </a:lvl2pPr>
            <a:lvl3pPr indent="0" lvl="2" marL="914400" marR="0" rtl="0" algn="l">
              <a:spcBef>
                <a:spcPts val="320"/>
              </a:spcBef>
              <a:buClr>
                <a:srgbClr val="888888"/>
              </a:buClr>
              <a:buFont typeface="Arial"/>
              <a:buNone/>
              <a:defRPr b="0" i="0" sz="1600" u="none" cap="none" strike="noStrike">
                <a:solidFill>
                  <a:srgbClr val="888888"/>
                </a:solidFill>
                <a:latin typeface="Calibri"/>
                <a:ea typeface="Calibri"/>
                <a:cs typeface="Calibri"/>
                <a:sym typeface="Calibri"/>
              </a:defRPr>
            </a:lvl3pPr>
            <a:lvl4pPr indent="0" lvl="3" marL="1371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4pPr>
            <a:lvl5pPr indent="0" lvl="4" marL="18288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5pPr>
            <a:lvl6pPr indent="0" lvl="5" marL="22860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6pPr>
            <a:lvl7pPr indent="0" lvl="6" marL="27432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7pPr>
            <a:lvl8pPr indent="0" lvl="7" marL="32004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8pPr>
            <a:lvl9pPr indent="0" lvl="8" marL="3657600" marR="0" rtl="0" algn="l">
              <a:spcBef>
                <a:spcPts val="280"/>
              </a:spcBef>
              <a:buClr>
                <a:srgbClr val="888888"/>
              </a:buClr>
              <a:buFont typeface="Arial"/>
              <a:buNone/>
              <a:defRPr b="0" i="0" sz="1400" u="none" cap="none" strike="noStrike">
                <a:solidFill>
                  <a:srgbClr val="888888"/>
                </a:solidFill>
                <a:latin typeface="Calibri"/>
                <a:ea typeface="Calibri"/>
                <a:cs typeface="Calibri"/>
                <a:sym typeface="Calibri"/>
              </a:defRPr>
            </a:lvl9pPr>
          </a:lstStyle>
          <a:p/>
        </p:txBody>
      </p:sp>
      <p:sp>
        <p:nvSpPr>
          <p:cNvPr id="37" name="Shape 37"/>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8" name="Shape 38"/>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39" name="Shape 39"/>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TxTwoObj">
  <p:cSld name="比较">
    <p:spTree>
      <p:nvGrpSpPr>
        <p:cNvPr id="40" name="Shape 40"/>
        <p:cNvGrpSpPr/>
        <p:nvPr/>
      </p:nvGrpSpPr>
      <p:grpSpPr>
        <a:xfrm>
          <a:off x="0" y="0"/>
          <a:ext cx="0" cy="0"/>
          <a:chOff x="0" y="0"/>
          <a:chExt cx="0" cy="0"/>
        </a:xfrm>
      </p:grpSpPr>
      <p:sp>
        <p:nvSpPr>
          <p:cNvPr id="41" name="Shape 41"/>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42" name="Shape 42"/>
          <p:cNvSpPr txBox="1"/>
          <p:nvPr>
            <p:ph idx="1" type="body"/>
          </p:nvPr>
        </p:nvSpPr>
        <p:spPr>
          <a:xfrm>
            <a:off x="457200" y="1535112"/>
            <a:ext cx="4040187" cy="63976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3" name="Shape 43"/>
          <p:cNvSpPr txBox="1"/>
          <p:nvPr>
            <p:ph idx="2" type="body"/>
          </p:nvPr>
        </p:nvSpPr>
        <p:spPr>
          <a:xfrm>
            <a:off x="457200" y="2174875"/>
            <a:ext cx="4040187" cy="3951287"/>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4" name="Shape 44"/>
          <p:cNvSpPr txBox="1"/>
          <p:nvPr>
            <p:ph idx="3" type="body"/>
          </p:nvPr>
        </p:nvSpPr>
        <p:spPr>
          <a:xfrm>
            <a:off x="4645025" y="1535112"/>
            <a:ext cx="4041774" cy="639762"/>
          </a:xfrm>
          <a:prstGeom prst="rect">
            <a:avLst/>
          </a:prstGeom>
          <a:noFill/>
          <a:ln>
            <a:noFill/>
          </a:ln>
        </p:spPr>
        <p:txBody>
          <a:bodyPr anchorCtr="0" anchor="b" bIns="91425" lIns="91425" rIns="91425" wrap="square" tIns="91425"/>
          <a:lstStyle>
            <a:lvl1pPr indent="0" lvl="0" marL="0" marR="0" rtl="0" algn="l">
              <a:spcBef>
                <a:spcPts val="480"/>
              </a:spcBef>
              <a:buClr>
                <a:schemeClr val="dk1"/>
              </a:buClr>
              <a:buFont typeface="Arial"/>
              <a:buNone/>
              <a:defRPr b="1" i="0" sz="2400" u="none" cap="none" strike="noStrike">
                <a:solidFill>
                  <a:schemeClr val="dk1"/>
                </a:solidFill>
                <a:latin typeface="Calibri"/>
                <a:ea typeface="Calibri"/>
                <a:cs typeface="Calibri"/>
                <a:sym typeface="Calibri"/>
              </a:defRPr>
            </a:lvl1pPr>
            <a:lvl2pPr indent="0" lvl="1" marL="457200" marR="0" rtl="0" algn="l">
              <a:spcBef>
                <a:spcPts val="400"/>
              </a:spcBef>
              <a:buClr>
                <a:schemeClr val="dk1"/>
              </a:buClr>
              <a:buFont typeface="Arial"/>
              <a:buNone/>
              <a:defRPr b="1" i="0" sz="2000" u="none" cap="none" strike="noStrike">
                <a:solidFill>
                  <a:schemeClr val="dk1"/>
                </a:solidFill>
                <a:latin typeface="Calibri"/>
                <a:ea typeface="Calibri"/>
                <a:cs typeface="Calibri"/>
                <a:sym typeface="Calibri"/>
              </a:defRPr>
            </a:lvl2pPr>
            <a:lvl3pPr indent="0" lvl="2" marL="914400" marR="0" rtl="0" algn="l">
              <a:spcBef>
                <a:spcPts val="360"/>
              </a:spcBef>
              <a:buClr>
                <a:schemeClr val="dk1"/>
              </a:buClr>
              <a:buFont typeface="Arial"/>
              <a:buNone/>
              <a:defRPr b="1" i="0" sz="1800" u="none" cap="none" strike="noStrike">
                <a:solidFill>
                  <a:schemeClr val="dk1"/>
                </a:solidFill>
                <a:latin typeface="Calibri"/>
                <a:ea typeface="Calibri"/>
                <a:cs typeface="Calibri"/>
                <a:sym typeface="Calibri"/>
              </a:defRPr>
            </a:lvl3pPr>
            <a:lvl4pPr indent="0" lvl="3" marL="1371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4pPr>
            <a:lvl5pPr indent="0" lvl="4" marL="18288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5pPr>
            <a:lvl6pPr indent="0" lvl="5" marL="22860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6pPr>
            <a:lvl7pPr indent="0" lvl="6" marL="27432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7pPr>
            <a:lvl8pPr indent="0" lvl="7" marL="32004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8pPr>
            <a:lvl9pPr indent="0" lvl="8" marL="3657600" marR="0" rtl="0" algn="l">
              <a:spcBef>
                <a:spcPts val="320"/>
              </a:spcBef>
              <a:buClr>
                <a:schemeClr val="dk1"/>
              </a:buClr>
              <a:buFont typeface="Arial"/>
              <a:buNone/>
              <a:defRPr b="1" i="0" sz="1600" u="none" cap="none" strike="noStrike">
                <a:solidFill>
                  <a:schemeClr val="dk1"/>
                </a:solidFill>
                <a:latin typeface="Calibri"/>
                <a:ea typeface="Calibri"/>
                <a:cs typeface="Calibri"/>
                <a:sym typeface="Calibri"/>
              </a:defRPr>
            </a:lvl9pPr>
          </a:lstStyle>
          <a:p/>
        </p:txBody>
      </p:sp>
      <p:sp>
        <p:nvSpPr>
          <p:cNvPr id="45" name="Shape 45"/>
          <p:cNvSpPr txBox="1"/>
          <p:nvPr>
            <p:ph idx="4" type="body"/>
          </p:nvPr>
        </p:nvSpPr>
        <p:spPr>
          <a:xfrm>
            <a:off x="4645025" y="2174875"/>
            <a:ext cx="4041774" cy="3951287"/>
          </a:xfrm>
          <a:prstGeom prst="rect">
            <a:avLst/>
          </a:prstGeom>
          <a:noFill/>
          <a:ln>
            <a:noFill/>
          </a:ln>
        </p:spPr>
        <p:txBody>
          <a:bodyPr anchorCtr="0" anchor="t" bIns="91425" lIns="91425" rIns="91425" wrap="square" tIns="91425"/>
          <a:lstStyle>
            <a:lvl1pPr indent="-190500" lvl="0" marL="3429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1pPr>
            <a:lvl2pPr indent="-158750" lvl="1" marL="74295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2pPr>
            <a:lvl3pPr indent="-114300" lvl="2" marL="1143000" marR="0" rtl="0" algn="l">
              <a:spcBef>
                <a:spcPts val="360"/>
              </a:spcBef>
              <a:buClr>
                <a:schemeClr val="dk1"/>
              </a:buClr>
              <a:buSzPct val="100000"/>
              <a:buFont typeface="Arial"/>
              <a:buChar char="•"/>
              <a:defRPr b="0" i="0" sz="1800" u="none" cap="none" strike="noStrike">
                <a:solidFill>
                  <a:schemeClr val="dk1"/>
                </a:solidFill>
                <a:latin typeface="Calibri"/>
                <a:ea typeface="Calibri"/>
                <a:cs typeface="Calibri"/>
                <a:sym typeface="Calibri"/>
              </a:defRPr>
            </a:lvl3pPr>
            <a:lvl4pPr indent="-127000" lvl="3" marL="1600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4pPr>
            <a:lvl5pPr indent="-127000" lvl="4" marL="20574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5pPr>
            <a:lvl6pPr indent="-127000" lvl="5" marL="25146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6pPr>
            <a:lvl7pPr indent="-127000" lvl="6" marL="29718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7pPr>
            <a:lvl8pPr indent="-127000" lvl="7" marL="34290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8pPr>
            <a:lvl9pPr indent="-127000" lvl="8" marL="3886200" marR="0" rtl="0" algn="l">
              <a:spcBef>
                <a:spcPts val="320"/>
              </a:spcBef>
              <a:buClr>
                <a:schemeClr val="dk1"/>
              </a:buClr>
              <a:buSzPct val="100000"/>
              <a:buFont typeface="Arial"/>
              <a:buChar char="•"/>
              <a:defRPr b="0" i="0" sz="1600" u="none" cap="none" strike="noStrike">
                <a:solidFill>
                  <a:schemeClr val="dk1"/>
                </a:solidFill>
                <a:latin typeface="Calibri"/>
                <a:ea typeface="Calibri"/>
                <a:cs typeface="Calibri"/>
                <a:sym typeface="Calibri"/>
              </a:defRPr>
            </a:lvl9pPr>
          </a:lstStyle>
          <a:p/>
        </p:txBody>
      </p:sp>
      <p:sp>
        <p:nvSpPr>
          <p:cNvPr id="46" name="Shape 46"/>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7" name="Shape 47"/>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48" name="Shape 48"/>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仅标题">
    <p:spTree>
      <p:nvGrpSpPr>
        <p:cNvPr id="49" name="Shape 49"/>
        <p:cNvGrpSpPr/>
        <p:nvPr/>
      </p:nvGrpSpPr>
      <p:grpSpPr>
        <a:xfrm>
          <a:off x="0" y="0"/>
          <a:ext cx="0" cy="0"/>
          <a:chOff x="0" y="0"/>
          <a:chExt cx="0" cy="0"/>
        </a:xfrm>
      </p:grpSpPr>
      <p:sp>
        <p:nvSpPr>
          <p:cNvPr id="50" name="Shape 50"/>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51" name="Shape 51"/>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2" name="Shape 52"/>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3" name="Shape 53"/>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空白">
    <p:spTree>
      <p:nvGrpSpPr>
        <p:cNvPr id="54" name="Shape 54"/>
        <p:cNvGrpSpPr/>
        <p:nvPr/>
      </p:nvGrpSpPr>
      <p:grpSpPr>
        <a:xfrm>
          <a:off x="0" y="0"/>
          <a:ext cx="0" cy="0"/>
          <a:chOff x="0" y="0"/>
          <a:chExt cx="0" cy="0"/>
        </a:xfrm>
      </p:grpSpPr>
      <p:sp>
        <p:nvSpPr>
          <p:cNvPr id="55" name="Shape 55"/>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6" name="Shape 56"/>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57" name="Shape 57"/>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objTx">
  <p:cSld name="内容与标题">
    <p:spTree>
      <p:nvGrpSpPr>
        <p:cNvPr id="58" name="Shape 58"/>
        <p:cNvGrpSpPr/>
        <p:nvPr/>
      </p:nvGrpSpPr>
      <p:grpSpPr>
        <a:xfrm>
          <a:off x="0" y="0"/>
          <a:ext cx="0" cy="0"/>
          <a:chOff x="0" y="0"/>
          <a:chExt cx="0" cy="0"/>
        </a:xfrm>
      </p:grpSpPr>
      <p:sp>
        <p:nvSpPr>
          <p:cNvPr id="59" name="Shape 59"/>
          <p:cNvSpPr txBox="1"/>
          <p:nvPr>
            <p:ph type="title"/>
          </p:nvPr>
        </p:nvSpPr>
        <p:spPr>
          <a:xfrm>
            <a:off x="457200" y="273050"/>
            <a:ext cx="3008313" cy="1162049"/>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0" name="Shape 60"/>
          <p:cNvSpPr txBox="1"/>
          <p:nvPr>
            <p:ph idx="1" type="body"/>
          </p:nvPr>
        </p:nvSpPr>
        <p:spPr>
          <a:xfrm>
            <a:off x="3575050" y="273050"/>
            <a:ext cx="5111750" cy="5853112"/>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61" name="Shape 61"/>
          <p:cNvSpPr txBox="1"/>
          <p:nvPr>
            <p:ph idx="2" type="body"/>
          </p:nvPr>
        </p:nvSpPr>
        <p:spPr>
          <a:xfrm>
            <a:off x="457200" y="1435100"/>
            <a:ext cx="3008313" cy="4691063"/>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2" name="Shape 62"/>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3" name="Shape 6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64" name="Shape 64"/>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picTx">
  <p:cSld name="图片与标题">
    <p:spTree>
      <p:nvGrpSpPr>
        <p:cNvPr id="65" name="Shape 65"/>
        <p:cNvGrpSpPr/>
        <p:nvPr/>
      </p:nvGrpSpPr>
      <p:grpSpPr>
        <a:xfrm>
          <a:off x="0" y="0"/>
          <a:ext cx="0" cy="0"/>
          <a:chOff x="0" y="0"/>
          <a:chExt cx="0" cy="0"/>
        </a:xfrm>
      </p:grpSpPr>
      <p:sp>
        <p:nvSpPr>
          <p:cNvPr id="66" name="Shape 66"/>
          <p:cNvSpPr txBox="1"/>
          <p:nvPr>
            <p:ph type="title"/>
          </p:nvPr>
        </p:nvSpPr>
        <p:spPr>
          <a:xfrm>
            <a:off x="1792288" y="4800600"/>
            <a:ext cx="5486399" cy="566737"/>
          </a:xfrm>
          <a:prstGeom prst="rect">
            <a:avLst/>
          </a:prstGeom>
          <a:noFill/>
          <a:ln>
            <a:noFill/>
          </a:ln>
        </p:spPr>
        <p:txBody>
          <a:bodyPr anchorCtr="0" anchor="b" bIns="91425" lIns="91425" rIns="91425" wrap="square" tIns="91425"/>
          <a:lstStyle>
            <a:lvl1pPr indent="0" lvl="0" marL="0" marR="0" rtl="0" algn="l">
              <a:spcBef>
                <a:spcPts val="0"/>
              </a:spcBef>
              <a:buClr>
                <a:schemeClr val="dk1"/>
              </a:buClr>
              <a:buFont typeface="Calibri"/>
              <a:buNone/>
              <a:defRPr b="1" i="0" sz="20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7" name="Shape 67"/>
          <p:cNvSpPr/>
          <p:nvPr>
            <p:ph idx="2" type="pic"/>
          </p:nvPr>
        </p:nvSpPr>
        <p:spPr>
          <a:xfrm>
            <a:off x="1792288" y="612775"/>
            <a:ext cx="5486399" cy="4114800"/>
          </a:xfrm>
          <a:prstGeom prst="rect">
            <a:avLst/>
          </a:prstGeom>
          <a:noFill/>
          <a:ln>
            <a:noFill/>
          </a:ln>
        </p:spPr>
        <p:txBody>
          <a:bodyPr anchorCtr="0" anchor="t" bIns="91425" lIns="91425" rIns="91425" wrap="square" tIns="91425"/>
          <a:lstStyle>
            <a:lvl1pPr indent="0" lvl="0" marL="0" marR="0" rtl="0" algn="l">
              <a:spcBef>
                <a:spcPts val="640"/>
              </a:spcBef>
              <a:buClr>
                <a:schemeClr val="dk1"/>
              </a:buClr>
              <a:buFont typeface="Arial"/>
              <a:buNone/>
              <a:defRPr b="0" i="0" sz="3200" u="none" cap="none" strike="noStrike">
                <a:solidFill>
                  <a:schemeClr val="dk1"/>
                </a:solidFill>
                <a:latin typeface="Calibri"/>
                <a:ea typeface="Calibri"/>
                <a:cs typeface="Calibri"/>
                <a:sym typeface="Calibri"/>
              </a:defRPr>
            </a:lvl1pPr>
            <a:lvl2pPr indent="0" lvl="1" marL="457200" marR="0" rtl="0" algn="l">
              <a:spcBef>
                <a:spcPts val="560"/>
              </a:spcBef>
              <a:buClr>
                <a:schemeClr val="dk1"/>
              </a:buClr>
              <a:buFont typeface="Arial"/>
              <a:buNone/>
              <a:defRPr b="0" i="0" sz="2800" u="none" cap="none" strike="noStrike">
                <a:solidFill>
                  <a:schemeClr val="dk1"/>
                </a:solidFill>
                <a:latin typeface="Calibri"/>
                <a:ea typeface="Calibri"/>
                <a:cs typeface="Calibri"/>
                <a:sym typeface="Calibri"/>
              </a:defRPr>
            </a:lvl2pPr>
            <a:lvl3pPr indent="0" lvl="2" marL="914400" marR="0" rtl="0" algn="l">
              <a:spcBef>
                <a:spcPts val="480"/>
              </a:spcBef>
              <a:buClr>
                <a:schemeClr val="dk1"/>
              </a:buClr>
              <a:buFont typeface="Arial"/>
              <a:buNone/>
              <a:defRPr b="0" i="0" sz="2400" u="none" cap="none" strike="noStrike">
                <a:solidFill>
                  <a:schemeClr val="dk1"/>
                </a:solidFill>
                <a:latin typeface="Calibri"/>
                <a:ea typeface="Calibri"/>
                <a:cs typeface="Calibri"/>
                <a:sym typeface="Calibri"/>
              </a:defRPr>
            </a:lvl3pPr>
            <a:lvl4pPr indent="0" lvl="3" marL="1371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4pPr>
            <a:lvl5pPr indent="0" lvl="4" marL="18288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5pPr>
            <a:lvl6pPr indent="0" lvl="5" marL="22860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6pPr>
            <a:lvl7pPr indent="0" lvl="6" marL="27432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7pPr>
            <a:lvl8pPr indent="0" lvl="7" marL="32004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8pPr>
            <a:lvl9pPr indent="0" lvl="8" marL="3657600" marR="0" rtl="0" algn="l">
              <a:spcBef>
                <a:spcPts val="400"/>
              </a:spcBef>
              <a:buClr>
                <a:schemeClr val="dk1"/>
              </a:buClr>
              <a:buFont typeface="Arial"/>
              <a:buNone/>
              <a:defRPr b="0" i="0" sz="2000" u="none" cap="none" strike="noStrike">
                <a:solidFill>
                  <a:schemeClr val="dk1"/>
                </a:solidFill>
                <a:latin typeface="Calibri"/>
                <a:ea typeface="Calibri"/>
                <a:cs typeface="Calibri"/>
                <a:sym typeface="Calibri"/>
              </a:defRPr>
            </a:lvl9pPr>
          </a:lstStyle>
          <a:p/>
        </p:txBody>
      </p:sp>
      <p:sp>
        <p:nvSpPr>
          <p:cNvPr id="68" name="Shape 68"/>
          <p:cNvSpPr txBox="1"/>
          <p:nvPr>
            <p:ph idx="1" type="body"/>
          </p:nvPr>
        </p:nvSpPr>
        <p:spPr>
          <a:xfrm>
            <a:off x="1792288" y="5367337"/>
            <a:ext cx="5486399" cy="804861"/>
          </a:xfrm>
          <a:prstGeom prst="rect">
            <a:avLst/>
          </a:prstGeom>
          <a:noFill/>
          <a:ln>
            <a:noFill/>
          </a:ln>
        </p:spPr>
        <p:txBody>
          <a:bodyPr anchorCtr="0" anchor="t" bIns="91425" lIns="91425" rIns="91425" wrap="square" tIns="91425"/>
          <a:lstStyle>
            <a:lvl1pPr indent="0" lvl="0" marL="0" marR="0" rtl="0" algn="l">
              <a:spcBef>
                <a:spcPts val="280"/>
              </a:spcBef>
              <a:buClr>
                <a:schemeClr val="dk1"/>
              </a:buClr>
              <a:buFont typeface="Arial"/>
              <a:buNone/>
              <a:defRPr b="0" i="0" sz="1400" u="none" cap="none" strike="noStrike">
                <a:solidFill>
                  <a:schemeClr val="dk1"/>
                </a:solidFill>
                <a:latin typeface="Calibri"/>
                <a:ea typeface="Calibri"/>
                <a:cs typeface="Calibri"/>
                <a:sym typeface="Calibri"/>
              </a:defRPr>
            </a:lvl1pPr>
            <a:lvl2pPr indent="0" lvl="1" marL="457200" marR="0" rtl="0" algn="l">
              <a:spcBef>
                <a:spcPts val="240"/>
              </a:spcBef>
              <a:buClr>
                <a:schemeClr val="dk1"/>
              </a:buClr>
              <a:buFont typeface="Arial"/>
              <a:buNone/>
              <a:defRPr b="0" i="0" sz="1200" u="none" cap="none" strike="noStrike">
                <a:solidFill>
                  <a:schemeClr val="dk1"/>
                </a:solidFill>
                <a:latin typeface="Calibri"/>
                <a:ea typeface="Calibri"/>
                <a:cs typeface="Calibri"/>
                <a:sym typeface="Calibri"/>
              </a:defRPr>
            </a:lvl2pPr>
            <a:lvl3pPr indent="0" lvl="2" marL="914400" marR="0" rtl="0" algn="l">
              <a:spcBef>
                <a:spcPts val="200"/>
              </a:spcBef>
              <a:buClr>
                <a:schemeClr val="dk1"/>
              </a:buClr>
              <a:buFont typeface="Arial"/>
              <a:buNone/>
              <a:defRPr b="0" i="0" sz="1000" u="none" cap="none" strike="noStrike">
                <a:solidFill>
                  <a:schemeClr val="dk1"/>
                </a:solidFill>
                <a:latin typeface="Calibri"/>
                <a:ea typeface="Calibri"/>
                <a:cs typeface="Calibri"/>
                <a:sym typeface="Calibri"/>
              </a:defRPr>
            </a:lvl3pPr>
            <a:lvl4pPr indent="0" lvl="3" marL="1371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4pPr>
            <a:lvl5pPr indent="0" lvl="4" marL="18288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5pPr>
            <a:lvl6pPr indent="0" lvl="5" marL="22860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6pPr>
            <a:lvl7pPr indent="0" lvl="6" marL="27432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7pPr>
            <a:lvl8pPr indent="0" lvl="7" marL="32004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8pPr>
            <a:lvl9pPr indent="0" lvl="8" marL="3657600" marR="0" rtl="0" algn="l">
              <a:spcBef>
                <a:spcPts val="180"/>
              </a:spcBef>
              <a:buClr>
                <a:schemeClr val="dk1"/>
              </a:buClr>
              <a:buFont typeface="Arial"/>
              <a:buNone/>
              <a:defRPr b="0" i="0" sz="900" u="none" cap="none" strike="noStrike">
                <a:solidFill>
                  <a:schemeClr val="dk1"/>
                </a:solidFill>
                <a:latin typeface="Calibri"/>
                <a:ea typeface="Calibri"/>
                <a:cs typeface="Calibri"/>
                <a:sym typeface="Calibri"/>
              </a:defRPr>
            </a:lvl9pPr>
          </a:lstStyle>
          <a:p/>
        </p:txBody>
      </p:sp>
      <p:sp>
        <p:nvSpPr>
          <p:cNvPr id="69" name="Shape 69"/>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0" name="Shape 70"/>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sz="1200">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71" name="Shape 71"/>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lang="en-GB" sz="1200">
                <a:solidFill>
                  <a:srgbClr val="888888"/>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9" name="Shape 9"/>
        <p:cNvGrpSpPr/>
        <p:nvPr/>
      </p:nvGrpSpPr>
      <p:grpSpPr>
        <a:xfrm>
          <a:off x="0" y="0"/>
          <a:ext cx="0" cy="0"/>
          <a:chOff x="0" y="0"/>
          <a:chExt cx="0" cy="0"/>
        </a:xfrm>
      </p:grpSpPr>
      <p:sp>
        <p:nvSpPr>
          <p:cNvPr id="10" name="Shape 10"/>
          <p:cNvSpPr txBox="1"/>
          <p:nvPr>
            <p:ph type="title"/>
          </p:nvPr>
        </p:nvSpPr>
        <p:spPr>
          <a:xfrm>
            <a:off x="457200" y="274637"/>
            <a:ext cx="8229600" cy="1143000"/>
          </a:xfrm>
          <a:prstGeom prst="rect">
            <a:avLst/>
          </a:prstGeom>
          <a:noFill/>
          <a:ln>
            <a:noFill/>
          </a:ln>
        </p:spPr>
        <p:txBody>
          <a:bodyPr anchorCtr="0" anchor="ctr" bIns="91425" lIns="91425" rIns="91425" wrap="square" tIns="91425"/>
          <a:lstStyle>
            <a:lvl1pPr indent="0" lvl="0" marL="0" marR="0" rtl="0" algn="ctr">
              <a:spcBef>
                <a:spcPts val="0"/>
              </a:spcBef>
              <a:buClr>
                <a:schemeClr val="dk1"/>
              </a:buClr>
              <a:buFont typeface="Calibri"/>
              <a:buNone/>
              <a:defRPr b="0" i="0" sz="4400" u="none" cap="none" strike="noStrike">
                <a:solidFill>
                  <a:schemeClr val="dk1"/>
                </a:solidFill>
                <a:latin typeface="Calibri"/>
                <a:ea typeface="Calibri"/>
                <a:cs typeface="Calibri"/>
                <a:sym typeface="Calibri"/>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 name="Shape 11"/>
          <p:cNvSpPr txBox="1"/>
          <p:nvPr>
            <p:ph idx="1" type="body"/>
          </p:nvPr>
        </p:nvSpPr>
        <p:spPr>
          <a:xfrm>
            <a:off x="457200" y="1600200"/>
            <a:ext cx="8229600" cy="4525963"/>
          </a:xfrm>
          <a:prstGeom prst="rect">
            <a:avLst/>
          </a:prstGeom>
          <a:noFill/>
          <a:ln>
            <a:noFill/>
          </a:ln>
        </p:spPr>
        <p:txBody>
          <a:bodyPr anchorCtr="0" anchor="t" bIns="91425" lIns="91425" rIns="91425" wrap="square" tIns="91425"/>
          <a:lstStyle>
            <a:lvl1pPr indent="-139700" lvl="0" marL="342900" marR="0" rtl="0" algn="l">
              <a:spcBef>
                <a:spcPts val="640"/>
              </a:spcBef>
              <a:buClr>
                <a:schemeClr val="dk1"/>
              </a:buClr>
              <a:buSzPct val="100000"/>
              <a:buFont typeface="Arial"/>
              <a:buChar char="•"/>
              <a:defRPr b="0" i="0" sz="3200" u="none" cap="none" strike="noStrike">
                <a:solidFill>
                  <a:schemeClr val="dk1"/>
                </a:solidFill>
                <a:latin typeface="Calibri"/>
                <a:ea typeface="Calibri"/>
                <a:cs typeface="Calibri"/>
                <a:sym typeface="Calibri"/>
              </a:defRPr>
            </a:lvl1pPr>
            <a:lvl2pPr indent="-107950" lvl="1" marL="742950" marR="0" rtl="0" algn="l">
              <a:spcBef>
                <a:spcPts val="560"/>
              </a:spcBef>
              <a:buClr>
                <a:schemeClr val="dk1"/>
              </a:buClr>
              <a:buSzPct val="100000"/>
              <a:buFont typeface="Arial"/>
              <a:buChar char="–"/>
              <a:defRPr b="0" i="0" sz="2800" u="none" cap="none" strike="noStrike">
                <a:solidFill>
                  <a:schemeClr val="dk1"/>
                </a:solidFill>
                <a:latin typeface="Calibri"/>
                <a:ea typeface="Calibri"/>
                <a:cs typeface="Calibri"/>
                <a:sym typeface="Calibri"/>
              </a:defRPr>
            </a:lvl2pPr>
            <a:lvl3pPr indent="-76200" lvl="2" marL="1143000" marR="0" rtl="0" algn="l">
              <a:spcBef>
                <a:spcPts val="480"/>
              </a:spcBef>
              <a:buClr>
                <a:schemeClr val="dk1"/>
              </a:buClr>
              <a:buSzPct val="100000"/>
              <a:buFont typeface="Arial"/>
              <a:buChar char="•"/>
              <a:defRPr b="0" i="0" sz="2400" u="none" cap="none" strike="noStrike">
                <a:solidFill>
                  <a:schemeClr val="dk1"/>
                </a:solidFill>
                <a:latin typeface="Calibri"/>
                <a:ea typeface="Calibri"/>
                <a:cs typeface="Calibri"/>
                <a:sym typeface="Calibri"/>
              </a:defRPr>
            </a:lvl3pPr>
            <a:lvl4pPr indent="-101600" lvl="3" marL="1600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4pPr>
            <a:lvl5pPr indent="-101600" lvl="4" marL="20574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5pPr>
            <a:lvl6pPr indent="-101600" lvl="5" marL="25146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6pPr>
            <a:lvl7pPr indent="-101600" lvl="6" marL="29718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7pPr>
            <a:lvl8pPr indent="-101600" lvl="7" marL="34290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8pPr>
            <a:lvl9pPr indent="-101600" lvl="8" marL="3886200" marR="0" rtl="0" algn="l">
              <a:spcBef>
                <a:spcPts val="400"/>
              </a:spcBef>
              <a:buClr>
                <a:schemeClr val="dk1"/>
              </a:buClr>
              <a:buSzPct val="100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Shape 12"/>
          <p:cNvSpPr txBox="1"/>
          <p:nvPr>
            <p:ph idx="10" type="dt"/>
          </p:nvPr>
        </p:nvSpPr>
        <p:spPr>
          <a:xfrm>
            <a:off x="457200" y="6356350"/>
            <a:ext cx="2133599" cy="365125"/>
          </a:xfrm>
          <a:prstGeom prst="rect">
            <a:avLst/>
          </a:prstGeom>
          <a:noFill/>
          <a:ln>
            <a:noFill/>
          </a:ln>
        </p:spPr>
        <p:txBody>
          <a:bodyPr anchorCtr="0" anchor="ctr" bIns="91425" lIns="91425" rIns="91425" wrap="square" tIns="91425"/>
          <a:lstStyle>
            <a:lvl1pPr indent="0" lvl="0" marL="0" marR="0" rtl="0" algn="l">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3" name="Shape 13"/>
          <p:cNvSpPr txBox="1"/>
          <p:nvPr>
            <p:ph idx="11" type="ftr"/>
          </p:nvPr>
        </p:nvSpPr>
        <p:spPr>
          <a:xfrm>
            <a:off x="3124200" y="6356350"/>
            <a:ext cx="2895600" cy="365125"/>
          </a:xfrm>
          <a:prstGeom prst="rect">
            <a:avLst/>
          </a:prstGeom>
          <a:noFill/>
          <a:ln>
            <a:noFill/>
          </a:ln>
        </p:spPr>
        <p:txBody>
          <a:bodyPr anchorCtr="0" anchor="ctr" bIns="91425" lIns="91425" rIns="91425" wrap="square" tIns="91425"/>
          <a:lstStyle>
            <a:lvl1pPr indent="0" lvl="0" marL="0" marR="0" rtl="0" algn="ctr">
              <a:spcBef>
                <a:spcPts val="0"/>
              </a:spcBef>
              <a:buNone/>
              <a:defRPr b="0" i="0" sz="1200" u="none" cap="none" strike="noStrike">
                <a:solidFill>
                  <a:srgbClr val="888888"/>
                </a:solidFill>
                <a:latin typeface="Calibri"/>
                <a:ea typeface="Calibri"/>
                <a:cs typeface="Calibri"/>
                <a:sym typeface="Calibri"/>
              </a:defRPr>
            </a:lvl1pPr>
            <a:lvl2pPr indent="0" lvl="1" marL="457200" marR="0" rtl="0" algn="l">
              <a:spcBef>
                <a:spcPts val="0"/>
              </a:spcBef>
              <a:buNone/>
              <a:defRPr b="0" i="0" sz="1800" u="none" cap="none" strike="noStrike">
                <a:solidFill>
                  <a:schemeClr val="dk1"/>
                </a:solidFill>
                <a:latin typeface="Calibri"/>
                <a:ea typeface="Calibri"/>
                <a:cs typeface="Calibri"/>
                <a:sym typeface="Calibri"/>
              </a:defRPr>
            </a:lvl2pPr>
            <a:lvl3pPr indent="0" lvl="2" marL="914400" marR="0" rtl="0" algn="l">
              <a:spcBef>
                <a:spcPts val="0"/>
              </a:spcBef>
              <a:buNone/>
              <a:defRPr b="0" i="0" sz="1800" u="none" cap="none" strike="noStrike">
                <a:solidFill>
                  <a:schemeClr val="dk1"/>
                </a:solidFill>
                <a:latin typeface="Calibri"/>
                <a:ea typeface="Calibri"/>
                <a:cs typeface="Calibri"/>
                <a:sym typeface="Calibri"/>
              </a:defRPr>
            </a:lvl3pPr>
            <a:lvl4pPr indent="0" lvl="3" marL="1371600" marR="0" rtl="0" algn="l">
              <a:spcBef>
                <a:spcPts val="0"/>
              </a:spcBef>
              <a:buNone/>
              <a:defRPr b="0" i="0" sz="1800" u="none" cap="none" strike="noStrike">
                <a:solidFill>
                  <a:schemeClr val="dk1"/>
                </a:solidFill>
                <a:latin typeface="Calibri"/>
                <a:ea typeface="Calibri"/>
                <a:cs typeface="Calibri"/>
                <a:sym typeface="Calibri"/>
              </a:defRPr>
            </a:lvl4pPr>
            <a:lvl5pPr indent="0" lvl="4" marL="1828800" marR="0" rtl="0" algn="l">
              <a:spcBef>
                <a:spcPts val="0"/>
              </a:spcBef>
              <a:buNone/>
              <a:defRPr b="0" i="0" sz="1800" u="none" cap="none" strike="noStrike">
                <a:solidFill>
                  <a:schemeClr val="dk1"/>
                </a:solidFill>
                <a:latin typeface="Calibri"/>
                <a:ea typeface="Calibri"/>
                <a:cs typeface="Calibri"/>
                <a:sym typeface="Calibri"/>
              </a:defRPr>
            </a:lvl5pPr>
            <a:lvl6pPr indent="0" lvl="5" marL="2286000" marR="0" rtl="0" algn="l">
              <a:spcBef>
                <a:spcPts val="0"/>
              </a:spcBef>
              <a:buNone/>
              <a:defRPr b="0" i="0" sz="1800" u="none" cap="none" strike="noStrike">
                <a:solidFill>
                  <a:schemeClr val="dk1"/>
                </a:solidFill>
                <a:latin typeface="Calibri"/>
                <a:ea typeface="Calibri"/>
                <a:cs typeface="Calibri"/>
                <a:sym typeface="Calibri"/>
              </a:defRPr>
            </a:lvl6pPr>
            <a:lvl7pPr indent="0" lvl="6" marL="2743200" marR="0" rtl="0" algn="l">
              <a:spcBef>
                <a:spcPts val="0"/>
              </a:spcBef>
              <a:buNone/>
              <a:defRPr b="0" i="0" sz="1800" u="none" cap="none" strike="noStrike">
                <a:solidFill>
                  <a:schemeClr val="dk1"/>
                </a:solidFill>
                <a:latin typeface="Calibri"/>
                <a:ea typeface="Calibri"/>
                <a:cs typeface="Calibri"/>
                <a:sym typeface="Calibri"/>
              </a:defRPr>
            </a:lvl7pPr>
            <a:lvl8pPr indent="0" lvl="7" marL="3200400" marR="0" rtl="0" algn="l">
              <a:spcBef>
                <a:spcPts val="0"/>
              </a:spcBef>
              <a:buNone/>
              <a:defRPr b="0" i="0" sz="1800" u="none" cap="none" strike="noStrike">
                <a:solidFill>
                  <a:schemeClr val="dk1"/>
                </a:solidFill>
                <a:latin typeface="Calibri"/>
                <a:ea typeface="Calibri"/>
                <a:cs typeface="Calibri"/>
                <a:sym typeface="Calibri"/>
              </a:defRPr>
            </a:lvl8pPr>
            <a:lvl9pPr indent="0" lvl="8" marL="3657600" marR="0" rtl="0" algn="l">
              <a:spcBef>
                <a:spcPts val="0"/>
              </a:spcBef>
              <a:buNone/>
              <a:defRPr b="0" i="0" sz="1800" u="none" cap="none" strike="noStrike">
                <a:solidFill>
                  <a:schemeClr val="dk1"/>
                </a:solidFill>
                <a:latin typeface="Calibri"/>
                <a:ea typeface="Calibri"/>
                <a:cs typeface="Calibri"/>
                <a:sym typeface="Calibri"/>
              </a:defRPr>
            </a:lvl9pPr>
          </a:lstStyle>
          <a:p/>
        </p:txBody>
      </p:sp>
      <p:sp>
        <p:nvSpPr>
          <p:cNvPr id="14" name="Shape 14"/>
          <p:cNvSpPr txBox="1"/>
          <p:nvPr>
            <p:ph idx="12" type="sldNum"/>
          </p:nvPr>
        </p:nvSpPr>
        <p:spPr>
          <a:xfrm>
            <a:off x="6553200" y="6356350"/>
            <a:ext cx="2133599" cy="365125"/>
          </a:xfrm>
          <a:prstGeom prst="rect">
            <a:avLst/>
          </a:prstGeom>
          <a:noFill/>
          <a:ln>
            <a:noFill/>
          </a:ln>
        </p:spPr>
        <p:txBody>
          <a:bodyPr anchorCtr="0" anchor="ctr" bIns="45700" lIns="91425" rIns="91425" wrap="square" tIns="45700">
            <a:noAutofit/>
          </a:bodyPr>
          <a:lstStyle/>
          <a:p>
            <a:pPr indent="0" lvl="0" marL="0" marR="0" rtl="0" algn="r">
              <a:spcBef>
                <a:spcPts val="0"/>
              </a:spcBef>
              <a:buSzPct val="25000"/>
              <a:buNone/>
            </a:pPr>
            <a:fld id="{00000000-1234-1234-1234-123412341234}" type="slidenum">
              <a:rPr b="0" i="0" lang="en-GB" sz="1200" u="none" cap="none" strike="noStrike">
                <a:solidFill>
                  <a:srgbClr val="888888"/>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0.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9.jpg"/><Relationship Id="rId4"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9.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1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8.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1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19.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0.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image" Target="../media/image20.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2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20.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20.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20.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0.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image" Target="../media/image7.jpg"/><Relationship Id="rId5" Type="http://schemas.openxmlformats.org/officeDocument/2006/relationships/image" Target="../media/image6.jpg"/><Relationship Id="rId6" Type="http://schemas.openxmlformats.org/officeDocument/2006/relationships/image" Target="../media/image11.jpg"/><Relationship Id="rId7" Type="http://schemas.openxmlformats.org/officeDocument/2006/relationships/image" Target="../media/image4.jpg"/><Relationship Id="rId8" Type="http://schemas.openxmlformats.org/officeDocument/2006/relationships/image" Target="../media/image3.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Shape 88"/>
          <p:cNvSpPr txBox="1"/>
          <p:nvPr>
            <p:ph type="ctrTitle"/>
          </p:nvPr>
        </p:nvSpPr>
        <p:spPr>
          <a:xfrm>
            <a:off x="152400" y="381000"/>
            <a:ext cx="8580600" cy="1470000"/>
          </a:xfrm>
          <a:prstGeom prst="rect">
            <a:avLst/>
          </a:prstGeom>
          <a:noFill/>
          <a:ln>
            <a:noFill/>
          </a:ln>
        </p:spPr>
        <p:txBody>
          <a:bodyPr anchorCtr="0" anchor="ctr" bIns="45700" lIns="91425" rIns="91425" wrap="square" tIns="45700">
            <a:noAutofit/>
          </a:bodyPr>
          <a:lstStyle/>
          <a:p>
            <a:pPr indent="0" lvl="0" marL="0" marR="0" rtl="0" algn="l">
              <a:spcBef>
                <a:spcPts val="0"/>
              </a:spcBef>
              <a:buClr>
                <a:srgbClr val="FF0000"/>
              </a:buClr>
              <a:buSzPct val="25000"/>
              <a:buFont typeface="Algerian"/>
              <a:buNone/>
            </a:pPr>
            <a:r>
              <a:rPr b="1" i="0" lang="en-GB" sz="7200" u="none" cap="none" strike="noStrike">
                <a:solidFill>
                  <a:srgbClr val="FF0000"/>
                </a:solidFill>
                <a:latin typeface="Algerian"/>
                <a:ea typeface="Algerian"/>
                <a:cs typeface="Algerian"/>
                <a:sym typeface="Algerian"/>
              </a:rPr>
              <a:t>A VERY ENGLISH CHRISTMAS!</a:t>
            </a:r>
          </a:p>
        </p:txBody>
      </p:sp>
      <p:sp>
        <p:nvSpPr>
          <p:cNvPr id="89" name="Shape 89"/>
          <p:cNvSpPr txBox="1"/>
          <p:nvPr>
            <p:ph idx="1" type="subTitle"/>
          </p:nvPr>
        </p:nvSpPr>
        <p:spPr>
          <a:xfrm>
            <a:off x="152400" y="2590800"/>
            <a:ext cx="6400799" cy="1752600"/>
          </a:xfrm>
          <a:prstGeom prst="rect">
            <a:avLst/>
          </a:prstGeom>
          <a:noFill/>
          <a:ln>
            <a:noFill/>
          </a:ln>
        </p:spPr>
        <p:txBody>
          <a:bodyPr anchorCtr="0" anchor="t" bIns="45700" lIns="91425" rIns="91425" wrap="square" tIns="45700">
            <a:noAutofit/>
          </a:bodyPr>
          <a:lstStyle/>
          <a:p>
            <a:pPr indent="0" lvl="0" marL="0" marR="0" rtl="0" algn="l">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How often do you think we do things at Christmas?</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pic>
        <p:nvPicPr>
          <p:cNvPr descr="http://savvyseniorswork.com/wp-content/uploads/2012/01/queen_elizabeth_ii1.jpg" id="151" name="Shape 151"/>
          <p:cNvPicPr preferRelativeResize="0"/>
          <p:nvPr/>
        </p:nvPicPr>
        <p:blipFill rotWithShape="1">
          <a:blip r:embed="rId3">
            <a:alphaModFix/>
          </a:blip>
          <a:srcRect b="0" l="0" r="0" t="0"/>
          <a:stretch/>
        </p:blipFill>
        <p:spPr>
          <a:xfrm>
            <a:off x="98884" y="505041"/>
            <a:ext cx="5387516" cy="6221340"/>
          </a:xfrm>
          <a:prstGeom prst="rect">
            <a:avLst/>
          </a:prstGeom>
          <a:noFill/>
          <a:ln>
            <a:noFill/>
          </a:ln>
        </p:spPr>
      </p:pic>
      <p:sp>
        <p:nvSpPr>
          <p:cNvPr id="152" name="Shape 152"/>
          <p:cNvSpPr txBox="1"/>
          <p:nvPr>
            <p:ph type="title"/>
          </p:nvPr>
        </p:nvSpPr>
        <p:spPr>
          <a:xfrm>
            <a:off x="5029200" y="274637"/>
            <a:ext cx="3962399" cy="3078162"/>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5400" u="none" cap="none" strike="noStrike">
                <a:solidFill>
                  <a:srgbClr val="00B050"/>
                </a:solidFill>
                <a:latin typeface="Algerian"/>
                <a:ea typeface="Algerian"/>
                <a:cs typeface="Algerian"/>
                <a:sym typeface="Algerian"/>
              </a:rPr>
              <a:t>QUEEN ELIZABETH II</a:t>
            </a:r>
          </a:p>
        </p:txBody>
      </p:sp>
      <p:sp>
        <p:nvSpPr>
          <p:cNvPr id="153" name="Shape 153"/>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2000"/>
                                        <p:tgtEl>
                                          <p:spTgt spid="15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Shape 158"/>
          <p:cNvSpPr txBox="1"/>
          <p:nvPr>
            <p:ph type="title"/>
          </p:nvPr>
        </p:nvSpPr>
        <p:spPr>
          <a:xfrm>
            <a:off x="5867400" y="274637"/>
            <a:ext cx="3200399" cy="3154361"/>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480" u="none" cap="none" strike="noStrike">
                <a:solidFill>
                  <a:srgbClr val="00B050"/>
                </a:solidFill>
                <a:latin typeface="Algerian"/>
                <a:ea typeface="Algerian"/>
                <a:cs typeface="Algerian"/>
                <a:sym typeface="Algerian"/>
              </a:rPr>
              <a:t>A SPEECH</a:t>
            </a:r>
          </a:p>
        </p:txBody>
      </p:sp>
      <p:sp>
        <p:nvSpPr>
          <p:cNvPr id="159" name="Shape 159"/>
          <p:cNvSpPr txBox="1"/>
          <p:nvPr>
            <p:ph idx="1" type="body"/>
          </p:nvPr>
        </p:nvSpPr>
        <p:spPr>
          <a:xfrm>
            <a:off x="457200" y="5105400"/>
            <a:ext cx="8229600" cy="10207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www.asla-socal.org/wp-content/uploads/2011/12/speech.png" id="160" name="Shape 160"/>
          <p:cNvPicPr preferRelativeResize="0"/>
          <p:nvPr/>
        </p:nvPicPr>
        <p:blipFill rotWithShape="1">
          <a:blip r:embed="rId3">
            <a:alphaModFix/>
          </a:blip>
          <a:srcRect b="0" l="0" r="0" t="0"/>
          <a:stretch/>
        </p:blipFill>
        <p:spPr>
          <a:xfrm>
            <a:off x="152400" y="497506"/>
            <a:ext cx="5562600" cy="616999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2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Shape 165"/>
          <p:cNvSpPr txBox="1"/>
          <p:nvPr>
            <p:ph type="title"/>
          </p:nvPr>
        </p:nvSpPr>
        <p:spPr>
          <a:xfrm>
            <a:off x="0" y="0"/>
            <a:ext cx="9067799" cy="1173162"/>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480" u="none" cap="none" strike="noStrike">
                <a:solidFill>
                  <a:srgbClr val="00B050"/>
                </a:solidFill>
                <a:latin typeface="Algerian"/>
                <a:ea typeface="Algerian"/>
                <a:cs typeface="Algerian"/>
                <a:sym typeface="Algerian"/>
              </a:rPr>
              <a:t>stockings</a:t>
            </a:r>
          </a:p>
        </p:txBody>
      </p:sp>
      <p:sp>
        <p:nvSpPr>
          <p:cNvPr id="166" name="Shape 166"/>
          <p:cNvSpPr txBox="1"/>
          <p:nvPr>
            <p:ph idx="1" type="body"/>
          </p:nvPr>
        </p:nvSpPr>
        <p:spPr>
          <a:xfrm>
            <a:off x="457200" y="5105400"/>
            <a:ext cx="8229600" cy="10207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s://tse4.mm.bing.net/th?id=OIP.M3011d037ea70a01ac37aa8cad50a532ao0&amp;pid=15.1" id="167" name="Shape 167"/>
          <p:cNvPicPr preferRelativeResize="0"/>
          <p:nvPr/>
        </p:nvPicPr>
        <p:blipFill rotWithShape="1">
          <a:blip r:embed="rId3">
            <a:alphaModFix/>
          </a:blip>
          <a:srcRect b="0" l="0" r="0" t="0"/>
          <a:stretch/>
        </p:blipFill>
        <p:spPr>
          <a:xfrm>
            <a:off x="63500" y="1244600"/>
            <a:ext cx="5803900" cy="54990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2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title"/>
          </p:nvPr>
        </p:nvSpPr>
        <p:spPr>
          <a:xfrm>
            <a:off x="0" y="0"/>
            <a:ext cx="9067799" cy="1173162"/>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480" u="none" cap="none" strike="noStrike">
                <a:solidFill>
                  <a:srgbClr val="00B050"/>
                </a:solidFill>
                <a:latin typeface="Algerian"/>
                <a:ea typeface="Algerian"/>
                <a:cs typeface="Algerian"/>
                <a:sym typeface="Algerian"/>
              </a:rPr>
              <a:t>Advent calendar</a:t>
            </a:r>
          </a:p>
        </p:txBody>
      </p:sp>
      <p:sp>
        <p:nvSpPr>
          <p:cNvPr id="173" name="Shape 173"/>
          <p:cNvSpPr txBox="1"/>
          <p:nvPr>
            <p:ph idx="1" type="body"/>
          </p:nvPr>
        </p:nvSpPr>
        <p:spPr>
          <a:xfrm>
            <a:off x="457200" y="5105400"/>
            <a:ext cx="8229600" cy="10207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mamaneedsmaintenance.com/wp-content/uploads/2010/11/chocolate_advent_calendar_open.jpg" id="174" name="Shape 174"/>
          <p:cNvPicPr preferRelativeResize="0"/>
          <p:nvPr/>
        </p:nvPicPr>
        <p:blipFill rotWithShape="1">
          <a:blip r:embed="rId3">
            <a:alphaModFix/>
          </a:blip>
          <a:srcRect b="0" l="0" r="0" t="0"/>
          <a:stretch/>
        </p:blipFill>
        <p:spPr>
          <a:xfrm>
            <a:off x="70427" y="1066800"/>
            <a:ext cx="5830288" cy="56673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2000"/>
                                        <p:tgtEl>
                                          <p:spTgt spid="17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pic>
        <p:nvPicPr>
          <p:cNvPr descr="https://tse4.mm.bing.net/th?id=OIP.Ma88dd47636f121ca7d5d70b1bdc9e49do0&amp;pid=15.1" id="179" name="Shape 179"/>
          <p:cNvPicPr preferRelativeResize="0"/>
          <p:nvPr/>
        </p:nvPicPr>
        <p:blipFill rotWithShape="1">
          <a:blip r:embed="rId3">
            <a:alphaModFix/>
          </a:blip>
          <a:srcRect b="0" l="0" r="0" t="0"/>
          <a:stretch/>
        </p:blipFill>
        <p:spPr>
          <a:xfrm>
            <a:off x="63500" y="1154815"/>
            <a:ext cx="5346700" cy="5588884"/>
          </a:xfrm>
          <a:prstGeom prst="rect">
            <a:avLst/>
          </a:prstGeom>
          <a:noFill/>
          <a:ln>
            <a:noFill/>
          </a:ln>
        </p:spPr>
      </p:pic>
      <p:sp>
        <p:nvSpPr>
          <p:cNvPr id="180" name="Shape 180"/>
          <p:cNvSpPr txBox="1"/>
          <p:nvPr>
            <p:ph type="title"/>
          </p:nvPr>
        </p:nvSpPr>
        <p:spPr>
          <a:xfrm>
            <a:off x="0" y="0"/>
            <a:ext cx="9067799" cy="1173162"/>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480" u="none" cap="none" strike="noStrike">
                <a:solidFill>
                  <a:srgbClr val="00B050"/>
                </a:solidFill>
                <a:latin typeface="Algerian"/>
                <a:ea typeface="Algerian"/>
                <a:cs typeface="Algerian"/>
                <a:sym typeface="Algerian"/>
              </a:rPr>
              <a:t>sherry</a:t>
            </a:r>
          </a:p>
        </p:txBody>
      </p:sp>
      <p:sp>
        <p:nvSpPr>
          <p:cNvPr id="181" name="Shape 181"/>
          <p:cNvSpPr txBox="1"/>
          <p:nvPr>
            <p:ph idx="1" type="body"/>
          </p:nvPr>
        </p:nvSpPr>
        <p:spPr>
          <a:xfrm>
            <a:off x="457200" y="5105400"/>
            <a:ext cx="8229600" cy="10207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thumbs.gograph.com/gg59689832.jpg" id="182" name="Shape 182"/>
          <p:cNvPicPr preferRelativeResize="0"/>
          <p:nvPr/>
        </p:nvPicPr>
        <p:blipFill rotWithShape="1">
          <a:blip r:embed="rId4">
            <a:alphaModFix/>
          </a:blip>
          <a:srcRect b="0" l="0" r="0" t="0"/>
          <a:stretch/>
        </p:blipFill>
        <p:spPr>
          <a:xfrm>
            <a:off x="4114800" y="4023167"/>
            <a:ext cx="1808353" cy="272053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2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Shape 188"/>
          <p:cNvSpPr txBox="1"/>
          <p:nvPr>
            <p:ph type="ctrTitle"/>
          </p:nvPr>
        </p:nvSpPr>
        <p:spPr>
          <a:xfrm>
            <a:off x="0" y="152400"/>
            <a:ext cx="8991600"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7200" u="none" cap="none" strike="noStrike">
                <a:solidFill>
                  <a:srgbClr val="FF0000"/>
                </a:solidFill>
                <a:latin typeface="Algerian"/>
                <a:ea typeface="Algerian"/>
                <a:cs typeface="Algerian"/>
                <a:sym typeface="Algerian"/>
              </a:rPr>
              <a:t>READING – </a:t>
            </a:r>
            <a:r>
              <a:rPr b="1" i="1" lang="en-GB" sz="7200" u="none" cap="none" strike="noStrike">
                <a:solidFill>
                  <a:srgbClr val="FF0000"/>
                </a:solidFill>
                <a:latin typeface="Algerian"/>
                <a:ea typeface="Algerian"/>
                <a:cs typeface="Algerian"/>
                <a:sym typeface="Algerian"/>
              </a:rPr>
              <a:t>AN ENGLISH CHRISTMAS</a:t>
            </a:r>
          </a:p>
        </p:txBody>
      </p:sp>
      <p:sp>
        <p:nvSpPr>
          <p:cNvPr id="189" name="Shape 189"/>
          <p:cNvSpPr txBox="1"/>
          <p:nvPr>
            <p:ph idx="1" type="subTitle"/>
          </p:nvPr>
        </p:nvSpPr>
        <p:spPr>
          <a:xfrm>
            <a:off x="36285" y="2514600"/>
            <a:ext cx="6400799" cy="4114800"/>
          </a:xfrm>
          <a:prstGeom prst="rect">
            <a:avLst/>
          </a:prstGeom>
          <a:noFill/>
          <a:ln>
            <a:noFill/>
          </a:ln>
        </p:spPr>
        <p:txBody>
          <a:bodyPr anchorCtr="0" anchor="t" bIns="45700" lIns="91425" rIns="91425" wrap="square" tIns="45700">
            <a:noAutofit/>
          </a:bodyPr>
          <a:lstStyle/>
          <a:p>
            <a:pPr indent="-571500" lvl="0" marL="571500" marR="0" rtl="0" algn="l">
              <a:spcBef>
                <a:spcPts val="0"/>
              </a:spcBef>
              <a:spcAft>
                <a:spcPts val="0"/>
              </a:spcAft>
              <a:buClr>
                <a:srgbClr val="00B050"/>
              </a:buClr>
              <a:buSzPct val="100000"/>
              <a:buFont typeface="Noto Sans Symbols"/>
              <a:buChar char="❖"/>
            </a:pPr>
            <a:r>
              <a:rPr b="1" i="0" lang="en-GB" sz="2800" u="none" cap="none" strike="noStrike">
                <a:solidFill>
                  <a:srgbClr val="00B050"/>
                </a:solidFill>
                <a:latin typeface="Comic Sans MS"/>
                <a:ea typeface="Comic Sans MS"/>
                <a:cs typeface="Comic Sans MS"/>
                <a:sym typeface="Comic Sans MS"/>
              </a:rPr>
              <a:t>Get into pairs.</a:t>
            </a:r>
          </a:p>
          <a:p>
            <a:pPr indent="-571500" lvl="0" marL="571500" marR="0" rtl="0" algn="l">
              <a:spcBef>
                <a:spcPts val="560"/>
              </a:spcBef>
              <a:spcAft>
                <a:spcPts val="0"/>
              </a:spcAft>
              <a:buClr>
                <a:srgbClr val="00B050"/>
              </a:buClr>
              <a:buSzPct val="100000"/>
              <a:buFont typeface="Noto Sans Symbols"/>
              <a:buChar char="❖"/>
            </a:pPr>
            <a:r>
              <a:rPr b="1" i="0" lang="en-GB" sz="2800" u="none" cap="none" strike="noStrike">
                <a:solidFill>
                  <a:srgbClr val="00B050"/>
                </a:solidFill>
                <a:latin typeface="Comic Sans MS"/>
                <a:ea typeface="Comic Sans MS"/>
                <a:cs typeface="Comic Sans MS"/>
                <a:sym typeface="Comic Sans MS"/>
              </a:rPr>
              <a:t>You each have a reading about Christmas in England.</a:t>
            </a:r>
          </a:p>
          <a:p>
            <a:pPr indent="-571500" lvl="0" marL="571500" marR="0" rtl="0" algn="l">
              <a:spcBef>
                <a:spcPts val="560"/>
              </a:spcBef>
              <a:spcAft>
                <a:spcPts val="0"/>
              </a:spcAft>
              <a:buClr>
                <a:srgbClr val="00B050"/>
              </a:buClr>
              <a:buSzPct val="100000"/>
              <a:buFont typeface="Noto Sans Symbols"/>
              <a:buChar char="❖"/>
            </a:pPr>
            <a:r>
              <a:rPr b="1" i="0" lang="en-GB" sz="2800" u="none" cap="none" strike="noStrike">
                <a:solidFill>
                  <a:srgbClr val="00B050"/>
                </a:solidFill>
                <a:latin typeface="Comic Sans MS"/>
                <a:ea typeface="Comic Sans MS"/>
                <a:cs typeface="Comic Sans MS"/>
                <a:sym typeface="Comic Sans MS"/>
              </a:rPr>
              <a:t>Look at the following statements. Does it happen before, during, or after Christmas day? </a:t>
            </a:r>
          </a:p>
          <a:p>
            <a:pPr indent="-571500" lvl="0" marL="571500" marR="0" rtl="0" algn="l">
              <a:spcBef>
                <a:spcPts val="560"/>
              </a:spcBef>
              <a:buClr>
                <a:srgbClr val="00B050"/>
              </a:buClr>
              <a:buSzPct val="100000"/>
              <a:buFont typeface="Noto Sans Symbols"/>
              <a:buChar char="❖"/>
            </a:pPr>
            <a:r>
              <a:rPr b="1" i="0" lang="en-GB" sz="2800" u="none" cap="none" strike="noStrike">
                <a:solidFill>
                  <a:srgbClr val="00B050"/>
                </a:solidFill>
                <a:latin typeface="Comic Sans MS"/>
                <a:ea typeface="Comic Sans MS"/>
                <a:cs typeface="Comic Sans MS"/>
                <a:sym typeface="Comic Sans MS"/>
              </a:rPr>
              <a:t>Read quickly and write on your paper – throw at teacher first!</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Shape 19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195" name="Shape 195"/>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People go shopping in the sales on Boxing Day.</a:t>
            </a:r>
          </a:p>
        </p:txBody>
      </p:sp>
      <p:sp>
        <p:nvSpPr>
          <p:cNvPr id="196" name="Shape 196"/>
          <p:cNvSpPr txBox="1"/>
          <p:nvPr/>
        </p:nvSpPr>
        <p:spPr>
          <a:xfrm>
            <a:off x="1600200" y="3482369"/>
            <a:ext cx="3286477"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0" i="0" lang="en-GB" sz="9600" u="none" cap="none" strike="noStrike">
                <a:solidFill>
                  <a:srgbClr val="92D050"/>
                </a:solidFill>
                <a:latin typeface="Comic Sans MS"/>
                <a:ea typeface="Comic Sans MS"/>
                <a:cs typeface="Comic Sans MS"/>
                <a:sym typeface="Comic Sans MS"/>
              </a:rPr>
              <a:t>after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xEl>
                                              <p:pRg end="0" st="0"/>
                                            </p:txEl>
                                          </p:spTgt>
                                        </p:tgtEl>
                                        <p:attrNameLst>
                                          <p:attrName>style.visibility</p:attrName>
                                        </p:attrNameLst>
                                      </p:cBhvr>
                                      <p:to>
                                        <p:strVal val="visible"/>
                                      </p:to>
                                    </p:set>
                                    <p:animEffect filter="fade" transition="in">
                                      <p:cBhvr>
                                        <p:cTn dur="1822"/>
                                        <p:tgtEl>
                                          <p:spTgt spid="19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0" name="Shape 200"/>
        <p:cNvGrpSpPr/>
        <p:nvPr/>
      </p:nvGrpSpPr>
      <p:grpSpPr>
        <a:xfrm>
          <a:off x="0" y="0"/>
          <a:ext cx="0" cy="0"/>
          <a:chOff x="0" y="0"/>
          <a:chExt cx="0" cy="0"/>
        </a:xfrm>
      </p:grpSpPr>
      <p:sp>
        <p:nvSpPr>
          <p:cNvPr id="201" name="Shape 201"/>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02" name="Shape 202"/>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We eat turkey and hot Christmas pudding.</a:t>
            </a:r>
          </a:p>
        </p:txBody>
      </p:sp>
      <p:sp>
        <p:nvSpPr>
          <p:cNvPr id="203" name="Shape 203"/>
          <p:cNvSpPr txBox="1"/>
          <p:nvPr/>
        </p:nvSpPr>
        <p:spPr>
          <a:xfrm>
            <a:off x="1600200" y="3482369"/>
            <a:ext cx="3781804"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during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1822"/>
                                        <p:tgtEl>
                                          <p:spTgt spid="203">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7" name="Shape 207"/>
        <p:cNvGrpSpPr/>
        <p:nvPr/>
      </p:nvGrpSpPr>
      <p:grpSpPr>
        <a:xfrm>
          <a:off x="0" y="0"/>
          <a:ext cx="0" cy="0"/>
          <a:chOff x="0" y="0"/>
          <a:chExt cx="0" cy="0"/>
        </a:xfrm>
      </p:grpSpPr>
      <p:sp>
        <p:nvSpPr>
          <p:cNvPr id="208" name="Shape 208"/>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09" name="Shape 209"/>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We watch the Queen’s speech.</a:t>
            </a:r>
          </a:p>
        </p:txBody>
      </p:sp>
      <p:sp>
        <p:nvSpPr>
          <p:cNvPr id="210" name="Shape 210"/>
          <p:cNvSpPr txBox="1"/>
          <p:nvPr/>
        </p:nvSpPr>
        <p:spPr>
          <a:xfrm>
            <a:off x="1600200" y="3482369"/>
            <a:ext cx="3781804"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during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0">
                                            <p:txEl>
                                              <p:pRg end="0" st="0"/>
                                            </p:txEl>
                                          </p:spTgt>
                                        </p:tgtEl>
                                        <p:attrNameLst>
                                          <p:attrName>style.visibility</p:attrName>
                                        </p:attrNameLst>
                                      </p:cBhvr>
                                      <p:to>
                                        <p:strVal val="visible"/>
                                      </p:to>
                                    </p:set>
                                    <p:animEffect filter="fade" transition="in">
                                      <p:cBhvr>
                                        <p:cTn dur="1822"/>
                                        <p:tgtEl>
                                          <p:spTgt spid="21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4" name="Shape 214"/>
        <p:cNvGrpSpPr/>
        <p:nvPr/>
      </p:nvGrpSpPr>
      <p:grpSpPr>
        <a:xfrm>
          <a:off x="0" y="0"/>
          <a:ext cx="0" cy="0"/>
          <a:chOff x="0" y="0"/>
          <a:chExt cx="0" cy="0"/>
        </a:xfrm>
      </p:grpSpPr>
      <p:sp>
        <p:nvSpPr>
          <p:cNvPr id="215" name="Shape 215"/>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16" name="Shape 216"/>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We take down the decorations for Christmas.</a:t>
            </a:r>
          </a:p>
        </p:txBody>
      </p:sp>
      <p:sp>
        <p:nvSpPr>
          <p:cNvPr id="217" name="Shape 217"/>
          <p:cNvSpPr txBox="1"/>
          <p:nvPr/>
        </p:nvSpPr>
        <p:spPr>
          <a:xfrm>
            <a:off x="1600200" y="3482369"/>
            <a:ext cx="3286477"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after</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xEl>
                                              <p:pRg end="0" st="0"/>
                                            </p:txEl>
                                          </p:spTgt>
                                        </p:tgtEl>
                                        <p:attrNameLst>
                                          <p:attrName>style.visibility</p:attrName>
                                        </p:attrNameLst>
                                      </p:cBhvr>
                                      <p:to>
                                        <p:strVal val="visible"/>
                                      </p:to>
                                    </p:set>
                                    <p:animEffect filter="fade" transition="in">
                                      <p:cBhvr>
                                        <p:cTn dur="1822"/>
                                        <p:tgtEl>
                                          <p:spTgt spid="21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457200" y="1798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PLAY </a:t>
            </a:r>
            <a:r>
              <a:rPr lang="en-GB" sz="5400">
                <a:solidFill>
                  <a:srgbClr val="FF0000"/>
                </a:solidFill>
                <a:latin typeface="Algerian"/>
                <a:ea typeface="Algerian"/>
                <a:cs typeface="Algerian"/>
                <a:sym typeface="Algerian"/>
              </a:rPr>
              <a:t>A Christmas song</a:t>
            </a:r>
            <a:r>
              <a:rPr b="0" i="0" lang="en-GB" sz="5400" u="none" cap="none" strike="noStrike">
                <a:solidFill>
                  <a:srgbClr val="FF0000"/>
                </a:solidFill>
                <a:latin typeface="Algerian"/>
                <a:ea typeface="Algerian"/>
                <a:cs typeface="Algerian"/>
                <a:sym typeface="Algerian"/>
              </a:rPr>
              <a:t>!</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23" name="Shape 223"/>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Children open their advent calendars.</a:t>
            </a:r>
          </a:p>
        </p:txBody>
      </p:sp>
      <p:sp>
        <p:nvSpPr>
          <p:cNvPr id="224" name="Shape 224"/>
          <p:cNvSpPr txBox="1"/>
          <p:nvPr/>
        </p:nvSpPr>
        <p:spPr>
          <a:xfrm>
            <a:off x="1600200" y="3482369"/>
            <a:ext cx="4129657"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before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xEl>
                                              <p:pRg end="0" st="0"/>
                                            </p:txEl>
                                          </p:spTgt>
                                        </p:tgtEl>
                                        <p:attrNameLst>
                                          <p:attrName>style.visibility</p:attrName>
                                        </p:attrNameLst>
                                      </p:cBhvr>
                                      <p:to>
                                        <p:strVal val="visible"/>
                                      </p:to>
                                    </p:set>
                                    <p:animEffect filter="fade" transition="in">
                                      <p:cBhvr>
                                        <p:cTn dur="1822"/>
                                        <p:tgtEl>
                                          <p:spTgt spid="22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Shape 229"/>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30" name="Shape 230"/>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People go out with the children and carol sing</a:t>
            </a:r>
          </a:p>
        </p:txBody>
      </p:sp>
      <p:sp>
        <p:nvSpPr>
          <p:cNvPr id="231" name="Shape 231"/>
          <p:cNvSpPr txBox="1"/>
          <p:nvPr/>
        </p:nvSpPr>
        <p:spPr>
          <a:xfrm>
            <a:off x="1600200" y="3482369"/>
            <a:ext cx="4129657"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before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1">
                                            <p:txEl>
                                              <p:pRg end="0" st="0"/>
                                            </p:txEl>
                                          </p:spTgt>
                                        </p:tgtEl>
                                        <p:attrNameLst>
                                          <p:attrName>style.visibility</p:attrName>
                                        </p:attrNameLst>
                                      </p:cBhvr>
                                      <p:to>
                                        <p:strVal val="visible"/>
                                      </p:to>
                                    </p:set>
                                    <p:animEffect filter="fade" transition="in">
                                      <p:cBhvr>
                                        <p:cTn dur="1822"/>
                                        <p:tgtEl>
                                          <p:spTgt spid="231">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5" name="Shape 235"/>
        <p:cNvGrpSpPr/>
        <p:nvPr/>
      </p:nvGrpSpPr>
      <p:grpSpPr>
        <a:xfrm>
          <a:off x="0" y="0"/>
          <a:ext cx="0" cy="0"/>
          <a:chOff x="0" y="0"/>
          <a:chExt cx="0" cy="0"/>
        </a:xfrm>
      </p:grpSpPr>
      <p:sp>
        <p:nvSpPr>
          <p:cNvPr id="236" name="Shape 23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37" name="Shape 237"/>
          <p:cNvSpPr txBox="1"/>
          <p:nvPr>
            <p:ph idx="1" type="body"/>
          </p:nvPr>
        </p:nvSpPr>
        <p:spPr>
          <a:xfrm>
            <a:off x="457200" y="1600200"/>
            <a:ext cx="8229600" cy="1447800"/>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Some people go to church.</a:t>
            </a:r>
          </a:p>
        </p:txBody>
      </p:sp>
      <p:sp>
        <p:nvSpPr>
          <p:cNvPr id="238" name="Shape 238"/>
          <p:cNvSpPr txBox="1"/>
          <p:nvPr/>
        </p:nvSpPr>
        <p:spPr>
          <a:xfrm>
            <a:off x="1600200" y="3482369"/>
            <a:ext cx="3781804"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during</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Effect filter="fade" transition="in">
                                      <p:cBhvr>
                                        <p:cTn dur="1822"/>
                                        <p:tgtEl>
                                          <p:spTgt spid="23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2" name="Shape 242"/>
        <p:cNvGrpSpPr/>
        <p:nvPr/>
      </p:nvGrpSpPr>
      <p:grpSpPr>
        <a:xfrm>
          <a:off x="0" y="0"/>
          <a:ext cx="0" cy="0"/>
          <a:chOff x="0" y="0"/>
          <a:chExt cx="0" cy="0"/>
        </a:xfrm>
      </p:grpSpPr>
      <p:sp>
        <p:nvSpPr>
          <p:cNvPr id="243" name="Shape 243"/>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WHEN DOES IT HAPPEN?</a:t>
            </a:r>
          </a:p>
        </p:txBody>
      </p:sp>
      <p:sp>
        <p:nvSpPr>
          <p:cNvPr id="244" name="Shape 244"/>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Children leave a mince pie and sherry out for Father Christmas.</a:t>
            </a:r>
          </a:p>
        </p:txBody>
      </p:sp>
      <p:sp>
        <p:nvSpPr>
          <p:cNvPr id="245" name="Shape 245"/>
          <p:cNvSpPr txBox="1"/>
          <p:nvPr/>
        </p:nvSpPr>
        <p:spPr>
          <a:xfrm>
            <a:off x="1600200" y="3733800"/>
            <a:ext cx="4129657" cy="1569660"/>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lang="en-GB" sz="9600">
                <a:solidFill>
                  <a:srgbClr val="92D050"/>
                </a:solidFill>
                <a:latin typeface="Comic Sans MS"/>
                <a:ea typeface="Comic Sans MS"/>
                <a:cs typeface="Comic Sans MS"/>
                <a:sym typeface="Comic Sans MS"/>
              </a:rPr>
              <a:t>before</a:t>
            </a: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5">
                                            <p:txEl>
                                              <p:pRg end="0" st="0"/>
                                            </p:txEl>
                                          </p:spTgt>
                                        </p:tgtEl>
                                        <p:attrNameLst>
                                          <p:attrName>style.visibility</p:attrName>
                                        </p:attrNameLst>
                                      </p:cBhvr>
                                      <p:to>
                                        <p:strVal val="visible"/>
                                      </p:to>
                                    </p:set>
                                    <p:animEffect filter="fade" transition="in">
                                      <p:cBhvr>
                                        <p:cTn dur="1822"/>
                                        <p:tgtEl>
                                          <p:spTgt spid="245">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0" name="Shape 250"/>
        <p:cNvGrpSpPr/>
        <p:nvPr/>
      </p:nvGrpSpPr>
      <p:grpSpPr>
        <a:xfrm>
          <a:off x="0" y="0"/>
          <a:ext cx="0" cy="0"/>
          <a:chOff x="0" y="0"/>
          <a:chExt cx="0" cy="0"/>
        </a:xfrm>
      </p:grpSpPr>
      <p:sp>
        <p:nvSpPr>
          <p:cNvPr id="251" name="Shape 251"/>
          <p:cNvSpPr txBox="1"/>
          <p:nvPr>
            <p:ph type="ctrTitle"/>
          </p:nvPr>
        </p:nvSpPr>
        <p:spPr>
          <a:xfrm>
            <a:off x="0" y="152400"/>
            <a:ext cx="8991600"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7200" u="none" cap="none" strike="noStrike">
                <a:solidFill>
                  <a:srgbClr val="FF0000"/>
                </a:solidFill>
                <a:latin typeface="Algerian"/>
                <a:ea typeface="Algerian"/>
                <a:cs typeface="Algerian"/>
                <a:sym typeface="Algerian"/>
              </a:rPr>
              <a:t>CHRISTMAS TRUE OR FALSE!</a:t>
            </a:r>
          </a:p>
        </p:txBody>
      </p:sp>
      <p:sp>
        <p:nvSpPr>
          <p:cNvPr id="252" name="Shape 252"/>
          <p:cNvSpPr txBox="1"/>
          <p:nvPr>
            <p:ph idx="1" type="subTitle"/>
          </p:nvPr>
        </p:nvSpPr>
        <p:spPr>
          <a:xfrm>
            <a:off x="36285" y="2514600"/>
            <a:ext cx="6400799" cy="4114800"/>
          </a:xfrm>
          <a:prstGeom prst="rect">
            <a:avLst/>
          </a:prstGeom>
          <a:noFill/>
          <a:ln>
            <a:noFill/>
          </a:ln>
        </p:spPr>
        <p:txBody>
          <a:bodyPr anchorCtr="0" anchor="t" bIns="45700" lIns="91425" rIns="91425" wrap="square" tIns="45700">
            <a:noAutofit/>
          </a:bodyPr>
          <a:lstStyle/>
          <a:p>
            <a:pPr indent="-571500" lvl="0" marL="571500" marR="0" rtl="0" algn="l">
              <a:spcBef>
                <a:spcPts val="0"/>
              </a:spcBef>
              <a:spcAft>
                <a:spcPts val="0"/>
              </a:spcAft>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Look at the following statements.</a:t>
            </a:r>
          </a:p>
          <a:p>
            <a:pPr indent="-571500" lvl="0" marL="571500" marR="0" rtl="0" algn="l">
              <a:spcBef>
                <a:spcPts val="720"/>
              </a:spcBef>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Look through your reading and decide if they are True or False.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sp>
        <p:nvSpPr>
          <p:cNvPr id="258" name="Shape 258"/>
          <p:cNvSpPr txBox="1"/>
          <p:nvPr>
            <p:ph type="ctrTitle"/>
          </p:nvPr>
        </p:nvSpPr>
        <p:spPr>
          <a:xfrm>
            <a:off x="0" y="152400"/>
            <a:ext cx="8991600"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7200" u="none" cap="none" strike="noStrike">
                <a:solidFill>
                  <a:srgbClr val="FF0000"/>
                </a:solidFill>
                <a:latin typeface="Algerian"/>
                <a:ea typeface="Algerian"/>
                <a:cs typeface="Algerian"/>
                <a:sym typeface="Algerian"/>
              </a:rPr>
              <a:t>CHRISTMAS TRUE OR FALSE!</a:t>
            </a:r>
          </a:p>
        </p:txBody>
      </p:sp>
      <p:sp>
        <p:nvSpPr>
          <p:cNvPr id="259" name="Shape 259"/>
          <p:cNvSpPr txBox="1"/>
          <p:nvPr>
            <p:ph idx="1" type="subTitle"/>
          </p:nvPr>
        </p:nvSpPr>
        <p:spPr>
          <a:xfrm>
            <a:off x="3352800" y="1524000"/>
            <a:ext cx="3276600" cy="5181600"/>
          </a:xfrm>
          <a:prstGeom prst="rect">
            <a:avLst/>
          </a:prstGeom>
          <a:noFill/>
          <a:ln>
            <a:noFill/>
          </a:ln>
        </p:spPr>
        <p:txBody>
          <a:bodyPr anchorCtr="0" anchor="t" bIns="45700" lIns="91425" rIns="91425" wrap="square" tIns="45700">
            <a:noAutofit/>
          </a:bodyPr>
          <a:lstStyle/>
          <a:p>
            <a:pPr indent="0" lvl="0" marL="0" marR="0" rtl="0" algn="l">
              <a:spcBef>
                <a:spcPts val="0"/>
              </a:spcBef>
              <a:spcAft>
                <a:spcPts val="0"/>
              </a:spcAft>
              <a:buClr>
                <a:srgbClr val="888888"/>
              </a:buClr>
              <a:buSzPct val="25000"/>
              <a:buFont typeface="Arial"/>
              <a:buNone/>
            </a:pPr>
            <a:r>
              <a:t/>
            </a:r>
            <a:endParaRPr b="1" i="0" sz="3600" u="none" cap="none" strike="noStrike">
              <a:solidFill>
                <a:srgbClr val="00B050"/>
              </a:solidFill>
              <a:latin typeface="Comic Sans MS"/>
              <a:ea typeface="Comic Sans MS"/>
              <a:cs typeface="Comic Sans MS"/>
              <a:sym typeface="Comic Sans MS"/>
            </a:endParaRPr>
          </a:p>
          <a:p>
            <a:pPr indent="0" lvl="0" marL="0" marR="0" rtl="0" algn="l">
              <a:spcBef>
                <a:spcPts val="720"/>
              </a:spcBef>
              <a:spcAft>
                <a:spcPts val="0"/>
              </a:spcAft>
              <a:buClr>
                <a:srgbClr val="00B050"/>
              </a:buClr>
              <a:buSzPct val="25000"/>
              <a:buFont typeface="Arial"/>
              <a:buNone/>
            </a:pPr>
            <a:r>
              <a:rPr b="1" i="0" lang="en-GB" sz="3600" u="none" cap="none" strike="noStrike">
                <a:solidFill>
                  <a:srgbClr val="00B050"/>
                </a:solidFill>
                <a:latin typeface="Comic Sans MS"/>
                <a:ea typeface="Comic Sans MS"/>
                <a:cs typeface="Comic Sans MS"/>
                <a:sym typeface="Comic Sans MS"/>
              </a:rPr>
              <a:t>Santa means true!</a:t>
            </a:r>
          </a:p>
          <a:p>
            <a:pPr indent="0" lvl="0" marL="0" marR="0" rtl="0" algn="l">
              <a:spcBef>
                <a:spcPts val="720"/>
              </a:spcBef>
              <a:spcAft>
                <a:spcPts val="0"/>
              </a:spcAft>
              <a:buClr>
                <a:srgbClr val="888888"/>
              </a:buClr>
              <a:buSzPct val="25000"/>
              <a:buFont typeface="Arial"/>
              <a:buNone/>
            </a:pPr>
            <a:r>
              <a:t/>
            </a:r>
            <a:endParaRPr b="1" i="0" sz="3600" u="none" cap="none" strike="noStrike">
              <a:solidFill>
                <a:srgbClr val="00B050"/>
              </a:solidFill>
              <a:latin typeface="Comic Sans MS"/>
              <a:ea typeface="Comic Sans MS"/>
              <a:cs typeface="Comic Sans MS"/>
              <a:sym typeface="Comic Sans MS"/>
            </a:endParaRPr>
          </a:p>
          <a:p>
            <a:pPr indent="0" lvl="0" marL="0" marR="0" rtl="0" algn="l">
              <a:spcBef>
                <a:spcPts val="720"/>
              </a:spcBef>
              <a:buClr>
                <a:srgbClr val="00B050"/>
              </a:buClr>
              <a:buSzPct val="25000"/>
              <a:buFont typeface="Arial"/>
              <a:buNone/>
            </a:pPr>
            <a:r>
              <a:rPr b="1" i="0" lang="en-GB" sz="3600" u="none" cap="none" strike="noStrike">
                <a:solidFill>
                  <a:srgbClr val="00B050"/>
                </a:solidFill>
                <a:latin typeface="Comic Sans MS"/>
                <a:ea typeface="Comic Sans MS"/>
                <a:cs typeface="Comic Sans MS"/>
                <a:sym typeface="Comic Sans MS"/>
              </a:rPr>
              <a:t>The Grinch means false!</a:t>
            </a:r>
          </a:p>
        </p:txBody>
      </p:sp>
      <p:pic>
        <p:nvPicPr>
          <p:cNvPr descr="https://tse1.mm.bing.net/th?&amp;id=OIP.M697e81721ab48d75720b977d615c9318H0&amp;w=299&amp;h=264&amp;c=0&amp;pid=1.9&amp;rs=0&amp;p=0" id="260" name="Shape 260"/>
          <p:cNvPicPr preferRelativeResize="0"/>
          <p:nvPr/>
        </p:nvPicPr>
        <p:blipFill rotWithShape="1">
          <a:blip r:embed="rId3">
            <a:alphaModFix/>
          </a:blip>
          <a:srcRect b="0" l="0" r="0" t="0"/>
          <a:stretch/>
        </p:blipFill>
        <p:spPr>
          <a:xfrm>
            <a:off x="304798" y="1524000"/>
            <a:ext cx="2847975" cy="2514599"/>
          </a:xfrm>
          <a:prstGeom prst="rect">
            <a:avLst/>
          </a:prstGeom>
          <a:noFill/>
          <a:ln>
            <a:noFill/>
          </a:ln>
        </p:spPr>
      </p:pic>
      <p:pic>
        <p:nvPicPr>
          <p:cNvPr descr="http://www.millionairemarketingmachines.com/wp-content/uploads/2014/09/Grinch.jpg" id="261" name="Shape 261"/>
          <p:cNvPicPr preferRelativeResize="0"/>
          <p:nvPr/>
        </p:nvPicPr>
        <p:blipFill rotWithShape="1">
          <a:blip r:embed="rId4">
            <a:alphaModFix/>
          </a:blip>
          <a:srcRect b="0" l="0" r="0" t="0"/>
          <a:stretch/>
        </p:blipFill>
        <p:spPr>
          <a:xfrm>
            <a:off x="304797" y="4191000"/>
            <a:ext cx="2847975" cy="251459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5" name="Shape 265"/>
        <p:cNvGrpSpPr/>
        <p:nvPr/>
      </p:nvGrpSpPr>
      <p:grpSpPr>
        <a:xfrm>
          <a:off x="0" y="0"/>
          <a:ext cx="0" cy="0"/>
          <a:chOff x="0" y="0"/>
          <a:chExt cx="0" cy="0"/>
        </a:xfrm>
      </p:grpSpPr>
      <p:sp>
        <p:nvSpPr>
          <p:cNvPr id="266" name="Shape 26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267" name="Shape 267"/>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It always snows at Christmas time in London.</a:t>
            </a:r>
          </a:p>
        </p:txBody>
      </p:sp>
      <p:pic>
        <p:nvPicPr>
          <p:cNvPr descr="http://www.millionairemarketingmachines.com/wp-content/uploads/2014/09/Grinch.jpg" id="268" name="Shape 268"/>
          <p:cNvPicPr preferRelativeResize="0"/>
          <p:nvPr/>
        </p:nvPicPr>
        <p:blipFill rotWithShape="1">
          <a:blip r:embed="rId3">
            <a:alphaModFix/>
          </a:blip>
          <a:srcRect b="0" l="0" r="0" t="0"/>
          <a:stretch/>
        </p:blipFill>
        <p:spPr>
          <a:xfrm>
            <a:off x="2590800" y="31242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68"/>
                                        </p:tgtEl>
                                        <p:attrNameLst>
                                          <p:attrName>style.visibility</p:attrName>
                                        </p:attrNameLst>
                                      </p:cBhvr>
                                      <p:to>
                                        <p:strVal val="visible"/>
                                      </p:to>
                                    </p:set>
                                    <p:anim calcmode="lin" valueType="num">
                                      <p:cBhvr additive="base">
                                        <p:cTn dur="500"/>
                                        <p:tgtEl>
                                          <p:spTgt spid="268"/>
                                        </p:tgtEl>
                                        <p:attrNameLst>
                                          <p:attrName>ppt_w</p:attrName>
                                        </p:attrNameLst>
                                      </p:cBhvr>
                                      <p:tavLst>
                                        <p:tav fmla="" tm="0">
                                          <p:val>
                                            <p:strVal val="0"/>
                                          </p:val>
                                        </p:tav>
                                        <p:tav fmla="" tm="100000">
                                          <p:val>
                                            <p:strVal val="#ppt_w"/>
                                          </p:val>
                                        </p:tav>
                                      </p:tavLst>
                                    </p:anim>
                                    <p:anim calcmode="lin" valueType="num">
                                      <p:cBhvr additive="base">
                                        <p:cTn dur="500"/>
                                        <p:tgtEl>
                                          <p:spTgt spid="26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274" name="Shape 274"/>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Advent calendars have 25 doors to open on them.</a:t>
            </a:r>
          </a:p>
        </p:txBody>
      </p:sp>
      <p:pic>
        <p:nvPicPr>
          <p:cNvPr descr="https://tse1.mm.bing.net/th?&amp;id=OIP.M697e81721ab48d75720b977d615c9318H0&amp;w=299&amp;h=264&amp;c=0&amp;pid=1.9&amp;rs=0&amp;p=0" id="275" name="Shape 275"/>
          <p:cNvPicPr preferRelativeResize="0"/>
          <p:nvPr/>
        </p:nvPicPr>
        <p:blipFill rotWithShape="1">
          <a:blip r:embed="rId3">
            <a:alphaModFix/>
          </a:blip>
          <a:srcRect b="0" l="0" r="0" t="0"/>
          <a:stretch/>
        </p:blipFill>
        <p:spPr>
          <a:xfrm>
            <a:off x="2362200" y="31242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75"/>
                                        </p:tgtEl>
                                        <p:attrNameLst>
                                          <p:attrName>style.visibility</p:attrName>
                                        </p:attrNameLst>
                                      </p:cBhvr>
                                      <p:to>
                                        <p:strVal val="visible"/>
                                      </p:to>
                                    </p:set>
                                    <p:anim calcmode="lin" valueType="num">
                                      <p:cBhvr additive="base">
                                        <p:cTn dur="500"/>
                                        <p:tgtEl>
                                          <p:spTgt spid="275"/>
                                        </p:tgtEl>
                                        <p:attrNameLst>
                                          <p:attrName>ppt_w</p:attrName>
                                        </p:attrNameLst>
                                      </p:cBhvr>
                                      <p:tavLst>
                                        <p:tav fmla="" tm="0">
                                          <p:val>
                                            <p:strVal val="0"/>
                                          </p:val>
                                        </p:tav>
                                        <p:tav fmla="" tm="100000">
                                          <p:val>
                                            <p:strVal val="#ppt_w"/>
                                          </p:val>
                                        </p:tav>
                                      </p:tavLst>
                                    </p:anim>
                                    <p:anim calcmode="lin" valueType="num">
                                      <p:cBhvr additive="base">
                                        <p:cTn dur="500"/>
                                        <p:tgtEl>
                                          <p:spTgt spid="27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9" name="Shape 279"/>
        <p:cNvGrpSpPr/>
        <p:nvPr/>
      </p:nvGrpSpPr>
      <p:grpSpPr>
        <a:xfrm>
          <a:off x="0" y="0"/>
          <a:ext cx="0" cy="0"/>
          <a:chOff x="0" y="0"/>
          <a:chExt cx="0" cy="0"/>
        </a:xfrm>
      </p:grpSpPr>
      <p:sp>
        <p:nvSpPr>
          <p:cNvPr id="280" name="Shape 280"/>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281" name="Shape 281"/>
          <p:cNvSpPr txBox="1"/>
          <p:nvPr>
            <p:ph idx="1" type="body"/>
          </p:nvPr>
        </p:nvSpPr>
        <p:spPr>
          <a:xfrm>
            <a:off x="457200" y="13716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Some people think it’s too dangerous for children to go carol singing these days.</a:t>
            </a:r>
          </a:p>
        </p:txBody>
      </p:sp>
      <p:pic>
        <p:nvPicPr>
          <p:cNvPr descr="https://tse1.mm.bing.net/th?&amp;id=OIP.M697e81721ab48d75720b977d615c9318H0&amp;w=299&amp;h=264&amp;c=0&amp;pid=1.9&amp;rs=0&amp;p=0" id="282" name="Shape 282"/>
          <p:cNvPicPr preferRelativeResize="0"/>
          <p:nvPr/>
        </p:nvPicPr>
        <p:blipFill rotWithShape="1">
          <a:blip r:embed="rId3">
            <a:alphaModFix/>
          </a:blip>
          <a:srcRect b="0" l="0" r="0" t="0"/>
          <a:stretch/>
        </p:blipFill>
        <p:spPr>
          <a:xfrm>
            <a:off x="2438400" y="35814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2"/>
                                        </p:tgtEl>
                                        <p:attrNameLst>
                                          <p:attrName>style.visibility</p:attrName>
                                        </p:attrNameLst>
                                      </p:cBhvr>
                                      <p:to>
                                        <p:strVal val="visible"/>
                                      </p:to>
                                    </p:set>
                                    <p:anim calcmode="lin" valueType="num">
                                      <p:cBhvr additive="base">
                                        <p:cTn dur="500"/>
                                        <p:tgtEl>
                                          <p:spTgt spid="282"/>
                                        </p:tgtEl>
                                        <p:attrNameLst>
                                          <p:attrName>ppt_w</p:attrName>
                                        </p:attrNameLst>
                                      </p:cBhvr>
                                      <p:tavLst>
                                        <p:tav fmla="" tm="0">
                                          <p:val>
                                            <p:strVal val="0"/>
                                          </p:val>
                                        </p:tav>
                                        <p:tav fmla="" tm="100000">
                                          <p:val>
                                            <p:strVal val="#ppt_w"/>
                                          </p:val>
                                        </p:tav>
                                      </p:tavLst>
                                    </p:anim>
                                    <p:anim calcmode="lin" valueType="num">
                                      <p:cBhvr additive="base">
                                        <p:cTn dur="500"/>
                                        <p:tgtEl>
                                          <p:spTgt spid="282"/>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Shape 287"/>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288" name="Shape 288"/>
          <p:cNvSpPr txBox="1"/>
          <p:nvPr>
            <p:ph idx="1" type="body"/>
          </p:nvPr>
        </p:nvSpPr>
        <p:spPr>
          <a:xfrm>
            <a:off x="457200" y="12954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Children leave milk and mince pies out for Father Christmas.</a:t>
            </a:r>
          </a:p>
        </p:txBody>
      </p:sp>
      <p:pic>
        <p:nvPicPr>
          <p:cNvPr descr="http://www.millionairemarketingmachines.com/wp-content/uploads/2014/09/Grinch.jpg" id="289" name="Shape 289"/>
          <p:cNvPicPr preferRelativeResize="0"/>
          <p:nvPr/>
        </p:nvPicPr>
        <p:blipFill rotWithShape="1">
          <a:blip r:embed="rId3">
            <a:alphaModFix/>
          </a:blip>
          <a:srcRect b="0" l="0" r="0" t="0"/>
          <a:stretch/>
        </p:blipFill>
        <p:spPr>
          <a:xfrm>
            <a:off x="2590800" y="35814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89"/>
                                        </p:tgtEl>
                                        <p:attrNameLst>
                                          <p:attrName>style.visibility</p:attrName>
                                        </p:attrNameLst>
                                      </p:cBhvr>
                                      <p:to>
                                        <p:strVal val="visible"/>
                                      </p:to>
                                    </p:set>
                                    <p:anim calcmode="lin" valueType="num">
                                      <p:cBhvr additive="base">
                                        <p:cTn dur="500"/>
                                        <p:tgtEl>
                                          <p:spTgt spid="289"/>
                                        </p:tgtEl>
                                        <p:attrNameLst>
                                          <p:attrName>ppt_w</p:attrName>
                                        </p:attrNameLst>
                                      </p:cBhvr>
                                      <p:tavLst>
                                        <p:tav fmla="" tm="0">
                                          <p:val>
                                            <p:strVal val="0"/>
                                          </p:val>
                                        </p:tav>
                                        <p:tav fmla="" tm="100000">
                                          <p:val>
                                            <p:strVal val="#ppt_w"/>
                                          </p:val>
                                        </p:tav>
                                      </p:tavLst>
                                    </p:anim>
                                    <p:anim calcmode="lin" valueType="num">
                                      <p:cBhvr additive="base">
                                        <p:cTn dur="500"/>
                                        <p:tgtEl>
                                          <p:spTgt spid="28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8" name="Shape 98"/>
        <p:cNvGrpSpPr/>
        <p:nvPr/>
      </p:nvGrpSpPr>
      <p:grpSpPr>
        <a:xfrm>
          <a:off x="0" y="0"/>
          <a:ext cx="0" cy="0"/>
          <a:chOff x="0" y="0"/>
          <a:chExt cx="0" cy="0"/>
        </a:xfrm>
      </p:grpSpPr>
      <p:sp>
        <p:nvSpPr>
          <p:cNvPr id="99" name="Shape 99"/>
          <p:cNvSpPr txBox="1"/>
          <p:nvPr>
            <p:ph type="ctrTitle"/>
          </p:nvPr>
        </p:nvSpPr>
        <p:spPr>
          <a:xfrm>
            <a:off x="1219200" y="457200"/>
            <a:ext cx="7772400" cy="1470024"/>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8800" u="none" cap="none" strike="noStrike">
                <a:solidFill>
                  <a:srgbClr val="FF0000"/>
                </a:solidFill>
                <a:latin typeface="Algerian"/>
                <a:ea typeface="Algerian"/>
                <a:cs typeface="Algerian"/>
                <a:sym typeface="Algerian"/>
              </a:rPr>
              <a:t>CHRISTMAS WORDS!</a:t>
            </a:r>
          </a:p>
        </p:txBody>
      </p:sp>
      <p:sp>
        <p:nvSpPr>
          <p:cNvPr id="100" name="Shape 100"/>
          <p:cNvSpPr txBox="1"/>
          <p:nvPr>
            <p:ph idx="1" type="subTitle"/>
          </p:nvPr>
        </p:nvSpPr>
        <p:spPr>
          <a:xfrm>
            <a:off x="228600" y="2590800"/>
            <a:ext cx="6400799" cy="1752600"/>
          </a:xfrm>
          <a:prstGeom prst="rect">
            <a:avLst/>
          </a:prstGeom>
          <a:noFill/>
          <a:ln>
            <a:noFill/>
          </a:ln>
        </p:spPr>
        <p:txBody>
          <a:bodyPr anchorCtr="0" anchor="t" bIns="45700" lIns="91425" rIns="91425" wrap="square" tIns="45700">
            <a:noAutofit/>
          </a:bodyPr>
          <a:lstStyle/>
          <a:p>
            <a:pPr indent="0" lvl="0" marL="0" marR="0" rtl="0" algn="l">
              <a:spcBef>
                <a:spcPts val="0"/>
              </a:spcBef>
              <a:buClr>
                <a:srgbClr val="00B050"/>
              </a:buClr>
              <a:buSzPct val="25000"/>
              <a:buFont typeface="Arial"/>
              <a:buNone/>
            </a:pPr>
            <a:r>
              <a:rPr b="1" i="0" lang="en-GB" sz="3330" u="none" cap="none" strike="noStrike">
                <a:solidFill>
                  <a:srgbClr val="00B050"/>
                </a:solidFill>
                <a:latin typeface="Comic Sans MS"/>
                <a:ea typeface="Comic Sans MS"/>
                <a:cs typeface="Comic Sans MS"/>
                <a:sym typeface="Comic Sans MS"/>
              </a:rPr>
              <a:t>How many words do you know about Christmas? Think of as many as you can in groups…</a:t>
            </a: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3" name="Shape 293"/>
        <p:cNvGrpSpPr/>
        <p:nvPr/>
      </p:nvGrpSpPr>
      <p:grpSpPr>
        <a:xfrm>
          <a:off x="0" y="0"/>
          <a:ext cx="0" cy="0"/>
          <a:chOff x="0" y="0"/>
          <a:chExt cx="0" cy="0"/>
        </a:xfrm>
      </p:grpSpPr>
      <p:sp>
        <p:nvSpPr>
          <p:cNvPr id="294" name="Shape 29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295" name="Shape 295"/>
          <p:cNvSpPr txBox="1"/>
          <p:nvPr>
            <p:ph idx="1" type="body"/>
          </p:nvPr>
        </p:nvSpPr>
        <p:spPr>
          <a:xfrm>
            <a:off x="0" y="1371600"/>
            <a:ext cx="91440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Only good children get presents from Father Christmas.</a:t>
            </a:r>
          </a:p>
        </p:txBody>
      </p:sp>
      <p:pic>
        <p:nvPicPr>
          <p:cNvPr descr="https://tse1.mm.bing.net/th?&amp;id=OIP.M697e81721ab48d75720b977d615c9318H0&amp;w=299&amp;h=264&amp;c=0&amp;pid=1.9&amp;rs=0&amp;p=0" id="296" name="Shape 296"/>
          <p:cNvPicPr preferRelativeResize="0"/>
          <p:nvPr/>
        </p:nvPicPr>
        <p:blipFill rotWithShape="1">
          <a:blip r:embed="rId3">
            <a:alphaModFix/>
          </a:blip>
          <a:srcRect b="0" l="0" r="0" t="0"/>
          <a:stretch/>
        </p:blipFill>
        <p:spPr>
          <a:xfrm>
            <a:off x="2438400" y="3207326"/>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6"/>
                                        </p:tgtEl>
                                        <p:attrNameLst>
                                          <p:attrName>style.visibility</p:attrName>
                                        </p:attrNameLst>
                                      </p:cBhvr>
                                      <p:to>
                                        <p:strVal val="visible"/>
                                      </p:to>
                                    </p:set>
                                    <p:anim calcmode="lin" valueType="num">
                                      <p:cBhvr additive="base">
                                        <p:cTn dur="500"/>
                                        <p:tgtEl>
                                          <p:spTgt spid="296"/>
                                        </p:tgtEl>
                                        <p:attrNameLst>
                                          <p:attrName>ppt_w</p:attrName>
                                        </p:attrNameLst>
                                      </p:cBhvr>
                                      <p:tavLst>
                                        <p:tav fmla="" tm="0">
                                          <p:val>
                                            <p:strVal val="0"/>
                                          </p:val>
                                        </p:tav>
                                        <p:tav fmla="" tm="100000">
                                          <p:val>
                                            <p:strVal val="#ppt_w"/>
                                          </p:val>
                                        </p:tav>
                                      </p:tavLst>
                                    </p:anim>
                                    <p:anim calcmode="lin" valueType="num">
                                      <p:cBhvr additive="base">
                                        <p:cTn dur="500"/>
                                        <p:tgtEl>
                                          <p:spTgt spid="29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Shape 301"/>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302" name="Shape 302"/>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Everyone likes to go out on Christmas day to celebrate.</a:t>
            </a:r>
          </a:p>
        </p:txBody>
      </p:sp>
      <p:pic>
        <p:nvPicPr>
          <p:cNvPr descr="http://www.millionairemarketingmachines.com/wp-content/uploads/2014/09/Grinch.jpg" id="303" name="Shape 303"/>
          <p:cNvPicPr preferRelativeResize="0"/>
          <p:nvPr/>
        </p:nvPicPr>
        <p:blipFill rotWithShape="1">
          <a:blip r:embed="rId3">
            <a:alphaModFix/>
          </a:blip>
          <a:srcRect b="0" l="0" r="0" t="0"/>
          <a:stretch/>
        </p:blipFill>
        <p:spPr>
          <a:xfrm>
            <a:off x="2590800" y="33528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500"/>
                                        <p:tgtEl>
                                          <p:spTgt spid="303"/>
                                        </p:tgtEl>
                                        <p:attrNameLst>
                                          <p:attrName>ppt_w</p:attrName>
                                        </p:attrNameLst>
                                      </p:cBhvr>
                                      <p:tavLst>
                                        <p:tav fmla="" tm="0">
                                          <p:val>
                                            <p:strVal val="0"/>
                                          </p:val>
                                        </p:tav>
                                        <p:tav fmla="" tm="100000">
                                          <p:val>
                                            <p:strVal val="#ppt_w"/>
                                          </p:val>
                                        </p:tav>
                                      </p:tavLst>
                                    </p:anim>
                                    <p:anim calcmode="lin" valueType="num">
                                      <p:cBhvr additive="base">
                                        <p:cTn dur="500"/>
                                        <p:tgtEl>
                                          <p:spTgt spid="303"/>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Shape 308"/>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309" name="Shape 309"/>
          <p:cNvSpPr txBox="1"/>
          <p:nvPr>
            <p:ph idx="1" type="body"/>
          </p:nvPr>
        </p:nvSpPr>
        <p:spPr>
          <a:xfrm>
            <a:off x="0" y="1295400"/>
            <a:ext cx="91440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If you get the penny in the Christmas pudding you will get bad luck.</a:t>
            </a:r>
          </a:p>
        </p:txBody>
      </p:sp>
      <p:pic>
        <p:nvPicPr>
          <p:cNvPr descr="http://www.millionairemarketingmachines.com/wp-content/uploads/2014/09/Grinch.jpg" id="310" name="Shape 310"/>
          <p:cNvPicPr preferRelativeResize="0"/>
          <p:nvPr/>
        </p:nvPicPr>
        <p:blipFill rotWithShape="1">
          <a:blip r:embed="rId3">
            <a:alphaModFix/>
          </a:blip>
          <a:srcRect b="0" l="0" r="0" t="0"/>
          <a:stretch/>
        </p:blipFill>
        <p:spPr>
          <a:xfrm>
            <a:off x="2590800" y="3505200"/>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0"/>
                                        </p:tgtEl>
                                        <p:attrNameLst>
                                          <p:attrName>style.visibility</p:attrName>
                                        </p:attrNameLst>
                                      </p:cBhvr>
                                      <p:to>
                                        <p:strVal val="visible"/>
                                      </p:to>
                                    </p:set>
                                    <p:anim calcmode="lin" valueType="num">
                                      <p:cBhvr additive="base">
                                        <p:cTn dur="500"/>
                                        <p:tgtEl>
                                          <p:spTgt spid="310"/>
                                        </p:tgtEl>
                                        <p:attrNameLst>
                                          <p:attrName>ppt_w</p:attrName>
                                        </p:attrNameLst>
                                      </p:cBhvr>
                                      <p:tavLst>
                                        <p:tav fmla="" tm="0">
                                          <p:val>
                                            <p:strVal val="0"/>
                                          </p:val>
                                        </p:tav>
                                        <p:tav fmla="" tm="100000">
                                          <p:val>
                                            <p:strVal val="#ppt_w"/>
                                          </p:val>
                                        </p:tav>
                                      </p:tavLst>
                                    </p:anim>
                                    <p:anim calcmode="lin" valueType="num">
                                      <p:cBhvr additive="base">
                                        <p:cTn dur="500"/>
                                        <p:tgtEl>
                                          <p:spTgt spid="3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0" i="0" lang="en-GB" sz="5400" u="none" cap="none" strike="noStrike">
                <a:solidFill>
                  <a:srgbClr val="FF0000"/>
                </a:solidFill>
                <a:latin typeface="Algerian"/>
                <a:ea typeface="Algerian"/>
                <a:cs typeface="Algerian"/>
                <a:sym typeface="Algerian"/>
              </a:rPr>
              <a:t>IS IT TRUE OR FALSE…?</a:t>
            </a:r>
          </a:p>
        </p:txBody>
      </p:sp>
      <p:sp>
        <p:nvSpPr>
          <p:cNvPr id="316" name="Shape 316"/>
          <p:cNvSpPr txBox="1"/>
          <p:nvPr>
            <p:ph idx="1" type="body"/>
          </p:nvPr>
        </p:nvSpPr>
        <p:spPr>
          <a:xfrm>
            <a:off x="0" y="1447800"/>
            <a:ext cx="9144000" cy="21335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400" u="none" cap="none" strike="noStrike">
                <a:solidFill>
                  <a:srgbClr val="00B050"/>
                </a:solidFill>
                <a:latin typeface="Comic Sans MS"/>
                <a:ea typeface="Comic Sans MS"/>
                <a:cs typeface="Comic Sans MS"/>
                <a:sym typeface="Comic Sans MS"/>
              </a:rPr>
              <a:t>Christmas is to celebrate the birth of Jesus Christ 2000 years ago.</a:t>
            </a:r>
          </a:p>
        </p:txBody>
      </p:sp>
      <p:pic>
        <p:nvPicPr>
          <p:cNvPr descr="https://tse1.mm.bing.net/th?&amp;id=OIP.M697e81721ab48d75720b977d615c9318H0&amp;w=299&amp;h=264&amp;c=0&amp;pid=1.9&amp;rs=0&amp;p=0" id="317" name="Shape 317"/>
          <p:cNvPicPr preferRelativeResize="0"/>
          <p:nvPr/>
        </p:nvPicPr>
        <p:blipFill rotWithShape="1">
          <a:blip r:embed="rId3">
            <a:alphaModFix/>
          </a:blip>
          <a:srcRect b="0" l="0" r="0" t="0"/>
          <a:stretch/>
        </p:blipFill>
        <p:spPr>
          <a:xfrm>
            <a:off x="2590800" y="3764973"/>
            <a:ext cx="2847975" cy="25145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17"/>
                                        </p:tgtEl>
                                        <p:attrNameLst>
                                          <p:attrName>style.visibility</p:attrName>
                                        </p:attrNameLst>
                                      </p:cBhvr>
                                      <p:to>
                                        <p:strVal val="visible"/>
                                      </p:to>
                                    </p:set>
                                    <p:anim calcmode="lin" valueType="num">
                                      <p:cBhvr additive="base">
                                        <p:cTn dur="500"/>
                                        <p:tgtEl>
                                          <p:spTgt spid="317"/>
                                        </p:tgtEl>
                                        <p:attrNameLst>
                                          <p:attrName>ppt_w</p:attrName>
                                        </p:attrNameLst>
                                      </p:cBhvr>
                                      <p:tavLst>
                                        <p:tav fmla="" tm="0">
                                          <p:val>
                                            <p:strVal val="0"/>
                                          </p:val>
                                        </p:tav>
                                        <p:tav fmla="" tm="100000">
                                          <p:val>
                                            <p:strVal val="#ppt_w"/>
                                          </p:val>
                                        </p:tav>
                                      </p:tavLst>
                                    </p:anim>
                                    <p:anim calcmode="lin" valueType="num">
                                      <p:cBhvr additive="base">
                                        <p:cTn dur="500"/>
                                        <p:tgtEl>
                                          <p:spTgt spid="3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1" name="Shape 321"/>
        <p:cNvGrpSpPr/>
        <p:nvPr/>
      </p:nvGrpSpPr>
      <p:grpSpPr>
        <a:xfrm>
          <a:off x="0" y="0"/>
          <a:ext cx="0" cy="0"/>
          <a:chOff x="0" y="0"/>
          <a:chExt cx="0" cy="0"/>
        </a:xfrm>
      </p:grpSpPr>
      <p:sp>
        <p:nvSpPr>
          <p:cNvPr id="322" name="Shape 322"/>
          <p:cNvSpPr txBox="1"/>
          <p:nvPr>
            <p:ph type="title"/>
          </p:nvPr>
        </p:nvSpPr>
        <p:spPr>
          <a:xfrm>
            <a:off x="0" y="76200"/>
            <a:ext cx="9144000" cy="1417638"/>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1" i="0" lang="en-GB" sz="6000" u="none" cap="none" strike="noStrike">
                <a:solidFill>
                  <a:srgbClr val="FF0000"/>
                </a:solidFill>
                <a:latin typeface="Algerian"/>
                <a:ea typeface="Algerian"/>
                <a:cs typeface="Algerian"/>
                <a:sym typeface="Algerian"/>
              </a:rPr>
              <a:t>GRAMMAR</a:t>
            </a:r>
            <a:r>
              <a:rPr b="1" i="0" lang="en-GB" sz="6000" u="none" cap="none" strike="noStrike">
                <a:solidFill>
                  <a:srgbClr val="00B050"/>
                </a:solidFill>
                <a:latin typeface="Algerian"/>
                <a:ea typeface="Algerian"/>
                <a:cs typeface="Algerian"/>
                <a:sym typeface="Algerian"/>
              </a:rPr>
              <a:t> </a:t>
            </a:r>
            <a:r>
              <a:rPr b="1" i="0" lang="en-GB" sz="6000" u="none" cap="none" strike="noStrike">
                <a:solidFill>
                  <a:srgbClr val="FF0000"/>
                </a:solidFill>
                <a:latin typeface="Algerian"/>
                <a:ea typeface="Algerian"/>
                <a:cs typeface="Algerian"/>
                <a:sym typeface="Algerian"/>
              </a:rPr>
              <a:t>–</a:t>
            </a:r>
            <a:r>
              <a:rPr b="1" i="0" lang="en-GB" sz="6000" u="none" cap="none" strike="noStrike">
                <a:solidFill>
                  <a:srgbClr val="00B050"/>
                </a:solidFill>
                <a:latin typeface="Algerian"/>
                <a:ea typeface="Algerian"/>
                <a:cs typeface="Algerian"/>
                <a:sym typeface="Algerian"/>
              </a:rPr>
              <a:t> </a:t>
            </a:r>
            <a:br>
              <a:rPr b="1" i="0" lang="en-GB" sz="6000" u="none" cap="none" strike="noStrike">
                <a:solidFill>
                  <a:srgbClr val="00B050"/>
                </a:solidFill>
                <a:latin typeface="Algerian"/>
                <a:ea typeface="Algerian"/>
                <a:cs typeface="Algerian"/>
                <a:sym typeface="Algerian"/>
              </a:rPr>
            </a:br>
            <a:r>
              <a:rPr b="1" i="0" lang="en-GB" sz="6000" u="none" cap="none" strike="noStrike">
                <a:solidFill>
                  <a:srgbClr val="00B050"/>
                </a:solidFill>
                <a:latin typeface="Algerian"/>
                <a:ea typeface="Algerian"/>
                <a:cs typeface="Algerian"/>
                <a:sym typeface="Algerian"/>
              </a:rPr>
              <a:t>ADVERBS OF FREQUENCY</a:t>
            </a:r>
          </a:p>
        </p:txBody>
      </p:sp>
      <p:sp>
        <p:nvSpPr>
          <p:cNvPr id="323" name="Shape 323"/>
          <p:cNvSpPr txBox="1"/>
          <p:nvPr>
            <p:ph idx="1" type="body"/>
          </p:nvPr>
        </p:nvSpPr>
        <p:spPr>
          <a:xfrm>
            <a:off x="457200" y="1600200"/>
            <a:ext cx="8229600" cy="5181600"/>
          </a:xfrm>
          <a:prstGeom prst="rect">
            <a:avLst/>
          </a:prstGeom>
          <a:noFill/>
          <a:ln>
            <a:noFill/>
          </a:ln>
        </p:spPr>
        <p:txBody>
          <a:bodyPr anchorCtr="0" anchor="t" bIns="45700" lIns="91425" rIns="91425" wrap="square" tIns="45700">
            <a:noAutofit/>
          </a:bodyPr>
          <a:lstStyle/>
          <a:p>
            <a:pPr indent="0" lvl="0" marL="0" marR="0" rtl="0" algn="l">
              <a:lnSpc>
                <a:spcPct val="90000"/>
              </a:lnSpc>
              <a:spcBef>
                <a:spcPts val="0"/>
              </a:spcBef>
              <a:spcAft>
                <a:spcPts val="0"/>
              </a:spcAft>
              <a:buClr>
                <a:srgbClr val="92D050"/>
              </a:buClr>
              <a:buSzPct val="25000"/>
              <a:buFont typeface="Arial"/>
              <a:buNone/>
            </a:pPr>
            <a:r>
              <a:rPr b="0" i="0" lang="en-GB" sz="3200" u="none" cap="none" strike="noStrike">
                <a:solidFill>
                  <a:srgbClr val="92D050"/>
                </a:solidFill>
                <a:latin typeface="Comic Sans MS"/>
                <a:ea typeface="Comic Sans MS"/>
                <a:cs typeface="Comic Sans MS"/>
                <a:sym typeface="Comic Sans MS"/>
              </a:rPr>
              <a:t>Find the sentences in the text that talk about how often things happen…</a:t>
            </a:r>
          </a:p>
          <a:p>
            <a:pPr indent="0" lvl="0" marL="0" marR="0" rtl="0" algn="ctr">
              <a:lnSpc>
                <a:spcPct val="90000"/>
              </a:lnSpc>
              <a:spcBef>
                <a:spcPts val="640"/>
              </a:spcBef>
              <a:spcAft>
                <a:spcPts val="0"/>
              </a:spcAft>
              <a:buClr>
                <a:srgbClr val="FF0000"/>
              </a:buClr>
              <a:buSzPct val="25000"/>
              <a:buFont typeface="Arial"/>
              <a:buNone/>
            </a:pPr>
            <a:r>
              <a:rPr b="0" i="0" lang="en-GB" sz="3200" u="none" cap="none" strike="noStrike">
                <a:solidFill>
                  <a:srgbClr val="FF0000"/>
                </a:solidFill>
                <a:latin typeface="Comic Sans MS"/>
                <a:ea typeface="Comic Sans MS"/>
                <a:cs typeface="Comic Sans MS"/>
                <a:sym typeface="Comic Sans MS"/>
              </a:rPr>
              <a:t>‘Some children call him Santa Claus, but in England he is still </a:t>
            </a:r>
            <a:r>
              <a:rPr b="1" i="0" lang="en-GB" sz="3200" u="none" cap="none" strike="noStrike">
                <a:solidFill>
                  <a:srgbClr val="FF0000"/>
                </a:solidFill>
                <a:latin typeface="Comic Sans MS"/>
                <a:ea typeface="Comic Sans MS"/>
                <a:cs typeface="Comic Sans MS"/>
                <a:sym typeface="Comic Sans MS"/>
              </a:rPr>
              <a:t>most often </a:t>
            </a:r>
            <a:r>
              <a:rPr b="0" i="0" lang="en-GB" sz="3200" u="none" cap="none" strike="noStrike">
                <a:solidFill>
                  <a:srgbClr val="FF0000"/>
                </a:solidFill>
                <a:latin typeface="Comic Sans MS"/>
                <a:ea typeface="Comic Sans MS"/>
                <a:cs typeface="Comic Sans MS"/>
                <a:sym typeface="Comic Sans MS"/>
              </a:rPr>
              <a:t>referred to as Father Christmas.’ </a:t>
            </a:r>
          </a:p>
          <a:p>
            <a:pPr indent="0" lvl="0" marL="0" marR="0" rtl="0" algn="ctr">
              <a:lnSpc>
                <a:spcPct val="90000"/>
              </a:lnSpc>
              <a:spcBef>
                <a:spcPts val="640"/>
              </a:spcBef>
              <a:spcAft>
                <a:spcPts val="0"/>
              </a:spcAft>
              <a:buClr>
                <a:schemeClr val="dk1"/>
              </a:buClr>
              <a:buSzPct val="25000"/>
              <a:buFont typeface="Arial"/>
              <a:buNone/>
            </a:pPr>
            <a:r>
              <a:t/>
            </a:r>
            <a:endParaRPr b="0" i="0" sz="3200" u="none" cap="none" strike="noStrike">
              <a:solidFill>
                <a:srgbClr val="FF0000"/>
              </a:solidFill>
              <a:latin typeface="Comic Sans MS"/>
              <a:ea typeface="Comic Sans MS"/>
              <a:cs typeface="Comic Sans MS"/>
              <a:sym typeface="Comic Sans MS"/>
            </a:endParaRPr>
          </a:p>
          <a:p>
            <a:pPr indent="0" lvl="0" marL="0" marR="0" rtl="0" algn="ctr">
              <a:lnSpc>
                <a:spcPct val="90000"/>
              </a:lnSpc>
              <a:spcBef>
                <a:spcPts val="640"/>
              </a:spcBef>
              <a:buClr>
                <a:srgbClr val="FF0000"/>
              </a:buClr>
              <a:buSzPct val="25000"/>
              <a:buFont typeface="Arial"/>
              <a:buNone/>
            </a:pPr>
            <a:r>
              <a:rPr b="0" i="0" lang="en-GB" sz="3200" u="none" cap="none" strike="noStrike">
                <a:solidFill>
                  <a:srgbClr val="FF0000"/>
                </a:solidFill>
                <a:latin typeface="Comic Sans MS"/>
                <a:ea typeface="Comic Sans MS"/>
                <a:cs typeface="Comic Sans MS"/>
                <a:sym typeface="Comic Sans MS"/>
              </a:rPr>
              <a:t>‘Christmas is always pictured as snowy, but in England, and especially in the south in places like London, it </a:t>
            </a:r>
            <a:r>
              <a:rPr b="1" i="0" lang="en-GB" sz="3200" u="none" cap="none" strike="noStrike">
                <a:solidFill>
                  <a:srgbClr val="FF0000"/>
                </a:solidFill>
                <a:latin typeface="Comic Sans MS"/>
                <a:ea typeface="Comic Sans MS"/>
                <a:cs typeface="Comic Sans MS"/>
                <a:sym typeface="Comic Sans MS"/>
              </a:rPr>
              <a:t>almost never </a:t>
            </a:r>
            <a:r>
              <a:rPr b="0" i="0" lang="en-GB" sz="3200" u="none" cap="none" strike="noStrike">
                <a:solidFill>
                  <a:srgbClr val="FF0000"/>
                </a:solidFill>
                <a:latin typeface="Comic Sans MS"/>
                <a:ea typeface="Comic Sans MS"/>
                <a:cs typeface="Comic Sans MS"/>
                <a:sym typeface="Comic Sans MS"/>
              </a:rPr>
              <a:t>snows at that time of year.’</a:t>
            </a: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type="title"/>
          </p:nvPr>
        </p:nvSpPr>
        <p:spPr>
          <a:xfrm>
            <a:off x="0" y="76200"/>
            <a:ext cx="9144000" cy="1417638"/>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1" i="0" lang="en-GB" sz="6000" u="none" cap="none" strike="noStrike">
                <a:solidFill>
                  <a:srgbClr val="FF0000"/>
                </a:solidFill>
                <a:latin typeface="Algerian"/>
                <a:ea typeface="Algerian"/>
                <a:cs typeface="Algerian"/>
                <a:sym typeface="Algerian"/>
              </a:rPr>
              <a:t>GRAMMAR</a:t>
            </a:r>
            <a:r>
              <a:rPr b="1" i="0" lang="en-GB" sz="6000" u="none" cap="none" strike="noStrike">
                <a:solidFill>
                  <a:srgbClr val="00B050"/>
                </a:solidFill>
                <a:latin typeface="Algerian"/>
                <a:ea typeface="Algerian"/>
                <a:cs typeface="Algerian"/>
                <a:sym typeface="Algerian"/>
              </a:rPr>
              <a:t> </a:t>
            </a:r>
            <a:r>
              <a:rPr b="1" i="0" lang="en-GB" sz="6000" u="none" cap="none" strike="noStrike">
                <a:solidFill>
                  <a:srgbClr val="FF0000"/>
                </a:solidFill>
                <a:latin typeface="Algerian"/>
                <a:ea typeface="Algerian"/>
                <a:cs typeface="Algerian"/>
                <a:sym typeface="Algerian"/>
              </a:rPr>
              <a:t>–</a:t>
            </a:r>
            <a:r>
              <a:rPr b="1" i="0" lang="en-GB" sz="6000" u="none" cap="none" strike="noStrike">
                <a:solidFill>
                  <a:srgbClr val="00B050"/>
                </a:solidFill>
                <a:latin typeface="Algerian"/>
                <a:ea typeface="Algerian"/>
                <a:cs typeface="Algerian"/>
                <a:sym typeface="Algerian"/>
              </a:rPr>
              <a:t> </a:t>
            </a:r>
            <a:br>
              <a:rPr b="1" i="0" lang="en-GB" sz="6000" u="none" cap="none" strike="noStrike">
                <a:solidFill>
                  <a:srgbClr val="00B050"/>
                </a:solidFill>
                <a:latin typeface="Algerian"/>
                <a:ea typeface="Algerian"/>
                <a:cs typeface="Algerian"/>
                <a:sym typeface="Algerian"/>
              </a:rPr>
            </a:br>
            <a:r>
              <a:rPr b="1" i="0" lang="en-GB" sz="6000" u="none" cap="none" strike="noStrike">
                <a:solidFill>
                  <a:srgbClr val="00B050"/>
                </a:solidFill>
                <a:latin typeface="Algerian"/>
                <a:ea typeface="Algerian"/>
                <a:cs typeface="Algerian"/>
                <a:sym typeface="Algerian"/>
              </a:rPr>
              <a:t>ADVERBS OF FREQUENCY</a:t>
            </a:r>
          </a:p>
        </p:txBody>
      </p:sp>
      <p:sp>
        <p:nvSpPr>
          <p:cNvPr id="330" name="Shape 330"/>
          <p:cNvSpPr txBox="1"/>
          <p:nvPr>
            <p:ph idx="1" type="body"/>
          </p:nvPr>
        </p:nvSpPr>
        <p:spPr>
          <a:xfrm>
            <a:off x="457200" y="1741550"/>
            <a:ext cx="5791200" cy="5040300"/>
          </a:xfrm>
          <a:prstGeom prst="rect">
            <a:avLst/>
          </a:prstGeom>
          <a:noFill/>
          <a:ln>
            <a:noFill/>
          </a:ln>
        </p:spPr>
        <p:txBody>
          <a:bodyPr anchorCtr="0" anchor="t" bIns="45700" lIns="91425" rIns="91425" wrap="square" tIns="45700">
            <a:noAutofit/>
          </a:bodyPr>
          <a:lstStyle/>
          <a:p>
            <a:pPr indent="0" lvl="0" marL="0" marR="0" rtl="0" algn="l">
              <a:spcBef>
                <a:spcPts val="0"/>
              </a:spcBef>
              <a:buClr>
                <a:srgbClr val="00B050"/>
              </a:buClr>
              <a:buSzPct val="25000"/>
              <a:buFont typeface="Arial"/>
              <a:buNone/>
            </a:pPr>
            <a:r>
              <a:rPr b="1" i="1" lang="en-GB" sz="4000" u="none" cap="none" strike="noStrike">
                <a:solidFill>
                  <a:srgbClr val="00B050"/>
                </a:solidFill>
                <a:latin typeface="Comic Sans MS"/>
                <a:ea typeface="Comic Sans MS"/>
                <a:cs typeface="Comic Sans MS"/>
                <a:sym typeface="Comic Sans MS"/>
              </a:rPr>
              <a:t>Most often </a:t>
            </a:r>
            <a:r>
              <a:rPr b="0" i="0" lang="en-GB" sz="4000" u="none" cap="none" strike="noStrike">
                <a:solidFill>
                  <a:srgbClr val="92D050"/>
                </a:solidFill>
                <a:latin typeface="Comic Sans MS"/>
                <a:ea typeface="Comic Sans MS"/>
                <a:cs typeface="Comic Sans MS"/>
                <a:sym typeface="Comic Sans MS"/>
              </a:rPr>
              <a:t>and </a:t>
            </a:r>
            <a:r>
              <a:rPr b="1" i="1" lang="en-GB" sz="4000" u="none" cap="none" strike="noStrike">
                <a:solidFill>
                  <a:srgbClr val="00B050"/>
                </a:solidFill>
                <a:latin typeface="Comic Sans MS"/>
                <a:ea typeface="Comic Sans MS"/>
                <a:cs typeface="Comic Sans MS"/>
                <a:sym typeface="Comic Sans MS"/>
              </a:rPr>
              <a:t>almost never </a:t>
            </a:r>
            <a:r>
              <a:rPr b="0" i="0" lang="en-GB" sz="4000" u="none" cap="none" strike="noStrike">
                <a:solidFill>
                  <a:srgbClr val="92D050"/>
                </a:solidFill>
                <a:latin typeface="Comic Sans MS"/>
                <a:ea typeface="Comic Sans MS"/>
                <a:cs typeface="Comic Sans MS"/>
                <a:sym typeface="Comic Sans MS"/>
              </a:rPr>
              <a:t>are two adverbs we use to talk about how often we do things. Can you think of any others…?</a:t>
            </a: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Shape 336"/>
          <p:cNvSpPr txBox="1"/>
          <p:nvPr>
            <p:ph type="ctrTitle"/>
          </p:nvPr>
        </p:nvSpPr>
        <p:spPr>
          <a:xfrm>
            <a:off x="0" y="152400"/>
            <a:ext cx="8991600"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7200" u="none" cap="none" strike="noStrike">
                <a:solidFill>
                  <a:srgbClr val="FF0000"/>
                </a:solidFill>
                <a:latin typeface="Algerian"/>
                <a:ea typeface="Algerian"/>
                <a:cs typeface="Algerian"/>
                <a:sym typeface="Algerian"/>
              </a:rPr>
              <a:t>How often do you…?</a:t>
            </a:r>
          </a:p>
        </p:txBody>
      </p:sp>
      <p:sp>
        <p:nvSpPr>
          <p:cNvPr id="337" name="Shape 337"/>
          <p:cNvSpPr txBox="1"/>
          <p:nvPr>
            <p:ph idx="1" type="subTitle"/>
          </p:nvPr>
        </p:nvSpPr>
        <p:spPr>
          <a:xfrm>
            <a:off x="27708" y="1828800"/>
            <a:ext cx="6400799" cy="4114800"/>
          </a:xfrm>
          <a:prstGeom prst="rect">
            <a:avLst/>
          </a:prstGeom>
          <a:noFill/>
          <a:ln>
            <a:noFill/>
          </a:ln>
        </p:spPr>
        <p:txBody>
          <a:bodyPr anchorCtr="0" anchor="t" bIns="45700" lIns="91425" rIns="91425" wrap="square" tIns="45700">
            <a:noAutofit/>
          </a:bodyPr>
          <a:lstStyle/>
          <a:p>
            <a:pPr indent="-571500" lvl="0" marL="571500" marR="0" rtl="0" algn="l">
              <a:spcBef>
                <a:spcPts val="0"/>
              </a:spcBef>
              <a:spcAft>
                <a:spcPts val="0"/>
              </a:spcAft>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In pairs you will have a list of adverbs.</a:t>
            </a:r>
          </a:p>
          <a:p>
            <a:pPr indent="-571500" lvl="0" marL="571500" marR="0" rtl="0" algn="l">
              <a:spcBef>
                <a:spcPts val="720"/>
              </a:spcBef>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Look at the following timeline and decide where each goes.</a:t>
            </a: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type="title"/>
          </p:nvPr>
        </p:nvSpPr>
        <p:spPr>
          <a:xfrm>
            <a:off x="0" y="76200"/>
            <a:ext cx="9144000" cy="1417638"/>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FF0000"/>
              </a:buClr>
              <a:buSzPct val="25000"/>
              <a:buFont typeface="Algerian"/>
              <a:buNone/>
            </a:pPr>
            <a:r>
              <a:rPr b="1" i="0" lang="en-GB" sz="6000" u="none" cap="none" strike="noStrike">
                <a:solidFill>
                  <a:srgbClr val="FF0000"/>
                </a:solidFill>
                <a:latin typeface="Algerian"/>
                <a:ea typeface="Algerian"/>
                <a:cs typeface="Algerian"/>
                <a:sym typeface="Algerian"/>
              </a:rPr>
              <a:t>GRAMMAR</a:t>
            </a:r>
            <a:r>
              <a:rPr b="1" i="0" lang="en-GB" sz="6000" u="none" cap="none" strike="noStrike">
                <a:solidFill>
                  <a:srgbClr val="00B050"/>
                </a:solidFill>
                <a:latin typeface="Algerian"/>
                <a:ea typeface="Algerian"/>
                <a:cs typeface="Algerian"/>
                <a:sym typeface="Algerian"/>
              </a:rPr>
              <a:t> </a:t>
            </a:r>
            <a:r>
              <a:rPr b="1" i="0" lang="en-GB" sz="6000" u="none" cap="none" strike="noStrike">
                <a:solidFill>
                  <a:srgbClr val="FF0000"/>
                </a:solidFill>
                <a:latin typeface="Algerian"/>
                <a:ea typeface="Algerian"/>
                <a:cs typeface="Algerian"/>
                <a:sym typeface="Algerian"/>
              </a:rPr>
              <a:t>–</a:t>
            </a:r>
            <a:r>
              <a:rPr b="1" i="0" lang="en-GB" sz="6000" u="none" cap="none" strike="noStrike">
                <a:solidFill>
                  <a:srgbClr val="00B050"/>
                </a:solidFill>
                <a:latin typeface="Algerian"/>
                <a:ea typeface="Algerian"/>
                <a:cs typeface="Algerian"/>
                <a:sym typeface="Algerian"/>
              </a:rPr>
              <a:t> </a:t>
            </a:r>
            <a:br>
              <a:rPr b="1" i="0" lang="en-GB" sz="6000" u="none" cap="none" strike="noStrike">
                <a:solidFill>
                  <a:srgbClr val="00B050"/>
                </a:solidFill>
                <a:latin typeface="Algerian"/>
                <a:ea typeface="Algerian"/>
                <a:cs typeface="Algerian"/>
                <a:sym typeface="Algerian"/>
              </a:rPr>
            </a:br>
            <a:r>
              <a:rPr b="1" i="0" lang="en-GB" sz="6000" u="none" cap="none" strike="noStrike">
                <a:solidFill>
                  <a:srgbClr val="00B050"/>
                </a:solidFill>
                <a:latin typeface="Algerian"/>
                <a:ea typeface="Algerian"/>
                <a:cs typeface="Algerian"/>
                <a:sym typeface="Algerian"/>
              </a:rPr>
              <a:t>ADVERBS OF FREQUENCY</a:t>
            </a:r>
          </a:p>
        </p:txBody>
      </p:sp>
      <p:sp>
        <p:nvSpPr>
          <p:cNvPr id="344" name="Shape 344"/>
          <p:cNvSpPr txBox="1"/>
          <p:nvPr>
            <p:ph idx="1" type="body"/>
          </p:nvPr>
        </p:nvSpPr>
        <p:spPr>
          <a:xfrm>
            <a:off x="457200" y="5791200"/>
            <a:ext cx="8381999" cy="990599"/>
          </a:xfrm>
          <a:prstGeom prst="rect">
            <a:avLst/>
          </a:prstGeom>
          <a:noFill/>
          <a:ln>
            <a:noFill/>
          </a:ln>
        </p:spPr>
        <p:txBody>
          <a:bodyPr anchorCtr="0" anchor="t" bIns="45700" lIns="91425" rIns="91425" wrap="square" tIns="45700">
            <a:noAutofit/>
          </a:bodyPr>
          <a:lstStyle/>
          <a:p>
            <a:pPr indent="0" lvl="0" marL="0" marR="0" rtl="0" algn="l">
              <a:spcBef>
                <a:spcPts val="0"/>
              </a:spcBef>
              <a:buClr>
                <a:schemeClr val="dk1"/>
              </a:buClr>
              <a:buSzPct val="25000"/>
              <a:buFont typeface="Arial"/>
              <a:buNone/>
            </a:pPr>
            <a:r>
              <a:t/>
            </a:r>
            <a:endParaRPr b="0" i="0" sz="4000" u="none" cap="none" strike="noStrike">
              <a:solidFill>
                <a:srgbClr val="92D050"/>
              </a:solidFill>
              <a:latin typeface="Comic Sans MS"/>
              <a:ea typeface="Comic Sans MS"/>
              <a:cs typeface="Comic Sans MS"/>
              <a:sym typeface="Comic Sans MS"/>
            </a:endParaRPr>
          </a:p>
        </p:txBody>
      </p:sp>
      <p:cxnSp>
        <p:nvCxnSpPr>
          <p:cNvPr id="345" name="Shape 345"/>
          <p:cNvCxnSpPr/>
          <p:nvPr/>
        </p:nvCxnSpPr>
        <p:spPr>
          <a:xfrm flipH="1" rot="10800000">
            <a:off x="914400" y="2667000"/>
            <a:ext cx="7315200" cy="76199"/>
          </a:xfrm>
          <a:prstGeom prst="straightConnector1">
            <a:avLst/>
          </a:prstGeom>
          <a:noFill/>
          <a:ln cap="flat" cmpd="sng" w="50800">
            <a:solidFill>
              <a:srgbClr val="FF0000"/>
            </a:solidFill>
            <a:prstDash val="solid"/>
            <a:round/>
            <a:headEnd len="med" w="med" type="none"/>
            <a:tailEnd len="med" w="med" type="none"/>
          </a:ln>
        </p:spPr>
      </p:cxnSp>
      <p:cxnSp>
        <p:nvCxnSpPr>
          <p:cNvPr id="346" name="Shape 346"/>
          <p:cNvCxnSpPr/>
          <p:nvPr/>
        </p:nvCxnSpPr>
        <p:spPr>
          <a:xfrm>
            <a:off x="914400" y="2476500"/>
            <a:ext cx="0" cy="533399"/>
          </a:xfrm>
          <a:prstGeom prst="straightConnector1">
            <a:avLst/>
          </a:prstGeom>
          <a:noFill/>
          <a:ln cap="flat" cmpd="sng" w="50800">
            <a:solidFill>
              <a:srgbClr val="FF0000"/>
            </a:solidFill>
            <a:prstDash val="solid"/>
            <a:round/>
            <a:headEnd len="med" w="med" type="none"/>
            <a:tailEnd len="med" w="med" type="none"/>
          </a:ln>
        </p:spPr>
      </p:cxnSp>
      <p:cxnSp>
        <p:nvCxnSpPr>
          <p:cNvPr id="347" name="Shape 347"/>
          <p:cNvCxnSpPr/>
          <p:nvPr/>
        </p:nvCxnSpPr>
        <p:spPr>
          <a:xfrm>
            <a:off x="8229600" y="2476500"/>
            <a:ext cx="0" cy="419099"/>
          </a:xfrm>
          <a:prstGeom prst="straightConnector1">
            <a:avLst/>
          </a:prstGeom>
          <a:noFill/>
          <a:ln cap="flat" cmpd="sng" w="50800">
            <a:solidFill>
              <a:srgbClr val="FF0000"/>
            </a:solidFill>
            <a:prstDash val="solid"/>
            <a:round/>
            <a:headEnd len="med" w="med" type="none"/>
            <a:tailEnd len="med" w="med" type="none"/>
          </a:ln>
        </p:spPr>
      </p:cxnSp>
      <p:sp>
        <p:nvSpPr>
          <p:cNvPr id="348" name="Shape 348"/>
          <p:cNvSpPr txBox="1"/>
          <p:nvPr/>
        </p:nvSpPr>
        <p:spPr>
          <a:xfrm>
            <a:off x="309907" y="2014834"/>
            <a:ext cx="1225015" cy="461664"/>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2400">
                <a:solidFill>
                  <a:srgbClr val="92D050"/>
                </a:solidFill>
                <a:latin typeface="Comic Sans MS"/>
                <a:ea typeface="Comic Sans MS"/>
                <a:cs typeface="Comic Sans MS"/>
                <a:sym typeface="Comic Sans MS"/>
              </a:rPr>
              <a:t>NEVER</a:t>
            </a:r>
          </a:p>
        </p:txBody>
      </p:sp>
      <p:sp>
        <p:nvSpPr>
          <p:cNvPr id="349" name="Shape 349"/>
          <p:cNvSpPr txBox="1"/>
          <p:nvPr/>
        </p:nvSpPr>
        <p:spPr>
          <a:xfrm>
            <a:off x="7463203" y="2014834"/>
            <a:ext cx="1532791" cy="461664"/>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2400">
                <a:solidFill>
                  <a:srgbClr val="92D050"/>
                </a:solidFill>
                <a:latin typeface="Comic Sans MS"/>
                <a:ea typeface="Comic Sans MS"/>
                <a:cs typeface="Comic Sans MS"/>
                <a:sym typeface="Comic Sans MS"/>
              </a:rPr>
              <a:t>ALWAYS</a:t>
            </a:r>
          </a:p>
        </p:txBody>
      </p:sp>
      <p:sp>
        <p:nvSpPr>
          <p:cNvPr id="350" name="Shape 350"/>
          <p:cNvSpPr/>
          <p:nvPr/>
        </p:nvSpPr>
        <p:spPr>
          <a:xfrm>
            <a:off x="5947535" y="3625517"/>
            <a:ext cx="1000595"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OFTEN</a:t>
            </a:r>
          </a:p>
        </p:txBody>
      </p:sp>
      <p:sp>
        <p:nvSpPr>
          <p:cNvPr id="351" name="Shape 351"/>
          <p:cNvSpPr/>
          <p:nvPr/>
        </p:nvSpPr>
        <p:spPr>
          <a:xfrm>
            <a:off x="4038600" y="4622860"/>
            <a:ext cx="1672253"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SOMETIMES</a:t>
            </a:r>
          </a:p>
        </p:txBody>
      </p:sp>
      <p:sp>
        <p:nvSpPr>
          <p:cNvPr id="352" name="Shape 352"/>
          <p:cNvSpPr/>
          <p:nvPr/>
        </p:nvSpPr>
        <p:spPr>
          <a:xfrm>
            <a:off x="2008075" y="3613666"/>
            <a:ext cx="1808508"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HARDLY EVER</a:t>
            </a:r>
          </a:p>
        </p:txBody>
      </p:sp>
      <p:sp>
        <p:nvSpPr>
          <p:cNvPr id="353" name="Shape 353"/>
          <p:cNvSpPr/>
          <p:nvPr/>
        </p:nvSpPr>
        <p:spPr>
          <a:xfrm>
            <a:off x="5195567" y="4084721"/>
            <a:ext cx="1252265"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USUALLY</a:t>
            </a:r>
          </a:p>
        </p:txBody>
      </p:sp>
      <p:sp>
        <p:nvSpPr>
          <p:cNvPr id="354" name="Shape 354"/>
          <p:cNvSpPr/>
          <p:nvPr/>
        </p:nvSpPr>
        <p:spPr>
          <a:xfrm>
            <a:off x="6684717" y="3059667"/>
            <a:ext cx="2297423"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ALMOST ALWAYS</a:t>
            </a:r>
          </a:p>
        </p:txBody>
      </p:sp>
      <p:sp>
        <p:nvSpPr>
          <p:cNvPr id="355" name="Shape 355"/>
          <p:cNvSpPr/>
          <p:nvPr/>
        </p:nvSpPr>
        <p:spPr>
          <a:xfrm>
            <a:off x="501625" y="3059667"/>
            <a:ext cx="2066591"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ALMOST NEVER</a:t>
            </a:r>
          </a:p>
        </p:txBody>
      </p:sp>
      <p:sp>
        <p:nvSpPr>
          <p:cNvPr id="356" name="Shape 356"/>
          <p:cNvSpPr/>
          <p:nvPr/>
        </p:nvSpPr>
        <p:spPr>
          <a:xfrm>
            <a:off x="2840434" y="4084721"/>
            <a:ext cx="1731564" cy="369332"/>
          </a:xfrm>
          <a:prstGeom prst="rect">
            <a:avLst/>
          </a:prstGeom>
          <a:noFill/>
          <a:ln>
            <a:noFill/>
          </a:ln>
        </p:spPr>
        <p:txBody>
          <a:bodyPr anchorCtr="0" anchor="t" bIns="45700" lIns="91425" rIns="91425" wrap="square" tIns="45700">
            <a:noAutofit/>
          </a:bodyPr>
          <a:lstStyle/>
          <a:p>
            <a:pPr indent="0" lvl="0" marL="0" marR="0" rtl="0" algn="l">
              <a:spcBef>
                <a:spcPts val="0"/>
              </a:spcBef>
              <a:buSzPct val="25000"/>
              <a:buNone/>
            </a:pPr>
            <a:r>
              <a:rPr b="1" lang="en-GB" sz="1800">
                <a:solidFill>
                  <a:srgbClr val="92D050"/>
                </a:solidFill>
                <a:latin typeface="Comic Sans MS"/>
                <a:ea typeface="Comic Sans MS"/>
                <a:cs typeface="Comic Sans MS"/>
                <a:sym typeface="Comic Sans MS"/>
              </a:rPr>
              <a:t> NOT OFTEN</a:t>
            </a:r>
          </a:p>
        </p:txBody>
      </p:sp>
      <p:cxnSp>
        <p:nvCxnSpPr>
          <p:cNvPr id="357" name="Shape 357"/>
          <p:cNvCxnSpPr>
            <a:stCxn id="355" idx="0"/>
          </p:cNvCxnSpPr>
          <p:nvPr/>
        </p:nvCxnSpPr>
        <p:spPr>
          <a:xfrm rot="10800000">
            <a:off x="1534921" y="2743167"/>
            <a:ext cx="0" cy="316500"/>
          </a:xfrm>
          <a:prstGeom prst="straightConnector1">
            <a:avLst/>
          </a:prstGeom>
          <a:noFill/>
          <a:ln cap="flat" cmpd="sng" w="38100">
            <a:solidFill>
              <a:srgbClr val="00B050"/>
            </a:solidFill>
            <a:prstDash val="solid"/>
            <a:round/>
            <a:headEnd len="med" w="med" type="none"/>
            <a:tailEnd len="lg" w="lg" type="stealth"/>
          </a:ln>
        </p:spPr>
      </p:cxnSp>
      <p:cxnSp>
        <p:nvCxnSpPr>
          <p:cNvPr id="358" name="Shape 358"/>
          <p:cNvCxnSpPr>
            <a:stCxn id="352" idx="0"/>
          </p:cNvCxnSpPr>
          <p:nvPr/>
        </p:nvCxnSpPr>
        <p:spPr>
          <a:xfrm rot="10800000">
            <a:off x="2912329" y="2743066"/>
            <a:ext cx="0" cy="870600"/>
          </a:xfrm>
          <a:prstGeom prst="straightConnector1">
            <a:avLst/>
          </a:prstGeom>
          <a:noFill/>
          <a:ln cap="flat" cmpd="sng" w="38100">
            <a:solidFill>
              <a:srgbClr val="00B050"/>
            </a:solidFill>
            <a:prstDash val="solid"/>
            <a:round/>
            <a:headEnd len="med" w="med" type="none"/>
            <a:tailEnd len="lg" w="lg" type="stealth"/>
          </a:ln>
        </p:spPr>
      </p:cxnSp>
      <p:cxnSp>
        <p:nvCxnSpPr>
          <p:cNvPr id="359" name="Shape 359"/>
          <p:cNvCxnSpPr/>
          <p:nvPr/>
        </p:nvCxnSpPr>
        <p:spPr>
          <a:xfrm rot="10800000">
            <a:off x="4038600" y="2743200"/>
            <a:ext cx="0" cy="1341520"/>
          </a:xfrm>
          <a:prstGeom prst="straightConnector1">
            <a:avLst/>
          </a:prstGeom>
          <a:noFill/>
          <a:ln cap="flat" cmpd="sng" w="38100">
            <a:solidFill>
              <a:srgbClr val="00B050"/>
            </a:solidFill>
            <a:prstDash val="solid"/>
            <a:round/>
            <a:headEnd len="med" w="med" type="none"/>
            <a:tailEnd len="lg" w="lg" type="stealth"/>
          </a:ln>
        </p:spPr>
      </p:cxnSp>
      <p:cxnSp>
        <p:nvCxnSpPr>
          <p:cNvPr id="360" name="Shape 360"/>
          <p:cNvCxnSpPr>
            <a:stCxn id="351" idx="0"/>
          </p:cNvCxnSpPr>
          <p:nvPr/>
        </p:nvCxnSpPr>
        <p:spPr>
          <a:xfrm rot="10800000">
            <a:off x="4874726" y="2743060"/>
            <a:ext cx="0" cy="1879800"/>
          </a:xfrm>
          <a:prstGeom prst="straightConnector1">
            <a:avLst/>
          </a:prstGeom>
          <a:noFill/>
          <a:ln cap="flat" cmpd="sng" w="38100">
            <a:solidFill>
              <a:srgbClr val="00B050"/>
            </a:solidFill>
            <a:prstDash val="solid"/>
            <a:round/>
            <a:headEnd len="med" w="med" type="none"/>
            <a:tailEnd len="lg" w="lg" type="stealth"/>
          </a:ln>
        </p:spPr>
      </p:cxnSp>
      <p:cxnSp>
        <p:nvCxnSpPr>
          <p:cNvPr id="361" name="Shape 361"/>
          <p:cNvCxnSpPr>
            <a:stCxn id="353" idx="0"/>
          </p:cNvCxnSpPr>
          <p:nvPr/>
        </p:nvCxnSpPr>
        <p:spPr>
          <a:xfrm rot="10800000">
            <a:off x="5821700" y="2743121"/>
            <a:ext cx="0" cy="1341600"/>
          </a:xfrm>
          <a:prstGeom prst="straightConnector1">
            <a:avLst/>
          </a:prstGeom>
          <a:noFill/>
          <a:ln cap="flat" cmpd="sng" w="38100">
            <a:solidFill>
              <a:srgbClr val="00B050"/>
            </a:solidFill>
            <a:prstDash val="solid"/>
            <a:round/>
            <a:headEnd len="med" w="med" type="none"/>
            <a:tailEnd len="lg" w="lg" type="stealth"/>
          </a:ln>
        </p:spPr>
      </p:cxnSp>
      <p:cxnSp>
        <p:nvCxnSpPr>
          <p:cNvPr id="362" name="Shape 362"/>
          <p:cNvCxnSpPr>
            <a:stCxn id="350" idx="0"/>
          </p:cNvCxnSpPr>
          <p:nvPr/>
        </p:nvCxnSpPr>
        <p:spPr>
          <a:xfrm rot="10800000">
            <a:off x="6447833" y="2743217"/>
            <a:ext cx="0" cy="882300"/>
          </a:xfrm>
          <a:prstGeom prst="straightConnector1">
            <a:avLst/>
          </a:prstGeom>
          <a:noFill/>
          <a:ln cap="flat" cmpd="sng" w="38100">
            <a:solidFill>
              <a:srgbClr val="00B050"/>
            </a:solidFill>
            <a:prstDash val="solid"/>
            <a:round/>
            <a:headEnd len="med" w="med" type="none"/>
            <a:tailEnd len="lg" w="lg" type="stealth"/>
          </a:ln>
        </p:spPr>
      </p:cxnSp>
      <p:cxnSp>
        <p:nvCxnSpPr>
          <p:cNvPr id="363" name="Shape 363"/>
          <p:cNvCxnSpPr/>
          <p:nvPr/>
        </p:nvCxnSpPr>
        <p:spPr>
          <a:xfrm rot="10800000">
            <a:off x="7463203" y="2743199"/>
            <a:ext cx="0" cy="316468"/>
          </a:xfrm>
          <a:prstGeom prst="straightConnector1">
            <a:avLst/>
          </a:prstGeom>
          <a:noFill/>
          <a:ln cap="flat" cmpd="sng" w="38100">
            <a:solidFill>
              <a:srgbClr val="00B050"/>
            </a:solidFill>
            <a:prstDash val="solid"/>
            <a:round/>
            <a:headEnd len="med" w="med" type="none"/>
            <a:tailEnd len="lg" w="lg" type="stealth"/>
          </a:ln>
        </p:spPr>
      </p:cxnSp>
      <p:pic>
        <p:nvPicPr>
          <p:cNvPr id="364" name="Shape 364"/>
          <p:cNvPicPr preferRelativeResize="0"/>
          <p:nvPr/>
        </p:nvPicPr>
        <p:blipFill rotWithShape="1">
          <a:blip r:embed="rId3">
            <a:alphaModFix/>
          </a:blip>
          <a:srcRect b="0" l="0" r="0" t="0"/>
          <a:stretch/>
        </p:blipFill>
        <p:spPr>
          <a:xfrm>
            <a:off x="501625" y="5631873"/>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7"/>
                                        </p:tgtEl>
                                        <p:attrNameLst>
                                          <p:attrName>style.visibility</p:attrName>
                                        </p:attrNameLst>
                                      </p:cBhvr>
                                      <p:to>
                                        <p:strVal val="visible"/>
                                      </p:to>
                                    </p:set>
                                    <p:anim calcmode="lin" valueType="num">
                                      <p:cBhvr additive="base">
                                        <p:cTn dur="500"/>
                                        <p:tgtEl>
                                          <p:spTgt spid="357"/>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8"/>
                                        </p:tgtEl>
                                        <p:attrNameLst>
                                          <p:attrName>style.visibility</p:attrName>
                                        </p:attrNameLst>
                                      </p:cBhvr>
                                      <p:to>
                                        <p:strVal val="visible"/>
                                      </p:to>
                                    </p:set>
                                    <p:anim calcmode="lin" valueType="num">
                                      <p:cBhvr additive="base">
                                        <p:cTn dur="500"/>
                                        <p:tgtEl>
                                          <p:spTgt spid="358"/>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9"/>
                                        </p:tgtEl>
                                        <p:attrNameLst>
                                          <p:attrName>style.visibility</p:attrName>
                                        </p:attrNameLst>
                                      </p:cBhvr>
                                      <p:to>
                                        <p:strVal val="visible"/>
                                      </p:to>
                                    </p:set>
                                    <p:anim calcmode="lin" valueType="num">
                                      <p:cBhvr additive="base">
                                        <p:cTn dur="500"/>
                                        <p:tgtEl>
                                          <p:spTgt spid="359"/>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0"/>
                                        </p:tgtEl>
                                        <p:attrNameLst>
                                          <p:attrName>style.visibility</p:attrName>
                                        </p:attrNameLst>
                                      </p:cBhvr>
                                      <p:to>
                                        <p:strVal val="visible"/>
                                      </p:to>
                                    </p:set>
                                    <p:anim calcmode="lin" valueType="num">
                                      <p:cBhvr additive="base">
                                        <p:cTn dur="500"/>
                                        <p:tgtEl>
                                          <p:spTgt spid="36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1"/>
                                        </p:tgtEl>
                                        <p:attrNameLst>
                                          <p:attrName>style.visibility</p:attrName>
                                        </p:attrNameLst>
                                      </p:cBhvr>
                                      <p:to>
                                        <p:strVal val="visible"/>
                                      </p:to>
                                    </p:set>
                                    <p:anim calcmode="lin" valueType="num">
                                      <p:cBhvr additive="base">
                                        <p:cTn dur="500"/>
                                        <p:tgtEl>
                                          <p:spTgt spid="36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2"/>
                                        </p:tgtEl>
                                        <p:attrNameLst>
                                          <p:attrName>style.visibility</p:attrName>
                                        </p:attrNameLst>
                                      </p:cBhvr>
                                      <p:to>
                                        <p:strVal val="visible"/>
                                      </p:to>
                                    </p:set>
                                    <p:anim calcmode="lin" valueType="num">
                                      <p:cBhvr additive="base">
                                        <p:cTn dur="500"/>
                                        <p:tgtEl>
                                          <p:spTgt spid="36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63"/>
                                        </p:tgtEl>
                                        <p:attrNameLst>
                                          <p:attrName>style.visibility</p:attrName>
                                        </p:attrNameLst>
                                      </p:cBhvr>
                                      <p:to>
                                        <p:strVal val="visible"/>
                                      </p:to>
                                    </p:set>
                                    <p:anim calcmode="lin" valueType="num">
                                      <p:cBhvr additive="base">
                                        <p:cTn dur="500"/>
                                        <p:tgtEl>
                                          <p:spTgt spid="36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5"/>
                                        </p:tgtEl>
                                        <p:attrNameLst>
                                          <p:attrName>style.visibility</p:attrName>
                                        </p:attrNameLst>
                                      </p:cBhvr>
                                      <p:to>
                                        <p:strVal val="visible"/>
                                      </p:to>
                                    </p:set>
                                    <p:anim calcmode="lin" valueType="num">
                                      <p:cBhvr additive="base">
                                        <p:cTn dur="500"/>
                                        <p:tgtEl>
                                          <p:spTgt spid="355"/>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2"/>
                                        </p:tgtEl>
                                        <p:attrNameLst>
                                          <p:attrName>style.visibility</p:attrName>
                                        </p:attrNameLst>
                                      </p:cBhvr>
                                      <p:to>
                                        <p:strVal val="visible"/>
                                      </p:to>
                                    </p:set>
                                    <p:anim calcmode="lin" valueType="num">
                                      <p:cBhvr additive="base">
                                        <p:cTn dur="500"/>
                                        <p:tgtEl>
                                          <p:spTgt spid="35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6"/>
                                        </p:tgtEl>
                                        <p:attrNameLst>
                                          <p:attrName>style.visibility</p:attrName>
                                        </p:attrNameLst>
                                      </p:cBhvr>
                                      <p:to>
                                        <p:strVal val="visible"/>
                                      </p:to>
                                    </p:set>
                                    <p:anim calcmode="lin" valueType="num">
                                      <p:cBhvr additive="base">
                                        <p:cTn dur="500"/>
                                        <p:tgtEl>
                                          <p:spTgt spid="35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1"/>
                                        </p:tgtEl>
                                        <p:attrNameLst>
                                          <p:attrName>style.visibility</p:attrName>
                                        </p:attrNameLst>
                                      </p:cBhvr>
                                      <p:to>
                                        <p:strVal val="visible"/>
                                      </p:to>
                                    </p:set>
                                    <p:anim calcmode="lin" valueType="num">
                                      <p:cBhvr additive="base">
                                        <p:cTn dur="500"/>
                                        <p:tgtEl>
                                          <p:spTgt spid="35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3"/>
                                        </p:tgtEl>
                                        <p:attrNameLst>
                                          <p:attrName>style.visibility</p:attrName>
                                        </p:attrNameLst>
                                      </p:cBhvr>
                                      <p:to>
                                        <p:strVal val="visible"/>
                                      </p:to>
                                    </p:set>
                                    <p:anim calcmode="lin" valueType="num">
                                      <p:cBhvr additive="base">
                                        <p:cTn dur="500"/>
                                        <p:tgtEl>
                                          <p:spTgt spid="353"/>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0"/>
                                        </p:tgtEl>
                                        <p:attrNameLst>
                                          <p:attrName>style.visibility</p:attrName>
                                        </p:attrNameLst>
                                      </p:cBhvr>
                                      <p:to>
                                        <p:strVal val="visible"/>
                                      </p:to>
                                    </p:set>
                                    <p:anim calcmode="lin" valueType="num">
                                      <p:cBhvr additive="base">
                                        <p:cTn dur="500"/>
                                        <p:tgtEl>
                                          <p:spTgt spid="350"/>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54"/>
                                        </p:tgtEl>
                                        <p:attrNameLst>
                                          <p:attrName>style.visibility</p:attrName>
                                        </p:attrNameLst>
                                      </p:cBhvr>
                                      <p:to>
                                        <p:strVal val="visible"/>
                                      </p:to>
                                    </p:set>
                                    <p:anim calcmode="lin" valueType="num">
                                      <p:cBhvr additive="base">
                                        <p:cTn dur="500"/>
                                        <p:tgtEl>
                                          <p:spTgt spid="354"/>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9" name="Shape 369"/>
        <p:cNvGrpSpPr/>
        <p:nvPr/>
      </p:nvGrpSpPr>
      <p:grpSpPr>
        <a:xfrm>
          <a:off x="0" y="0"/>
          <a:ext cx="0" cy="0"/>
          <a:chOff x="0" y="0"/>
          <a:chExt cx="0" cy="0"/>
        </a:xfrm>
      </p:grpSpPr>
      <p:sp>
        <p:nvSpPr>
          <p:cNvPr id="370" name="Shape 370"/>
          <p:cNvSpPr txBox="1"/>
          <p:nvPr>
            <p:ph type="ctrTitle"/>
          </p:nvPr>
        </p:nvSpPr>
        <p:spPr>
          <a:xfrm>
            <a:off x="-1066800" y="304800"/>
            <a:ext cx="10210799"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8000" u="none" cap="none" strike="noStrike">
                <a:solidFill>
                  <a:srgbClr val="FF0000"/>
                </a:solidFill>
                <a:latin typeface="Algerian"/>
                <a:ea typeface="Algerian"/>
                <a:cs typeface="Algerian"/>
                <a:sym typeface="Algerian"/>
              </a:rPr>
              <a:t>ADVERBS BETTING GAME</a:t>
            </a:r>
          </a:p>
        </p:txBody>
      </p:sp>
      <p:sp>
        <p:nvSpPr>
          <p:cNvPr id="371" name="Shape 371"/>
          <p:cNvSpPr txBox="1"/>
          <p:nvPr>
            <p:ph idx="1" type="subTitle"/>
          </p:nvPr>
        </p:nvSpPr>
        <p:spPr>
          <a:xfrm>
            <a:off x="36273" y="1676400"/>
            <a:ext cx="6615000" cy="5029200"/>
          </a:xfrm>
          <a:prstGeom prst="rect">
            <a:avLst/>
          </a:prstGeom>
          <a:noFill/>
          <a:ln>
            <a:noFill/>
          </a:ln>
        </p:spPr>
        <p:txBody>
          <a:bodyPr anchorCtr="0" anchor="t" bIns="45700" lIns="91425" rIns="91425" wrap="square" tIns="45700">
            <a:noAutofit/>
          </a:bodyPr>
          <a:lstStyle/>
          <a:p>
            <a:pPr indent="-571500" lvl="0" marL="571500" marR="0" rtl="0" algn="l">
              <a:lnSpc>
                <a:spcPct val="80000"/>
              </a:lnSpc>
              <a:spcBef>
                <a:spcPts val="0"/>
              </a:spcBef>
              <a:spcAft>
                <a:spcPts val="0"/>
              </a:spcAft>
              <a:buClr>
                <a:srgbClr val="00B050"/>
              </a:buClr>
              <a:buSzPct val="100909"/>
              <a:buFont typeface="Noto Sans Symbols"/>
              <a:buChar char="❖"/>
            </a:pPr>
            <a:r>
              <a:rPr b="1" i="0" lang="en-GB" sz="3330" u="none" cap="none" strike="noStrike">
                <a:solidFill>
                  <a:srgbClr val="00B050"/>
                </a:solidFill>
                <a:latin typeface="Comic Sans MS"/>
                <a:ea typeface="Comic Sans MS"/>
                <a:cs typeface="Comic Sans MS"/>
                <a:sym typeface="Comic Sans MS"/>
              </a:rPr>
              <a:t>Look at the following sentences about Christmas in England.</a:t>
            </a:r>
          </a:p>
          <a:p>
            <a:pPr indent="-571500" lvl="0" marL="571500" marR="0" rtl="0" algn="l">
              <a:lnSpc>
                <a:spcPct val="80000"/>
              </a:lnSpc>
              <a:spcBef>
                <a:spcPts val="666"/>
              </a:spcBef>
              <a:spcAft>
                <a:spcPts val="0"/>
              </a:spcAft>
              <a:buClr>
                <a:srgbClr val="00B050"/>
              </a:buClr>
              <a:buSzPct val="100909"/>
              <a:buFont typeface="Noto Sans Symbols"/>
              <a:buChar char="❖"/>
            </a:pPr>
            <a:r>
              <a:rPr b="1" i="0" lang="en-GB" sz="3330" u="none" cap="none" strike="noStrike">
                <a:solidFill>
                  <a:srgbClr val="00B050"/>
                </a:solidFill>
                <a:latin typeface="Comic Sans MS"/>
                <a:ea typeface="Comic Sans MS"/>
                <a:cs typeface="Comic Sans MS"/>
                <a:sym typeface="Comic Sans MS"/>
              </a:rPr>
              <a:t>Think about what you have heard, and decide/guess which adverb phrase goes in the gap.</a:t>
            </a:r>
          </a:p>
          <a:p>
            <a:pPr indent="-571500" lvl="0" marL="571500" marR="0" rtl="0" algn="l">
              <a:lnSpc>
                <a:spcPct val="80000"/>
              </a:lnSpc>
              <a:spcBef>
                <a:spcPts val="666"/>
              </a:spcBef>
              <a:buClr>
                <a:srgbClr val="00B050"/>
              </a:buClr>
              <a:buSzPct val="100909"/>
              <a:buFont typeface="Noto Sans Symbols"/>
              <a:buChar char="❖"/>
            </a:pPr>
            <a:r>
              <a:rPr b="1" i="0" lang="en-GB" sz="3330" u="none" cap="none" strike="noStrike">
                <a:solidFill>
                  <a:srgbClr val="00B050"/>
                </a:solidFill>
                <a:latin typeface="Comic Sans MS"/>
                <a:ea typeface="Comic Sans MS"/>
                <a:cs typeface="Comic Sans MS"/>
                <a:sym typeface="Comic Sans MS"/>
              </a:rPr>
              <a:t>Bet as much money as you feel confident betting.</a:t>
            </a: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377" name="Shape 377"/>
          <p:cNvSpPr txBox="1"/>
          <p:nvPr>
            <p:ph idx="1" type="body"/>
          </p:nvPr>
        </p:nvSpPr>
        <p:spPr>
          <a:xfrm>
            <a:off x="457200" y="1600200"/>
            <a:ext cx="8229600" cy="1676399"/>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It _______ snow in London on Christmas day.</a:t>
            </a:r>
          </a:p>
        </p:txBody>
      </p:sp>
      <p:sp>
        <p:nvSpPr>
          <p:cNvPr id="378" name="Shape 378"/>
          <p:cNvSpPr txBox="1"/>
          <p:nvPr>
            <p:ph idx="2" type="body"/>
          </p:nvPr>
        </p:nvSpPr>
        <p:spPr>
          <a:xfrm>
            <a:off x="408709" y="37338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Hardly ever / almost never </a:t>
            </a:r>
          </a:p>
        </p:txBody>
      </p:sp>
      <p:pic>
        <p:nvPicPr>
          <p:cNvPr id="379" name="Shape 379"/>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78">
                                            <p:txEl>
                                              <p:pRg end="0" st="0"/>
                                            </p:txEl>
                                          </p:spTgt>
                                        </p:tgtEl>
                                        <p:attrNameLst>
                                          <p:attrName>style.visibility</p:attrName>
                                        </p:attrNameLst>
                                      </p:cBhvr>
                                      <p:to>
                                        <p:strVal val="visible"/>
                                      </p:to>
                                    </p:set>
                                    <p:animEffect filter="fade" transition="in">
                                      <p:cBhvr>
                                        <p:cTn dur="1822"/>
                                        <p:tgtEl>
                                          <p:spTgt spid="37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ctrTitle"/>
          </p:nvPr>
        </p:nvSpPr>
        <p:spPr>
          <a:xfrm>
            <a:off x="0" y="152400"/>
            <a:ext cx="8991600"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8800" u="none" cap="none" strike="noStrike">
                <a:solidFill>
                  <a:srgbClr val="FF0000"/>
                </a:solidFill>
                <a:latin typeface="Algerian"/>
                <a:ea typeface="Algerian"/>
                <a:cs typeface="Algerian"/>
                <a:sym typeface="Algerian"/>
              </a:rPr>
              <a:t>CHRISTMAS </a:t>
            </a:r>
            <a:r>
              <a:rPr b="1" lang="en-GB" sz="8800">
                <a:solidFill>
                  <a:srgbClr val="FF0000"/>
                </a:solidFill>
                <a:latin typeface="Algerian"/>
                <a:ea typeface="Algerian"/>
                <a:cs typeface="Algerian"/>
                <a:sym typeface="Algerian"/>
              </a:rPr>
              <a:t>vocabulary</a:t>
            </a:r>
            <a:r>
              <a:rPr b="1" i="0" lang="en-GB" sz="8800" u="none" cap="none" strike="noStrike">
                <a:solidFill>
                  <a:srgbClr val="FF0000"/>
                </a:solidFill>
                <a:latin typeface="Algerian"/>
                <a:ea typeface="Algerian"/>
                <a:cs typeface="Algerian"/>
                <a:sym typeface="Algerian"/>
              </a:rPr>
              <a:t>!</a:t>
            </a:r>
          </a:p>
        </p:txBody>
      </p:sp>
      <p:sp>
        <p:nvSpPr>
          <p:cNvPr id="107" name="Shape 107"/>
          <p:cNvSpPr txBox="1"/>
          <p:nvPr>
            <p:ph idx="1" type="subTitle"/>
          </p:nvPr>
        </p:nvSpPr>
        <p:spPr>
          <a:xfrm>
            <a:off x="105150" y="2485075"/>
            <a:ext cx="6400800" cy="2581500"/>
          </a:xfrm>
          <a:prstGeom prst="rect">
            <a:avLst/>
          </a:prstGeom>
          <a:noFill/>
          <a:ln>
            <a:noFill/>
          </a:ln>
        </p:spPr>
        <p:txBody>
          <a:bodyPr anchorCtr="0" anchor="t" bIns="45700" lIns="91425" rIns="91425" wrap="square" tIns="45700">
            <a:noAutofit/>
          </a:bodyPr>
          <a:lstStyle/>
          <a:p>
            <a:pPr indent="-571500" lvl="0" marL="571500" marR="0" rtl="0" algn="l">
              <a:spcBef>
                <a:spcPts val="600"/>
              </a:spcBef>
              <a:buClr>
                <a:srgbClr val="00B050"/>
              </a:buClr>
              <a:buSzPct val="100000"/>
              <a:buFont typeface="Noto Sans Symbols"/>
              <a:buChar char="❖"/>
            </a:pPr>
            <a:r>
              <a:rPr b="1" lang="en-GB" sz="3000">
                <a:solidFill>
                  <a:srgbClr val="00B050"/>
                </a:solidFill>
                <a:latin typeface="Comic Sans MS"/>
                <a:ea typeface="Comic Sans MS"/>
                <a:cs typeface="Comic Sans MS"/>
                <a:sym typeface="Comic Sans MS"/>
              </a:rPr>
              <a:t>Look at the pictures</a:t>
            </a:r>
          </a:p>
          <a:p>
            <a:pPr lvl="0" marR="0" rtl="0" algn="l">
              <a:spcBef>
                <a:spcPts val="600"/>
              </a:spcBef>
              <a:buNone/>
            </a:pPr>
            <a:r>
              <a:t/>
            </a:r>
            <a:endParaRPr b="1" sz="3000">
              <a:solidFill>
                <a:srgbClr val="00B050"/>
              </a:solidFill>
              <a:latin typeface="Comic Sans MS"/>
              <a:ea typeface="Comic Sans MS"/>
              <a:cs typeface="Comic Sans MS"/>
              <a:sym typeface="Comic Sans MS"/>
            </a:endParaRPr>
          </a:p>
          <a:p>
            <a:pPr indent="-571500" lvl="0" marL="571500" marR="0" rtl="0" algn="l">
              <a:spcBef>
                <a:spcPts val="600"/>
              </a:spcBef>
              <a:buClr>
                <a:srgbClr val="00B050"/>
              </a:buClr>
              <a:buSzPct val="100000"/>
              <a:buFont typeface="Comic Sans MS"/>
              <a:buChar char="❖"/>
            </a:pPr>
            <a:r>
              <a:rPr b="1" lang="en-GB" sz="3000">
                <a:solidFill>
                  <a:srgbClr val="00B050"/>
                </a:solidFill>
                <a:latin typeface="Comic Sans MS"/>
                <a:ea typeface="Comic Sans MS"/>
                <a:cs typeface="Comic Sans MS"/>
                <a:sym typeface="Comic Sans MS"/>
              </a:rPr>
              <a:t>Find the words in ‘A WONDERFUL CHRISTMAS!’</a:t>
            </a: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Shape 38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385" name="Shape 385"/>
          <p:cNvSpPr txBox="1"/>
          <p:nvPr>
            <p:ph idx="1" type="body"/>
          </p:nvPr>
        </p:nvSpPr>
        <p:spPr>
          <a:xfrm>
            <a:off x="457200" y="1600200"/>
            <a:ext cx="8229600" cy="1676399"/>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______ eat out on Christmas day.</a:t>
            </a:r>
          </a:p>
        </p:txBody>
      </p:sp>
      <p:sp>
        <p:nvSpPr>
          <p:cNvPr id="386" name="Shape 386"/>
          <p:cNvSpPr txBox="1"/>
          <p:nvPr>
            <p:ph idx="2" type="body"/>
          </p:nvPr>
        </p:nvSpPr>
        <p:spPr>
          <a:xfrm>
            <a:off x="415635" y="41910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Hardly ever </a:t>
            </a:r>
          </a:p>
        </p:txBody>
      </p:sp>
      <p:pic>
        <p:nvPicPr>
          <p:cNvPr id="387" name="Shape 387"/>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86">
                                            <p:txEl>
                                              <p:pRg end="0" st="0"/>
                                            </p:txEl>
                                          </p:spTgt>
                                        </p:tgtEl>
                                        <p:attrNameLst>
                                          <p:attrName>style.visibility</p:attrName>
                                        </p:attrNameLst>
                                      </p:cBhvr>
                                      <p:to>
                                        <p:strVal val="visible"/>
                                      </p:to>
                                    </p:set>
                                    <p:animEffect filter="fade" transition="in">
                                      <p:cBhvr>
                                        <p:cTn dur="1822"/>
                                        <p:tgtEl>
                                          <p:spTgt spid="38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393" name="Shape 393"/>
          <p:cNvSpPr txBox="1"/>
          <p:nvPr>
            <p:ph idx="1" type="body"/>
          </p:nvPr>
        </p:nvSpPr>
        <p:spPr>
          <a:xfrm>
            <a:off x="457200" y="1600200"/>
            <a:ext cx="8229600" cy="20573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000" u="none" cap="none" strike="noStrike">
                <a:solidFill>
                  <a:srgbClr val="00B050"/>
                </a:solidFill>
                <a:latin typeface="Comic Sans MS"/>
                <a:ea typeface="Comic Sans MS"/>
                <a:cs typeface="Comic Sans MS"/>
                <a:sym typeface="Comic Sans MS"/>
              </a:rPr>
              <a:t>English people ______ decorate the outside of their houses with Christmas decorations.</a:t>
            </a:r>
          </a:p>
        </p:txBody>
      </p:sp>
      <p:sp>
        <p:nvSpPr>
          <p:cNvPr id="394" name="Shape 394"/>
          <p:cNvSpPr txBox="1"/>
          <p:nvPr>
            <p:ph idx="2" type="body"/>
          </p:nvPr>
        </p:nvSpPr>
        <p:spPr>
          <a:xfrm>
            <a:off x="408709" y="42672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sometimes</a:t>
            </a:r>
          </a:p>
        </p:txBody>
      </p:sp>
      <p:pic>
        <p:nvPicPr>
          <p:cNvPr id="395" name="Shape 395"/>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94">
                                            <p:txEl>
                                              <p:pRg end="0" st="0"/>
                                            </p:txEl>
                                          </p:spTgt>
                                        </p:tgtEl>
                                        <p:attrNameLst>
                                          <p:attrName>style.visibility</p:attrName>
                                        </p:attrNameLst>
                                      </p:cBhvr>
                                      <p:to>
                                        <p:strVal val="visible"/>
                                      </p:to>
                                    </p:set>
                                    <p:animEffect filter="fade" transition="in">
                                      <p:cBhvr>
                                        <p:cTn dur="1822"/>
                                        <p:tgtEl>
                                          <p:spTgt spid="39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Shape 400"/>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01" name="Shape 401"/>
          <p:cNvSpPr txBox="1"/>
          <p:nvPr>
            <p:ph idx="1" type="body"/>
          </p:nvPr>
        </p:nvSpPr>
        <p:spPr>
          <a:xfrm>
            <a:off x="457200" y="1600200"/>
            <a:ext cx="8229600" cy="2514599"/>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 have fireworks on Christmas day.</a:t>
            </a:r>
          </a:p>
        </p:txBody>
      </p:sp>
      <p:sp>
        <p:nvSpPr>
          <p:cNvPr id="402" name="Shape 402"/>
          <p:cNvSpPr txBox="1"/>
          <p:nvPr>
            <p:ph idx="2" type="body"/>
          </p:nvPr>
        </p:nvSpPr>
        <p:spPr>
          <a:xfrm>
            <a:off x="436418" y="43434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never</a:t>
            </a:r>
          </a:p>
        </p:txBody>
      </p:sp>
      <p:pic>
        <p:nvPicPr>
          <p:cNvPr id="403" name="Shape 403"/>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02">
                                            <p:txEl>
                                              <p:pRg end="0" st="0"/>
                                            </p:txEl>
                                          </p:spTgt>
                                        </p:tgtEl>
                                        <p:attrNameLst>
                                          <p:attrName>style.visibility</p:attrName>
                                        </p:attrNameLst>
                                      </p:cBhvr>
                                      <p:to>
                                        <p:strVal val="visible"/>
                                      </p:to>
                                    </p:set>
                                    <p:animEffect filter="fade" transition="in">
                                      <p:cBhvr>
                                        <p:cTn dur="1822"/>
                                        <p:tgtEl>
                                          <p:spTgt spid="40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7" name="Shape 407"/>
        <p:cNvGrpSpPr/>
        <p:nvPr/>
      </p:nvGrpSpPr>
      <p:grpSpPr>
        <a:xfrm>
          <a:off x="0" y="0"/>
          <a:ext cx="0" cy="0"/>
          <a:chOff x="0" y="0"/>
          <a:chExt cx="0" cy="0"/>
        </a:xfrm>
      </p:grpSpPr>
      <p:sp>
        <p:nvSpPr>
          <p:cNvPr id="408" name="Shape 408"/>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09" name="Shape 409"/>
          <p:cNvSpPr txBox="1"/>
          <p:nvPr>
            <p:ph idx="1" type="body"/>
          </p:nvPr>
        </p:nvSpPr>
        <p:spPr>
          <a:xfrm>
            <a:off x="457200" y="1600200"/>
            <a:ext cx="8229600" cy="1981199"/>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440" u="none" cap="none" strike="noStrike">
                <a:solidFill>
                  <a:srgbClr val="00B050"/>
                </a:solidFill>
                <a:latin typeface="Comic Sans MS"/>
                <a:ea typeface="Comic Sans MS"/>
                <a:cs typeface="Comic Sans MS"/>
                <a:sym typeface="Comic Sans MS"/>
              </a:rPr>
              <a:t>English people _____ leave their decorations up until the 12</a:t>
            </a:r>
            <a:r>
              <a:rPr b="1" baseline="30000" i="0" lang="en-GB" sz="4440" u="none" cap="none" strike="noStrike">
                <a:solidFill>
                  <a:srgbClr val="00B050"/>
                </a:solidFill>
                <a:latin typeface="Comic Sans MS"/>
                <a:ea typeface="Comic Sans MS"/>
                <a:cs typeface="Comic Sans MS"/>
                <a:sym typeface="Comic Sans MS"/>
              </a:rPr>
              <a:t>th</a:t>
            </a:r>
            <a:r>
              <a:rPr b="1" i="0" lang="en-GB" sz="4440" u="none" cap="none" strike="noStrike">
                <a:solidFill>
                  <a:srgbClr val="00B050"/>
                </a:solidFill>
                <a:latin typeface="Comic Sans MS"/>
                <a:ea typeface="Comic Sans MS"/>
                <a:cs typeface="Comic Sans MS"/>
                <a:sym typeface="Comic Sans MS"/>
              </a:rPr>
              <a:t> January.</a:t>
            </a:r>
          </a:p>
        </p:txBody>
      </p:sp>
      <p:sp>
        <p:nvSpPr>
          <p:cNvPr id="410" name="Shape 410"/>
          <p:cNvSpPr txBox="1"/>
          <p:nvPr>
            <p:ph idx="2" type="body"/>
          </p:nvPr>
        </p:nvSpPr>
        <p:spPr>
          <a:xfrm>
            <a:off x="408709" y="42672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4995" u="none" cap="none" strike="noStrike">
                <a:solidFill>
                  <a:srgbClr val="FF0000"/>
                </a:solidFill>
                <a:latin typeface="Comic Sans MS"/>
                <a:ea typeface="Comic Sans MS"/>
                <a:cs typeface="Comic Sans MS"/>
                <a:sym typeface="Comic Sans MS"/>
              </a:rPr>
              <a:t>almost never </a:t>
            </a:r>
          </a:p>
        </p:txBody>
      </p:sp>
      <p:pic>
        <p:nvPicPr>
          <p:cNvPr id="411" name="Shape 411"/>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animEffect filter="fade" transition="in">
                                      <p:cBhvr>
                                        <p:cTn dur="1822"/>
                                        <p:tgtEl>
                                          <p:spTgt spid="41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5" name="Shape 415"/>
        <p:cNvGrpSpPr/>
        <p:nvPr/>
      </p:nvGrpSpPr>
      <p:grpSpPr>
        <a:xfrm>
          <a:off x="0" y="0"/>
          <a:ext cx="0" cy="0"/>
          <a:chOff x="0" y="0"/>
          <a:chExt cx="0" cy="0"/>
        </a:xfrm>
      </p:grpSpPr>
      <p:sp>
        <p:nvSpPr>
          <p:cNvPr id="416" name="Shape 41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17" name="Shape 417"/>
          <p:cNvSpPr txBox="1"/>
          <p:nvPr>
            <p:ph idx="1" type="body"/>
          </p:nvPr>
        </p:nvSpPr>
        <p:spPr>
          <a:xfrm>
            <a:off x="457200" y="1600200"/>
            <a:ext cx="8229600" cy="2362198"/>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Trains _____ run on Christmas day.</a:t>
            </a:r>
          </a:p>
        </p:txBody>
      </p:sp>
      <p:sp>
        <p:nvSpPr>
          <p:cNvPr id="418" name="Shape 418"/>
          <p:cNvSpPr txBox="1"/>
          <p:nvPr>
            <p:ph idx="2" type="body"/>
          </p:nvPr>
        </p:nvSpPr>
        <p:spPr>
          <a:xfrm>
            <a:off x="408709" y="41910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never </a:t>
            </a:r>
          </a:p>
        </p:txBody>
      </p:sp>
      <p:pic>
        <p:nvPicPr>
          <p:cNvPr id="419" name="Shape 419"/>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18">
                                            <p:txEl>
                                              <p:pRg end="0" st="0"/>
                                            </p:txEl>
                                          </p:spTgt>
                                        </p:tgtEl>
                                        <p:attrNameLst>
                                          <p:attrName>style.visibility</p:attrName>
                                        </p:attrNameLst>
                                      </p:cBhvr>
                                      <p:to>
                                        <p:strVal val="visible"/>
                                      </p:to>
                                    </p:set>
                                    <p:animEffect filter="fade" transition="in">
                                      <p:cBhvr>
                                        <p:cTn dur="1822"/>
                                        <p:tgtEl>
                                          <p:spTgt spid="41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3" name="Shape 423"/>
        <p:cNvGrpSpPr/>
        <p:nvPr/>
      </p:nvGrpSpPr>
      <p:grpSpPr>
        <a:xfrm>
          <a:off x="0" y="0"/>
          <a:ext cx="0" cy="0"/>
          <a:chOff x="0" y="0"/>
          <a:chExt cx="0" cy="0"/>
        </a:xfrm>
      </p:grpSpPr>
      <p:sp>
        <p:nvSpPr>
          <p:cNvPr id="424" name="Shape 42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25" name="Shape 425"/>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In England, Christmas pudding is ____ served hot.</a:t>
            </a:r>
          </a:p>
        </p:txBody>
      </p:sp>
      <p:sp>
        <p:nvSpPr>
          <p:cNvPr id="426" name="Shape 426"/>
          <p:cNvSpPr txBox="1"/>
          <p:nvPr>
            <p:ph idx="2" type="body"/>
          </p:nvPr>
        </p:nvSpPr>
        <p:spPr>
          <a:xfrm>
            <a:off x="408709" y="43434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almost always</a:t>
            </a:r>
          </a:p>
        </p:txBody>
      </p:sp>
      <p:pic>
        <p:nvPicPr>
          <p:cNvPr id="427" name="Shape 427"/>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26">
                                            <p:txEl>
                                              <p:pRg end="0" st="0"/>
                                            </p:txEl>
                                          </p:spTgt>
                                        </p:tgtEl>
                                        <p:attrNameLst>
                                          <p:attrName>style.visibility</p:attrName>
                                        </p:attrNameLst>
                                      </p:cBhvr>
                                      <p:to>
                                        <p:strVal val="visible"/>
                                      </p:to>
                                    </p:set>
                                    <p:animEffect filter="fade" transition="in">
                                      <p:cBhvr>
                                        <p:cTn dur="1822"/>
                                        <p:tgtEl>
                                          <p:spTgt spid="42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1" name="Shape 431"/>
        <p:cNvGrpSpPr/>
        <p:nvPr/>
      </p:nvGrpSpPr>
      <p:grpSpPr>
        <a:xfrm>
          <a:off x="0" y="0"/>
          <a:ext cx="0" cy="0"/>
          <a:chOff x="0" y="0"/>
          <a:chExt cx="0" cy="0"/>
        </a:xfrm>
      </p:grpSpPr>
      <p:sp>
        <p:nvSpPr>
          <p:cNvPr id="432" name="Shape 43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33" name="Shape 433"/>
          <p:cNvSpPr txBox="1"/>
          <p:nvPr>
            <p:ph idx="1" type="body"/>
          </p:nvPr>
        </p:nvSpPr>
        <p:spPr>
          <a:xfrm>
            <a:off x="457200" y="1600200"/>
            <a:ext cx="8229600" cy="2666999"/>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440" u="none" cap="none" strike="noStrike">
                <a:solidFill>
                  <a:srgbClr val="00B050"/>
                </a:solidFill>
                <a:latin typeface="Comic Sans MS"/>
                <a:ea typeface="Comic Sans MS"/>
                <a:cs typeface="Comic Sans MS"/>
                <a:sym typeface="Comic Sans MS"/>
              </a:rPr>
              <a:t>English children ____ put out a glass of sherry and a mince pie for Santa on Christmas Eve.</a:t>
            </a:r>
          </a:p>
        </p:txBody>
      </p:sp>
      <p:sp>
        <p:nvSpPr>
          <p:cNvPr id="434" name="Shape 434"/>
          <p:cNvSpPr txBox="1"/>
          <p:nvPr>
            <p:ph idx="2" type="body"/>
          </p:nvPr>
        </p:nvSpPr>
        <p:spPr>
          <a:xfrm>
            <a:off x="408709" y="44196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4995" u="none" cap="none" strike="noStrike">
                <a:solidFill>
                  <a:srgbClr val="FF0000"/>
                </a:solidFill>
                <a:latin typeface="Comic Sans MS"/>
                <a:ea typeface="Comic Sans MS"/>
                <a:cs typeface="Comic Sans MS"/>
                <a:sym typeface="Comic Sans MS"/>
              </a:rPr>
              <a:t>often</a:t>
            </a:r>
          </a:p>
        </p:txBody>
      </p:sp>
      <p:pic>
        <p:nvPicPr>
          <p:cNvPr id="435" name="Shape 435"/>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4">
                                            <p:txEl>
                                              <p:pRg end="0" st="0"/>
                                            </p:txEl>
                                          </p:spTgt>
                                        </p:tgtEl>
                                        <p:attrNameLst>
                                          <p:attrName>style.visibility</p:attrName>
                                        </p:attrNameLst>
                                      </p:cBhvr>
                                      <p:to>
                                        <p:strVal val="visible"/>
                                      </p:to>
                                    </p:set>
                                    <p:animEffect filter="fade" transition="in">
                                      <p:cBhvr>
                                        <p:cTn dur="1822"/>
                                        <p:tgtEl>
                                          <p:spTgt spid="43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sp>
        <p:nvSpPr>
          <p:cNvPr id="440" name="Shape 440"/>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41" name="Shape 441"/>
          <p:cNvSpPr txBox="1"/>
          <p:nvPr>
            <p:ph idx="1" type="body"/>
          </p:nvPr>
        </p:nvSpPr>
        <p:spPr>
          <a:xfrm>
            <a:off x="457200" y="1600200"/>
            <a:ext cx="8229600" cy="2209799"/>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 go to church on Christmas day.</a:t>
            </a:r>
          </a:p>
        </p:txBody>
      </p:sp>
      <p:sp>
        <p:nvSpPr>
          <p:cNvPr id="442" name="Shape 442"/>
          <p:cNvSpPr txBox="1"/>
          <p:nvPr>
            <p:ph idx="2" type="body"/>
          </p:nvPr>
        </p:nvSpPr>
        <p:spPr>
          <a:xfrm>
            <a:off x="408709" y="43434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sometimes</a:t>
            </a:r>
          </a:p>
        </p:txBody>
      </p:sp>
      <p:pic>
        <p:nvPicPr>
          <p:cNvPr id="443" name="Shape 443"/>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2">
                                            <p:txEl>
                                              <p:pRg end="0" st="0"/>
                                            </p:txEl>
                                          </p:spTgt>
                                        </p:tgtEl>
                                        <p:attrNameLst>
                                          <p:attrName>style.visibility</p:attrName>
                                        </p:attrNameLst>
                                      </p:cBhvr>
                                      <p:to>
                                        <p:strVal val="visible"/>
                                      </p:to>
                                    </p:set>
                                    <p:animEffect filter="fade" transition="in">
                                      <p:cBhvr>
                                        <p:cTn dur="1822"/>
                                        <p:tgtEl>
                                          <p:spTgt spid="44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Shape 448"/>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49" name="Shape 449"/>
          <p:cNvSpPr txBox="1"/>
          <p:nvPr>
            <p:ph idx="1" type="body"/>
          </p:nvPr>
        </p:nvSpPr>
        <p:spPr>
          <a:xfrm>
            <a:off x="457200" y="1600200"/>
            <a:ext cx="8229600" cy="2057398"/>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440" u="none" cap="none" strike="noStrike">
                <a:solidFill>
                  <a:srgbClr val="00B050"/>
                </a:solidFill>
                <a:latin typeface="Comic Sans MS"/>
                <a:ea typeface="Comic Sans MS"/>
                <a:cs typeface="Comic Sans MS"/>
                <a:sym typeface="Comic Sans MS"/>
              </a:rPr>
              <a:t>English people _____ listen to the Queen’s speech on Christmas day.</a:t>
            </a:r>
          </a:p>
        </p:txBody>
      </p:sp>
      <p:sp>
        <p:nvSpPr>
          <p:cNvPr id="450" name="Shape 450"/>
          <p:cNvSpPr txBox="1"/>
          <p:nvPr>
            <p:ph idx="2" type="body"/>
          </p:nvPr>
        </p:nvSpPr>
        <p:spPr>
          <a:xfrm>
            <a:off x="408709" y="44196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4995" u="none" cap="none" strike="noStrike">
                <a:solidFill>
                  <a:srgbClr val="FF0000"/>
                </a:solidFill>
                <a:latin typeface="Comic Sans MS"/>
                <a:ea typeface="Comic Sans MS"/>
                <a:cs typeface="Comic Sans MS"/>
                <a:sym typeface="Comic Sans MS"/>
              </a:rPr>
              <a:t>often</a:t>
            </a:r>
          </a:p>
        </p:txBody>
      </p:sp>
      <p:pic>
        <p:nvPicPr>
          <p:cNvPr id="451" name="Shape 451"/>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0">
                                            <p:txEl>
                                              <p:pRg end="0" st="0"/>
                                            </p:txEl>
                                          </p:spTgt>
                                        </p:tgtEl>
                                        <p:attrNameLst>
                                          <p:attrName>style.visibility</p:attrName>
                                        </p:attrNameLst>
                                      </p:cBhvr>
                                      <p:to>
                                        <p:strVal val="visible"/>
                                      </p:to>
                                    </p:set>
                                    <p:animEffect filter="fade" transition="in">
                                      <p:cBhvr>
                                        <p:cTn dur="1822"/>
                                        <p:tgtEl>
                                          <p:spTgt spid="450">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Shape 456"/>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57" name="Shape 457"/>
          <p:cNvSpPr txBox="1"/>
          <p:nvPr>
            <p:ph idx="1" type="body"/>
          </p:nvPr>
        </p:nvSpPr>
        <p:spPr>
          <a:xfrm>
            <a:off x="457200" y="1600200"/>
            <a:ext cx="8229600" cy="2133598"/>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______ use the expression Santa or Santa Claus.</a:t>
            </a:r>
          </a:p>
        </p:txBody>
      </p:sp>
      <p:sp>
        <p:nvSpPr>
          <p:cNvPr id="458" name="Shape 458"/>
          <p:cNvSpPr txBox="1"/>
          <p:nvPr>
            <p:ph idx="2" type="body"/>
          </p:nvPr>
        </p:nvSpPr>
        <p:spPr>
          <a:xfrm>
            <a:off x="415635" y="42672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sometimes</a:t>
            </a:r>
          </a:p>
        </p:txBody>
      </p:sp>
      <p:pic>
        <p:nvPicPr>
          <p:cNvPr id="459" name="Shape 459"/>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58">
                                            <p:txEl>
                                              <p:pRg end="0" st="0"/>
                                            </p:txEl>
                                          </p:spTgt>
                                        </p:tgtEl>
                                        <p:attrNameLst>
                                          <p:attrName>style.visibility</p:attrName>
                                        </p:attrNameLst>
                                      </p:cBhvr>
                                      <p:to>
                                        <p:strVal val="visible"/>
                                      </p:to>
                                    </p:set>
                                    <p:animEffect filter="fade" transition="in">
                                      <p:cBhvr>
                                        <p:cTn dur="1822"/>
                                        <p:tgtEl>
                                          <p:spTgt spid="45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1" name="Shape 111"/>
        <p:cNvGrpSpPr/>
        <p:nvPr/>
      </p:nvGrpSpPr>
      <p:grpSpPr>
        <a:xfrm>
          <a:off x="0" y="0"/>
          <a:ext cx="0" cy="0"/>
          <a:chOff x="0" y="0"/>
          <a:chExt cx="0" cy="0"/>
        </a:xfrm>
      </p:grpSpPr>
      <p:sp>
        <p:nvSpPr>
          <p:cNvPr id="112" name="Shape 11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600" u="none" cap="none" strike="noStrike">
                <a:solidFill>
                  <a:srgbClr val="00B050"/>
                </a:solidFill>
                <a:latin typeface="Algerian"/>
                <a:ea typeface="Algerian"/>
                <a:cs typeface="Algerian"/>
                <a:sym typeface="Algerian"/>
              </a:rPr>
              <a:t>CHRISTMAS PUDDING</a:t>
            </a:r>
          </a:p>
        </p:txBody>
      </p:sp>
      <p:sp>
        <p:nvSpPr>
          <p:cNvPr id="113" name="Shape 113"/>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www.theforeverplan.co.uk/wp-content/uploads/2012/11/christmas-pudding-on-red-tablecloth.jpg" id="114" name="Shape 114"/>
          <p:cNvPicPr preferRelativeResize="0"/>
          <p:nvPr/>
        </p:nvPicPr>
        <p:blipFill rotWithShape="1">
          <a:blip r:embed="rId3">
            <a:alphaModFix/>
          </a:blip>
          <a:srcRect b="0" l="0" r="0" t="0"/>
          <a:stretch/>
        </p:blipFill>
        <p:spPr>
          <a:xfrm>
            <a:off x="91208" y="1600200"/>
            <a:ext cx="5928591" cy="5095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2"/>
                                        </p:tgtEl>
                                        <p:attrNameLst>
                                          <p:attrName>style.visibility</p:attrName>
                                        </p:attrNameLst>
                                      </p:cBhvr>
                                      <p:to>
                                        <p:strVal val="visible"/>
                                      </p:to>
                                    </p:set>
                                    <p:animEffect filter="fade" transition="in">
                                      <p:cBhvr>
                                        <p:cTn dur="2000"/>
                                        <p:tgtEl>
                                          <p:spTgt spid="1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3" name="Shape 463"/>
        <p:cNvGrpSpPr/>
        <p:nvPr/>
      </p:nvGrpSpPr>
      <p:grpSpPr>
        <a:xfrm>
          <a:off x="0" y="0"/>
          <a:ext cx="0" cy="0"/>
          <a:chOff x="0" y="0"/>
          <a:chExt cx="0" cy="0"/>
        </a:xfrm>
      </p:grpSpPr>
      <p:sp>
        <p:nvSpPr>
          <p:cNvPr id="464" name="Shape 464"/>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65" name="Shape 465"/>
          <p:cNvSpPr txBox="1"/>
          <p:nvPr>
            <p:ph idx="1" type="body"/>
          </p:nvPr>
        </p:nvSpPr>
        <p:spPr>
          <a:xfrm>
            <a:off x="457200" y="1600200"/>
            <a:ext cx="8229600" cy="1676399"/>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 put presents in stockings.</a:t>
            </a:r>
          </a:p>
        </p:txBody>
      </p:sp>
      <p:sp>
        <p:nvSpPr>
          <p:cNvPr id="466" name="Shape 466"/>
          <p:cNvSpPr txBox="1"/>
          <p:nvPr>
            <p:ph idx="2" type="body"/>
          </p:nvPr>
        </p:nvSpPr>
        <p:spPr>
          <a:xfrm>
            <a:off x="408709" y="4343400"/>
            <a:ext cx="5001491" cy="2163763"/>
          </a:xfrm>
          <a:prstGeom prst="rect">
            <a:avLst/>
          </a:prstGeom>
          <a:noFill/>
          <a:ln>
            <a:noFill/>
          </a:ln>
        </p:spPr>
        <p:txBody>
          <a:bodyPr anchorCtr="0" anchor="t" bIns="45700" lIns="91425" rIns="91425" wrap="square" tIns="45700">
            <a:noAutofit/>
          </a:bodyPr>
          <a:lstStyle/>
          <a:p>
            <a:pPr indent="0" lvl="0" marL="0" marR="0" rtl="0" algn="ctr">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often</a:t>
            </a:r>
          </a:p>
        </p:txBody>
      </p:sp>
      <p:pic>
        <p:nvPicPr>
          <p:cNvPr id="467" name="Shape 467"/>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66">
                                            <p:txEl>
                                              <p:pRg end="0" st="0"/>
                                            </p:txEl>
                                          </p:spTgt>
                                        </p:tgtEl>
                                        <p:attrNameLst>
                                          <p:attrName>style.visibility</p:attrName>
                                        </p:attrNameLst>
                                      </p:cBhvr>
                                      <p:to>
                                        <p:strVal val="visible"/>
                                      </p:to>
                                    </p:set>
                                    <p:animEffect filter="fade" transition="in">
                                      <p:cBhvr>
                                        <p:cTn dur="1822"/>
                                        <p:tgtEl>
                                          <p:spTgt spid="466">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1" name="Shape 471"/>
        <p:cNvGrpSpPr/>
        <p:nvPr/>
      </p:nvGrpSpPr>
      <p:grpSpPr>
        <a:xfrm>
          <a:off x="0" y="0"/>
          <a:ext cx="0" cy="0"/>
          <a:chOff x="0" y="0"/>
          <a:chExt cx="0" cy="0"/>
        </a:xfrm>
      </p:grpSpPr>
      <p:sp>
        <p:nvSpPr>
          <p:cNvPr id="472" name="Shape 472"/>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73" name="Shape 473"/>
          <p:cNvSpPr txBox="1"/>
          <p:nvPr>
            <p:ph idx="1" type="body"/>
          </p:nvPr>
        </p:nvSpPr>
        <p:spPr>
          <a:xfrm>
            <a:off x="457200" y="1600200"/>
            <a:ext cx="8229600" cy="2209799"/>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kids _____ go carol singing outside peoples houses.</a:t>
            </a:r>
          </a:p>
        </p:txBody>
      </p:sp>
      <p:sp>
        <p:nvSpPr>
          <p:cNvPr id="474" name="Shape 474"/>
          <p:cNvSpPr txBox="1"/>
          <p:nvPr>
            <p:ph idx="2" type="body"/>
          </p:nvPr>
        </p:nvSpPr>
        <p:spPr>
          <a:xfrm>
            <a:off x="408709" y="42672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don’t often</a:t>
            </a:r>
          </a:p>
        </p:txBody>
      </p:sp>
      <p:pic>
        <p:nvPicPr>
          <p:cNvPr id="475" name="Shape 475"/>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4">
                                            <p:txEl>
                                              <p:pRg end="0" st="0"/>
                                            </p:txEl>
                                          </p:spTgt>
                                        </p:tgtEl>
                                        <p:attrNameLst>
                                          <p:attrName>style.visibility</p:attrName>
                                        </p:attrNameLst>
                                      </p:cBhvr>
                                      <p:to>
                                        <p:strVal val="visible"/>
                                      </p:to>
                                    </p:set>
                                    <p:animEffect filter="fade" transition="in">
                                      <p:cBhvr>
                                        <p:cTn dur="1822"/>
                                        <p:tgtEl>
                                          <p:spTgt spid="474">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9" name="Shape 479"/>
        <p:cNvGrpSpPr/>
        <p:nvPr/>
      </p:nvGrpSpPr>
      <p:grpSpPr>
        <a:xfrm>
          <a:off x="0" y="0"/>
          <a:ext cx="0" cy="0"/>
          <a:chOff x="0" y="0"/>
          <a:chExt cx="0" cy="0"/>
        </a:xfrm>
      </p:grpSpPr>
      <p:sp>
        <p:nvSpPr>
          <p:cNvPr id="480" name="Shape 480"/>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chemeClr val="dk1"/>
              </a:buClr>
              <a:buSzPct val="25000"/>
              <a:buFont typeface="Calibri"/>
              <a:buNone/>
            </a:pPr>
            <a:r>
              <a:t/>
            </a:r>
            <a:endParaRPr b="0" i="0" sz="4400" u="none" cap="none" strike="noStrike">
              <a:solidFill>
                <a:schemeClr val="dk1"/>
              </a:solidFill>
              <a:latin typeface="Calibri"/>
              <a:ea typeface="Calibri"/>
              <a:cs typeface="Calibri"/>
              <a:sym typeface="Calibri"/>
            </a:endParaRPr>
          </a:p>
        </p:txBody>
      </p:sp>
      <p:sp>
        <p:nvSpPr>
          <p:cNvPr id="481" name="Shape 481"/>
          <p:cNvSpPr txBox="1"/>
          <p:nvPr>
            <p:ph idx="1" type="body"/>
          </p:nvPr>
        </p:nvSpPr>
        <p:spPr>
          <a:xfrm>
            <a:off x="152400" y="1600200"/>
            <a:ext cx="8763000" cy="2209799"/>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00B050"/>
              </a:buClr>
              <a:buSzPct val="25000"/>
              <a:buFont typeface="Arial"/>
              <a:buNone/>
            </a:pPr>
            <a:r>
              <a:rPr b="1" i="0" lang="en-GB" sz="4800" u="none" cap="none" strike="noStrike">
                <a:solidFill>
                  <a:srgbClr val="00B050"/>
                </a:solidFill>
                <a:latin typeface="Comic Sans MS"/>
                <a:ea typeface="Comic Sans MS"/>
                <a:cs typeface="Comic Sans MS"/>
                <a:sym typeface="Comic Sans MS"/>
              </a:rPr>
              <a:t>English people _____ invite friends around for Christmas dinner.</a:t>
            </a:r>
          </a:p>
        </p:txBody>
      </p:sp>
      <p:sp>
        <p:nvSpPr>
          <p:cNvPr id="482" name="Shape 482"/>
          <p:cNvSpPr txBox="1"/>
          <p:nvPr>
            <p:ph idx="2" type="body"/>
          </p:nvPr>
        </p:nvSpPr>
        <p:spPr>
          <a:xfrm>
            <a:off x="408709" y="4419600"/>
            <a:ext cx="5001491" cy="2163763"/>
          </a:xfrm>
          <a:prstGeom prst="rect">
            <a:avLst/>
          </a:prstGeom>
          <a:noFill/>
          <a:ln>
            <a:noFill/>
          </a:ln>
        </p:spPr>
        <p:txBody>
          <a:bodyPr anchorCtr="0" anchor="t" bIns="45700" lIns="91425" rIns="91425" wrap="square" tIns="45700">
            <a:noAutofit/>
          </a:bodyPr>
          <a:lstStyle/>
          <a:p>
            <a:pPr indent="0" lvl="0" marL="0" marR="0" rtl="0" algn="ctr">
              <a:lnSpc>
                <a:spcPct val="90000"/>
              </a:lnSpc>
              <a:spcBef>
                <a:spcPts val="0"/>
              </a:spcBef>
              <a:buClr>
                <a:srgbClr val="FF0000"/>
              </a:buClr>
              <a:buSzPct val="25000"/>
              <a:buFont typeface="Arial"/>
              <a:buNone/>
            </a:pPr>
            <a:r>
              <a:rPr b="1" i="0" lang="en-GB" sz="5400" u="none" cap="none" strike="noStrike">
                <a:solidFill>
                  <a:srgbClr val="FF0000"/>
                </a:solidFill>
                <a:latin typeface="Comic Sans MS"/>
                <a:ea typeface="Comic Sans MS"/>
                <a:cs typeface="Comic Sans MS"/>
                <a:sym typeface="Comic Sans MS"/>
              </a:rPr>
              <a:t>hardly ever</a:t>
            </a:r>
          </a:p>
        </p:txBody>
      </p:sp>
      <p:pic>
        <p:nvPicPr>
          <p:cNvPr id="483" name="Shape 483"/>
          <p:cNvPicPr preferRelativeResize="0"/>
          <p:nvPr/>
        </p:nvPicPr>
        <p:blipFill rotWithShape="1">
          <a:blip r:embed="rId3">
            <a:alphaModFix/>
          </a:blip>
          <a:srcRect b="0" l="0" r="0" t="0"/>
          <a:stretch/>
        </p:blipFill>
        <p:spPr>
          <a:xfrm>
            <a:off x="408709" y="304800"/>
            <a:ext cx="8278090" cy="1143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animEffect filter="fade" transition="in">
                                      <p:cBhvr>
                                        <p:cTn dur="1822"/>
                                        <p:tgtEl>
                                          <p:spTgt spid="48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Shape 489"/>
          <p:cNvSpPr txBox="1"/>
          <p:nvPr>
            <p:ph type="ctrTitle"/>
          </p:nvPr>
        </p:nvSpPr>
        <p:spPr>
          <a:xfrm>
            <a:off x="-1066800" y="304800"/>
            <a:ext cx="10210799" cy="2057400"/>
          </a:xfrm>
          <a:prstGeom prst="rect">
            <a:avLst/>
          </a:prstGeom>
          <a:noFill/>
          <a:ln>
            <a:noFill/>
          </a:ln>
        </p:spPr>
        <p:txBody>
          <a:bodyPr anchorCtr="0" anchor="ctr" bIns="45700" lIns="91425" rIns="91425" wrap="square" tIns="45700">
            <a:noAutofit/>
          </a:bodyPr>
          <a:lstStyle/>
          <a:p>
            <a:pPr indent="0" lvl="0" marL="0" marR="0" rtl="0" algn="r">
              <a:spcBef>
                <a:spcPts val="0"/>
              </a:spcBef>
              <a:buClr>
                <a:srgbClr val="FF0000"/>
              </a:buClr>
              <a:buSzPct val="25000"/>
              <a:buFont typeface="Algerian"/>
              <a:buNone/>
            </a:pPr>
            <a:r>
              <a:rPr b="1" i="0" lang="en-GB" sz="8000" u="none" cap="none" strike="noStrike">
                <a:solidFill>
                  <a:srgbClr val="FF0000"/>
                </a:solidFill>
                <a:latin typeface="Algerian"/>
                <a:ea typeface="Algerian"/>
                <a:cs typeface="Algerian"/>
                <a:sym typeface="Algerian"/>
              </a:rPr>
              <a:t>CHRISTMAS BOARD GAME</a:t>
            </a:r>
          </a:p>
        </p:txBody>
      </p:sp>
      <p:sp>
        <p:nvSpPr>
          <p:cNvPr id="490" name="Shape 490"/>
          <p:cNvSpPr txBox="1"/>
          <p:nvPr>
            <p:ph idx="1" type="subTitle"/>
          </p:nvPr>
        </p:nvSpPr>
        <p:spPr>
          <a:xfrm>
            <a:off x="147599" y="1828800"/>
            <a:ext cx="6261000" cy="5029200"/>
          </a:xfrm>
          <a:prstGeom prst="rect">
            <a:avLst/>
          </a:prstGeom>
          <a:noFill/>
          <a:ln>
            <a:noFill/>
          </a:ln>
        </p:spPr>
        <p:txBody>
          <a:bodyPr anchorCtr="0" anchor="t" bIns="45700" lIns="91425" rIns="91425" wrap="square" tIns="45700">
            <a:noAutofit/>
          </a:bodyPr>
          <a:lstStyle/>
          <a:p>
            <a:pPr indent="-571500" lvl="0" marL="571500" marR="0" rtl="0" algn="l">
              <a:spcBef>
                <a:spcPts val="0"/>
              </a:spcBef>
              <a:spcAft>
                <a:spcPts val="0"/>
              </a:spcAft>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Get into 4 groups.</a:t>
            </a:r>
          </a:p>
          <a:p>
            <a:pPr indent="-571500" lvl="0" marL="571500" marR="0" rtl="0" algn="l">
              <a:spcBef>
                <a:spcPts val="720"/>
              </a:spcBef>
              <a:spcAft>
                <a:spcPts val="0"/>
              </a:spcAft>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On the board is a board game, take it in turns to role the dice.</a:t>
            </a:r>
          </a:p>
          <a:p>
            <a:pPr indent="-571500" lvl="0" marL="571500" marR="0" rtl="0" algn="l">
              <a:spcBef>
                <a:spcPts val="720"/>
              </a:spcBef>
              <a:buClr>
                <a:srgbClr val="00B050"/>
              </a:buClr>
              <a:buSzPct val="100000"/>
              <a:buFont typeface="Noto Sans Symbols"/>
              <a:buChar char="❖"/>
            </a:pPr>
            <a:r>
              <a:rPr b="1" i="0" lang="en-GB" sz="3600" u="none" cap="none" strike="noStrike">
                <a:solidFill>
                  <a:srgbClr val="00B050"/>
                </a:solidFill>
                <a:latin typeface="Comic Sans MS"/>
                <a:ea typeface="Comic Sans MS"/>
                <a:cs typeface="Comic Sans MS"/>
                <a:sym typeface="Comic Sans MS"/>
              </a:rPr>
              <a:t>Use the adverbs to talk about what you do at Christmas – best answers win!</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7200" u="none" cap="none" strike="noStrike">
                <a:solidFill>
                  <a:srgbClr val="00B050"/>
                </a:solidFill>
                <a:latin typeface="Algerian"/>
                <a:ea typeface="Algerian"/>
                <a:cs typeface="Algerian"/>
                <a:sym typeface="Algerian"/>
              </a:rPr>
              <a:t>CAROL SINGERS</a:t>
            </a:r>
          </a:p>
        </p:txBody>
      </p:sp>
      <p:sp>
        <p:nvSpPr>
          <p:cNvPr id="120" name="Shape 120"/>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www.wildsoundmovies.com/images/christmas_carol_singers.jpg" id="121" name="Shape 121"/>
          <p:cNvPicPr preferRelativeResize="0"/>
          <p:nvPr/>
        </p:nvPicPr>
        <p:blipFill rotWithShape="1">
          <a:blip r:embed="rId3">
            <a:alphaModFix/>
          </a:blip>
          <a:srcRect b="0" l="0" r="0" t="0"/>
          <a:stretch/>
        </p:blipFill>
        <p:spPr>
          <a:xfrm>
            <a:off x="152400" y="1447800"/>
            <a:ext cx="5791200" cy="52292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2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pic>
        <p:nvPicPr>
          <p:cNvPr descr="http://www.luxtica.com/images/christmas-decorations-christmas-lights-and-outdoor-christmas-decorations-64506.jpg" id="126" name="Shape 126"/>
          <p:cNvPicPr preferRelativeResize="0"/>
          <p:nvPr/>
        </p:nvPicPr>
        <p:blipFill rotWithShape="1">
          <a:blip r:embed="rId3">
            <a:alphaModFix/>
          </a:blip>
          <a:srcRect b="0" l="0" r="0" t="0"/>
          <a:stretch/>
        </p:blipFill>
        <p:spPr>
          <a:xfrm>
            <a:off x="2921000" y="609599"/>
            <a:ext cx="2946399" cy="2209799"/>
          </a:xfrm>
          <a:prstGeom prst="rect">
            <a:avLst/>
          </a:prstGeom>
          <a:noFill/>
          <a:ln>
            <a:noFill/>
          </a:ln>
        </p:spPr>
      </p:pic>
      <p:sp>
        <p:nvSpPr>
          <p:cNvPr id="127" name="Shape 127"/>
          <p:cNvSpPr txBox="1"/>
          <p:nvPr>
            <p:ph type="title"/>
          </p:nvPr>
        </p:nvSpPr>
        <p:spPr>
          <a:xfrm>
            <a:off x="5334000" y="213517"/>
            <a:ext cx="3886200" cy="3001961"/>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4400" u="none" cap="none" strike="noStrike">
                <a:solidFill>
                  <a:srgbClr val="00B050"/>
                </a:solidFill>
                <a:latin typeface="Algerian"/>
                <a:ea typeface="Algerian"/>
                <a:cs typeface="Algerian"/>
                <a:sym typeface="Algerian"/>
              </a:rPr>
              <a:t>CHRISTMAS DECORATIONS</a:t>
            </a:r>
          </a:p>
        </p:txBody>
      </p:sp>
      <p:pic>
        <p:nvPicPr>
          <p:cNvPr descr="http://www.freefoto.com/images/90/03/90_03_26---Christmas-Decorations_web.jpg" id="128" name="Shape 128"/>
          <p:cNvPicPr preferRelativeResize="0"/>
          <p:nvPr/>
        </p:nvPicPr>
        <p:blipFill rotWithShape="1">
          <a:blip r:embed="rId4">
            <a:alphaModFix/>
          </a:blip>
          <a:srcRect b="0" l="0" r="0" t="0"/>
          <a:stretch/>
        </p:blipFill>
        <p:spPr>
          <a:xfrm>
            <a:off x="63500" y="4876800"/>
            <a:ext cx="2857499" cy="1904999"/>
          </a:xfrm>
          <a:prstGeom prst="rect">
            <a:avLst/>
          </a:prstGeom>
          <a:noFill/>
          <a:ln>
            <a:noFill/>
          </a:ln>
        </p:spPr>
      </p:pic>
      <p:pic>
        <p:nvPicPr>
          <p:cNvPr descr="http://static1.yaycontent.com/pub/wallpapers/free_christmas_wallpaper/free_wallpaper_1024x768_christmas_decorations_ball.jpg" id="129" name="Shape 129"/>
          <p:cNvPicPr preferRelativeResize="0"/>
          <p:nvPr/>
        </p:nvPicPr>
        <p:blipFill rotWithShape="1">
          <a:blip r:embed="rId5">
            <a:alphaModFix/>
          </a:blip>
          <a:srcRect b="0" l="0" r="0" t="0"/>
          <a:stretch/>
        </p:blipFill>
        <p:spPr>
          <a:xfrm>
            <a:off x="2921000" y="4876798"/>
            <a:ext cx="2946399" cy="1905001"/>
          </a:xfrm>
          <a:prstGeom prst="rect">
            <a:avLst/>
          </a:prstGeom>
          <a:noFill/>
          <a:ln>
            <a:noFill/>
          </a:ln>
        </p:spPr>
      </p:pic>
      <p:pic>
        <p:nvPicPr>
          <p:cNvPr descr="http://www.interiordesigninspiration.net/wp-content/uploads/2012/11/Christmas-Decorations-011.jpg" id="130" name="Shape 130"/>
          <p:cNvPicPr preferRelativeResize="0"/>
          <p:nvPr/>
        </p:nvPicPr>
        <p:blipFill rotWithShape="1">
          <a:blip r:embed="rId6">
            <a:alphaModFix/>
          </a:blip>
          <a:srcRect b="0" l="0" r="0" t="0"/>
          <a:stretch/>
        </p:blipFill>
        <p:spPr>
          <a:xfrm>
            <a:off x="63500" y="2819399"/>
            <a:ext cx="2857499" cy="2057398"/>
          </a:xfrm>
          <a:prstGeom prst="rect">
            <a:avLst/>
          </a:prstGeom>
          <a:noFill/>
          <a:ln>
            <a:noFill/>
          </a:ln>
        </p:spPr>
      </p:pic>
      <p:pic>
        <p:nvPicPr>
          <p:cNvPr descr="http://wallpoper.com/images/00/17/14/89/christmas-decorations_00171489.jpg" id="131" name="Shape 131"/>
          <p:cNvPicPr preferRelativeResize="0"/>
          <p:nvPr>
            <p:ph idx="1" type="body"/>
          </p:nvPr>
        </p:nvPicPr>
        <p:blipFill rotWithShape="1">
          <a:blip r:embed="rId7">
            <a:alphaModFix/>
          </a:blip>
          <a:srcRect b="0" l="0" r="0" t="0"/>
          <a:stretch/>
        </p:blipFill>
        <p:spPr>
          <a:xfrm>
            <a:off x="2914073" y="2798616"/>
            <a:ext cx="2953327" cy="2078183"/>
          </a:xfrm>
          <a:prstGeom prst="rect">
            <a:avLst/>
          </a:prstGeom>
          <a:noFill/>
          <a:ln>
            <a:noFill/>
          </a:ln>
        </p:spPr>
      </p:pic>
      <p:pic>
        <p:nvPicPr>
          <p:cNvPr descr="http://2.bp.blogspot.com/-rz2k4EJRLA4/UNbeuuvWeTI/AAAAAAAAA1Q/Npvxhdg1c6s/s1600/16206546-christmas-decorations-on-white-reflective-background.jpg" id="132" name="Shape 132"/>
          <p:cNvPicPr preferRelativeResize="0"/>
          <p:nvPr/>
        </p:nvPicPr>
        <p:blipFill rotWithShape="1">
          <a:blip r:embed="rId8">
            <a:alphaModFix/>
          </a:blip>
          <a:srcRect b="0" l="0" r="0" t="0"/>
          <a:stretch/>
        </p:blipFill>
        <p:spPr>
          <a:xfrm>
            <a:off x="63500" y="609599"/>
            <a:ext cx="2843644" cy="22097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2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6" name="Shape 136"/>
        <p:cNvGrpSpPr/>
        <p:nvPr/>
      </p:nvGrpSpPr>
      <p:grpSpPr>
        <a:xfrm>
          <a:off x="0" y="0"/>
          <a:ext cx="0" cy="0"/>
          <a:chOff x="0" y="0"/>
          <a:chExt cx="0" cy="0"/>
        </a:xfrm>
      </p:grpSpPr>
      <p:sp>
        <p:nvSpPr>
          <p:cNvPr id="137" name="Shape 137"/>
          <p:cNvSpPr txBox="1"/>
          <p:nvPr>
            <p:ph type="title"/>
          </p:nvPr>
        </p:nvSpPr>
        <p:spPr>
          <a:xfrm>
            <a:off x="457200" y="274637"/>
            <a:ext cx="8229600" cy="11430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000" u="none" cap="none" strike="noStrike">
                <a:solidFill>
                  <a:srgbClr val="00B050"/>
                </a:solidFill>
                <a:latin typeface="Algerian"/>
                <a:ea typeface="Algerian"/>
                <a:cs typeface="Algerian"/>
                <a:sym typeface="Algerian"/>
              </a:rPr>
              <a:t>CHRISTMAS TURKEY</a:t>
            </a:r>
          </a:p>
        </p:txBody>
      </p:sp>
      <p:sp>
        <p:nvSpPr>
          <p:cNvPr id="138" name="Shape 138"/>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www.glebefarmshop.co.uk/images/turkey.jpg" id="139" name="Shape 139"/>
          <p:cNvPicPr preferRelativeResize="0"/>
          <p:nvPr/>
        </p:nvPicPr>
        <p:blipFill rotWithShape="1">
          <a:blip r:embed="rId3">
            <a:alphaModFix/>
          </a:blip>
          <a:srcRect b="0" l="0" r="0" t="0"/>
          <a:stretch/>
        </p:blipFill>
        <p:spPr>
          <a:xfrm>
            <a:off x="63498" y="1524000"/>
            <a:ext cx="5919107" cy="5153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gtEl>
                                        <p:attrNameLst>
                                          <p:attrName>style.visibility</p:attrName>
                                        </p:attrNameLst>
                                      </p:cBhvr>
                                      <p:to>
                                        <p:strVal val="visible"/>
                                      </p:to>
                                    </p:set>
                                    <p:animEffect filter="fade" transition="in">
                                      <p:cBhvr>
                                        <p:cTn dur="2000"/>
                                        <p:tgtEl>
                                          <p:spTgt spid="13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3" name="Shape 143"/>
        <p:cNvGrpSpPr/>
        <p:nvPr/>
      </p:nvGrpSpPr>
      <p:grpSpPr>
        <a:xfrm>
          <a:off x="0" y="0"/>
          <a:ext cx="0" cy="0"/>
          <a:chOff x="0" y="0"/>
          <a:chExt cx="0" cy="0"/>
        </a:xfrm>
      </p:grpSpPr>
      <p:sp>
        <p:nvSpPr>
          <p:cNvPr id="144" name="Shape 144"/>
          <p:cNvSpPr txBox="1"/>
          <p:nvPr>
            <p:ph type="title"/>
          </p:nvPr>
        </p:nvSpPr>
        <p:spPr>
          <a:xfrm>
            <a:off x="5969000" y="274650"/>
            <a:ext cx="2717700" cy="3078300"/>
          </a:xfrm>
          <a:prstGeom prst="rect">
            <a:avLst/>
          </a:prstGeom>
          <a:noFill/>
          <a:ln>
            <a:noFill/>
          </a:ln>
        </p:spPr>
        <p:txBody>
          <a:bodyPr anchorCtr="0" anchor="ctr" bIns="45700" lIns="91425" rIns="91425" wrap="square" tIns="45700">
            <a:noAutofit/>
          </a:bodyPr>
          <a:lstStyle/>
          <a:p>
            <a:pPr indent="0" lvl="0" marL="0" marR="0" rtl="0" algn="ctr">
              <a:spcBef>
                <a:spcPts val="0"/>
              </a:spcBef>
              <a:buClr>
                <a:srgbClr val="00B050"/>
              </a:buClr>
              <a:buSzPct val="25000"/>
              <a:buFont typeface="Algerian"/>
              <a:buNone/>
            </a:pPr>
            <a:r>
              <a:rPr b="1" i="0" lang="en-GB" sz="6400" u="none" cap="none" strike="noStrike">
                <a:solidFill>
                  <a:srgbClr val="00B050"/>
                </a:solidFill>
                <a:latin typeface="Algerian"/>
                <a:ea typeface="Algerian"/>
                <a:cs typeface="Algerian"/>
                <a:sym typeface="Algerian"/>
              </a:rPr>
              <a:t>MINCE PIES</a:t>
            </a:r>
          </a:p>
        </p:txBody>
      </p:sp>
      <p:sp>
        <p:nvSpPr>
          <p:cNvPr id="145" name="Shape 145"/>
          <p:cNvSpPr txBox="1"/>
          <p:nvPr>
            <p:ph idx="1" type="body"/>
          </p:nvPr>
        </p:nvSpPr>
        <p:spPr>
          <a:xfrm>
            <a:off x="457200" y="1600200"/>
            <a:ext cx="8229600" cy="4525963"/>
          </a:xfrm>
          <a:prstGeom prst="rect">
            <a:avLst/>
          </a:prstGeom>
          <a:noFill/>
          <a:ln>
            <a:noFill/>
          </a:ln>
        </p:spPr>
        <p:txBody>
          <a:bodyPr anchorCtr="0" anchor="t" bIns="45700" lIns="91425" rIns="91425" wrap="square" tIns="45700">
            <a:noAutofit/>
          </a:bodyPr>
          <a:lstStyle/>
          <a:p>
            <a:pPr indent="-342900" lvl="0" marL="342900" marR="0" rtl="0" algn="l">
              <a:spcBef>
                <a:spcPts val="0"/>
              </a:spcBef>
              <a:buClr>
                <a:schemeClr val="dk1"/>
              </a:buClr>
              <a:buSzPct val="100000"/>
              <a:buFont typeface="Arial"/>
              <a:buNone/>
            </a:pPr>
            <a:r>
              <a:t/>
            </a:r>
            <a:endParaRPr b="0" i="0" sz="3200" u="none" cap="none" strike="noStrike">
              <a:solidFill>
                <a:schemeClr val="dk1"/>
              </a:solidFill>
              <a:latin typeface="Calibri"/>
              <a:ea typeface="Calibri"/>
              <a:cs typeface="Calibri"/>
              <a:sym typeface="Calibri"/>
            </a:endParaRPr>
          </a:p>
        </p:txBody>
      </p:sp>
      <p:pic>
        <p:nvPicPr>
          <p:cNvPr descr="https://tse1.mm.bing.net/th?&amp;id=OIP.Mfc0a1bbb2edb20140352c0289aecaa10H0&amp;w=300&amp;h=300&amp;c=0&amp;pid=1.9&amp;rs=0&amp;p=0" id="146" name="Shape 146"/>
          <p:cNvPicPr preferRelativeResize="0"/>
          <p:nvPr/>
        </p:nvPicPr>
        <p:blipFill rotWithShape="1">
          <a:blip r:embed="rId3">
            <a:alphaModFix/>
          </a:blip>
          <a:srcRect b="0" l="0" r="0" t="0"/>
          <a:stretch/>
        </p:blipFill>
        <p:spPr>
          <a:xfrm>
            <a:off x="63500" y="457200"/>
            <a:ext cx="5905500" cy="6286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4"/>
                                        </p:tgtEl>
                                        <p:attrNameLst>
                                          <p:attrName>style.visibility</p:attrName>
                                        </p:attrNameLst>
                                      </p:cBhvr>
                                      <p:to>
                                        <p:strVal val="visible"/>
                                      </p:to>
                                    </p:set>
                                    <p:animEffect filter="fade" transition="in">
                                      <p:cBhvr>
                                        <p:cTn dur="2000"/>
                                        <p:tgtEl>
                                          <p:spTgt spid="1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eme1">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