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Schoolbell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choolbell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980726"/>
            <a:ext cx="3773404" cy="566010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395536" y="692695"/>
            <a:ext cx="5184575" cy="5040559"/>
          </a:xfrm>
          <a:prstGeom prst="wedgeRoundRectCallout">
            <a:avLst>
              <a:gd fmla="val 75669" name="adj1"/>
              <a:gd fmla="val 828" name="adj2"/>
              <a:gd fmla="val 16667" name="adj3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539552" y="1196751"/>
            <a:ext cx="4896543" cy="4401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Merry Christmas!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Are you ready for a Christmas lesson?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Today we are going to:</a:t>
            </a:r>
            <a:br>
              <a:rPr b="0" i="0" lang="en-GB" sz="28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br>
              <a:rPr b="0" i="0" lang="en-GB" sz="28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</a:br>
            <a:r>
              <a:rPr b="0" i="0" lang="en-GB" sz="28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 Learn new words about elves and snowmen, play games and make presents!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476672"/>
            <a:ext cx="6393798" cy="564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13519" l="13645" r="14158" t="15773"/>
          <a:stretch/>
        </p:blipFill>
        <p:spPr>
          <a:xfrm>
            <a:off x="683568" y="404663"/>
            <a:ext cx="7668931" cy="6014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7380" y="1988840"/>
            <a:ext cx="2148765" cy="34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27618" l="37027" r="45080" t="60486"/>
          <a:stretch/>
        </p:blipFill>
        <p:spPr>
          <a:xfrm>
            <a:off x="2123727" y="1916832"/>
            <a:ext cx="4662605" cy="221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13965" l="46869" r="10635" t="72069"/>
          <a:stretch/>
        </p:blipFill>
        <p:spPr>
          <a:xfrm>
            <a:off x="1835696" y="2492896"/>
            <a:ext cx="6178705" cy="145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1862138"/>
            <a:ext cx="5714999" cy="313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2" y="980726"/>
            <a:ext cx="3773404" cy="566010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395536" y="692695"/>
            <a:ext cx="5184575" cy="3312367"/>
          </a:xfrm>
          <a:prstGeom prst="wedgeRoundRectCallout">
            <a:avLst>
              <a:gd fmla="val 78341" name="adj1"/>
              <a:gd fmla="val 31780" name="adj2"/>
              <a:gd fmla="val 16667" name="adj3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539552" y="1196751"/>
            <a:ext cx="4896543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40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Let’s learn the new words!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GB" sz="40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Ready?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liparthut.com/clip-arts/635/christmas-elf-clip-art-635726.jpg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5" y="692695"/>
            <a:ext cx="4392488" cy="49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3555071" y="5427767"/>
            <a:ext cx="140615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8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elf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liparthut.com/clip-arts/635/christmas-elf-clip-art-635726.jpg"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5" y="692695"/>
            <a:ext cx="4392488" cy="49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3288973" y="5427767"/>
            <a:ext cx="193835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8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bell</a:t>
            </a:r>
          </a:p>
        </p:txBody>
      </p:sp>
      <p:sp>
        <p:nvSpPr>
          <p:cNvPr id="106" name="Shape 106"/>
          <p:cNvSpPr/>
          <p:nvPr/>
        </p:nvSpPr>
        <p:spPr>
          <a:xfrm>
            <a:off x="4716016" y="3145076"/>
            <a:ext cx="1440160" cy="792087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Shape 107"/>
          <p:cNvCxnSpPr/>
          <p:nvPr/>
        </p:nvCxnSpPr>
        <p:spPr>
          <a:xfrm flipH="1" rot="10800000">
            <a:off x="4391980" y="3937166"/>
            <a:ext cx="864091" cy="166029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liparthut.com/clip-arts/635/christmas-elf-clip-art-635726.jp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997" y="692695"/>
            <a:ext cx="4392488" cy="49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1516950" y="5427767"/>
            <a:ext cx="548239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8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pointy ears</a:t>
            </a:r>
          </a:p>
        </p:txBody>
      </p:sp>
      <p:sp>
        <p:nvSpPr>
          <p:cNvPr id="114" name="Shape 114"/>
          <p:cNvSpPr/>
          <p:nvPr/>
        </p:nvSpPr>
        <p:spPr>
          <a:xfrm>
            <a:off x="4932039" y="1844824"/>
            <a:ext cx="720080" cy="936103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Shape 115"/>
          <p:cNvCxnSpPr/>
          <p:nvPr/>
        </p:nvCxnSpPr>
        <p:spPr>
          <a:xfrm rot="10800000">
            <a:off x="2796724" y="2611234"/>
            <a:ext cx="559320" cy="298622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16" name="Shape 116"/>
          <p:cNvSpPr/>
          <p:nvPr/>
        </p:nvSpPr>
        <p:spPr>
          <a:xfrm>
            <a:off x="2505066" y="1700808"/>
            <a:ext cx="850979" cy="936103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Shape 117"/>
          <p:cNvCxnSpPr/>
          <p:nvPr/>
        </p:nvCxnSpPr>
        <p:spPr>
          <a:xfrm flipH="1" rot="10800000">
            <a:off x="4788023" y="2780927"/>
            <a:ext cx="584435" cy="281652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.shutterstock.com/z/stock-vector-snowman-with-black-top-hat-button-eyes-carrot-nose-scarf-and-branch-arms-vector-illustration-160690148.jpg" id="122" name="Shape 122"/>
          <p:cNvPicPr preferRelativeResize="0"/>
          <p:nvPr/>
        </p:nvPicPr>
        <p:blipFill rotWithShape="1">
          <a:blip r:embed="rId3">
            <a:alphaModFix/>
          </a:blip>
          <a:srcRect b="12586" l="0" r="0" t="0"/>
          <a:stretch/>
        </p:blipFill>
        <p:spPr>
          <a:xfrm>
            <a:off x="1619671" y="476672"/>
            <a:ext cx="5783827" cy="487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1851369" y="5427767"/>
            <a:ext cx="481356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8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snowman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.shutterstock.com/z/stock-vector-snowman-with-black-top-hat-button-eyes-carrot-nose-scarf-and-branch-arms-vector-illustration-160690148.jpg" id="128" name="Shape 128"/>
          <p:cNvPicPr preferRelativeResize="0"/>
          <p:nvPr/>
        </p:nvPicPr>
        <p:blipFill rotWithShape="1">
          <a:blip r:embed="rId3">
            <a:alphaModFix/>
          </a:blip>
          <a:srcRect b="60812" l="31163" r="21168" t="3876"/>
          <a:stretch/>
        </p:blipFill>
        <p:spPr>
          <a:xfrm>
            <a:off x="1691680" y="404663"/>
            <a:ext cx="6198223" cy="4422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1364219" y="5427767"/>
            <a:ext cx="578786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8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button eyes</a:t>
            </a:r>
          </a:p>
        </p:txBody>
      </p:sp>
      <p:sp>
        <p:nvSpPr>
          <p:cNvPr id="130" name="Shape 130"/>
          <p:cNvSpPr/>
          <p:nvPr/>
        </p:nvSpPr>
        <p:spPr>
          <a:xfrm>
            <a:off x="3779912" y="2924943"/>
            <a:ext cx="1440160" cy="792087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Shape 131"/>
          <p:cNvCxnSpPr/>
          <p:nvPr/>
        </p:nvCxnSpPr>
        <p:spPr>
          <a:xfrm flipH="1" rot="10800000">
            <a:off x="3358053" y="3717032"/>
            <a:ext cx="997923" cy="199540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.shutterstock.com/z/stock-vector-snowman-with-black-top-hat-button-eyes-carrot-nose-scarf-and-branch-arms-vector-illustration-160690148.jpg" id="136" name="Shape 136"/>
          <p:cNvPicPr preferRelativeResize="0"/>
          <p:nvPr/>
        </p:nvPicPr>
        <p:blipFill rotWithShape="1">
          <a:blip r:embed="rId3">
            <a:alphaModFix/>
          </a:blip>
          <a:srcRect b="60812" l="31163" r="21168" t="3876"/>
          <a:stretch/>
        </p:blipFill>
        <p:spPr>
          <a:xfrm>
            <a:off x="1691680" y="404663"/>
            <a:ext cx="6198223" cy="4422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1483773" y="5427767"/>
            <a:ext cx="554876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8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carrot nose</a:t>
            </a:r>
          </a:p>
        </p:txBody>
      </p:sp>
      <p:sp>
        <p:nvSpPr>
          <p:cNvPr id="138" name="Shape 138"/>
          <p:cNvSpPr/>
          <p:nvPr/>
        </p:nvSpPr>
        <p:spPr>
          <a:xfrm>
            <a:off x="4510964" y="3366564"/>
            <a:ext cx="2941354" cy="99853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Shape 139"/>
          <p:cNvCxnSpPr/>
          <p:nvPr/>
        </p:nvCxnSpPr>
        <p:spPr>
          <a:xfrm flipH="1" rot="10800000">
            <a:off x="3358053" y="4149080"/>
            <a:ext cx="1718002" cy="156335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.shutterstock.com/z/stock-vector-snowman-with-black-top-hat-button-eyes-carrot-nose-scarf-and-branch-arms-vector-illustration-160690148.jpg" id="144" name="Shape 144"/>
          <p:cNvPicPr preferRelativeResize="0"/>
          <p:nvPr/>
        </p:nvPicPr>
        <p:blipFill rotWithShape="1">
          <a:blip r:embed="rId3">
            <a:alphaModFix/>
          </a:blip>
          <a:srcRect b="60812" l="31163" r="21168" t="3876"/>
          <a:stretch/>
        </p:blipFill>
        <p:spPr>
          <a:xfrm>
            <a:off x="515472" y="1180287"/>
            <a:ext cx="4482709" cy="319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3383973" y="5427767"/>
            <a:ext cx="174836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GB" sz="8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hat</a:t>
            </a:r>
          </a:p>
        </p:txBody>
      </p:sp>
      <p:sp>
        <p:nvSpPr>
          <p:cNvPr id="146" name="Shape 146"/>
          <p:cNvSpPr/>
          <p:nvPr/>
        </p:nvSpPr>
        <p:spPr>
          <a:xfrm>
            <a:off x="827583" y="1180287"/>
            <a:ext cx="2530468" cy="196067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Shape 147"/>
          <p:cNvCxnSpPr/>
          <p:nvPr/>
        </p:nvCxnSpPr>
        <p:spPr>
          <a:xfrm rot="10800000">
            <a:off x="2339752" y="3140968"/>
            <a:ext cx="1018301" cy="257146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34880" l="13142" r="19094" t="0"/>
          <a:stretch/>
        </p:blipFill>
        <p:spPr>
          <a:xfrm>
            <a:off x="5692614" y="1412775"/>
            <a:ext cx="2978727" cy="319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5767301" y="1299642"/>
            <a:ext cx="2530468" cy="1480004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Shape 150"/>
          <p:cNvCxnSpPr/>
          <p:nvPr/>
        </p:nvCxnSpPr>
        <p:spPr>
          <a:xfrm flipH="1" rot="10800000">
            <a:off x="5015485" y="2564903"/>
            <a:ext cx="1212698" cy="329993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