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mic Sans MS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Merry Christmas!!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473" y="1809893"/>
            <a:ext cx="6077977" cy="3828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69341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76200"/>
            <a:ext cx="1740343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944" y="1642533"/>
            <a:ext cx="1336963" cy="163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428998"/>
            <a:ext cx="1415144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598" y="4953000"/>
            <a:ext cx="1091045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0"/>
            <a:ext cx="6767513" cy="685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400"/>
            <a:ext cx="5638800" cy="122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345" y="1375701"/>
            <a:ext cx="6694054" cy="542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" y="0"/>
            <a:ext cx="77438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266700"/>
            <a:ext cx="8305799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"/>
            <a:ext cx="7239000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28600"/>
            <a:ext cx="6805613" cy="526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5589833"/>
            <a:ext cx="6805613" cy="126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97" y="0"/>
            <a:ext cx="91562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