
<file path=[Content_Types].xml><?xml version="1.0" encoding="utf-8"?>
<Types xmlns="http://schemas.openxmlformats.org/package/2006/content-types">
  <Default Extension="jfif" ContentType="image/jpeg"/>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85" r:id="rId4"/>
    <p:sldId id="258" r:id="rId5"/>
    <p:sldId id="259" r:id="rId6"/>
    <p:sldId id="276" r:id="rId7"/>
    <p:sldId id="277" r:id="rId8"/>
    <p:sldId id="280" r:id="rId9"/>
    <p:sldId id="260" r:id="rId10"/>
    <p:sldId id="262" r:id="rId11"/>
    <p:sldId id="265" r:id="rId12"/>
    <p:sldId id="281" r:id="rId13"/>
    <p:sldId id="282" r:id="rId14"/>
    <p:sldId id="283" r:id="rId15"/>
    <p:sldId id="284" r:id="rId16"/>
    <p:sldId id="263" r:id="rId17"/>
    <p:sldId id="264"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xe101 -" userId="a3d8458f49509ae9" providerId="LiveId" clId="{A7BE3787-E00A-4D6D-90F5-909C1998D311}"/>
    <pc:docChg chg="custSel addSld delSld modSld">
      <pc:chgData name="Axe101 -" userId="a3d8458f49509ae9" providerId="LiveId" clId="{A7BE3787-E00A-4D6D-90F5-909C1998D311}" dt="2021-10-23T10:00:29.902" v="1742" actId="14100"/>
      <pc:docMkLst>
        <pc:docMk/>
      </pc:docMkLst>
      <pc:sldChg chg="modSp mod">
        <pc:chgData name="Axe101 -" userId="a3d8458f49509ae9" providerId="LiveId" clId="{A7BE3787-E00A-4D6D-90F5-909C1998D311}" dt="2021-10-23T09:35:03.786" v="88" actId="20577"/>
        <pc:sldMkLst>
          <pc:docMk/>
          <pc:sldMk cId="2708131385" sldId="260"/>
        </pc:sldMkLst>
        <pc:spChg chg="mod">
          <ac:chgData name="Axe101 -" userId="a3d8458f49509ae9" providerId="LiveId" clId="{A7BE3787-E00A-4D6D-90F5-909C1998D311}" dt="2021-10-23T09:35:03.786" v="88" actId="20577"/>
          <ac:spMkLst>
            <pc:docMk/>
            <pc:sldMk cId="2708131385" sldId="260"/>
            <ac:spMk id="7" creationId="{6733CEA9-2F9D-4940-B730-91A772DE3EC5}"/>
          </ac:spMkLst>
        </pc:spChg>
      </pc:sldChg>
      <pc:sldChg chg="modSp mod">
        <pc:chgData name="Axe101 -" userId="a3d8458f49509ae9" providerId="LiveId" clId="{A7BE3787-E00A-4D6D-90F5-909C1998D311}" dt="2021-10-23T09:40:31.943" v="605" actId="20577"/>
        <pc:sldMkLst>
          <pc:docMk/>
          <pc:sldMk cId="3323151138" sldId="262"/>
        </pc:sldMkLst>
        <pc:spChg chg="mod">
          <ac:chgData name="Axe101 -" userId="a3d8458f49509ae9" providerId="LiveId" clId="{A7BE3787-E00A-4D6D-90F5-909C1998D311}" dt="2021-10-23T09:40:31.943" v="605" actId="20577"/>
          <ac:spMkLst>
            <pc:docMk/>
            <pc:sldMk cId="3323151138" sldId="262"/>
            <ac:spMk id="3" creationId="{B2ABC29E-AF8E-4E90-BF7E-0849BF7DA8BA}"/>
          </ac:spMkLst>
        </pc:spChg>
      </pc:sldChg>
      <pc:sldChg chg="modSp mod">
        <pc:chgData name="Axe101 -" userId="a3d8458f49509ae9" providerId="LiveId" clId="{A7BE3787-E00A-4D6D-90F5-909C1998D311}" dt="2021-10-23T09:59:53.004" v="1740" actId="20577"/>
        <pc:sldMkLst>
          <pc:docMk/>
          <pc:sldMk cId="2229727175" sldId="264"/>
        </pc:sldMkLst>
        <pc:spChg chg="mod">
          <ac:chgData name="Axe101 -" userId="a3d8458f49509ae9" providerId="LiveId" clId="{A7BE3787-E00A-4D6D-90F5-909C1998D311}" dt="2021-10-23T09:59:53.004" v="1740" actId="20577"/>
          <ac:spMkLst>
            <pc:docMk/>
            <pc:sldMk cId="2229727175" sldId="264"/>
            <ac:spMk id="3" creationId="{129A159D-8B3A-4825-AB8D-3A19117AB7A8}"/>
          </ac:spMkLst>
        </pc:spChg>
      </pc:sldChg>
      <pc:sldChg chg="modSp mod">
        <pc:chgData name="Axe101 -" userId="a3d8458f49509ae9" providerId="LiveId" clId="{A7BE3787-E00A-4D6D-90F5-909C1998D311}" dt="2021-10-23T09:43:37.275" v="1129" actId="20577"/>
        <pc:sldMkLst>
          <pc:docMk/>
          <pc:sldMk cId="559651537" sldId="265"/>
        </pc:sldMkLst>
        <pc:spChg chg="mod">
          <ac:chgData name="Axe101 -" userId="a3d8458f49509ae9" providerId="LiveId" clId="{A7BE3787-E00A-4D6D-90F5-909C1998D311}" dt="2021-10-23T09:43:37.275" v="1129" actId="20577"/>
          <ac:spMkLst>
            <pc:docMk/>
            <pc:sldMk cId="559651537" sldId="265"/>
            <ac:spMk id="3" creationId="{B2ABC29E-AF8E-4E90-BF7E-0849BF7DA8BA}"/>
          </ac:spMkLst>
        </pc:spChg>
      </pc:sldChg>
      <pc:sldChg chg="del">
        <pc:chgData name="Axe101 -" userId="a3d8458f49509ae9" providerId="LiveId" clId="{A7BE3787-E00A-4D6D-90F5-909C1998D311}" dt="2021-10-23T09:43:43.907" v="1131" actId="47"/>
        <pc:sldMkLst>
          <pc:docMk/>
          <pc:sldMk cId="3301025651" sldId="267"/>
        </pc:sldMkLst>
      </pc:sldChg>
      <pc:sldChg chg="del">
        <pc:chgData name="Axe101 -" userId="a3d8458f49509ae9" providerId="LiveId" clId="{A7BE3787-E00A-4D6D-90F5-909C1998D311}" dt="2021-10-23T09:43:43.550" v="1130" actId="47"/>
        <pc:sldMkLst>
          <pc:docMk/>
          <pc:sldMk cId="3586577380" sldId="268"/>
        </pc:sldMkLst>
      </pc:sldChg>
      <pc:sldChg chg="del">
        <pc:chgData name="Axe101 -" userId="a3d8458f49509ae9" providerId="LiveId" clId="{A7BE3787-E00A-4D6D-90F5-909C1998D311}" dt="2021-10-23T09:43:45.173" v="1132" actId="47"/>
        <pc:sldMkLst>
          <pc:docMk/>
          <pc:sldMk cId="1508619510" sldId="269"/>
        </pc:sldMkLst>
      </pc:sldChg>
      <pc:sldChg chg="addSp delSp modSp">
        <pc:chgData name="Axe101 -" userId="a3d8458f49509ae9" providerId="LiveId" clId="{A7BE3787-E00A-4D6D-90F5-909C1998D311}" dt="2021-10-23T09:33:35.651" v="3" actId="14100"/>
        <pc:sldMkLst>
          <pc:docMk/>
          <pc:sldMk cId="1022261363" sldId="276"/>
        </pc:sldMkLst>
        <pc:picChg chg="add mod">
          <ac:chgData name="Axe101 -" userId="a3d8458f49509ae9" providerId="LiveId" clId="{A7BE3787-E00A-4D6D-90F5-909C1998D311}" dt="2021-10-23T09:33:35.651" v="3" actId="14100"/>
          <ac:picMkLst>
            <pc:docMk/>
            <pc:sldMk cId="1022261363" sldId="276"/>
            <ac:picMk id="1026" creationId="{22D8D749-706F-4107-8518-98494E39F173}"/>
          </ac:picMkLst>
        </pc:picChg>
        <pc:picChg chg="del">
          <ac:chgData name="Axe101 -" userId="a3d8458f49509ae9" providerId="LiveId" clId="{A7BE3787-E00A-4D6D-90F5-909C1998D311}" dt="2021-10-23T09:33:25.465" v="0" actId="478"/>
          <ac:picMkLst>
            <pc:docMk/>
            <pc:sldMk cId="1022261363" sldId="276"/>
            <ac:picMk id="2050" creationId="{1AF822DF-4359-466A-BF9E-BEEDFC91B9CE}"/>
          </ac:picMkLst>
        </pc:picChg>
      </pc:sldChg>
      <pc:sldChg chg="addSp delSp modSp">
        <pc:chgData name="Axe101 -" userId="a3d8458f49509ae9" providerId="LiveId" clId="{A7BE3787-E00A-4D6D-90F5-909C1998D311}" dt="2021-10-23T09:34:08.102" v="8" actId="14100"/>
        <pc:sldMkLst>
          <pc:docMk/>
          <pc:sldMk cId="2812942423" sldId="277"/>
        </pc:sldMkLst>
        <pc:picChg chg="add mod">
          <ac:chgData name="Axe101 -" userId="a3d8458f49509ae9" providerId="LiveId" clId="{A7BE3787-E00A-4D6D-90F5-909C1998D311}" dt="2021-10-23T09:34:08.102" v="8" actId="14100"/>
          <ac:picMkLst>
            <pc:docMk/>
            <pc:sldMk cId="2812942423" sldId="277"/>
            <ac:picMk id="2050" creationId="{4F67EB0D-74F0-4FFB-B915-FE0864AA4C79}"/>
          </ac:picMkLst>
        </pc:picChg>
        <pc:picChg chg="del">
          <ac:chgData name="Axe101 -" userId="a3d8458f49509ae9" providerId="LiveId" clId="{A7BE3787-E00A-4D6D-90F5-909C1998D311}" dt="2021-10-23T09:33:54.125" v="4" actId="478"/>
          <ac:picMkLst>
            <pc:docMk/>
            <pc:sldMk cId="2812942423" sldId="277"/>
            <ac:picMk id="3074" creationId="{7892E6D1-B91D-4828-AD8D-1317CDF3A930}"/>
          </ac:picMkLst>
        </pc:picChg>
      </pc:sldChg>
      <pc:sldChg chg="del">
        <pc:chgData name="Axe101 -" userId="a3d8458f49509ae9" providerId="LiveId" clId="{A7BE3787-E00A-4D6D-90F5-909C1998D311}" dt="2021-10-23T09:43:45.878" v="1133" actId="47"/>
        <pc:sldMkLst>
          <pc:docMk/>
          <pc:sldMk cId="1207358992" sldId="278"/>
        </pc:sldMkLst>
      </pc:sldChg>
      <pc:sldChg chg="del">
        <pc:chgData name="Axe101 -" userId="a3d8458f49509ae9" providerId="LiveId" clId="{A7BE3787-E00A-4D6D-90F5-909C1998D311}" dt="2021-10-23T09:43:47.127" v="1134" actId="47"/>
        <pc:sldMkLst>
          <pc:docMk/>
          <pc:sldMk cId="171070006" sldId="279"/>
        </pc:sldMkLst>
      </pc:sldChg>
      <pc:sldChg chg="addSp delSp modSp add">
        <pc:chgData name="Axe101 -" userId="a3d8458f49509ae9" providerId="LiveId" clId="{A7BE3787-E00A-4D6D-90F5-909C1998D311}" dt="2021-10-23T09:34:36.855" v="13" actId="14100"/>
        <pc:sldMkLst>
          <pc:docMk/>
          <pc:sldMk cId="1622048287" sldId="280"/>
        </pc:sldMkLst>
        <pc:picChg chg="del">
          <ac:chgData name="Axe101 -" userId="a3d8458f49509ae9" providerId="LiveId" clId="{A7BE3787-E00A-4D6D-90F5-909C1998D311}" dt="2021-10-23T09:34:27.162" v="10" actId="478"/>
          <ac:picMkLst>
            <pc:docMk/>
            <pc:sldMk cId="1622048287" sldId="280"/>
            <ac:picMk id="2050" creationId="{4F67EB0D-74F0-4FFB-B915-FE0864AA4C79}"/>
          </ac:picMkLst>
        </pc:picChg>
        <pc:picChg chg="add mod">
          <ac:chgData name="Axe101 -" userId="a3d8458f49509ae9" providerId="LiveId" clId="{A7BE3787-E00A-4D6D-90F5-909C1998D311}" dt="2021-10-23T09:34:36.855" v="13" actId="14100"/>
          <ac:picMkLst>
            <pc:docMk/>
            <pc:sldMk cId="1622048287" sldId="280"/>
            <ac:picMk id="3074" creationId="{3433CBFE-D3CC-457C-9276-DD61B2014333}"/>
          </ac:picMkLst>
        </pc:picChg>
      </pc:sldChg>
      <pc:sldChg chg="modSp add mod">
        <pc:chgData name="Axe101 -" userId="a3d8458f49509ae9" providerId="LiveId" clId="{A7BE3787-E00A-4D6D-90F5-909C1998D311}" dt="2021-10-23T09:44:37.479" v="1136"/>
        <pc:sldMkLst>
          <pc:docMk/>
          <pc:sldMk cId="2254288309" sldId="281"/>
        </pc:sldMkLst>
        <pc:spChg chg="mod">
          <ac:chgData name="Axe101 -" userId="a3d8458f49509ae9" providerId="LiveId" clId="{A7BE3787-E00A-4D6D-90F5-909C1998D311}" dt="2021-10-23T09:44:37.479" v="1136"/>
          <ac:spMkLst>
            <pc:docMk/>
            <pc:sldMk cId="2254288309" sldId="281"/>
            <ac:spMk id="3" creationId="{B2ABC29E-AF8E-4E90-BF7E-0849BF7DA8BA}"/>
          </ac:spMkLst>
        </pc:spChg>
      </pc:sldChg>
      <pc:sldChg chg="modSp new mod">
        <pc:chgData name="Axe101 -" userId="a3d8458f49509ae9" providerId="LiveId" clId="{A7BE3787-E00A-4D6D-90F5-909C1998D311}" dt="2021-10-23T09:45:56.336" v="1337" actId="20577"/>
        <pc:sldMkLst>
          <pc:docMk/>
          <pc:sldMk cId="3990134718" sldId="282"/>
        </pc:sldMkLst>
        <pc:spChg chg="mod">
          <ac:chgData name="Axe101 -" userId="a3d8458f49509ae9" providerId="LiveId" clId="{A7BE3787-E00A-4D6D-90F5-909C1998D311}" dt="2021-10-23T09:45:56.336" v="1337" actId="20577"/>
          <ac:spMkLst>
            <pc:docMk/>
            <pc:sldMk cId="3990134718" sldId="282"/>
            <ac:spMk id="3" creationId="{95BFA163-420C-4FD8-9DE8-D1E048C47803}"/>
          </ac:spMkLst>
        </pc:spChg>
      </pc:sldChg>
      <pc:sldChg chg="modSp add mod">
        <pc:chgData name="Axe101 -" userId="a3d8458f49509ae9" providerId="LiveId" clId="{A7BE3787-E00A-4D6D-90F5-909C1998D311}" dt="2021-10-23T09:47:23.469" v="1688" actId="20577"/>
        <pc:sldMkLst>
          <pc:docMk/>
          <pc:sldMk cId="296963489" sldId="283"/>
        </pc:sldMkLst>
        <pc:spChg chg="mod">
          <ac:chgData name="Axe101 -" userId="a3d8458f49509ae9" providerId="LiveId" clId="{A7BE3787-E00A-4D6D-90F5-909C1998D311}" dt="2021-10-23T09:47:23.469" v="1688" actId="20577"/>
          <ac:spMkLst>
            <pc:docMk/>
            <pc:sldMk cId="296963489" sldId="283"/>
            <ac:spMk id="3" creationId="{95BFA163-420C-4FD8-9DE8-D1E048C47803}"/>
          </ac:spMkLst>
        </pc:spChg>
      </pc:sldChg>
      <pc:sldChg chg="addSp delSp modSp add mod">
        <pc:chgData name="Axe101 -" userId="a3d8458f49509ae9" providerId="LiveId" clId="{A7BE3787-E00A-4D6D-90F5-909C1998D311}" dt="2021-10-23T09:54:39.959" v="1693" actId="14100"/>
        <pc:sldMkLst>
          <pc:docMk/>
          <pc:sldMk cId="1398144823" sldId="284"/>
        </pc:sldMkLst>
        <pc:spChg chg="del">
          <ac:chgData name="Axe101 -" userId="a3d8458f49509ae9" providerId="LiveId" clId="{A7BE3787-E00A-4D6D-90F5-909C1998D311}" dt="2021-10-23T09:54:31.001" v="1690" actId="478"/>
          <ac:spMkLst>
            <pc:docMk/>
            <pc:sldMk cId="1398144823" sldId="284"/>
            <ac:spMk id="3" creationId="{95BFA163-420C-4FD8-9DE8-D1E048C47803}"/>
          </ac:spMkLst>
        </pc:spChg>
        <pc:spChg chg="add mod">
          <ac:chgData name="Axe101 -" userId="a3d8458f49509ae9" providerId="LiveId" clId="{A7BE3787-E00A-4D6D-90F5-909C1998D311}" dt="2021-10-23T09:54:31.001" v="1690" actId="478"/>
          <ac:spMkLst>
            <pc:docMk/>
            <pc:sldMk cId="1398144823" sldId="284"/>
            <ac:spMk id="5" creationId="{5782CA9B-635C-4A17-922B-5E98F24BBBE7}"/>
          </ac:spMkLst>
        </pc:spChg>
        <pc:picChg chg="add mod">
          <ac:chgData name="Axe101 -" userId="a3d8458f49509ae9" providerId="LiveId" clId="{A7BE3787-E00A-4D6D-90F5-909C1998D311}" dt="2021-10-23T09:54:39.959" v="1693" actId="14100"/>
          <ac:picMkLst>
            <pc:docMk/>
            <pc:sldMk cId="1398144823" sldId="284"/>
            <ac:picMk id="4098" creationId="{52B4E575-B24E-4307-98DD-16E6C33F9164}"/>
          </ac:picMkLst>
        </pc:picChg>
      </pc:sldChg>
      <pc:sldChg chg="addSp modSp new mod">
        <pc:chgData name="Axe101 -" userId="a3d8458f49509ae9" providerId="LiveId" clId="{A7BE3787-E00A-4D6D-90F5-909C1998D311}" dt="2021-10-23T10:00:29.902" v="1742" actId="14100"/>
        <pc:sldMkLst>
          <pc:docMk/>
          <pc:sldMk cId="1960070049" sldId="285"/>
        </pc:sldMkLst>
        <pc:spChg chg="mod">
          <ac:chgData name="Axe101 -" userId="a3d8458f49509ae9" providerId="LiveId" clId="{A7BE3787-E00A-4D6D-90F5-909C1998D311}" dt="2021-10-23T09:59:39.070" v="1738" actId="20577"/>
          <ac:spMkLst>
            <pc:docMk/>
            <pc:sldMk cId="1960070049" sldId="285"/>
            <ac:spMk id="3" creationId="{04B35756-581F-4D47-B5F7-0BF39E3A684F}"/>
          </ac:spMkLst>
        </pc:spChg>
        <pc:picChg chg="add mod">
          <ac:chgData name="Axe101 -" userId="a3d8458f49509ae9" providerId="LiveId" clId="{A7BE3787-E00A-4D6D-90F5-909C1998D311}" dt="2021-10-23T10:00:29.902" v="1742" actId="14100"/>
          <ac:picMkLst>
            <pc:docMk/>
            <pc:sldMk cId="1960070049" sldId="285"/>
            <ac:picMk id="5122" creationId="{84A94B1B-7B17-4CE0-AF76-3974C13B4962}"/>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7709C53-A83D-414C-A734-CA47797BB7DD}" type="datetimeFigureOut">
              <a:rPr lang="en-US" smtClean="0"/>
              <a:t>10/23/2021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55177-E4A7-4788-99EE-5B51E3B88B0C}"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9874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17709C53-A83D-414C-A734-CA47797BB7DD}" type="datetimeFigureOut">
              <a:rPr lang="en-US" smtClean="0"/>
              <a:t>10/23/2021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355177-E4A7-4788-99EE-5B51E3B88B0C}" type="slidenum">
              <a:rPr lang="en-US" smtClean="0"/>
              <a:t>‹#›</a:t>
            </a:fld>
            <a:endParaRPr lang="en-US"/>
          </a:p>
        </p:txBody>
      </p:sp>
    </p:spTree>
    <p:extLst>
      <p:ext uri="{BB962C8B-B14F-4D97-AF65-F5344CB8AC3E}">
        <p14:creationId xmlns:p14="http://schemas.microsoft.com/office/powerpoint/2010/main" val="2864532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709C53-A83D-414C-A734-CA47797BB7DD}" type="datetimeFigureOut">
              <a:rPr lang="en-US" smtClean="0"/>
              <a:t>10/23/2021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55177-E4A7-4788-99EE-5B51E3B88B0C}" type="slidenum">
              <a:rPr lang="en-US" smtClean="0"/>
              <a:t>‹#›</a:t>
            </a:fld>
            <a:endParaRPr lang="en-US"/>
          </a:p>
        </p:txBody>
      </p:sp>
    </p:spTree>
    <p:extLst>
      <p:ext uri="{BB962C8B-B14F-4D97-AF65-F5344CB8AC3E}">
        <p14:creationId xmlns:p14="http://schemas.microsoft.com/office/powerpoint/2010/main" val="16614323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709C53-A83D-414C-A734-CA47797BB7DD}" type="datetimeFigureOut">
              <a:rPr lang="en-US" smtClean="0"/>
              <a:t>10/23/2021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55177-E4A7-4788-99EE-5B51E3B88B0C}"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9824810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709C53-A83D-414C-A734-CA47797BB7DD}" type="datetimeFigureOut">
              <a:rPr lang="en-US" smtClean="0"/>
              <a:t>10/23/2021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55177-E4A7-4788-99EE-5B51E3B88B0C}" type="slidenum">
              <a:rPr lang="en-US" smtClean="0"/>
              <a:t>‹#›</a:t>
            </a:fld>
            <a:endParaRPr lang="en-US"/>
          </a:p>
        </p:txBody>
      </p:sp>
    </p:spTree>
    <p:extLst>
      <p:ext uri="{BB962C8B-B14F-4D97-AF65-F5344CB8AC3E}">
        <p14:creationId xmlns:p14="http://schemas.microsoft.com/office/powerpoint/2010/main" val="25595688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709C53-A83D-414C-A734-CA47797BB7DD}" type="datetimeFigureOut">
              <a:rPr lang="en-US" smtClean="0"/>
              <a:t>10/23/2021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55177-E4A7-4788-99EE-5B51E3B88B0C}"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299625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709C53-A83D-414C-A734-CA47797BB7DD}" type="datetimeFigureOut">
              <a:rPr lang="en-US" smtClean="0"/>
              <a:t>10/23/2021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55177-E4A7-4788-99EE-5B51E3B88B0C}" type="slidenum">
              <a:rPr lang="en-US" smtClean="0"/>
              <a:t>‹#›</a:t>
            </a:fld>
            <a:endParaRPr lang="en-US"/>
          </a:p>
        </p:txBody>
      </p:sp>
    </p:spTree>
    <p:extLst>
      <p:ext uri="{BB962C8B-B14F-4D97-AF65-F5344CB8AC3E}">
        <p14:creationId xmlns:p14="http://schemas.microsoft.com/office/powerpoint/2010/main" val="36481503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709C53-A83D-414C-A734-CA47797BB7DD}" type="datetimeFigureOut">
              <a:rPr lang="en-US" smtClean="0"/>
              <a:t>10/23/2021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55177-E4A7-4788-99EE-5B51E3B88B0C}" type="slidenum">
              <a:rPr lang="en-US" smtClean="0"/>
              <a:t>‹#›</a:t>
            </a:fld>
            <a:endParaRPr lang="en-US"/>
          </a:p>
        </p:txBody>
      </p:sp>
    </p:spTree>
    <p:extLst>
      <p:ext uri="{BB962C8B-B14F-4D97-AF65-F5344CB8AC3E}">
        <p14:creationId xmlns:p14="http://schemas.microsoft.com/office/powerpoint/2010/main" val="14265031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709C53-A83D-414C-A734-CA47797BB7DD}" type="datetimeFigureOut">
              <a:rPr lang="en-US" smtClean="0"/>
              <a:t>10/23/2021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55177-E4A7-4788-99EE-5B51E3B88B0C}" type="slidenum">
              <a:rPr lang="en-US" smtClean="0"/>
              <a:t>‹#›</a:t>
            </a:fld>
            <a:endParaRPr lang="en-US"/>
          </a:p>
        </p:txBody>
      </p:sp>
    </p:spTree>
    <p:extLst>
      <p:ext uri="{BB962C8B-B14F-4D97-AF65-F5344CB8AC3E}">
        <p14:creationId xmlns:p14="http://schemas.microsoft.com/office/powerpoint/2010/main" val="676803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709C53-A83D-414C-A734-CA47797BB7DD}" type="datetimeFigureOut">
              <a:rPr lang="en-US" smtClean="0"/>
              <a:t>10/23/2021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55177-E4A7-4788-99EE-5B51E3B88B0C}" type="slidenum">
              <a:rPr lang="en-US" smtClean="0"/>
              <a:t>‹#›</a:t>
            </a:fld>
            <a:endParaRPr lang="en-US"/>
          </a:p>
        </p:txBody>
      </p:sp>
    </p:spTree>
    <p:extLst>
      <p:ext uri="{BB962C8B-B14F-4D97-AF65-F5344CB8AC3E}">
        <p14:creationId xmlns:p14="http://schemas.microsoft.com/office/powerpoint/2010/main" val="2900775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709C53-A83D-414C-A734-CA47797BB7DD}" type="datetimeFigureOut">
              <a:rPr lang="en-US" smtClean="0"/>
              <a:t>10/23/2021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55177-E4A7-4788-99EE-5B51E3B88B0C}" type="slidenum">
              <a:rPr lang="en-US" smtClean="0"/>
              <a:t>‹#›</a:t>
            </a:fld>
            <a:endParaRPr lang="en-US"/>
          </a:p>
        </p:txBody>
      </p:sp>
    </p:spTree>
    <p:extLst>
      <p:ext uri="{BB962C8B-B14F-4D97-AF65-F5344CB8AC3E}">
        <p14:creationId xmlns:p14="http://schemas.microsoft.com/office/powerpoint/2010/main" val="2111415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7709C53-A83D-414C-A734-CA47797BB7DD}" type="datetimeFigureOut">
              <a:rPr lang="en-US" smtClean="0"/>
              <a:t>10/23/2021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355177-E4A7-4788-99EE-5B51E3B88B0C}" type="slidenum">
              <a:rPr lang="en-US" smtClean="0"/>
              <a:t>‹#›</a:t>
            </a:fld>
            <a:endParaRPr lang="en-US"/>
          </a:p>
        </p:txBody>
      </p:sp>
    </p:spTree>
    <p:extLst>
      <p:ext uri="{BB962C8B-B14F-4D97-AF65-F5344CB8AC3E}">
        <p14:creationId xmlns:p14="http://schemas.microsoft.com/office/powerpoint/2010/main" val="1559443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7709C53-A83D-414C-A734-CA47797BB7DD}" type="datetimeFigureOut">
              <a:rPr lang="en-US" smtClean="0"/>
              <a:t>10/23/2021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355177-E4A7-4788-99EE-5B51E3B88B0C}" type="slidenum">
              <a:rPr lang="en-US" smtClean="0"/>
              <a:t>‹#›</a:t>
            </a:fld>
            <a:endParaRPr lang="en-US"/>
          </a:p>
        </p:txBody>
      </p:sp>
    </p:spTree>
    <p:extLst>
      <p:ext uri="{BB962C8B-B14F-4D97-AF65-F5344CB8AC3E}">
        <p14:creationId xmlns:p14="http://schemas.microsoft.com/office/powerpoint/2010/main" val="2751201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709C53-A83D-414C-A734-CA47797BB7DD}" type="datetimeFigureOut">
              <a:rPr lang="en-US" smtClean="0"/>
              <a:t>10/23/2021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355177-E4A7-4788-99EE-5B51E3B88B0C}" type="slidenum">
              <a:rPr lang="en-US" smtClean="0"/>
              <a:t>‹#›</a:t>
            </a:fld>
            <a:endParaRPr lang="en-US"/>
          </a:p>
        </p:txBody>
      </p:sp>
    </p:spTree>
    <p:extLst>
      <p:ext uri="{BB962C8B-B14F-4D97-AF65-F5344CB8AC3E}">
        <p14:creationId xmlns:p14="http://schemas.microsoft.com/office/powerpoint/2010/main" val="2865040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709C53-A83D-414C-A734-CA47797BB7DD}" type="datetimeFigureOut">
              <a:rPr lang="en-US" smtClean="0"/>
              <a:t>10/23/2021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355177-E4A7-4788-99EE-5B51E3B88B0C}" type="slidenum">
              <a:rPr lang="en-US" smtClean="0"/>
              <a:t>‹#›</a:t>
            </a:fld>
            <a:endParaRPr lang="en-US"/>
          </a:p>
        </p:txBody>
      </p:sp>
    </p:spTree>
    <p:extLst>
      <p:ext uri="{BB962C8B-B14F-4D97-AF65-F5344CB8AC3E}">
        <p14:creationId xmlns:p14="http://schemas.microsoft.com/office/powerpoint/2010/main" val="2121942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709C53-A83D-414C-A734-CA47797BB7DD}" type="datetimeFigureOut">
              <a:rPr lang="en-US" smtClean="0"/>
              <a:t>10/23/2021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355177-E4A7-4788-99EE-5B51E3B88B0C}" type="slidenum">
              <a:rPr lang="en-US" smtClean="0"/>
              <a:t>‹#›</a:t>
            </a:fld>
            <a:endParaRPr lang="en-US"/>
          </a:p>
        </p:txBody>
      </p:sp>
    </p:spTree>
    <p:extLst>
      <p:ext uri="{BB962C8B-B14F-4D97-AF65-F5344CB8AC3E}">
        <p14:creationId xmlns:p14="http://schemas.microsoft.com/office/powerpoint/2010/main" val="846290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709C53-A83D-414C-A734-CA47797BB7DD}" type="datetimeFigureOut">
              <a:rPr lang="en-US" smtClean="0"/>
              <a:t>10/23/2021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355177-E4A7-4788-99EE-5B51E3B88B0C}" type="slidenum">
              <a:rPr lang="en-US" smtClean="0"/>
              <a:t>‹#›</a:t>
            </a:fld>
            <a:endParaRPr lang="en-US"/>
          </a:p>
        </p:txBody>
      </p:sp>
    </p:spTree>
    <p:extLst>
      <p:ext uri="{BB962C8B-B14F-4D97-AF65-F5344CB8AC3E}">
        <p14:creationId xmlns:p14="http://schemas.microsoft.com/office/powerpoint/2010/main" val="1712259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17709C53-A83D-414C-A734-CA47797BB7DD}" type="datetimeFigureOut">
              <a:rPr lang="en-US" smtClean="0"/>
              <a:t>10/23/2021</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F5355177-E4A7-4788-99EE-5B51E3B88B0C}" type="slidenum">
              <a:rPr lang="en-US" smtClean="0"/>
              <a:t>‹#›</a:t>
            </a:fld>
            <a:endParaRPr lang="en-US"/>
          </a:p>
        </p:txBody>
      </p:sp>
    </p:spTree>
    <p:extLst>
      <p:ext uri="{BB962C8B-B14F-4D97-AF65-F5344CB8AC3E}">
        <p14:creationId xmlns:p14="http://schemas.microsoft.com/office/powerpoint/2010/main" val="372275358"/>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gobankingrates.com/money/wealth/8-smart-habits-billionaires/?utm_campaign=1127317&amp;utm_source=yahoo.com&amp;utm_content=13&amp;utm_medium=rs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hyperlink" Target="https://play.kahoot.it/v2/?quizId=cd6c4452-af9a-413f-a322-4ecf5f7fd995"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simplypsychology.org/inattentional-blindness.html" TargetMode="External"/><Relationship Id="rId2" Type="http://schemas.openxmlformats.org/officeDocument/2006/relationships/hyperlink" Target="https://www.simplypsychology.org/framing-effect.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DDEBE-E1C0-45A5-947A-901B8261F3BA}"/>
              </a:ext>
            </a:extLst>
          </p:cNvPr>
          <p:cNvSpPr>
            <a:spLocks noGrp="1"/>
          </p:cNvSpPr>
          <p:nvPr>
            <p:ph type="ctrTitle"/>
          </p:nvPr>
        </p:nvSpPr>
        <p:spPr/>
        <p:txBody>
          <a:bodyPr/>
          <a:lstStyle/>
          <a:p>
            <a:r>
              <a:rPr lang="en-US" dirty="0"/>
              <a:t>Cognitive Biases</a:t>
            </a:r>
          </a:p>
        </p:txBody>
      </p:sp>
      <p:sp>
        <p:nvSpPr>
          <p:cNvPr id="3" name="Subtitle 2">
            <a:extLst>
              <a:ext uri="{FF2B5EF4-FFF2-40B4-BE49-F238E27FC236}">
                <a16:creationId xmlns:a16="http://schemas.microsoft.com/office/drawing/2014/main" id="{89BF1CA7-B2A2-4084-B45D-49E16EE7FAFB}"/>
              </a:ext>
            </a:extLst>
          </p:cNvPr>
          <p:cNvSpPr>
            <a:spLocks noGrp="1"/>
          </p:cNvSpPr>
          <p:nvPr>
            <p:ph type="subTitle" idx="1"/>
          </p:nvPr>
        </p:nvSpPr>
        <p:spPr/>
        <p:txBody>
          <a:bodyPr/>
          <a:lstStyle/>
          <a:p>
            <a:r>
              <a:rPr lang="en-US" dirty="0"/>
              <a:t>Survivorship bias</a:t>
            </a:r>
          </a:p>
        </p:txBody>
      </p:sp>
    </p:spTree>
    <p:extLst>
      <p:ext uri="{BB962C8B-B14F-4D97-AF65-F5344CB8AC3E}">
        <p14:creationId xmlns:p14="http://schemas.microsoft.com/office/powerpoint/2010/main" val="28837147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86653-A9B5-48E1-9D0A-0C524E08E6A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2ABC29E-AF8E-4E90-BF7E-0849BF7DA8BA}"/>
              </a:ext>
            </a:extLst>
          </p:cNvPr>
          <p:cNvSpPr>
            <a:spLocks noGrp="1"/>
          </p:cNvSpPr>
          <p:nvPr>
            <p:ph idx="1"/>
          </p:nvPr>
        </p:nvSpPr>
        <p:spPr>
          <a:xfrm>
            <a:off x="587812" y="359229"/>
            <a:ext cx="11016376" cy="5752322"/>
          </a:xfrm>
        </p:spPr>
        <p:txBody>
          <a:bodyPr>
            <a:normAutofit/>
          </a:bodyPr>
          <a:lstStyle/>
          <a:p>
            <a:pPr algn="l" fontAlgn="base"/>
            <a:r>
              <a:rPr lang="en-US" dirty="0"/>
              <a:t>Skim read this article: </a:t>
            </a:r>
          </a:p>
          <a:p>
            <a:pPr algn="l" fontAlgn="base"/>
            <a:r>
              <a:rPr lang="en-US" dirty="0">
                <a:hlinkClick r:id="rId2"/>
              </a:rPr>
              <a:t>https://www.gobankingrates.com/money/wealth/8-smart-habits-billionaires/?utm_campaign=1127317&amp;utm_source=yahoo.com&amp;utm_content=13&amp;utm_medium=rss</a:t>
            </a:r>
            <a:r>
              <a:rPr lang="en-US" dirty="0"/>
              <a:t> </a:t>
            </a:r>
          </a:p>
        </p:txBody>
      </p:sp>
    </p:spTree>
    <p:extLst>
      <p:ext uri="{BB962C8B-B14F-4D97-AF65-F5344CB8AC3E}">
        <p14:creationId xmlns:p14="http://schemas.microsoft.com/office/powerpoint/2010/main" val="3323151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86653-A9B5-48E1-9D0A-0C524E08E6A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2ABC29E-AF8E-4E90-BF7E-0849BF7DA8BA}"/>
              </a:ext>
            </a:extLst>
          </p:cNvPr>
          <p:cNvSpPr>
            <a:spLocks noGrp="1"/>
          </p:cNvSpPr>
          <p:nvPr>
            <p:ph idx="1"/>
          </p:nvPr>
        </p:nvSpPr>
        <p:spPr>
          <a:xfrm>
            <a:off x="587812" y="359229"/>
            <a:ext cx="11016376" cy="5752322"/>
          </a:xfrm>
        </p:spPr>
        <p:txBody>
          <a:bodyPr>
            <a:normAutofit/>
          </a:bodyPr>
          <a:lstStyle/>
          <a:p>
            <a:pPr algn="l">
              <a:buFont typeface="Arial" panose="020B0604020202020204" pitchFamily="34" charset="0"/>
              <a:buChar char="•"/>
            </a:pPr>
            <a:r>
              <a:rPr lang="en-US" b="0" i="0" dirty="0">
                <a:solidFill>
                  <a:srgbClr val="000000"/>
                </a:solidFill>
                <a:effectLst/>
                <a:latin typeface="Georgia" panose="02040502050405020303" pitchFamily="18" charset="0"/>
              </a:rPr>
              <a:t>Whilst many of these traits are admirable, there are also many people who are not billionaires that have these traits.</a:t>
            </a:r>
          </a:p>
          <a:p>
            <a:pPr algn="l">
              <a:buFont typeface="Arial" panose="020B0604020202020204" pitchFamily="34" charset="0"/>
              <a:buChar char="•"/>
            </a:pPr>
            <a:r>
              <a:rPr lang="en-US" dirty="0">
                <a:solidFill>
                  <a:srgbClr val="000000"/>
                </a:solidFill>
                <a:latin typeface="Georgia" panose="02040502050405020303" pitchFamily="18" charset="0"/>
              </a:rPr>
              <a:t>Many people are curious, frugal, and smart, and are </a:t>
            </a:r>
            <a:r>
              <a:rPr lang="en-US" i="1" dirty="0">
                <a:solidFill>
                  <a:srgbClr val="000000"/>
                </a:solidFill>
                <a:latin typeface="Georgia" panose="02040502050405020303" pitchFamily="18" charset="0"/>
              </a:rPr>
              <a:t>not </a:t>
            </a:r>
            <a:r>
              <a:rPr lang="en-US" dirty="0">
                <a:solidFill>
                  <a:srgbClr val="000000"/>
                </a:solidFill>
                <a:latin typeface="Georgia" panose="02040502050405020303" pitchFamily="18" charset="0"/>
              </a:rPr>
              <a:t>billionaires.</a:t>
            </a:r>
          </a:p>
          <a:p>
            <a:pPr algn="l">
              <a:buFont typeface="Arial" panose="020B0604020202020204" pitchFamily="34" charset="0"/>
              <a:buChar char="•"/>
            </a:pPr>
            <a:r>
              <a:rPr lang="en-US" b="0" i="0" dirty="0">
                <a:solidFill>
                  <a:srgbClr val="000000"/>
                </a:solidFill>
                <a:effectLst/>
                <a:latin typeface="Georgia" panose="02040502050405020303" pitchFamily="18" charset="0"/>
              </a:rPr>
              <a:t>The aim of the article is to drive traffic to the site. It is not based in anything factual.</a:t>
            </a:r>
          </a:p>
          <a:p>
            <a:pPr algn="l">
              <a:buFont typeface="Arial" panose="020B0604020202020204" pitchFamily="34" charset="0"/>
              <a:buChar char="•"/>
            </a:pPr>
            <a:r>
              <a:rPr lang="en-US" dirty="0">
                <a:solidFill>
                  <a:srgbClr val="000000"/>
                </a:solidFill>
                <a:latin typeface="Georgia" panose="02040502050405020303" pitchFamily="18" charset="0"/>
              </a:rPr>
              <a:t>The website itself is an investment website. They want your money. People who aspire to be rich will likely read this article and then start investing, using their website. </a:t>
            </a:r>
            <a:endParaRPr lang="en-US" b="0" i="0" dirty="0">
              <a:solidFill>
                <a:srgbClr val="000000"/>
              </a:solidFill>
              <a:effectLst/>
              <a:latin typeface="Georgia" panose="02040502050405020303" pitchFamily="18" charset="0"/>
            </a:endParaRPr>
          </a:p>
          <a:p>
            <a:pPr algn="l">
              <a:buFont typeface="Arial" panose="020B0604020202020204" pitchFamily="34" charset="0"/>
              <a:buChar char="•"/>
            </a:pPr>
            <a:r>
              <a:rPr lang="en-US" dirty="0">
                <a:solidFill>
                  <a:srgbClr val="000000"/>
                </a:solidFill>
                <a:latin typeface="Georgia" panose="02040502050405020303" pitchFamily="18" charset="0"/>
              </a:rPr>
              <a:t>It cites no sources and provides examples or evidence that these ‘facts’ are true.</a:t>
            </a:r>
          </a:p>
          <a:p>
            <a:pPr algn="l">
              <a:buFont typeface="Arial" panose="020B0604020202020204" pitchFamily="34" charset="0"/>
              <a:buChar char="•"/>
            </a:pPr>
            <a:r>
              <a:rPr lang="en-US" dirty="0">
                <a:solidFill>
                  <a:srgbClr val="000000"/>
                </a:solidFill>
                <a:latin typeface="Georgia" panose="02040502050405020303" pitchFamily="18" charset="0"/>
              </a:rPr>
              <a:t>Even if it is true, the survivorship bias indicates that having these traits will not make you more or less likely to become a billionaire.  </a:t>
            </a:r>
            <a:r>
              <a:rPr lang="en-US" b="0" i="0" dirty="0">
                <a:solidFill>
                  <a:srgbClr val="000000"/>
                </a:solidFill>
                <a:effectLst/>
                <a:latin typeface="Georgia" panose="02040502050405020303" pitchFamily="18" charset="0"/>
              </a:rPr>
              <a:t> </a:t>
            </a:r>
          </a:p>
        </p:txBody>
      </p:sp>
    </p:spTree>
    <p:extLst>
      <p:ext uri="{BB962C8B-B14F-4D97-AF65-F5344CB8AC3E}">
        <p14:creationId xmlns:p14="http://schemas.microsoft.com/office/powerpoint/2010/main" val="559651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86653-A9B5-48E1-9D0A-0C524E08E6A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2ABC29E-AF8E-4E90-BF7E-0849BF7DA8BA}"/>
              </a:ext>
            </a:extLst>
          </p:cNvPr>
          <p:cNvSpPr>
            <a:spLocks noGrp="1"/>
          </p:cNvSpPr>
          <p:nvPr>
            <p:ph idx="1"/>
          </p:nvPr>
        </p:nvSpPr>
        <p:spPr>
          <a:xfrm>
            <a:off x="587812" y="359229"/>
            <a:ext cx="11016376" cy="5752322"/>
          </a:xfrm>
        </p:spPr>
        <p:txBody>
          <a:bodyPr>
            <a:normAutofit/>
          </a:bodyPr>
          <a:lstStyle/>
          <a:p>
            <a:pPr algn="l"/>
            <a:r>
              <a:rPr lang="en-US" b="1" i="0" dirty="0">
                <a:solidFill>
                  <a:srgbClr val="132E57"/>
                </a:solidFill>
                <a:effectLst/>
                <a:latin typeface="Open Sans" panose="020B0606030504020204" pitchFamily="34" charset="0"/>
              </a:rPr>
              <a:t>How to Prevent Survivorship Bias</a:t>
            </a:r>
          </a:p>
          <a:p>
            <a:pPr algn="l"/>
            <a:r>
              <a:rPr lang="en-US" b="0" i="0" dirty="0">
                <a:solidFill>
                  <a:srgbClr val="57595D"/>
                </a:solidFill>
                <a:effectLst/>
                <a:latin typeface="Open Sans" panose="020B0606030504020204" pitchFamily="34" charset="0"/>
              </a:rPr>
              <a:t>In order to prevent survivorship bias, researchers must be very selective with their data sources. Researchers must ensure that the data sources that they have selected do not omit observations that are no longer in existence in order to reduce the risk of survivorship bias.</a:t>
            </a:r>
          </a:p>
        </p:txBody>
      </p:sp>
    </p:spTree>
    <p:extLst>
      <p:ext uri="{BB962C8B-B14F-4D97-AF65-F5344CB8AC3E}">
        <p14:creationId xmlns:p14="http://schemas.microsoft.com/office/powerpoint/2010/main" val="2254288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F990F-1EA4-4FC0-8FF1-59FB163C35B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5BFA163-420C-4FD8-9DE8-D1E048C47803}"/>
              </a:ext>
            </a:extLst>
          </p:cNvPr>
          <p:cNvSpPr>
            <a:spLocks noGrp="1"/>
          </p:cNvSpPr>
          <p:nvPr>
            <p:ph idx="1"/>
          </p:nvPr>
        </p:nvSpPr>
        <p:spPr/>
        <p:txBody>
          <a:bodyPr/>
          <a:lstStyle/>
          <a:p>
            <a:r>
              <a:rPr lang="en-US" dirty="0"/>
              <a:t>A hospital claims that 100% of its patients have survived.</a:t>
            </a:r>
          </a:p>
          <a:p>
            <a:r>
              <a:rPr lang="en-US" dirty="0"/>
              <a:t>A school claims that 100% of its students get top marks</a:t>
            </a:r>
          </a:p>
          <a:p>
            <a:r>
              <a:rPr lang="en-US" dirty="0"/>
              <a:t>A police officer claims that he catches 100% of the criminals he chases.</a:t>
            </a:r>
          </a:p>
        </p:txBody>
      </p:sp>
    </p:spTree>
    <p:extLst>
      <p:ext uri="{BB962C8B-B14F-4D97-AF65-F5344CB8AC3E}">
        <p14:creationId xmlns:p14="http://schemas.microsoft.com/office/powerpoint/2010/main" val="3990134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F990F-1EA4-4FC0-8FF1-59FB163C35B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5BFA163-420C-4FD8-9DE8-D1E048C47803}"/>
              </a:ext>
            </a:extLst>
          </p:cNvPr>
          <p:cNvSpPr>
            <a:spLocks noGrp="1"/>
          </p:cNvSpPr>
          <p:nvPr>
            <p:ph idx="1"/>
          </p:nvPr>
        </p:nvSpPr>
        <p:spPr/>
        <p:txBody>
          <a:bodyPr/>
          <a:lstStyle/>
          <a:p>
            <a:r>
              <a:rPr lang="en-US" dirty="0"/>
              <a:t>The hospital does not take in very sick people, or it kicks them out just before they die.</a:t>
            </a:r>
          </a:p>
          <a:p>
            <a:r>
              <a:rPr lang="en-US" dirty="0"/>
              <a:t>The school expels all of the underachieving students right before exam time.</a:t>
            </a:r>
          </a:p>
          <a:p>
            <a:r>
              <a:rPr lang="en-US" dirty="0"/>
              <a:t>The police officer says that the people he could not catch were innocent, because he wasn’t able to arrest them and prove their guilt. </a:t>
            </a:r>
          </a:p>
        </p:txBody>
      </p:sp>
    </p:spTree>
    <p:extLst>
      <p:ext uri="{BB962C8B-B14F-4D97-AF65-F5344CB8AC3E}">
        <p14:creationId xmlns:p14="http://schemas.microsoft.com/office/powerpoint/2010/main" val="296963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F990F-1EA4-4FC0-8FF1-59FB163C35B5}"/>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5782CA9B-635C-4A17-922B-5E98F24BBBE7}"/>
              </a:ext>
            </a:extLst>
          </p:cNvPr>
          <p:cNvSpPr>
            <a:spLocks noGrp="1"/>
          </p:cNvSpPr>
          <p:nvPr>
            <p:ph idx="1"/>
          </p:nvPr>
        </p:nvSpPr>
        <p:spPr/>
        <p:txBody>
          <a:bodyPr/>
          <a:lstStyle/>
          <a:p>
            <a:endParaRPr lang="en-US"/>
          </a:p>
        </p:txBody>
      </p:sp>
      <p:pic>
        <p:nvPicPr>
          <p:cNvPr id="4098" name="Picture 2" descr="No photo description available.">
            <a:extLst>
              <a:ext uri="{FF2B5EF4-FFF2-40B4-BE49-F238E27FC236}">
                <a16:creationId xmlns:a16="http://schemas.microsoft.com/office/drawing/2014/main" id="{52B4E575-B24E-4307-98DD-16E6C33F91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8144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1197F-9EEC-41C2-82E6-E96AFA6EF1C2}"/>
              </a:ext>
            </a:extLst>
          </p:cNvPr>
          <p:cNvSpPr>
            <a:spLocks noGrp="1"/>
          </p:cNvSpPr>
          <p:nvPr>
            <p:ph type="title"/>
          </p:nvPr>
        </p:nvSpPr>
        <p:spPr/>
        <p:txBody>
          <a:bodyPr/>
          <a:lstStyle/>
          <a:p>
            <a:endParaRPr lang="en-US"/>
          </a:p>
        </p:txBody>
      </p:sp>
      <p:pic>
        <p:nvPicPr>
          <p:cNvPr id="5" name="You are missing something! - Survivorship bias">
            <a:hlinkClick r:id="" action="ppaction://media"/>
            <a:extLst>
              <a:ext uri="{FF2B5EF4-FFF2-40B4-BE49-F238E27FC236}">
                <a16:creationId xmlns:a16="http://schemas.microsoft.com/office/drawing/2014/main" id="{CFA0B1CB-8E04-46D4-BBAE-2583088AC3C1}"/>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473132"/>
          </a:xfrm>
        </p:spPr>
      </p:pic>
    </p:spTree>
    <p:extLst>
      <p:ext uri="{BB962C8B-B14F-4D97-AF65-F5344CB8AC3E}">
        <p14:creationId xmlns:p14="http://schemas.microsoft.com/office/powerpoint/2010/main" val="259123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252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72904-E685-4CEA-922A-FD0D2E667C8E}"/>
              </a:ext>
            </a:extLst>
          </p:cNvPr>
          <p:cNvSpPr>
            <a:spLocks noGrp="1"/>
          </p:cNvSpPr>
          <p:nvPr>
            <p:ph type="title"/>
          </p:nvPr>
        </p:nvSpPr>
        <p:spPr/>
        <p:txBody>
          <a:bodyPr/>
          <a:lstStyle/>
          <a:p>
            <a:r>
              <a:rPr lang="en-US" dirty="0"/>
              <a:t>Now try the quiz…</a:t>
            </a:r>
          </a:p>
        </p:txBody>
      </p:sp>
      <p:sp>
        <p:nvSpPr>
          <p:cNvPr id="3" name="Content Placeholder 2">
            <a:extLst>
              <a:ext uri="{FF2B5EF4-FFF2-40B4-BE49-F238E27FC236}">
                <a16:creationId xmlns:a16="http://schemas.microsoft.com/office/drawing/2014/main" id="{129A159D-8B3A-4825-AB8D-3A19117AB7A8}"/>
              </a:ext>
            </a:extLst>
          </p:cNvPr>
          <p:cNvSpPr>
            <a:spLocks noGrp="1"/>
          </p:cNvSpPr>
          <p:nvPr>
            <p:ph idx="1"/>
          </p:nvPr>
        </p:nvSpPr>
        <p:spPr/>
        <p:txBody>
          <a:bodyPr/>
          <a:lstStyle/>
          <a:p>
            <a:r>
              <a:rPr lang="en-US" dirty="0">
                <a:hlinkClick r:id="rId2"/>
              </a:rPr>
              <a:t>https://play.kahoot.it/v2/?quizId=cd6c4452-af9a-413f-a322-4ecf5f7fd995</a:t>
            </a:r>
            <a:r>
              <a:rPr lang="en-US" dirty="0"/>
              <a:t> </a:t>
            </a:r>
          </a:p>
        </p:txBody>
      </p:sp>
    </p:spTree>
    <p:extLst>
      <p:ext uri="{BB962C8B-B14F-4D97-AF65-F5344CB8AC3E}">
        <p14:creationId xmlns:p14="http://schemas.microsoft.com/office/powerpoint/2010/main" val="2229727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41285-04E1-4643-9E2C-F31CBEB86654}"/>
              </a:ext>
            </a:extLst>
          </p:cNvPr>
          <p:cNvSpPr>
            <a:spLocks noGrp="1"/>
          </p:cNvSpPr>
          <p:nvPr>
            <p:ph type="title"/>
          </p:nvPr>
        </p:nvSpPr>
        <p:spPr>
          <a:xfrm>
            <a:off x="917477" y="0"/>
            <a:ext cx="8534400" cy="1507067"/>
          </a:xfrm>
        </p:spPr>
        <p:txBody>
          <a:bodyPr/>
          <a:lstStyle/>
          <a:p>
            <a:r>
              <a:rPr lang="en-US" dirty="0"/>
              <a:t>What are cognitive biases?</a:t>
            </a:r>
          </a:p>
        </p:txBody>
      </p:sp>
      <p:sp>
        <p:nvSpPr>
          <p:cNvPr id="3" name="Content Placeholder 2">
            <a:extLst>
              <a:ext uri="{FF2B5EF4-FFF2-40B4-BE49-F238E27FC236}">
                <a16:creationId xmlns:a16="http://schemas.microsoft.com/office/drawing/2014/main" id="{4A1AE720-2089-4DAC-8623-A350A5AD9C7B}"/>
              </a:ext>
            </a:extLst>
          </p:cNvPr>
          <p:cNvSpPr>
            <a:spLocks noGrp="1"/>
          </p:cNvSpPr>
          <p:nvPr>
            <p:ph idx="1"/>
          </p:nvPr>
        </p:nvSpPr>
        <p:spPr>
          <a:xfrm>
            <a:off x="917477" y="1507067"/>
            <a:ext cx="8534400" cy="3615267"/>
          </a:xfrm>
        </p:spPr>
        <p:txBody>
          <a:bodyPr>
            <a:normAutofit fontScale="85000" lnSpcReduction="20000"/>
          </a:bodyPr>
          <a:lstStyle/>
          <a:p>
            <a:pPr algn="l">
              <a:buFont typeface="Arial" panose="020B0604020202020204" pitchFamily="34" charset="0"/>
              <a:buChar char="•"/>
            </a:pPr>
            <a:r>
              <a:rPr lang="en-US" b="0" i="0" dirty="0">
                <a:solidFill>
                  <a:srgbClr val="000000"/>
                </a:solidFill>
                <a:effectLst/>
                <a:latin typeface="Georgia" panose="02040502050405020303" pitchFamily="18" charset="0"/>
              </a:rPr>
              <a:t>Cognitive biases are unconscious errors in thinking that arise from problems related to memory, attention, and other mental mistakes.</a:t>
            </a:r>
          </a:p>
          <a:p>
            <a:pPr algn="l">
              <a:buFont typeface="Arial" panose="020B0604020202020204" pitchFamily="34" charset="0"/>
              <a:buChar char="•"/>
            </a:pPr>
            <a:r>
              <a:rPr lang="en-US" b="0" i="0" dirty="0">
                <a:solidFill>
                  <a:srgbClr val="000000"/>
                </a:solidFill>
                <a:effectLst/>
                <a:latin typeface="Georgia" panose="02040502050405020303" pitchFamily="18" charset="0"/>
              </a:rPr>
              <a:t>These biases result from our brain’s efforts to simplify the incredibly complex world in which we live.</a:t>
            </a:r>
          </a:p>
          <a:p>
            <a:pPr algn="l">
              <a:buFont typeface="Arial" panose="020B0604020202020204" pitchFamily="34" charset="0"/>
              <a:buChar char="•"/>
            </a:pPr>
            <a:r>
              <a:rPr lang="en-US" b="0" i="0" dirty="0">
                <a:solidFill>
                  <a:srgbClr val="000000"/>
                </a:solidFill>
                <a:effectLst/>
                <a:latin typeface="Georgia" panose="02040502050405020303" pitchFamily="18" charset="0"/>
              </a:rPr>
              <a:t>Confirmation bias, hindsight bias, self-serving bias, anchoring bias, availability bias, </a:t>
            </a:r>
            <a:r>
              <a:rPr lang="en-US" b="0" i="0" u="none" strike="noStrike" dirty="0">
                <a:solidFill>
                  <a:srgbClr val="337AB7"/>
                </a:solidFill>
                <a:effectLst/>
                <a:latin typeface="Georgia" panose="02040502050405020303" pitchFamily="18" charset="0"/>
                <a:hlinkClick r:id="rId2"/>
              </a:rPr>
              <a:t>the framing effect</a:t>
            </a:r>
            <a:r>
              <a:rPr lang="en-US" b="0" i="0" dirty="0">
                <a:solidFill>
                  <a:srgbClr val="000000"/>
                </a:solidFill>
                <a:effectLst/>
                <a:latin typeface="Georgia" panose="02040502050405020303" pitchFamily="18" charset="0"/>
              </a:rPr>
              <a:t>, and </a:t>
            </a:r>
            <a:r>
              <a:rPr lang="en-US" b="0" i="0" u="none" strike="noStrike" dirty="0">
                <a:solidFill>
                  <a:srgbClr val="337AB7"/>
                </a:solidFill>
                <a:effectLst/>
                <a:latin typeface="Georgia" panose="02040502050405020303" pitchFamily="18" charset="0"/>
                <a:hlinkClick r:id="rId3"/>
              </a:rPr>
              <a:t>inattentional blindness</a:t>
            </a:r>
            <a:r>
              <a:rPr lang="en-US" b="0" i="0" dirty="0">
                <a:solidFill>
                  <a:srgbClr val="000000"/>
                </a:solidFill>
                <a:effectLst/>
                <a:latin typeface="Georgia" panose="02040502050405020303" pitchFamily="18" charset="0"/>
              </a:rPr>
              <a:t> are some of the most common examples of cognitive bias.</a:t>
            </a:r>
          </a:p>
          <a:p>
            <a:pPr algn="l">
              <a:buFont typeface="Arial" panose="020B0604020202020204" pitchFamily="34" charset="0"/>
              <a:buChar char="•"/>
            </a:pPr>
            <a:r>
              <a:rPr lang="en-US" b="0" i="0" dirty="0">
                <a:solidFill>
                  <a:srgbClr val="000000"/>
                </a:solidFill>
                <a:effectLst/>
                <a:latin typeface="Georgia" panose="02040502050405020303" pitchFamily="18" charset="0"/>
              </a:rPr>
              <a:t>Cognitive biases have direct implications on our safety, our interactions with others, and the way we make judgments and decisions in our daily lives.</a:t>
            </a:r>
          </a:p>
          <a:p>
            <a:pPr algn="l">
              <a:buFont typeface="Arial" panose="020B0604020202020204" pitchFamily="34" charset="0"/>
              <a:buChar char="•"/>
            </a:pPr>
            <a:r>
              <a:rPr lang="en-US" b="0" i="0" dirty="0">
                <a:solidFill>
                  <a:srgbClr val="000000"/>
                </a:solidFill>
                <a:effectLst/>
                <a:latin typeface="Georgia" panose="02040502050405020303" pitchFamily="18" charset="0"/>
              </a:rPr>
              <a:t>Although these biases are unconscious, there are small steps we can take to train our minds to adopt a new pattern of thinking and mitigate the effects of these biases.</a:t>
            </a:r>
          </a:p>
          <a:p>
            <a:br>
              <a:rPr lang="en-US" b="0" i="0" dirty="0">
                <a:solidFill>
                  <a:srgbClr val="000000"/>
                </a:solidFill>
                <a:effectLst/>
                <a:latin typeface="Georgia" panose="02040502050405020303" pitchFamily="18" charset="0"/>
              </a:rPr>
            </a:br>
            <a:endParaRPr lang="en-US" dirty="0"/>
          </a:p>
        </p:txBody>
      </p:sp>
    </p:spTree>
    <p:extLst>
      <p:ext uri="{BB962C8B-B14F-4D97-AF65-F5344CB8AC3E}">
        <p14:creationId xmlns:p14="http://schemas.microsoft.com/office/powerpoint/2010/main" val="1772183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A7C7F-A8DE-43B3-8544-D0B84D91E50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4B35756-581F-4D47-B5F7-0BF39E3A684F}"/>
              </a:ext>
            </a:extLst>
          </p:cNvPr>
          <p:cNvSpPr>
            <a:spLocks noGrp="1"/>
          </p:cNvSpPr>
          <p:nvPr>
            <p:ph idx="1"/>
          </p:nvPr>
        </p:nvSpPr>
        <p:spPr/>
        <p:txBody>
          <a:bodyPr/>
          <a:lstStyle/>
          <a:p>
            <a:r>
              <a:rPr lang="en-US" dirty="0"/>
              <a:t>Does playing basketball make you taller?</a:t>
            </a:r>
          </a:p>
        </p:txBody>
      </p:sp>
      <p:pic>
        <p:nvPicPr>
          <p:cNvPr id="5122" name="Picture 2" descr="Best NBA players 2021: Ranking the top 100 - Sports Illustrated">
            <a:extLst>
              <a:ext uri="{FF2B5EF4-FFF2-40B4-BE49-F238E27FC236}">
                <a16:creationId xmlns:a16="http://schemas.microsoft.com/office/drawing/2014/main" id="{84A94B1B-7B17-4CE0-AF76-3974C13B49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902998"/>
            <a:ext cx="6650115" cy="3740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070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47269C-472F-498B-8F13-78D25ABB9A8A}"/>
              </a:ext>
            </a:extLst>
          </p:cNvPr>
          <p:cNvSpPr>
            <a:spLocks noGrp="1"/>
          </p:cNvSpPr>
          <p:nvPr>
            <p:ph idx="1"/>
          </p:nvPr>
        </p:nvSpPr>
        <p:spPr>
          <a:xfrm>
            <a:off x="684212" y="685800"/>
            <a:ext cx="11265132" cy="5848165"/>
          </a:xfrm>
        </p:spPr>
        <p:txBody>
          <a:bodyPr>
            <a:normAutofit lnSpcReduction="10000"/>
          </a:bodyPr>
          <a:lstStyle/>
          <a:p>
            <a:pPr algn="l">
              <a:buFont typeface="Arial" panose="020B0604020202020204" pitchFamily="34" charset="0"/>
              <a:buChar char="•"/>
            </a:pPr>
            <a:r>
              <a:rPr lang="en-US" b="0" i="0" dirty="0">
                <a:solidFill>
                  <a:srgbClr val="000000"/>
                </a:solidFill>
                <a:effectLst/>
                <a:latin typeface="Georgia" panose="02040502050405020303" pitchFamily="18" charset="0"/>
              </a:rPr>
              <a:t>Survivorship bias or survival bias is the logical error of concentrating on the people or things that made it past some selection process and overlooking those that did not, typically because of their lack of visibility. This can lead to some false conclusions in several different ways. It is a form of selection bias.</a:t>
            </a:r>
          </a:p>
          <a:p>
            <a:pPr algn="l">
              <a:buFont typeface="Arial" panose="020B0604020202020204" pitchFamily="34" charset="0"/>
              <a:buChar char="•"/>
            </a:pPr>
            <a:endParaRPr lang="en-US" b="0" i="0" dirty="0">
              <a:solidFill>
                <a:srgbClr val="000000"/>
              </a:solidFill>
              <a:effectLst/>
              <a:latin typeface="Georgia" panose="02040502050405020303" pitchFamily="18" charset="0"/>
            </a:endParaRPr>
          </a:p>
          <a:p>
            <a:pPr algn="l">
              <a:buFont typeface="Arial" panose="020B0604020202020204" pitchFamily="34" charset="0"/>
              <a:buChar char="•"/>
            </a:pPr>
            <a:r>
              <a:rPr lang="en-US" b="0" i="0" dirty="0">
                <a:solidFill>
                  <a:srgbClr val="000000"/>
                </a:solidFill>
                <a:effectLst/>
                <a:latin typeface="Georgia" panose="02040502050405020303" pitchFamily="18" charset="0"/>
              </a:rPr>
              <a:t>Survivorship bias can lead to overly optimistic beliefs because failures are ignored, such as when companies that no longer exist are excluded from analyses of financial performance. It can also lead to the false belief that the successes in a group have some special property, rather than just coincidence (correlation "proves" causality). For example, if three of the five students with the best college grades went to the same high school, that can lead one to believe that the high school must offer an excellent education when, in fact, it may be just a much larger school instead. This can be better understood by looking at the grades of all the other students from that high school, not just the ones who made the top-five selection process.</a:t>
            </a:r>
          </a:p>
          <a:p>
            <a:pPr algn="l">
              <a:buFont typeface="Arial" panose="020B0604020202020204" pitchFamily="34" charset="0"/>
              <a:buChar char="•"/>
            </a:pPr>
            <a:endParaRPr lang="en-US" b="0" i="0" dirty="0">
              <a:solidFill>
                <a:srgbClr val="000000"/>
              </a:solidFill>
              <a:effectLst/>
              <a:latin typeface="Georgia" panose="02040502050405020303" pitchFamily="18" charset="0"/>
            </a:endParaRPr>
          </a:p>
          <a:p>
            <a:pPr algn="l">
              <a:buFont typeface="Arial" panose="020B0604020202020204" pitchFamily="34" charset="0"/>
              <a:buChar char="•"/>
            </a:pPr>
            <a:r>
              <a:rPr lang="en-US" b="0" i="0" dirty="0">
                <a:solidFill>
                  <a:srgbClr val="000000"/>
                </a:solidFill>
                <a:effectLst/>
                <a:latin typeface="Georgia" panose="02040502050405020303" pitchFamily="18" charset="0"/>
              </a:rPr>
              <a:t>Another example of a distinct mode of survivorship bias would be thinking that an incident was not as dangerous as it was because everyone communicated with afterwards survived. Even if one knew that some people are dead, they would not have their voice to add to the conversation, leading to bias in the conversation.</a:t>
            </a:r>
          </a:p>
        </p:txBody>
      </p:sp>
    </p:spTree>
    <p:extLst>
      <p:ext uri="{BB962C8B-B14F-4D97-AF65-F5344CB8AC3E}">
        <p14:creationId xmlns:p14="http://schemas.microsoft.com/office/powerpoint/2010/main" val="3343409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ED726-08AF-466A-B9B8-54CD444E10D5}"/>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E160DC4D-9ABD-472E-B352-766F77FE329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85570"/>
          </a:xfrm>
        </p:spPr>
      </p:pic>
    </p:spTree>
    <p:extLst>
      <p:ext uri="{BB962C8B-B14F-4D97-AF65-F5344CB8AC3E}">
        <p14:creationId xmlns:p14="http://schemas.microsoft.com/office/powerpoint/2010/main" val="1808914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ED726-08AF-466A-B9B8-54CD444E10D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19BC877-9098-4568-9063-72BFF3670286}"/>
              </a:ext>
            </a:extLst>
          </p:cNvPr>
          <p:cNvSpPr>
            <a:spLocks noGrp="1"/>
          </p:cNvSpPr>
          <p:nvPr>
            <p:ph idx="1"/>
          </p:nvPr>
        </p:nvSpPr>
        <p:spPr/>
        <p:txBody>
          <a:bodyPr/>
          <a:lstStyle/>
          <a:p>
            <a:endParaRPr lang="en-US"/>
          </a:p>
        </p:txBody>
      </p:sp>
      <p:pic>
        <p:nvPicPr>
          <p:cNvPr id="1026" name="Picture 2" descr="Survivorship bias - Biases &amp;amp; Heuristics | The Decision Lab">
            <a:extLst>
              <a:ext uri="{FF2B5EF4-FFF2-40B4-BE49-F238E27FC236}">
                <a16:creationId xmlns:a16="http://schemas.microsoft.com/office/drawing/2014/main" id="{22D8D749-706F-4107-8518-98494E39F1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261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ED726-08AF-466A-B9B8-54CD444E10D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19BC877-9098-4568-9063-72BFF3670286}"/>
              </a:ext>
            </a:extLst>
          </p:cNvPr>
          <p:cNvSpPr>
            <a:spLocks noGrp="1"/>
          </p:cNvSpPr>
          <p:nvPr>
            <p:ph idx="1"/>
          </p:nvPr>
        </p:nvSpPr>
        <p:spPr/>
        <p:txBody>
          <a:bodyPr/>
          <a:lstStyle/>
          <a:p>
            <a:endParaRPr lang="en-US"/>
          </a:p>
        </p:txBody>
      </p:sp>
      <p:pic>
        <p:nvPicPr>
          <p:cNvPr id="2050" name="Picture 2" descr="4 Types of Bias Affecting Your Decision Making">
            <a:extLst>
              <a:ext uri="{FF2B5EF4-FFF2-40B4-BE49-F238E27FC236}">
                <a16:creationId xmlns:a16="http://schemas.microsoft.com/office/drawing/2014/main" id="{4F67EB0D-74F0-4FFB-B915-FE0864AA4C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1621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2942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ED726-08AF-466A-B9B8-54CD444E10D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19BC877-9098-4568-9063-72BFF3670286}"/>
              </a:ext>
            </a:extLst>
          </p:cNvPr>
          <p:cNvSpPr>
            <a:spLocks noGrp="1"/>
          </p:cNvSpPr>
          <p:nvPr>
            <p:ph idx="1"/>
          </p:nvPr>
        </p:nvSpPr>
        <p:spPr/>
        <p:txBody>
          <a:bodyPr/>
          <a:lstStyle/>
          <a:p>
            <a:endParaRPr lang="en-US"/>
          </a:p>
        </p:txBody>
      </p:sp>
      <p:pic>
        <p:nvPicPr>
          <p:cNvPr id="3074" name="Picture 2" descr="Survivorship Bias: Why Reading Too Many Stories of Success is Bad For You">
            <a:extLst>
              <a:ext uri="{FF2B5EF4-FFF2-40B4-BE49-F238E27FC236}">
                <a16:creationId xmlns:a16="http://schemas.microsoft.com/office/drawing/2014/main" id="{3433CBFE-D3CC-457C-9276-DD61B20143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2048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8CEE8-4951-47FD-A071-0D2412B67103}"/>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B452D373-A17A-49B5-837F-B3BA47B14BE6}"/>
              </a:ext>
            </a:extLst>
          </p:cNvPr>
          <p:cNvSpPr>
            <a:spLocks noGrp="1"/>
          </p:cNvSpPr>
          <p:nvPr>
            <p:ph idx="1"/>
          </p:nvPr>
        </p:nvSpPr>
        <p:spPr/>
        <p:txBody>
          <a:bodyPr/>
          <a:lstStyle/>
          <a:p>
            <a:endParaRPr lang="en-US" dirty="0"/>
          </a:p>
        </p:txBody>
      </p:sp>
      <p:sp>
        <p:nvSpPr>
          <p:cNvPr id="7" name="TextBox 6">
            <a:extLst>
              <a:ext uri="{FF2B5EF4-FFF2-40B4-BE49-F238E27FC236}">
                <a16:creationId xmlns:a16="http://schemas.microsoft.com/office/drawing/2014/main" id="{6733CEA9-2F9D-4940-B730-91A772DE3EC5}"/>
              </a:ext>
            </a:extLst>
          </p:cNvPr>
          <p:cNvSpPr txBox="1"/>
          <p:nvPr/>
        </p:nvSpPr>
        <p:spPr>
          <a:xfrm>
            <a:off x="3042082" y="1749771"/>
            <a:ext cx="6107836" cy="2123658"/>
          </a:xfrm>
          <a:prstGeom prst="rect">
            <a:avLst/>
          </a:prstGeom>
          <a:noFill/>
        </p:spPr>
        <p:txBody>
          <a:bodyPr wrap="square">
            <a:spAutoFit/>
          </a:bodyPr>
          <a:lstStyle/>
          <a:p>
            <a:pPr algn="ctr" fontAlgn="base"/>
            <a:r>
              <a:rPr lang="en-US" sz="4400" b="0" i="0" dirty="0">
                <a:solidFill>
                  <a:srgbClr val="334445"/>
                </a:solidFill>
                <a:effectLst/>
                <a:latin typeface="Lyon Display"/>
              </a:rPr>
              <a:t>Why do we listen to success stories but ignore stories of failure?</a:t>
            </a:r>
          </a:p>
        </p:txBody>
      </p:sp>
    </p:spTree>
    <p:extLst>
      <p:ext uri="{BB962C8B-B14F-4D97-AF65-F5344CB8AC3E}">
        <p14:creationId xmlns:p14="http://schemas.microsoft.com/office/powerpoint/2010/main" val="2708131385"/>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
  <TotalTime>580</TotalTime>
  <Words>767</Words>
  <Application>Microsoft Office PowerPoint</Application>
  <PresentationFormat>Widescreen</PresentationFormat>
  <Paragraphs>34</Paragraphs>
  <Slides>17</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Century Gothic</vt:lpstr>
      <vt:lpstr>Georgia</vt:lpstr>
      <vt:lpstr>Lyon Display</vt:lpstr>
      <vt:lpstr>Open Sans</vt:lpstr>
      <vt:lpstr>Wingdings 3</vt:lpstr>
      <vt:lpstr>Slice</vt:lpstr>
      <vt:lpstr>Cognitive Biases</vt:lpstr>
      <vt:lpstr>What are cognitive biases?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Now try the quiz…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Cognitive Biases</dc:title>
  <dc:creator>Axe101 -</dc:creator>
  <cp:lastModifiedBy>Axe101 -</cp:lastModifiedBy>
  <cp:revision>12</cp:revision>
  <dcterms:created xsi:type="dcterms:W3CDTF">2021-10-02T07:24:18Z</dcterms:created>
  <dcterms:modified xsi:type="dcterms:W3CDTF">2021-10-23T10:42:13Z</dcterms:modified>
</cp:coreProperties>
</file>