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86" r:id="rId6"/>
    <p:sldId id="288" r:id="rId7"/>
    <p:sldId id="260" r:id="rId8"/>
    <p:sldId id="287" r:id="rId9"/>
    <p:sldId id="289" r:id="rId10"/>
    <p:sldId id="262" r:id="rId11"/>
    <p:sldId id="265" r:id="rId12"/>
    <p:sldId id="267" r:id="rId13"/>
    <p:sldId id="290" r:id="rId14"/>
    <p:sldId id="291" r:id="rId15"/>
    <p:sldId id="292" r:id="rId16"/>
    <p:sldId id="293" r:id="rId17"/>
    <p:sldId id="263" r:id="rId18"/>
    <p:sldId id="26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xe101 -" userId="a3d8458f49509ae9" providerId="LiveId" clId="{7373F553-416A-48D6-ABA6-756A8FB2BDF3}"/>
    <pc:docChg chg="custSel addSld delSld modSld sldOrd">
      <pc:chgData name="Axe101 -" userId="a3d8458f49509ae9" providerId="LiveId" clId="{7373F553-416A-48D6-ABA6-756A8FB2BDF3}" dt="2021-10-17T09:59:44.784" v="802" actId="20577"/>
      <pc:docMkLst>
        <pc:docMk/>
      </pc:docMkLst>
      <pc:sldChg chg="modSp mod">
        <pc:chgData name="Axe101 -" userId="a3d8458f49509ae9" providerId="LiveId" clId="{7373F553-416A-48D6-ABA6-756A8FB2BDF3}" dt="2021-10-17T07:42:24.056" v="21" actId="20577"/>
        <pc:sldMkLst>
          <pc:docMk/>
          <pc:sldMk cId="3343409188" sldId="258"/>
        </pc:sldMkLst>
        <pc:spChg chg="mod">
          <ac:chgData name="Axe101 -" userId="a3d8458f49509ae9" providerId="LiveId" clId="{7373F553-416A-48D6-ABA6-756A8FB2BDF3}" dt="2021-10-17T07:42:24.056" v="21" actId="20577"/>
          <ac:spMkLst>
            <pc:docMk/>
            <pc:sldMk cId="3343409188" sldId="258"/>
            <ac:spMk id="3" creationId="{6047269C-472F-498B-8F13-78D25ABB9A8A}"/>
          </ac:spMkLst>
        </pc:spChg>
      </pc:sldChg>
      <pc:sldChg chg="addSp delSp modSp">
        <pc:chgData name="Axe101 -" userId="a3d8458f49509ae9" providerId="LiveId" clId="{7373F553-416A-48D6-ABA6-756A8FB2BDF3}" dt="2021-10-17T07:44:06.937" v="26" actId="14100"/>
        <pc:sldMkLst>
          <pc:docMk/>
          <pc:sldMk cId="1808914643" sldId="259"/>
        </pc:sldMkLst>
        <pc:picChg chg="add mod">
          <ac:chgData name="Axe101 -" userId="a3d8458f49509ae9" providerId="LiveId" clId="{7373F553-416A-48D6-ABA6-756A8FB2BDF3}" dt="2021-10-17T07:44:06.937" v="26" actId="14100"/>
          <ac:picMkLst>
            <pc:docMk/>
            <pc:sldMk cId="1808914643" sldId="259"/>
            <ac:picMk id="4" creationId="{5255D0B3-9A08-481B-B719-82154AE15F98}"/>
          </ac:picMkLst>
        </pc:picChg>
        <pc:picChg chg="del">
          <ac:chgData name="Axe101 -" userId="a3d8458f49509ae9" providerId="LiveId" clId="{7373F553-416A-48D6-ABA6-756A8FB2BDF3}" dt="2021-10-17T07:43:53.637" v="22" actId="478"/>
          <ac:picMkLst>
            <pc:docMk/>
            <pc:sldMk cId="1808914643" sldId="259"/>
            <ac:picMk id="1026" creationId="{D74DEBC0-F57B-44DF-82F6-3D2F3CEED787}"/>
          </ac:picMkLst>
        </pc:picChg>
      </pc:sldChg>
      <pc:sldChg chg="modSp mod ord">
        <pc:chgData name="Axe101 -" userId="a3d8458f49509ae9" providerId="LiveId" clId="{7373F553-416A-48D6-ABA6-756A8FB2BDF3}" dt="2021-10-17T09:35:17.936" v="113" actId="20577"/>
        <pc:sldMkLst>
          <pc:docMk/>
          <pc:sldMk cId="2708131385" sldId="260"/>
        </pc:sldMkLst>
        <pc:spChg chg="mod">
          <ac:chgData name="Axe101 -" userId="a3d8458f49509ae9" providerId="LiveId" clId="{7373F553-416A-48D6-ABA6-756A8FB2BDF3}" dt="2021-10-17T09:35:17.936" v="113" actId="20577"/>
          <ac:spMkLst>
            <pc:docMk/>
            <pc:sldMk cId="2708131385" sldId="260"/>
            <ac:spMk id="7" creationId="{6733CEA9-2F9D-4940-B730-91A772DE3EC5}"/>
          </ac:spMkLst>
        </pc:spChg>
      </pc:sldChg>
      <pc:sldChg chg="modSp mod">
        <pc:chgData name="Axe101 -" userId="a3d8458f49509ae9" providerId="LiveId" clId="{7373F553-416A-48D6-ABA6-756A8FB2BDF3}" dt="2021-10-17T09:35:57.729" v="126"/>
        <pc:sldMkLst>
          <pc:docMk/>
          <pc:sldMk cId="3323151138" sldId="262"/>
        </pc:sldMkLst>
        <pc:spChg chg="mod">
          <ac:chgData name="Axe101 -" userId="a3d8458f49509ae9" providerId="LiveId" clId="{7373F553-416A-48D6-ABA6-756A8FB2BDF3}" dt="2021-10-17T09:35:57.729" v="126"/>
          <ac:spMkLst>
            <pc:docMk/>
            <pc:sldMk cId="3323151138" sldId="262"/>
            <ac:spMk id="3" creationId="{B2ABC29E-AF8E-4E90-BF7E-0849BF7DA8BA}"/>
          </ac:spMkLst>
        </pc:spChg>
      </pc:sldChg>
      <pc:sldChg chg="modSp mod">
        <pc:chgData name="Axe101 -" userId="a3d8458f49509ae9" providerId="LiveId" clId="{7373F553-416A-48D6-ABA6-756A8FB2BDF3}" dt="2021-10-17T09:59:44.784" v="802" actId="20577"/>
        <pc:sldMkLst>
          <pc:docMk/>
          <pc:sldMk cId="2229727175" sldId="264"/>
        </pc:sldMkLst>
        <pc:spChg chg="mod">
          <ac:chgData name="Axe101 -" userId="a3d8458f49509ae9" providerId="LiveId" clId="{7373F553-416A-48D6-ABA6-756A8FB2BDF3}" dt="2021-10-17T09:59:44.784" v="802" actId="20577"/>
          <ac:spMkLst>
            <pc:docMk/>
            <pc:sldMk cId="2229727175" sldId="264"/>
            <ac:spMk id="3" creationId="{129A159D-8B3A-4825-AB8D-3A19117AB7A8}"/>
          </ac:spMkLst>
        </pc:spChg>
      </pc:sldChg>
      <pc:sldChg chg="modSp mod">
        <pc:chgData name="Axe101 -" userId="a3d8458f49509ae9" providerId="LiveId" clId="{7373F553-416A-48D6-ABA6-756A8FB2BDF3}" dt="2021-10-17T09:36:15.523" v="127"/>
        <pc:sldMkLst>
          <pc:docMk/>
          <pc:sldMk cId="559651537" sldId="265"/>
        </pc:sldMkLst>
        <pc:spChg chg="mod">
          <ac:chgData name="Axe101 -" userId="a3d8458f49509ae9" providerId="LiveId" clId="{7373F553-416A-48D6-ABA6-756A8FB2BDF3}" dt="2021-10-17T09:36:15.523" v="127"/>
          <ac:spMkLst>
            <pc:docMk/>
            <pc:sldMk cId="559651537" sldId="265"/>
            <ac:spMk id="3" creationId="{B2ABC29E-AF8E-4E90-BF7E-0849BF7DA8BA}"/>
          </ac:spMkLst>
        </pc:spChg>
      </pc:sldChg>
      <pc:sldChg chg="modSp mod">
        <pc:chgData name="Axe101 -" userId="a3d8458f49509ae9" providerId="LiveId" clId="{7373F553-416A-48D6-ABA6-756A8FB2BDF3}" dt="2021-10-17T09:43:21.756" v="270" actId="20577"/>
        <pc:sldMkLst>
          <pc:docMk/>
          <pc:sldMk cId="3301025651" sldId="267"/>
        </pc:sldMkLst>
        <pc:spChg chg="mod">
          <ac:chgData name="Axe101 -" userId="a3d8458f49509ae9" providerId="LiveId" clId="{7373F553-416A-48D6-ABA6-756A8FB2BDF3}" dt="2021-10-17T09:43:21.756" v="270" actId="20577"/>
          <ac:spMkLst>
            <pc:docMk/>
            <pc:sldMk cId="3301025651" sldId="267"/>
            <ac:spMk id="3" creationId="{B2ABC29E-AF8E-4E90-BF7E-0849BF7DA8BA}"/>
          </ac:spMkLst>
        </pc:spChg>
      </pc:sldChg>
      <pc:sldChg chg="del">
        <pc:chgData name="Axe101 -" userId="a3d8458f49509ae9" providerId="LiveId" clId="{7373F553-416A-48D6-ABA6-756A8FB2BDF3}" dt="2021-10-17T09:43:28.657" v="271" actId="47"/>
        <pc:sldMkLst>
          <pc:docMk/>
          <pc:sldMk cId="3586577380" sldId="268"/>
        </pc:sldMkLst>
      </pc:sldChg>
      <pc:sldChg chg="del">
        <pc:chgData name="Axe101 -" userId="a3d8458f49509ae9" providerId="LiveId" clId="{7373F553-416A-48D6-ABA6-756A8FB2BDF3}" dt="2021-10-17T09:43:29.475" v="273" actId="47"/>
        <pc:sldMkLst>
          <pc:docMk/>
          <pc:sldMk cId="1508619510" sldId="269"/>
        </pc:sldMkLst>
      </pc:sldChg>
      <pc:sldChg chg="del">
        <pc:chgData name="Axe101 -" userId="a3d8458f49509ae9" providerId="LiveId" clId="{7373F553-416A-48D6-ABA6-756A8FB2BDF3}" dt="2021-10-17T09:43:29.955" v="274" actId="47"/>
        <pc:sldMkLst>
          <pc:docMk/>
          <pc:sldMk cId="3671689060" sldId="270"/>
        </pc:sldMkLst>
      </pc:sldChg>
      <pc:sldChg chg="del">
        <pc:chgData name="Axe101 -" userId="a3d8458f49509ae9" providerId="LiveId" clId="{7373F553-416A-48D6-ABA6-756A8FB2BDF3}" dt="2021-10-17T09:43:30.407" v="275" actId="47"/>
        <pc:sldMkLst>
          <pc:docMk/>
          <pc:sldMk cId="249755264" sldId="271"/>
        </pc:sldMkLst>
      </pc:sldChg>
      <pc:sldChg chg="del">
        <pc:chgData name="Axe101 -" userId="a3d8458f49509ae9" providerId="LiveId" clId="{7373F553-416A-48D6-ABA6-756A8FB2BDF3}" dt="2021-10-17T09:43:31.001" v="276" actId="47"/>
        <pc:sldMkLst>
          <pc:docMk/>
          <pc:sldMk cId="577754524" sldId="272"/>
        </pc:sldMkLst>
      </pc:sldChg>
      <pc:sldChg chg="del">
        <pc:chgData name="Axe101 -" userId="a3d8458f49509ae9" providerId="LiveId" clId="{7373F553-416A-48D6-ABA6-756A8FB2BDF3}" dt="2021-10-17T09:43:31.536" v="277" actId="47"/>
        <pc:sldMkLst>
          <pc:docMk/>
          <pc:sldMk cId="1935318239" sldId="273"/>
        </pc:sldMkLst>
      </pc:sldChg>
      <pc:sldChg chg="del">
        <pc:chgData name="Axe101 -" userId="a3d8458f49509ae9" providerId="LiveId" clId="{7373F553-416A-48D6-ABA6-756A8FB2BDF3}" dt="2021-10-17T09:43:32.175" v="278" actId="47"/>
        <pc:sldMkLst>
          <pc:docMk/>
          <pc:sldMk cId="2802594734" sldId="274"/>
        </pc:sldMkLst>
      </pc:sldChg>
      <pc:sldChg chg="del">
        <pc:chgData name="Axe101 -" userId="a3d8458f49509ae9" providerId="LiveId" clId="{7373F553-416A-48D6-ABA6-756A8FB2BDF3}" dt="2021-10-17T09:43:32.765" v="279" actId="47"/>
        <pc:sldMkLst>
          <pc:docMk/>
          <pc:sldMk cId="560529916" sldId="275"/>
        </pc:sldMkLst>
      </pc:sldChg>
      <pc:sldChg chg="del">
        <pc:chgData name="Axe101 -" userId="a3d8458f49509ae9" providerId="LiveId" clId="{7373F553-416A-48D6-ABA6-756A8FB2BDF3}" dt="2021-10-17T09:43:28.972" v="272" actId="47"/>
        <pc:sldMkLst>
          <pc:docMk/>
          <pc:sldMk cId="401072225" sldId="276"/>
        </pc:sldMkLst>
      </pc:sldChg>
      <pc:sldChg chg="del">
        <pc:chgData name="Axe101 -" userId="a3d8458f49509ae9" providerId="LiveId" clId="{7373F553-416A-48D6-ABA6-756A8FB2BDF3}" dt="2021-10-17T09:43:33.414" v="280" actId="47"/>
        <pc:sldMkLst>
          <pc:docMk/>
          <pc:sldMk cId="1772871371" sldId="277"/>
        </pc:sldMkLst>
      </pc:sldChg>
      <pc:sldChg chg="del">
        <pc:chgData name="Axe101 -" userId="a3d8458f49509ae9" providerId="LiveId" clId="{7373F553-416A-48D6-ABA6-756A8FB2BDF3}" dt="2021-10-17T09:43:34.042" v="281" actId="47"/>
        <pc:sldMkLst>
          <pc:docMk/>
          <pc:sldMk cId="1505640265" sldId="278"/>
        </pc:sldMkLst>
      </pc:sldChg>
      <pc:sldChg chg="del">
        <pc:chgData name="Axe101 -" userId="a3d8458f49509ae9" providerId="LiveId" clId="{7373F553-416A-48D6-ABA6-756A8FB2BDF3}" dt="2021-10-17T09:43:34.669" v="282" actId="47"/>
        <pc:sldMkLst>
          <pc:docMk/>
          <pc:sldMk cId="1910456565" sldId="279"/>
        </pc:sldMkLst>
      </pc:sldChg>
      <pc:sldChg chg="del">
        <pc:chgData name="Axe101 -" userId="a3d8458f49509ae9" providerId="LiveId" clId="{7373F553-416A-48D6-ABA6-756A8FB2BDF3}" dt="2021-10-17T09:43:35.231" v="283" actId="47"/>
        <pc:sldMkLst>
          <pc:docMk/>
          <pc:sldMk cId="2368938205" sldId="280"/>
        </pc:sldMkLst>
      </pc:sldChg>
      <pc:sldChg chg="del">
        <pc:chgData name="Axe101 -" userId="a3d8458f49509ae9" providerId="LiveId" clId="{7373F553-416A-48D6-ABA6-756A8FB2BDF3}" dt="2021-10-17T09:43:35.659" v="284" actId="47"/>
        <pc:sldMkLst>
          <pc:docMk/>
          <pc:sldMk cId="31079987" sldId="281"/>
        </pc:sldMkLst>
      </pc:sldChg>
      <pc:sldChg chg="del">
        <pc:chgData name="Axe101 -" userId="a3d8458f49509ae9" providerId="LiveId" clId="{7373F553-416A-48D6-ABA6-756A8FB2BDF3}" dt="2021-10-17T09:43:36.236" v="285" actId="47"/>
        <pc:sldMkLst>
          <pc:docMk/>
          <pc:sldMk cId="2700319651" sldId="282"/>
        </pc:sldMkLst>
      </pc:sldChg>
      <pc:sldChg chg="del">
        <pc:chgData name="Axe101 -" userId="a3d8458f49509ae9" providerId="LiveId" clId="{7373F553-416A-48D6-ABA6-756A8FB2BDF3}" dt="2021-10-17T09:43:36.758" v="286" actId="47"/>
        <pc:sldMkLst>
          <pc:docMk/>
          <pc:sldMk cId="794431095" sldId="283"/>
        </pc:sldMkLst>
      </pc:sldChg>
      <pc:sldChg chg="del">
        <pc:chgData name="Axe101 -" userId="a3d8458f49509ae9" providerId="LiveId" clId="{7373F553-416A-48D6-ABA6-756A8FB2BDF3}" dt="2021-10-17T09:43:37.165" v="287" actId="47"/>
        <pc:sldMkLst>
          <pc:docMk/>
          <pc:sldMk cId="1245757146" sldId="284"/>
        </pc:sldMkLst>
      </pc:sldChg>
      <pc:sldChg chg="del">
        <pc:chgData name="Axe101 -" userId="a3d8458f49509ae9" providerId="LiveId" clId="{7373F553-416A-48D6-ABA6-756A8FB2BDF3}" dt="2021-10-17T09:43:38.145" v="288" actId="47"/>
        <pc:sldMkLst>
          <pc:docMk/>
          <pc:sldMk cId="3860012404" sldId="285"/>
        </pc:sldMkLst>
      </pc:sldChg>
      <pc:sldChg chg="addSp delSp modSp add">
        <pc:chgData name="Axe101 -" userId="a3d8458f49509ae9" providerId="LiveId" clId="{7373F553-416A-48D6-ABA6-756A8FB2BDF3}" dt="2021-10-17T07:44:39.505" v="31" actId="14100"/>
        <pc:sldMkLst>
          <pc:docMk/>
          <pc:sldMk cId="3122678726" sldId="286"/>
        </pc:sldMkLst>
        <pc:picChg chg="del">
          <ac:chgData name="Axe101 -" userId="a3d8458f49509ae9" providerId="LiveId" clId="{7373F553-416A-48D6-ABA6-756A8FB2BDF3}" dt="2021-10-17T07:44:32.562" v="28" actId="478"/>
          <ac:picMkLst>
            <pc:docMk/>
            <pc:sldMk cId="3122678726" sldId="286"/>
            <ac:picMk id="4" creationId="{5255D0B3-9A08-481B-B719-82154AE15F98}"/>
          </ac:picMkLst>
        </pc:picChg>
        <pc:picChg chg="add mod">
          <ac:chgData name="Axe101 -" userId="a3d8458f49509ae9" providerId="LiveId" clId="{7373F553-416A-48D6-ABA6-756A8FB2BDF3}" dt="2021-10-17T07:44:39.505" v="31" actId="14100"/>
          <ac:picMkLst>
            <pc:docMk/>
            <pc:sldMk cId="3122678726" sldId="286"/>
            <ac:picMk id="2050" creationId="{06AC8FFA-73CA-4C3B-A249-EADD5552EF64}"/>
          </ac:picMkLst>
        </pc:picChg>
      </pc:sldChg>
      <pc:sldChg chg="addSp delSp modSp add ord">
        <pc:chgData name="Axe101 -" userId="a3d8458f49509ae9" providerId="LiveId" clId="{7373F553-416A-48D6-ABA6-756A8FB2BDF3}" dt="2021-10-17T07:46:59.430" v="46"/>
        <pc:sldMkLst>
          <pc:docMk/>
          <pc:sldMk cId="113043498" sldId="287"/>
        </pc:sldMkLst>
        <pc:picChg chg="del">
          <ac:chgData name="Axe101 -" userId="a3d8458f49509ae9" providerId="LiveId" clId="{7373F553-416A-48D6-ABA6-756A8FB2BDF3}" dt="2021-10-17T07:45:36.765" v="33" actId="478"/>
          <ac:picMkLst>
            <pc:docMk/>
            <pc:sldMk cId="113043498" sldId="287"/>
            <ac:picMk id="2050" creationId="{06AC8FFA-73CA-4C3B-A249-EADD5552EF64}"/>
          </ac:picMkLst>
        </pc:picChg>
        <pc:picChg chg="add mod">
          <ac:chgData name="Axe101 -" userId="a3d8458f49509ae9" providerId="LiveId" clId="{7373F553-416A-48D6-ABA6-756A8FB2BDF3}" dt="2021-10-17T07:46:00.887" v="38" actId="14100"/>
          <ac:picMkLst>
            <pc:docMk/>
            <pc:sldMk cId="113043498" sldId="287"/>
            <ac:picMk id="3074" creationId="{1FE9CE33-BF80-4BF8-92CC-EECA2AFB9377}"/>
          </ac:picMkLst>
        </pc:picChg>
      </pc:sldChg>
      <pc:sldChg chg="addSp delSp modSp add">
        <pc:chgData name="Axe101 -" userId="a3d8458f49509ae9" providerId="LiveId" clId="{7373F553-416A-48D6-ABA6-756A8FB2BDF3}" dt="2021-10-17T07:46:56.175" v="44" actId="14100"/>
        <pc:sldMkLst>
          <pc:docMk/>
          <pc:sldMk cId="2486616198" sldId="288"/>
        </pc:sldMkLst>
        <pc:picChg chg="del">
          <ac:chgData name="Axe101 -" userId="a3d8458f49509ae9" providerId="LiveId" clId="{7373F553-416A-48D6-ABA6-756A8FB2BDF3}" dt="2021-10-17T07:46:43.835" v="40" actId="478"/>
          <ac:picMkLst>
            <pc:docMk/>
            <pc:sldMk cId="2486616198" sldId="288"/>
            <ac:picMk id="3074" creationId="{1FE9CE33-BF80-4BF8-92CC-EECA2AFB9377}"/>
          </ac:picMkLst>
        </pc:picChg>
        <pc:picChg chg="add mod">
          <ac:chgData name="Axe101 -" userId="a3d8458f49509ae9" providerId="LiveId" clId="{7373F553-416A-48D6-ABA6-756A8FB2BDF3}" dt="2021-10-17T07:46:56.175" v="44" actId="14100"/>
          <ac:picMkLst>
            <pc:docMk/>
            <pc:sldMk cId="2486616198" sldId="288"/>
            <ac:picMk id="4098" creationId="{9094BDAD-D000-4BED-8007-D3150EDEE7C1}"/>
          </ac:picMkLst>
        </pc:picChg>
      </pc:sldChg>
      <pc:sldChg chg="modSp add mod">
        <pc:chgData name="Axe101 -" userId="a3d8458f49509ae9" providerId="LiveId" clId="{7373F553-416A-48D6-ABA6-756A8FB2BDF3}" dt="2021-10-17T09:35:28.232" v="125" actId="20577"/>
        <pc:sldMkLst>
          <pc:docMk/>
          <pc:sldMk cId="2616182110" sldId="289"/>
        </pc:sldMkLst>
        <pc:spChg chg="mod">
          <ac:chgData name="Axe101 -" userId="a3d8458f49509ae9" providerId="LiveId" clId="{7373F553-416A-48D6-ABA6-756A8FB2BDF3}" dt="2021-10-17T09:35:28.232" v="125" actId="20577"/>
          <ac:spMkLst>
            <pc:docMk/>
            <pc:sldMk cId="2616182110" sldId="289"/>
            <ac:spMk id="7" creationId="{6733CEA9-2F9D-4940-B730-91A772DE3EC5}"/>
          </ac:spMkLst>
        </pc:spChg>
      </pc:sldChg>
      <pc:sldChg chg="modSp new mod">
        <pc:chgData name="Axe101 -" userId="a3d8458f49509ae9" providerId="LiveId" clId="{7373F553-416A-48D6-ABA6-756A8FB2BDF3}" dt="2021-10-17T09:56:54.336" v="751" actId="20577"/>
        <pc:sldMkLst>
          <pc:docMk/>
          <pc:sldMk cId="602100567" sldId="290"/>
        </pc:sldMkLst>
        <pc:spChg chg="mod">
          <ac:chgData name="Axe101 -" userId="a3d8458f49509ae9" providerId="LiveId" clId="{7373F553-416A-48D6-ABA6-756A8FB2BDF3}" dt="2021-10-17T09:56:54.336" v="751" actId="20577"/>
          <ac:spMkLst>
            <pc:docMk/>
            <pc:sldMk cId="602100567" sldId="290"/>
            <ac:spMk id="3" creationId="{C10F9A2E-69BA-43FB-A18C-BD2817527053}"/>
          </ac:spMkLst>
        </pc:spChg>
      </pc:sldChg>
      <pc:sldChg chg="modSp new mod">
        <pc:chgData name="Axe101 -" userId="a3d8458f49509ae9" providerId="LiveId" clId="{7373F553-416A-48D6-ABA6-756A8FB2BDF3}" dt="2021-10-17T09:58:14.422" v="795" actId="207"/>
        <pc:sldMkLst>
          <pc:docMk/>
          <pc:sldMk cId="4113538632" sldId="291"/>
        </pc:sldMkLst>
        <pc:spChg chg="mod">
          <ac:chgData name="Axe101 -" userId="a3d8458f49509ae9" providerId="LiveId" clId="{7373F553-416A-48D6-ABA6-756A8FB2BDF3}" dt="2021-10-17T09:58:14.422" v="795" actId="207"/>
          <ac:spMkLst>
            <pc:docMk/>
            <pc:sldMk cId="4113538632" sldId="291"/>
            <ac:spMk id="3" creationId="{BD8E258F-EF4B-4BFC-AA0F-B342D09D516A}"/>
          </ac:spMkLst>
        </pc:spChg>
      </pc:sldChg>
      <pc:sldChg chg="modSp add mod">
        <pc:chgData name="Axe101 -" userId="a3d8458f49509ae9" providerId="LiveId" clId="{7373F553-416A-48D6-ABA6-756A8FB2BDF3}" dt="2021-10-17T09:58:50.969" v="797"/>
        <pc:sldMkLst>
          <pc:docMk/>
          <pc:sldMk cId="1001979592" sldId="292"/>
        </pc:sldMkLst>
        <pc:spChg chg="mod">
          <ac:chgData name="Axe101 -" userId="a3d8458f49509ae9" providerId="LiveId" clId="{7373F553-416A-48D6-ABA6-756A8FB2BDF3}" dt="2021-10-17T09:58:50.969" v="797"/>
          <ac:spMkLst>
            <pc:docMk/>
            <pc:sldMk cId="1001979592" sldId="292"/>
            <ac:spMk id="3" creationId="{BD8E258F-EF4B-4BFC-AA0F-B342D09D516A}"/>
          </ac:spMkLst>
        </pc:spChg>
      </pc:sldChg>
      <pc:sldChg chg="modSp add mod">
        <pc:chgData name="Axe101 -" userId="a3d8458f49509ae9" providerId="LiveId" clId="{7373F553-416A-48D6-ABA6-756A8FB2BDF3}" dt="2021-10-17T09:59:14.874" v="800" actId="255"/>
        <pc:sldMkLst>
          <pc:docMk/>
          <pc:sldMk cId="1236346323" sldId="293"/>
        </pc:sldMkLst>
        <pc:spChg chg="mod">
          <ac:chgData name="Axe101 -" userId="a3d8458f49509ae9" providerId="LiveId" clId="{7373F553-416A-48D6-ABA6-756A8FB2BDF3}" dt="2021-10-17T09:59:14.874" v="800" actId="255"/>
          <ac:spMkLst>
            <pc:docMk/>
            <pc:sldMk cId="1236346323" sldId="293"/>
            <ac:spMk id="3" creationId="{BD8E258F-EF4B-4BFC-AA0F-B342D09D516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87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7709C53-A83D-414C-A734-CA47797BB7DD}" type="datetimeFigureOut">
              <a:rPr lang="en-US" smtClean="0"/>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453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661432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8248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559568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99625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3648150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426503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67680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90077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114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709C53-A83D-414C-A734-CA47797BB7DD}"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559443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709C53-A83D-414C-A734-CA47797BB7DD}" type="datetimeFigureOut">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75120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09C53-A83D-414C-A734-CA47797BB7DD}" type="datetimeFigureOut">
              <a:rPr lang="en-US" smtClean="0"/>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504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09C53-A83D-414C-A734-CA47797BB7DD}" type="datetimeFigureOut">
              <a:rPr lang="en-US" smtClean="0"/>
              <a:t>10/17/2021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2194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846290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71225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7709C53-A83D-414C-A734-CA47797BB7DD}" type="datetimeFigureOut">
              <a:rPr lang="en-US" smtClean="0"/>
              <a:t>10/17/2021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5355177-E4A7-4788-99EE-5B51E3B88B0C}" type="slidenum">
              <a:rPr lang="en-US" smtClean="0"/>
              <a:t>‹#›</a:t>
            </a:fld>
            <a:endParaRPr lang="en-US"/>
          </a:p>
        </p:txBody>
      </p:sp>
    </p:spTree>
    <p:extLst>
      <p:ext uri="{BB962C8B-B14F-4D97-AF65-F5344CB8AC3E}">
        <p14:creationId xmlns:p14="http://schemas.microsoft.com/office/powerpoint/2010/main" val="37227535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sychologytoday.com/us/basics/consumer-behavior" TargetMode="External"/><Relationship Id="rId2" Type="http://schemas.openxmlformats.org/officeDocument/2006/relationships/hyperlink" Target="https://www.psychologytoday.com/us/basics/politics" TargetMode="External"/><Relationship Id="rId1" Type="http://schemas.openxmlformats.org/officeDocument/2006/relationships/slideLayout" Target="../slideLayouts/slideLayout2.xml"/><Relationship Id="rId4" Type="http://schemas.openxmlformats.org/officeDocument/2006/relationships/hyperlink" Target="https://www.psychologytoday.com/us/basics/groupthin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psychologytoday.com/us/basics/attention" TargetMode="External"/><Relationship Id="rId2" Type="http://schemas.openxmlformats.org/officeDocument/2006/relationships/hyperlink" Target="https://www.psychologytoday.com/us/basics/happiness" TargetMode="External"/><Relationship Id="rId1" Type="http://schemas.openxmlformats.org/officeDocument/2006/relationships/slideLayout" Target="../slideLayouts/slideLayout2.xml"/><Relationship Id="rId4" Type="http://schemas.openxmlformats.org/officeDocument/2006/relationships/hyperlink" Target="https://www.psychologytoday.com/us/basics/die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o8BkzvP19v4" TargetMode="External"/><Relationship Id="rId2" Type="http://schemas.openxmlformats.org/officeDocument/2006/relationships/hyperlink" Target="https://www.youtube.com/watch?v=dDAbdMv14I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hyperlink" Target="https://play.kahoot.it/v2/?quizId=660510ae-ed04-4510-ad6e-9d25d3fd665c"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implypsychology.org/inattentional-blindness.html" TargetMode="External"/><Relationship Id="rId2" Type="http://schemas.openxmlformats.org/officeDocument/2006/relationships/hyperlink" Target="https://www.simplypsychology.org/framing-effect.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DEBE-E1C0-45A5-947A-901B8261F3BA}"/>
              </a:ext>
            </a:extLst>
          </p:cNvPr>
          <p:cNvSpPr>
            <a:spLocks noGrp="1"/>
          </p:cNvSpPr>
          <p:nvPr>
            <p:ph type="ctrTitle"/>
          </p:nvPr>
        </p:nvSpPr>
        <p:spPr/>
        <p:txBody>
          <a:bodyPr/>
          <a:lstStyle/>
          <a:p>
            <a:r>
              <a:rPr lang="en-US" dirty="0"/>
              <a:t>Cognitive Biases</a:t>
            </a:r>
          </a:p>
        </p:txBody>
      </p:sp>
      <p:sp>
        <p:nvSpPr>
          <p:cNvPr id="3" name="Subtitle 2">
            <a:extLst>
              <a:ext uri="{FF2B5EF4-FFF2-40B4-BE49-F238E27FC236}">
                <a16:creationId xmlns:a16="http://schemas.microsoft.com/office/drawing/2014/main" id="{89BF1CA7-B2A2-4084-B45D-49E16EE7FAFB}"/>
              </a:ext>
            </a:extLst>
          </p:cNvPr>
          <p:cNvSpPr>
            <a:spLocks noGrp="1"/>
          </p:cNvSpPr>
          <p:nvPr>
            <p:ph type="subTitle" idx="1"/>
          </p:nvPr>
        </p:nvSpPr>
        <p:spPr/>
        <p:txBody>
          <a:bodyPr/>
          <a:lstStyle/>
          <a:p>
            <a:r>
              <a:rPr lang="en-US" dirty="0"/>
              <a:t>The bandwagon effect</a:t>
            </a:r>
          </a:p>
        </p:txBody>
      </p:sp>
    </p:spTree>
    <p:extLst>
      <p:ext uri="{BB962C8B-B14F-4D97-AF65-F5344CB8AC3E}">
        <p14:creationId xmlns:p14="http://schemas.microsoft.com/office/powerpoint/2010/main" val="288371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a:r>
              <a:rPr lang="en-US" b="0" i="0" dirty="0">
                <a:solidFill>
                  <a:srgbClr val="2C2D30"/>
                </a:solidFill>
                <a:effectLst/>
                <a:latin typeface="Proxima Nova Regular"/>
              </a:rPr>
              <a:t>Over time, it has come to be understood as a form of manipulation to influence people to join with a trend in </a:t>
            </a:r>
            <a:r>
              <a:rPr lang="en-US" b="0" i="0" u="none" strike="noStrike" dirty="0">
                <a:solidFill>
                  <a:srgbClr val="2C2D30"/>
                </a:solidFill>
                <a:effectLst/>
                <a:latin typeface="inherit"/>
                <a:hlinkClick r:id="rId2" tooltip="Psychology Today looks at politics"/>
              </a:rPr>
              <a:t>politics</a:t>
            </a:r>
            <a:r>
              <a:rPr lang="en-US" b="0" i="0" dirty="0">
                <a:solidFill>
                  <a:srgbClr val="2C2D30"/>
                </a:solidFill>
                <a:effectLst/>
                <a:latin typeface="Proxima Nova Regular"/>
              </a:rPr>
              <a:t> or </a:t>
            </a:r>
            <a:r>
              <a:rPr lang="en-US" b="0" i="0" u="none" strike="noStrike" dirty="0">
                <a:solidFill>
                  <a:srgbClr val="2C2D30"/>
                </a:solidFill>
                <a:effectLst/>
                <a:latin typeface="inherit"/>
                <a:hlinkClick r:id="rId3" tooltip="Psychology Today looks at consumer behavior"/>
              </a:rPr>
              <a:t>consumer behavior</a:t>
            </a:r>
            <a:r>
              <a:rPr lang="en-US" b="0" i="0" dirty="0">
                <a:solidFill>
                  <a:srgbClr val="2C2D30"/>
                </a:solidFill>
                <a:effectLst/>
                <a:latin typeface="Proxima Nova Regular"/>
              </a:rPr>
              <a:t>. The implication is that since so many other people are doing it, it must be good, or at least acceptable. This phenomenon does not allow for each individual to examine their particular values and beliefs to see if the prevailing trend is something with which they choose to take part.</a:t>
            </a:r>
          </a:p>
          <a:p>
            <a:pPr algn="l"/>
            <a:r>
              <a:rPr lang="en-US" b="0" i="0" dirty="0">
                <a:solidFill>
                  <a:srgbClr val="2C2D30"/>
                </a:solidFill>
                <a:effectLst/>
                <a:latin typeface="Proxima Nova Regular"/>
              </a:rPr>
              <a:t>The bandwagon effect has wider implications outside of politics and buying behaviors. In social psychology, this tendency of people to align their beliefs and behaviors with those of a group is also called "herd mentality" or “</a:t>
            </a:r>
            <a:r>
              <a:rPr lang="en-US" b="0" i="0" u="none" strike="noStrike" dirty="0">
                <a:solidFill>
                  <a:srgbClr val="2C2D30"/>
                </a:solidFill>
                <a:effectLst/>
                <a:latin typeface="inherit"/>
                <a:hlinkClick r:id="rId4" tooltip="Psychology Today looks at groupthink"/>
              </a:rPr>
              <a:t>groupthink</a:t>
            </a:r>
            <a:r>
              <a:rPr lang="en-US" b="0" i="0" dirty="0">
                <a:solidFill>
                  <a:srgbClr val="2C2D30"/>
                </a:solidFill>
                <a:effectLst/>
                <a:latin typeface="Proxima Nova Regular"/>
              </a:rPr>
              <a:t>.”</a:t>
            </a:r>
          </a:p>
        </p:txBody>
      </p:sp>
    </p:spTree>
    <p:extLst>
      <p:ext uri="{BB962C8B-B14F-4D97-AF65-F5344CB8AC3E}">
        <p14:creationId xmlns:p14="http://schemas.microsoft.com/office/powerpoint/2010/main" val="3323151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a:r>
              <a:rPr lang="en-US" b="0" i="0" dirty="0">
                <a:solidFill>
                  <a:srgbClr val="2C2D30"/>
                </a:solidFill>
                <a:effectLst/>
                <a:latin typeface="Proxima Nova Regular"/>
              </a:rPr>
              <a:t>For those of us who want to be free of manipulation of those around us so that we are free to make choices that will enhance our well being, becoming aware of the subtle influences that may be stealing our </a:t>
            </a:r>
            <a:r>
              <a:rPr lang="en-US" b="0" i="0" u="none" strike="noStrike" dirty="0">
                <a:solidFill>
                  <a:srgbClr val="2C2D30"/>
                </a:solidFill>
                <a:effectLst/>
                <a:latin typeface="inherit"/>
                <a:hlinkClick r:id="rId2" tooltip="Psychology Today looks at happiness"/>
              </a:rPr>
              <a:t>happiness</a:t>
            </a:r>
            <a:r>
              <a:rPr lang="en-US" b="0" i="0" dirty="0">
                <a:solidFill>
                  <a:srgbClr val="2C2D30"/>
                </a:solidFill>
                <a:effectLst/>
                <a:latin typeface="Proxima Nova Regular"/>
              </a:rPr>
              <a:t> is worthy of our time and </a:t>
            </a:r>
            <a:r>
              <a:rPr lang="en-US" b="0" i="0" u="none" strike="noStrike" dirty="0">
                <a:solidFill>
                  <a:srgbClr val="2C2D30"/>
                </a:solidFill>
                <a:effectLst/>
                <a:latin typeface="inherit"/>
                <a:hlinkClick r:id="rId3" tooltip="Psychology Today looks at attention"/>
              </a:rPr>
              <a:t>attention</a:t>
            </a:r>
            <a:r>
              <a:rPr lang="en-US" b="0" i="0" dirty="0">
                <a:solidFill>
                  <a:srgbClr val="2C2D30"/>
                </a:solidFill>
                <a:effectLst/>
                <a:latin typeface="Proxima Nova Regular"/>
              </a:rPr>
              <a:t>.</a:t>
            </a:r>
          </a:p>
          <a:p>
            <a:pPr algn="l"/>
            <a:r>
              <a:rPr lang="en-US" b="0" i="0" dirty="0">
                <a:solidFill>
                  <a:srgbClr val="2C2D30"/>
                </a:solidFill>
                <a:effectLst/>
                <a:latin typeface="Proxima Nova Regular"/>
              </a:rPr>
              <a:t>We are all so dramatically affected by the people around us. If we are around people who read a lot, it stimulates us to read more. If we are around people who are politically aware, it urges us to pay more attention to political events and trends. If we are around people who eat a balanced </a:t>
            </a:r>
            <a:r>
              <a:rPr lang="en-US" b="0" i="0" u="none" strike="noStrike" dirty="0">
                <a:solidFill>
                  <a:srgbClr val="2C2D30"/>
                </a:solidFill>
                <a:effectLst/>
                <a:latin typeface="inherit"/>
                <a:hlinkClick r:id="rId4" tooltip="Psychology Today looks at diet"/>
              </a:rPr>
              <a:t>diet</a:t>
            </a:r>
            <a:r>
              <a:rPr lang="en-US" b="0" i="0" dirty="0">
                <a:solidFill>
                  <a:srgbClr val="2C2D30"/>
                </a:solidFill>
                <a:effectLst/>
                <a:latin typeface="Proxima Nova Regular"/>
              </a:rPr>
              <a:t> and exercise regularly, we are more apt to live a healthy lifestyle.</a:t>
            </a:r>
          </a:p>
        </p:txBody>
      </p:sp>
    </p:spTree>
    <p:extLst>
      <p:ext uri="{BB962C8B-B14F-4D97-AF65-F5344CB8AC3E}">
        <p14:creationId xmlns:p14="http://schemas.microsoft.com/office/powerpoint/2010/main" val="559651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Watch the video to 2:37 – Why does Nadia turn around?</a:t>
            </a:r>
          </a:p>
          <a:p>
            <a:pPr algn="l" fontAlgn="base"/>
            <a:r>
              <a:rPr lang="en-US" b="0" i="0" dirty="0">
                <a:solidFill>
                  <a:srgbClr val="212121"/>
                </a:solidFill>
                <a:effectLst/>
                <a:latin typeface="Merriweather" panose="00000500000000000000" pitchFamily="2" charset="0"/>
                <a:hlinkClick r:id="rId2"/>
              </a:rPr>
              <a:t>https://www.youtube.com/watch?v=dDAbdMv14Is</a:t>
            </a:r>
            <a:r>
              <a:rPr lang="en-US" dirty="0">
                <a:solidFill>
                  <a:srgbClr val="212121"/>
                </a:solidFill>
                <a:latin typeface="Merriweather" panose="00000500000000000000" pitchFamily="2" charset="0"/>
              </a:rPr>
              <a:t> </a:t>
            </a:r>
          </a:p>
          <a:p>
            <a:pPr algn="l" fontAlgn="base"/>
            <a:endParaRPr lang="en-US" b="0" i="0" dirty="0">
              <a:solidFill>
                <a:srgbClr val="212121"/>
              </a:solidFill>
              <a:effectLst/>
              <a:latin typeface="Merriweather" panose="00000500000000000000" pitchFamily="2" charset="0"/>
            </a:endParaRPr>
          </a:p>
          <a:p>
            <a:pPr algn="l" fontAlgn="base"/>
            <a:r>
              <a:rPr lang="en-US" dirty="0">
                <a:solidFill>
                  <a:srgbClr val="212121"/>
                </a:solidFill>
                <a:latin typeface="Merriweather" panose="00000500000000000000" pitchFamily="2" charset="0"/>
              </a:rPr>
              <a:t>Watch the video to 2:35 – Why do they all start standing?</a:t>
            </a:r>
            <a:br>
              <a:rPr lang="en-US" dirty="0">
                <a:solidFill>
                  <a:srgbClr val="212121"/>
                </a:solidFill>
                <a:latin typeface="Merriweather" panose="00000500000000000000" pitchFamily="2" charset="0"/>
              </a:rPr>
            </a:br>
            <a:r>
              <a:rPr lang="en-US" dirty="0">
                <a:solidFill>
                  <a:srgbClr val="212121"/>
                </a:solidFill>
                <a:latin typeface="Merriweather" panose="00000500000000000000" pitchFamily="2" charset="0"/>
                <a:hlinkClick r:id="rId3"/>
              </a:rPr>
              <a:t>https://www.youtube.com/watch?v=o8BkzvP19v4</a:t>
            </a:r>
            <a:r>
              <a:rPr lang="en-US" dirty="0">
                <a:solidFill>
                  <a:srgbClr val="212121"/>
                </a:solidFill>
                <a:latin typeface="Merriweather" panose="00000500000000000000" pitchFamily="2" charset="0"/>
              </a:rPr>
              <a:t> </a:t>
            </a:r>
            <a:endParaRPr lang="en-US" b="0" i="0" dirty="0">
              <a:solidFill>
                <a:srgbClr val="212121"/>
              </a:solidFill>
              <a:effectLst/>
              <a:latin typeface="Merriweather" panose="00000500000000000000" pitchFamily="2" charset="0"/>
            </a:endParaRPr>
          </a:p>
        </p:txBody>
      </p:sp>
    </p:spTree>
    <p:extLst>
      <p:ext uri="{BB962C8B-B14F-4D97-AF65-F5344CB8AC3E}">
        <p14:creationId xmlns:p14="http://schemas.microsoft.com/office/powerpoint/2010/main" val="330102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776A-5D50-4AC6-B478-056C220454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0F9A2E-69BA-43FB-A18C-BD2817527053}"/>
              </a:ext>
            </a:extLst>
          </p:cNvPr>
          <p:cNvSpPr>
            <a:spLocks noGrp="1"/>
          </p:cNvSpPr>
          <p:nvPr>
            <p:ph idx="1"/>
          </p:nvPr>
        </p:nvSpPr>
        <p:spPr/>
        <p:txBody>
          <a:bodyPr/>
          <a:lstStyle/>
          <a:p>
            <a:r>
              <a:rPr lang="en-US" dirty="0"/>
              <a:t>Why is the bandwagon effect dangerous?</a:t>
            </a:r>
          </a:p>
          <a:p>
            <a:r>
              <a:rPr lang="en-US" dirty="0"/>
              <a:t>Remember when we talked about the ‘Dunning-Kruger effect’?</a:t>
            </a:r>
          </a:p>
          <a:p>
            <a:r>
              <a:rPr lang="en-US" dirty="0"/>
              <a:t>Often people who do not know what they’re talking about have a lot of confidence, and can often </a:t>
            </a:r>
            <a:r>
              <a:rPr lang="en-US" i="1" dirty="0"/>
              <a:t>appear </a:t>
            </a:r>
            <a:r>
              <a:rPr lang="en-US" dirty="0"/>
              <a:t>to be well-informed.</a:t>
            </a:r>
          </a:p>
          <a:p>
            <a:endParaRPr lang="en-US" dirty="0"/>
          </a:p>
          <a:p>
            <a:r>
              <a:rPr lang="en-US" dirty="0"/>
              <a:t>To others, this may lead them to believe them purely based on their confidence. This –in turn- can lead to many people believing something that is false.</a:t>
            </a:r>
          </a:p>
        </p:txBody>
      </p:sp>
    </p:spTree>
    <p:extLst>
      <p:ext uri="{BB962C8B-B14F-4D97-AF65-F5344CB8AC3E}">
        <p14:creationId xmlns:p14="http://schemas.microsoft.com/office/powerpoint/2010/main" val="602100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640F-FC9A-42D0-8194-5FA5EB9738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8E258F-EF4B-4BFC-AA0F-B342D09D516A}"/>
              </a:ext>
            </a:extLst>
          </p:cNvPr>
          <p:cNvSpPr>
            <a:spLocks noGrp="1"/>
          </p:cNvSpPr>
          <p:nvPr>
            <p:ph idx="1"/>
          </p:nvPr>
        </p:nvSpPr>
        <p:spPr/>
        <p:txBody>
          <a:bodyPr>
            <a:noAutofit/>
          </a:bodyPr>
          <a:lstStyle/>
          <a:p>
            <a:endParaRPr lang="en-US" sz="1600" dirty="0"/>
          </a:p>
          <a:p>
            <a:endParaRPr lang="en-US" sz="1600" dirty="0"/>
          </a:p>
          <a:p>
            <a:endParaRPr lang="en-US" sz="1600" dirty="0"/>
          </a:p>
          <a:p>
            <a:endParaRPr lang="en-US" sz="1600" dirty="0"/>
          </a:p>
          <a:p>
            <a:r>
              <a:rPr lang="en-US" sz="1600" dirty="0"/>
              <a:t>Critical thinking vs </a:t>
            </a:r>
            <a:r>
              <a:rPr lang="en-US" sz="1600" dirty="0" err="1"/>
              <a:t>Denialsim</a:t>
            </a:r>
            <a:endParaRPr lang="en-US" sz="1600" dirty="0"/>
          </a:p>
          <a:p>
            <a:pPr algn="l"/>
            <a:r>
              <a:rPr lang="en-US" sz="1600" b="0" i="0" dirty="0">
                <a:solidFill>
                  <a:srgbClr val="111111"/>
                </a:solidFill>
                <a:effectLst/>
                <a:latin typeface="Lato" panose="020B0604020202020204" pitchFamily="34" charset="0"/>
              </a:rPr>
              <a:t>The subject of critical thinking is important. It’s important enough that it drives all of science and discovery and has given our modern culture great power and ability. Everything we have that makes our life easier and better: our technology, our system of government, our entire way of life, is founded on good critical thinking that was and is done by very smart people. It’s important that we have a clear understanding of what critical thinking is, but it’s also important that we show what it’s not. Just because someone says they are a critical thinker doesn’t mean they are. This is a label that actually means something. So let’s talk about this.</a:t>
            </a:r>
          </a:p>
          <a:p>
            <a:pPr algn="l"/>
            <a:r>
              <a:rPr lang="en-US" sz="1600" b="0" i="0" dirty="0">
                <a:solidFill>
                  <a:srgbClr val="111111"/>
                </a:solidFill>
                <a:effectLst/>
                <a:latin typeface="Lato" panose="020B0604020202020204" pitchFamily="34" charset="0"/>
              </a:rPr>
              <a:t>What do all of these things have in common:</a:t>
            </a:r>
          </a:p>
          <a:p>
            <a:pPr algn="l">
              <a:buFont typeface="Arial" panose="020B0604020202020204" pitchFamily="34" charset="0"/>
              <a:buChar char="•"/>
            </a:pPr>
            <a:r>
              <a:rPr lang="en-US" sz="1600" b="0" i="0" dirty="0">
                <a:solidFill>
                  <a:schemeClr val="tx2">
                    <a:lumMod val="20000"/>
                    <a:lumOff val="80000"/>
                  </a:schemeClr>
                </a:solidFill>
                <a:effectLst/>
                <a:latin typeface="Lato" panose="020B0604020202020204" pitchFamily="34" charset="0"/>
              </a:rPr>
              <a:t>Global conspiracy theories</a:t>
            </a:r>
          </a:p>
          <a:p>
            <a:pPr algn="l">
              <a:buFont typeface="Arial" panose="020B0604020202020204" pitchFamily="34" charset="0"/>
              <a:buChar char="•"/>
            </a:pPr>
            <a:r>
              <a:rPr lang="en-US" sz="1600" b="0" i="0" dirty="0">
                <a:solidFill>
                  <a:schemeClr val="tx2">
                    <a:lumMod val="20000"/>
                    <a:lumOff val="80000"/>
                  </a:schemeClr>
                </a:solidFill>
                <a:effectLst/>
                <a:latin typeface="Lato" panose="020B0604020202020204" pitchFamily="34" charset="0"/>
              </a:rPr>
              <a:t>Creationism</a:t>
            </a:r>
          </a:p>
          <a:p>
            <a:pPr algn="l">
              <a:buFont typeface="Arial" panose="020B0604020202020204" pitchFamily="34" charset="0"/>
              <a:buChar char="•"/>
            </a:pPr>
            <a:r>
              <a:rPr lang="en-US" sz="1600" b="0" i="0" dirty="0">
                <a:solidFill>
                  <a:schemeClr val="tx2">
                    <a:lumMod val="20000"/>
                    <a:lumOff val="80000"/>
                  </a:schemeClr>
                </a:solidFill>
                <a:effectLst/>
                <a:latin typeface="Lato" panose="020B0604020202020204" pitchFamily="34" charset="0"/>
              </a:rPr>
              <a:t>Anti-vaccination movement</a:t>
            </a:r>
          </a:p>
          <a:p>
            <a:pPr algn="l">
              <a:buFont typeface="Arial" panose="020B0604020202020204" pitchFamily="34" charset="0"/>
              <a:buChar char="•"/>
            </a:pPr>
            <a:r>
              <a:rPr lang="en-US" sz="1600" b="0" i="0" dirty="0">
                <a:solidFill>
                  <a:schemeClr val="tx2">
                    <a:lumMod val="20000"/>
                    <a:lumOff val="80000"/>
                  </a:schemeClr>
                </a:solidFill>
                <a:effectLst/>
                <a:latin typeface="Lato" panose="020B0604020202020204" pitchFamily="34" charset="0"/>
              </a:rPr>
              <a:t>Climate change denial</a:t>
            </a:r>
          </a:p>
          <a:p>
            <a:pPr algn="l">
              <a:buFont typeface="Arial" panose="020B0604020202020204" pitchFamily="34" charset="0"/>
              <a:buChar char="•"/>
            </a:pPr>
            <a:r>
              <a:rPr lang="en-US" sz="1600" b="0" i="0" dirty="0">
                <a:solidFill>
                  <a:schemeClr val="tx2">
                    <a:lumMod val="20000"/>
                    <a:lumOff val="80000"/>
                  </a:schemeClr>
                </a:solidFill>
                <a:effectLst/>
                <a:latin typeface="Lato" panose="020B0604020202020204" pitchFamily="34" charset="0"/>
              </a:rPr>
              <a:t>Holocaust denial</a:t>
            </a:r>
          </a:p>
          <a:p>
            <a:pPr algn="l">
              <a:buFont typeface="Arial" panose="020B0604020202020204" pitchFamily="34" charset="0"/>
              <a:buChar char="•"/>
            </a:pPr>
            <a:r>
              <a:rPr lang="en-US" sz="1600" b="0" i="0" dirty="0">
                <a:solidFill>
                  <a:schemeClr val="tx2">
                    <a:lumMod val="20000"/>
                    <a:lumOff val="80000"/>
                  </a:schemeClr>
                </a:solidFill>
                <a:effectLst/>
                <a:latin typeface="Lato" panose="020B0604020202020204" pitchFamily="34" charset="0"/>
              </a:rPr>
              <a:t>Flat Earth theory</a:t>
            </a:r>
          </a:p>
          <a:p>
            <a:pPr algn="l"/>
            <a:r>
              <a:rPr lang="en-US" sz="1600" b="0" i="0" dirty="0">
                <a:solidFill>
                  <a:srgbClr val="111111"/>
                </a:solidFill>
                <a:effectLst/>
                <a:latin typeface="Lato" panose="020B0604020202020204" pitchFamily="34" charset="0"/>
              </a:rPr>
              <a:t>All of these groups, and unfortunately many others, all believe that they are being enlightened and intelligent critical thinkers. Unfortunately, the truth is the exact opposite. To call anyone who goes in for this kind of nonsense as a critical thinker is a misnomer.</a:t>
            </a:r>
          </a:p>
          <a:p>
            <a:endParaRPr lang="en-US" sz="1600" dirty="0"/>
          </a:p>
        </p:txBody>
      </p:sp>
    </p:spTree>
    <p:extLst>
      <p:ext uri="{BB962C8B-B14F-4D97-AF65-F5344CB8AC3E}">
        <p14:creationId xmlns:p14="http://schemas.microsoft.com/office/powerpoint/2010/main" val="4113538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640F-FC9A-42D0-8194-5FA5EB9738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8E258F-EF4B-4BFC-AA0F-B342D09D516A}"/>
              </a:ext>
            </a:extLst>
          </p:cNvPr>
          <p:cNvSpPr>
            <a:spLocks noGrp="1"/>
          </p:cNvSpPr>
          <p:nvPr>
            <p:ph idx="1"/>
          </p:nvPr>
        </p:nvSpPr>
        <p:spPr/>
        <p:txBody>
          <a:bodyPr>
            <a:noAutofit/>
          </a:bodyPr>
          <a:lstStyle/>
          <a:p>
            <a:endParaRPr lang="en-US" sz="1600" dirty="0"/>
          </a:p>
          <a:p>
            <a:endParaRPr lang="en-US" sz="1600" dirty="0"/>
          </a:p>
          <a:p>
            <a:endParaRPr lang="en-US" sz="1600" dirty="0"/>
          </a:p>
          <a:p>
            <a:endParaRPr lang="en-US" sz="1600" dirty="0"/>
          </a:p>
          <a:p>
            <a:r>
              <a:rPr lang="en-US" sz="1600" dirty="0"/>
              <a:t>Critical thinking vs </a:t>
            </a:r>
            <a:r>
              <a:rPr lang="en-US" sz="1600" dirty="0" err="1"/>
              <a:t>Denialsim</a:t>
            </a:r>
            <a:endParaRPr lang="en-US" sz="1600" dirty="0"/>
          </a:p>
          <a:p>
            <a:pPr algn="l"/>
            <a:r>
              <a:rPr lang="en-US" sz="1400" b="0" i="0" dirty="0">
                <a:solidFill>
                  <a:srgbClr val="111111"/>
                </a:solidFill>
                <a:effectLst/>
                <a:latin typeface="Lato" panose="020F0502020204030203" pitchFamily="34" charset="0"/>
              </a:rPr>
              <a:t>Critical thinking is using rational thought and logic to analyze information and make reasonable decisions or conclusions based on facts and evidence. Being critical is also sometimes described as discerning, analytical, diagnostic, exacting, particular, open minded, informed by evidence and disciplined.</a:t>
            </a:r>
            <a:endParaRPr lang="en-US" sz="1600" dirty="0"/>
          </a:p>
        </p:txBody>
      </p:sp>
    </p:spTree>
    <p:extLst>
      <p:ext uri="{BB962C8B-B14F-4D97-AF65-F5344CB8AC3E}">
        <p14:creationId xmlns:p14="http://schemas.microsoft.com/office/powerpoint/2010/main" val="1001979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640F-FC9A-42D0-8194-5FA5EB9738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8E258F-EF4B-4BFC-AA0F-B342D09D516A}"/>
              </a:ext>
            </a:extLst>
          </p:cNvPr>
          <p:cNvSpPr>
            <a:spLocks noGrp="1"/>
          </p:cNvSpPr>
          <p:nvPr>
            <p:ph idx="1"/>
          </p:nvPr>
        </p:nvSpPr>
        <p:spPr/>
        <p:txBody>
          <a:bodyPr>
            <a:noAutofit/>
          </a:bodyPr>
          <a:lstStyle/>
          <a:p>
            <a:endParaRPr lang="en-US" sz="1600" dirty="0"/>
          </a:p>
          <a:p>
            <a:endParaRPr lang="en-US" sz="1600" dirty="0"/>
          </a:p>
          <a:p>
            <a:endParaRPr lang="en-US" sz="1600" dirty="0"/>
          </a:p>
          <a:p>
            <a:endParaRPr lang="en-US" sz="1600" dirty="0"/>
          </a:p>
          <a:p>
            <a:r>
              <a:rPr lang="en-US" sz="1600" dirty="0"/>
              <a:t>Critical thinking vs </a:t>
            </a:r>
            <a:r>
              <a:rPr lang="en-US" sz="1600" dirty="0" err="1"/>
              <a:t>Denialsim</a:t>
            </a:r>
            <a:endParaRPr lang="en-US" sz="1600" dirty="0"/>
          </a:p>
          <a:p>
            <a:pPr algn="l"/>
            <a:r>
              <a:rPr lang="en-US" sz="1600" b="0" i="0" dirty="0">
                <a:solidFill>
                  <a:srgbClr val="111111"/>
                </a:solidFill>
                <a:effectLst/>
                <a:latin typeface="Lato" panose="020F0502020204030203" pitchFamily="34" charset="0"/>
              </a:rPr>
              <a:t>Denialism is a refusal to accept well-established theory, law or evidence. It is not critical thinking, but people who do this tell themselves and anyone else who will listen that they are just being critical thinkers by questioning the accepted party line. They often describe solid scientific consensus and evidence-based conclusions as a conspiracy they are fighting against, having discovered in their internet research that there is some shadowy cabal working very hard to fool the general public for some nefarious reason.</a:t>
            </a:r>
            <a:endParaRPr lang="en-US" sz="1600" dirty="0"/>
          </a:p>
        </p:txBody>
      </p:sp>
    </p:spTree>
    <p:extLst>
      <p:ext uri="{BB962C8B-B14F-4D97-AF65-F5344CB8AC3E}">
        <p14:creationId xmlns:p14="http://schemas.microsoft.com/office/powerpoint/2010/main" val="1236346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197F-9EEC-41C2-82E6-E96AFA6EF1C2}"/>
              </a:ext>
            </a:extLst>
          </p:cNvPr>
          <p:cNvSpPr>
            <a:spLocks noGrp="1"/>
          </p:cNvSpPr>
          <p:nvPr>
            <p:ph type="title"/>
          </p:nvPr>
        </p:nvSpPr>
        <p:spPr/>
        <p:txBody>
          <a:bodyPr/>
          <a:lstStyle/>
          <a:p>
            <a:endParaRPr lang="en-US"/>
          </a:p>
        </p:txBody>
      </p:sp>
      <p:pic>
        <p:nvPicPr>
          <p:cNvPr id="5" name="What is Bandwagon Effect _ Explained in 2 min">
            <a:hlinkClick r:id="" action="ppaction://media"/>
            <a:extLst>
              <a:ext uri="{FF2B5EF4-FFF2-40B4-BE49-F238E27FC236}">
                <a16:creationId xmlns:a16="http://schemas.microsoft.com/office/drawing/2014/main" id="{A8ACB86C-9EEA-456B-99BD-9432DF0943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292916"/>
          </a:xfrm>
        </p:spPr>
      </p:pic>
    </p:spTree>
    <p:extLst>
      <p:ext uri="{BB962C8B-B14F-4D97-AF65-F5344CB8AC3E}">
        <p14:creationId xmlns:p14="http://schemas.microsoft.com/office/powerpoint/2010/main" val="259123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2904-E685-4CEA-922A-FD0D2E667C8E}"/>
              </a:ext>
            </a:extLst>
          </p:cNvPr>
          <p:cNvSpPr>
            <a:spLocks noGrp="1"/>
          </p:cNvSpPr>
          <p:nvPr>
            <p:ph type="title"/>
          </p:nvPr>
        </p:nvSpPr>
        <p:spPr/>
        <p:txBody>
          <a:bodyPr/>
          <a:lstStyle/>
          <a:p>
            <a:r>
              <a:rPr lang="en-US" dirty="0"/>
              <a:t>Now try the quiz…</a:t>
            </a:r>
          </a:p>
        </p:txBody>
      </p:sp>
      <p:sp>
        <p:nvSpPr>
          <p:cNvPr id="3" name="Content Placeholder 2">
            <a:extLst>
              <a:ext uri="{FF2B5EF4-FFF2-40B4-BE49-F238E27FC236}">
                <a16:creationId xmlns:a16="http://schemas.microsoft.com/office/drawing/2014/main" id="{129A159D-8B3A-4825-AB8D-3A19117AB7A8}"/>
              </a:ext>
            </a:extLst>
          </p:cNvPr>
          <p:cNvSpPr>
            <a:spLocks noGrp="1"/>
          </p:cNvSpPr>
          <p:nvPr>
            <p:ph idx="1"/>
          </p:nvPr>
        </p:nvSpPr>
        <p:spPr/>
        <p:txBody>
          <a:bodyPr/>
          <a:lstStyle/>
          <a:p>
            <a:r>
              <a:rPr lang="en-US" dirty="0">
                <a:hlinkClick r:id="rId2"/>
              </a:rPr>
              <a:t>https://play.kahoot.it/v2/?quizId=660510ae-ed04-4510-ad6e-9d25d3fd665c</a:t>
            </a:r>
            <a:r>
              <a:rPr lang="en-US" dirty="0"/>
              <a:t> </a:t>
            </a:r>
          </a:p>
        </p:txBody>
      </p:sp>
    </p:spTree>
    <p:extLst>
      <p:ext uri="{BB962C8B-B14F-4D97-AF65-F5344CB8AC3E}">
        <p14:creationId xmlns:p14="http://schemas.microsoft.com/office/powerpoint/2010/main" val="2229727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1285-04E1-4643-9E2C-F31CBEB86654}"/>
              </a:ext>
            </a:extLst>
          </p:cNvPr>
          <p:cNvSpPr>
            <a:spLocks noGrp="1"/>
          </p:cNvSpPr>
          <p:nvPr>
            <p:ph type="title"/>
          </p:nvPr>
        </p:nvSpPr>
        <p:spPr>
          <a:xfrm>
            <a:off x="917477" y="0"/>
            <a:ext cx="8534400" cy="1507067"/>
          </a:xfrm>
        </p:spPr>
        <p:txBody>
          <a:bodyPr/>
          <a:lstStyle/>
          <a:p>
            <a:r>
              <a:rPr lang="en-US" dirty="0"/>
              <a:t>What are cognitive biases?</a:t>
            </a:r>
          </a:p>
        </p:txBody>
      </p:sp>
      <p:sp>
        <p:nvSpPr>
          <p:cNvPr id="3" name="Content Placeholder 2">
            <a:extLst>
              <a:ext uri="{FF2B5EF4-FFF2-40B4-BE49-F238E27FC236}">
                <a16:creationId xmlns:a16="http://schemas.microsoft.com/office/drawing/2014/main" id="{4A1AE720-2089-4DAC-8623-A350A5AD9C7B}"/>
              </a:ext>
            </a:extLst>
          </p:cNvPr>
          <p:cNvSpPr>
            <a:spLocks noGrp="1"/>
          </p:cNvSpPr>
          <p:nvPr>
            <p:ph idx="1"/>
          </p:nvPr>
        </p:nvSpPr>
        <p:spPr>
          <a:xfrm>
            <a:off x="917477" y="1507067"/>
            <a:ext cx="8534400" cy="3615267"/>
          </a:xfrm>
        </p:spPr>
        <p:txBody>
          <a:bodyPr>
            <a:normAutofit fontScale="85000" lnSpcReduction="20000"/>
          </a:bodyPr>
          <a:lstStyle/>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are unconscious errors in thinking that arise from problems related to memory, attention, and other mental mistakes.</a:t>
            </a:r>
          </a:p>
          <a:p>
            <a:pPr algn="l">
              <a:buFont typeface="Arial" panose="020B0604020202020204" pitchFamily="34" charset="0"/>
              <a:buChar char="•"/>
            </a:pPr>
            <a:r>
              <a:rPr lang="en-US" b="0" i="0" dirty="0">
                <a:solidFill>
                  <a:srgbClr val="000000"/>
                </a:solidFill>
                <a:effectLst/>
                <a:latin typeface="Georgia" panose="02040502050405020303" pitchFamily="18" charset="0"/>
              </a:rPr>
              <a:t>These biases result from our brain’s efforts to simplify the incredibly complex world in which we live.</a:t>
            </a:r>
          </a:p>
          <a:p>
            <a:pPr algn="l">
              <a:buFont typeface="Arial" panose="020B0604020202020204" pitchFamily="34" charset="0"/>
              <a:buChar char="•"/>
            </a:pPr>
            <a:r>
              <a:rPr lang="en-US" b="0" i="0" dirty="0">
                <a:solidFill>
                  <a:srgbClr val="000000"/>
                </a:solidFill>
                <a:effectLst/>
                <a:latin typeface="Georgia" panose="02040502050405020303" pitchFamily="18" charset="0"/>
              </a:rPr>
              <a:t>Confirmation bias, hindsight bias, self-serving bias, anchoring bias, availability bias, </a:t>
            </a:r>
            <a:r>
              <a:rPr lang="en-US" b="0" i="0" u="none" strike="noStrike" dirty="0">
                <a:solidFill>
                  <a:srgbClr val="337AB7"/>
                </a:solidFill>
                <a:effectLst/>
                <a:latin typeface="Georgia" panose="02040502050405020303" pitchFamily="18" charset="0"/>
                <a:hlinkClick r:id="rId2"/>
              </a:rPr>
              <a:t>the framing effect</a:t>
            </a:r>
            <a:r>
              <a:rPr lang="en-US" b="0" i="0" dirty="0">
                <a:solidFill>
                  <a:srgbClr val="000000"/>
                </a:solidFill>
                <a:effectLst/>
                <a:latin typeface="Georgia" panose="02040502050405020303" pitchFamily="18" charset="0"/>
              </a:rPr>
              <a:t>, and </a:t>
            </a:r>
            <a:r>
              <a:rPr lang="en-US" b="0" i="0" u="none" strike="noStrike" dirty="0">
                <a:solidFill>
                  <a:srgbClr val="337AB7"/>
                </a:solidFill>
                <a:effectLst/>
                <a:latin typeface="Georgia" panose="02040502050405020303" pitchFamily="18" charset="0"/>
                <a:hlinkClick r:id="rId3"/>
              </a:rPr>
              <a:t>inattentional blindness</a:t>
            </a:r>
            <a:r>
              <a:rPr lang="en-US" b="0" i="0" dirty="0">
                <a:solidFill>
                  <a:srgbClr val="000000"/>
                </a:solidFill>
                <a:effectLst/>
                <a:latin typeface="Georgia" panose="02040502050405020303" pitchFamily="18" charset="0"/>
              </a:rPr>
              <a:t> are some of the most common examples of cognitive bias.</a:t>
            </a:r>
          </a:p>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have direct implications on our safety, our interactions with others, and the way we make judgments and decisions in our daily lives.</a:t>
            </a:r>
          </a:p>
          <a:p>
            <a:pPr algn="l">
              <a:buFont typeface="Arial" panose="020B0604020202020204" pitchFamily="34" charset="0"/>
              <a:buChar char="•"/>
            </a:pPr>
            <a:r>
              <a:rPr lang="en-US" b="0" i="0" dirty="0">
                <a:solidFill>
                  <a:srgbClr val="000000"/>
                </a:solidFill>
                <a:effectLst/>
                <a:latin typeface="Georgia" panose="02040502050405020303" pitchFamily="18" charset="0"/>
              </a:rPr>
              <a:t>Although these biases are unconscious, there are small steps we can take to train our minds to adopt a new pattern of thinking and mitigate the effects of these biases.</a:t>
            </a:r>
          </a:p>
          <a:p>
            <a:br>
              <a:rPr lang="en-US" b="0" i="0" dirty="0">
                <a:solidFill>
                  <a:srgbClr val="000000"/>
                </a:solidFill>
                <a:effectLst/>
                <a:latin typeface="Georgia" panose="02040502050405020303" pitchFamily="18" charset="0"/>
              </a:rPr>
            </a:br>
            <a:endParaRPr lang="en-US" dirty="0"/>
          </a:p>
        </p:txBody>
      </p:sp>
    </p:spTree>
    <p:extLst>
      <p:ext uri="{BB962C8B-B14F-4D97-AF65-F5344CB8AC3E}">
        <p14:creationId xmlns:p14="http://schemas.microsoft.com/office/powerpoint/2010/main" val="1772183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47269C-472F-498B-8F13-78D25ABB9A8A}"/>
              </a:ext>
            </a:extLst>
          </p:cNvPr>
          <p:cNvSpPr>
            <a:spLocks noGrp="1"/>
          </p:cNvSpPr>
          <p:nvPr>
            <p:ph idx="1"/>
          </p:nvPr>
        </p:nvSpPr>
        <p:spPr/>
        <p:txBody>
          <a:bodyPr>
            <a:normAutofit lnSpcReduction="10000"/>
          </a:bodyPr>
          <a:lstStyle/>
          <a:p>
            <a:pPr algn="l"/>
            <a:r>
              <a:rPr lang="en-US" dirty="0">
                <a:solidFill>
                  <a:srgbClr val="333333"/>
                </a:solidFill>
                <a:latin typeface="inherit"/>
              </a:rPr>
              <a:t>The bandwagon effect</a:t>
            </a:r>
            <a:endParaRPr lang="en-US" b="0" i="0" dirty="0">
              <a:solidFill>
                <a:srgbClr val="333333"/>
              </a:solidFill>
              <a:effectLst/>
              <a:latin typeface="inherit"/>
            </a:endParaRPr>
          </a:p>
          <a:p>
            <a:pPr algn="l"/>
            <a:r>
              <a:rPr lang="en-US" b="0" i="0" dirty="0">
                <a:solidFill>
                  <a:srgbClr val="2C2D30"/>
                </a:solidFill>
                <a:effectLst/>
                <a:latin typeface="Proxima Nova Regular"/>
              </a:rPr>
              <a:t>The bandwagon effect is a psychological phenomenon whereby people do something primarily because other people are doing it, regardless of their own beliefs, which they may ignore or override.</a:t>
            </a:r>
          </a:p>
          <a:p>
            <a:pPr algn="l"/>
            <a:r>
              <a:rPr lang="en-US" b="0" i="0" dirty="0">
                <a:solidFill>
                  <a:srgbClr val="2C2D30"/>
                </a:solidFill>
                <a:effectLst/>
                <a:latin typeface="Proxima Nova Regular"/>
              </a:rPr>
              <a:t>The origin of the phrase comes from the use of a bandwagon, which is a float in a parade that encourages people to jump aboard and enjoy the music that is being played. The contagious effect of music and celebration ensures that large numbers of people will be jumping on. This principle was used from the 19th century in political campaigns to link candidates with the notion of having fun and to point out those who are not on the bandwagon as missing out.</a:t>
            </a:r>
          </a:p>
          <a:p>
            <a:endParaRPr lang="en-US" dirty="0"/>
          </a:p>
        </p:txBody>
      </p:sp>
    </p:spTree>
    <p:extLst>
      <p:ext uri="{BB962C8B-B14F-4D97-AF65-F5344CB8AC3E}">
        <p14:creationId xmlns:p14="http://schemas.microsoft.com/office/powerpoint/2010/main" val="334340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D726-08AF-466A-B9B8-54CD444E10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9BC877-9098-4568-9063-72BFF3670286}"/>
              </a:ext>
            </a:extLst>
          </p:cNvPr>
          <p:cNvSpPr>
            <a:spLocks noGrp="1"/>
          </p:cNvSpPr>
          <p:nvPr>
            <p:ph idx="1"/>
          </p:nvPr>
        </p:nvSpPr>
        <p:spPr/>
        <p:txBody>
          <a:bodyPr/>
          <a:lstStyle/>
          <a:p>
            <a:endParaRPr lang="en-US"/>
          </a:p>
        </p:txBody>
      </p:sp>
      <p:pic>
        <p:nvPicPr>
          <p:cNvPr id="4" name="Picture 2" descr="The Bandwagon Effect and Why People Follow the Crowd - Conversion Uplift">
            <a:extLst>
              <a:ext uri="{FF2B5EF4-FFF2-40B4-BE49-F238E27FC236}">
                <a16:creationId xmlns:a16="http://schemas.microsoft.com/office/drawing/2014/main" id="{5255D0B3-9A08-481B-B719-82154AE15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14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D726-08AF-466A-B9B8-54CD444E10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9BC877-9098-4568-9063-72BFF3670286}"/>
              </a:ext>
            </a:extLst>
          </p:cNvPr>
          <p:cNvSpPr>
            <a:spLocks noGrp="1"/>
          </p:cNvSpPr>
          <p:nvPr>
            <p:ph idx="1"/>
          </p:nvPr>
        </p:nvSpPr>
        <p:spPr/>
        <p:txBody>
          <a:bodyPr/>
          <a:lstStyle/>
          <a:p>
            <a:endParaRPr lang="en-US"/>
          </a:p>
        </p:txBody>
      </p:sp>
      <p:pic>
        <p:nvPicPr>
          <p:cNvPr id="2050" name="Picture 2" descr="The bandwagon effect - Sketchplanations">
            <a:extLst>
              <a:ext uri="{FF2B5EF4-FFF2-40B4-BE49-F238E27FC236}">
                <a16:creationId xmlns:a16="http://schemas.microsoft.com/office/drawing/2014/main" id="{06AC8FFA-73CA-4C3B-A249-EADD5552E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678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D726-08AF-466A-B9B8-54CD444E10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9BC877-9098-4568-9063-72BFF3670286}"/>
              </a:ext>
            </a:extLst>
          </p:cNvPr>
          <p:cNvSpPr>
            <a:spLocks noGrp="1"/>
          </p:cNvSpPr>
          <p:nvPr>
            <p:ph idx="1"/>
          </p:nvPr>
        </p:nvSpPr>
        <p:spPr/>
        <p:txBody>
          <a:bodyPr/>
          <a:lstStyle/>
          <a:p>
            <a:endParaRPr lang="en-US"/>
          </a:p>
        </p:txBody>
      </p:sp>
      <p:pic>
        <p:nvPicPr>
          <p:cNvPr id="4098" name="Picture 2" descr="Buffalo Fights Lions, Crocodiles In Viral Video. Watch How It Ends">
            <a:extLst>
              <a:ext uri="{FF2B5EF4-FFF2-40B4-BE49-F238E27FC236}">
                <a16:creationId xmlns:a16="http://schemas.microsoft.com/office/drawing/2014/main" id="{9094BDAD-D000-4BED-8007-D3150EDEE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723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616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8CEE8-4951-47FD-A071-0D2412B6710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452D373-A17A-49B5-837F-B3BA47B14BE6}"/>
              </a:ext>
            </a:extLst>
          </p:cNvPr>
          <p:cNvSpPr>
            <a:spLocks noGrp="1"/>
          </p:cNvSpPr>
          <p:nvPr>
            <p:ph idx="1"/>
          </p:nvPr>
        </p:nvSpPr>
        <p:spPr/>
        <p:txBody>
          <a:bodyPr/>
          <a:lstStyle/>
          <a:p>
            <a:endParaRPr lang="en-US" dirty="0"/>
          </a:p>
        </p:txBody>
      </p:sp>
      <p:sp>
        <p:nvSpPr>
          <p:cNvPr id="7" name="TextBox 6">
            <a:extLst>
              <a:ext uri="{FF2B5EF4-FFF2-40B4-BE49-F238E27FC236}">
                <a16:creationId xmlns:a16="http://schemas.microsoft.com/office/drawing/2014/main" id="{6733CEA9-2F9D-4940-B730-91A772DE3EC5}"/>
              </a:ext>
            </a:extLst>
          </p:cNvPr>
          <p:cNvSpPr txBox="1"/>
          <p:nvPr/>
        </p:nvSpPr>
        <p:spPr>
          <a:xfrm>
            <a:off x="2456156" y="863601"/>
            <a:ext cx="6107836" cy="2123658"/>
          </a:xfrm>
          <a:prstGeom prst="rect">
            <a:avLst/>
          </a:prstGeom>
          <a:noFill/>
        </p:spPr>
        <p:txBody>
          <a:bodyPr wrap="square">
            <a:spAutoFit/>
          </a:bodyPr>
          <a:lstStyle/>
          <a:p>
            <a:pPr algn="ctr" fontAlgn="base"/>
            <a:r>
              <a:rPr lang="en-US" sz="4400" b="0" i="0" dirty="0">
                <a:solidFill>
                  <a:srgbClr val="334445"/>
                </a:solidFill>
                <a:effectLst/>
                <a:latin typeface="Lyon Display"/>
              </a:rPr>
              <a:t>What happens when the buffalo is separated from the herd?</a:t>
            </a:r>
          </a:p>
        </p:txBody>
      </p:sp>
    </p:spTree>
    <p:extLst>
      <p:ext uri="{BB962C8B-B14F-4D97-AF65-F5344CB8AC3E}">
        <p14:creationId xmlns:p14="http://schemas.microsoft.com/office/powerpoint/2010/main" val="2708131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D726-08AF-466A-B9B8-54CD444E10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9BC877-9098-4568-9063-72BFF3670286}"/>
              </a:ext>
            </a:extLst>
          </p:cNvPr>
          <p:cNvSpPr>
            <a:spLocks noGrp="1"/>
          </p:cNvSpPr>
          <p:nvPr>
            <p:ph idx="1"/>
          </p:nvPr>
        </p:nvSpPr>
        <p:spPr/>
        <p:txBody>
          <a:bodyPr/>
          <a:lstStyle/>
          <a:p>
            <a:endParaRPr lang="en-US"/>
          </a:p>
        </p:txBody>
      </p:sp>
      <p:pic>
        <p:nvPicPr>
          <p:cNvPr id="3074" name="Picture 2" descr="Pride of big cats retreat as buffalo mount defence of their herd | Express  Digest">
            <a:extLst>
              <a:ext uri="{FF2B5EF4-FFF2-40B4-BE49-F238E27FC236}">
                <a16:creationId xmlns:a16="http://schemas.microsoft.com/office/drawing/2014/main" id="{1FE9CE33-BF80-4BF8-92CC-EECA2AFB9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43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8CEE8-4951-47FD-A071-0D2412B6710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452D373-A17A-49B5-837F-B3BA47B14BE6}"/>
              </a:ext>
            </a:extLst>
          </p:cNvPr>
          <p:cNvSpPr>
            <a:spLocks noGrp="1"/>
          </p:cNvSpPr>
          <p:nvPr>
            <p:ph idx="1"/>
          </p:nvPr>
        </p:nvSpPr>
        <p:spPr/>
        <p:txBody>
          <a:bodyPr/>
          <a:lstStyle/>
          <a:p>
            <a:endParaRPr lang="en-US" dirty="0"/>
          </a:p>
        </p:txBody>
      </p:sp>
      <p:sp>
        <p:nvSpPr>
          <p:cNvPr id="7" name="TextBox 6">
            <a:extLst>
              <a:ext uri="{FF2B5EF4-FFF2-40B4-BE49-F238E27FC236}">
                <a16:creationId xmlns:a16="http://schemas.microsoft.com/office/drawing/2014/main" id="{6733CEA9-2F9D-4940-B730-91A772DE3EC5}"/>
              </a:ext>
            </a:extLst>
          </p:cNvPr>
          <p:cNvSpPr txBox="1"/>
          <p:nvPr/>
        </p:nvSpPr>
        <p:spPr>
          <a:xfrm>
            <a:off x="2456156" y="863601"/>
            <a:ext cx="6107836" cy="2123658"/>
          </a:xfrm>
          <a:prstGeom prst="rect">
            <a:avLst/>
          </a:prstGeom>
          <a:noFill/>
        </p:spPr>
        <p:txBody>
          <a:bodyPr wrap="square">
            <a:spAutoFit/>
          </a:bodyPr>
          <a:lstStyle/>
          <a:p>
            <a:pPr algn="ctr" fontAlgn="base"/>
            <a:r>
              <a:rPr lang="en-US" sz="4400" b="0" i="0" dirty="0">
                <a:solidFill>
                  <a:srgbClr val="334445"/>
                </a:solidFill>
                <a:effectLst/>
                <a:latin typeface="Lyon Display"/>
              </a:rPr>
              <a:t>What happens when the buffalo stays with the herd?</a:t>
            </a:r>
          </a:p>
        </p:txBody>
      </p:sp>
    </p:spTree>
    <p:extLst>
      <p:ext uri="{BB962C8B-B14F-4D97-AF65-F5344CB8AC3E}">
        <p14:creationId xmlns:p14="http://schemas.microsoft.com/office/powerpoint/2010/main" val="2616182110"/>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511</TotalTime>
  <Words>1028</Words>
  <Application>Microsoft Office PowerPoint</Application>
  <PresentationFormat>Widescreen</PresentationFormat>
  <Paragraphs>55</Paragraphs>
  <Slides>18</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Century Gothic</vt:lpstr>
      <vt:lpstr>Georgia</vt:lpstr>
      <vt:lpstr>inherit</vt:lpstr>
      <vt:lpstr>Lato</vt:lpstr>
      <vt:lpstr>Lyon Display</vt:lpstr>
      <vt:lpstr>Merriweather</vt:lpstr>
      <vt:lpstr>Proxima Nova Regular</vt:lpstr>
      <vt:lpstr>Wingdings 3</vt:lpstr>
      <vt:lpstr>Slice</vt:lpstr>
      <vt:lpstr>Cognitive Biases</vt:lpstr>
      <vt:lpstr>What are cognitive biases?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try the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Biases</dc:title>
  <dc:creator>Axe101 -</dc:creator>
  <cp:lastModifiedBy>Axe101 -</cp:lastModifiedBy>
  <cp:revision>14</cp:revision>
  <dcterms:created xsi:type="dcterms:W3CDTF">2021-10-02T07:24:18Z</dcterms:created>
  <dcterms:modified xsi:type="dcterms:W3CDTF">2021-10-17T09:59:46Z</dcterms:modified>
</cp:coreProperties>
</file>