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y="6858000" cx="9144000"/>
  <p:notesSz cx="6858000" cy="9144000"/>
  <p:embeddedFontLst>
    <p:embeddedFont>
      <p:font typeface="Anton"/>
      <p:regular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0" Type="http://schemas.openxmlformats.org/officeDocument/2006/relationships/font" Target="fonts/Anton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0" name="Shape 7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0" name="Shape 8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0" name="Shape 8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7" name="Shape 8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4" name="Shape 8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2" name="Shape 9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7" name="Shape 9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2" name="Shape 9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6" name="Shape 9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2" name="Shape 10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3" name="Shape 10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7" name="Shape 10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9" name="Shape 10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2" name="Shape 10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4" name="Shape 10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3" name="Shape 1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4" name="Shape 1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8" name="Shape 1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1" name="Shape 1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3" name="Shape 1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8" name="Shape 1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9" name="Shape 1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8" name="Shape 1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0" name="Shape 1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Shape 1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2" name="Shape 1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5" name="Shape 1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6" name="Shape 1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Shape 1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4" name="Shape 1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Shape 1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9" name="Shape 1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2" name="Shape 1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2" name="Shape 1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 1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4" name="Shape 1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6" name="Shape 1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9" name="Shape 1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Shape 1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8" name="Shape 1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Shape 1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5" name="Shape 1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Shape 13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6" name="Shape 13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2" name="Shape 1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제목 슬라이드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제목 및 세로 텍스트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세로 제목 및 텍스트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제목 및 내용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빈 화면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제목만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구역 머리글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콘텐츠 2개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비교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캡션 있는 콘텐츠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캡션 있는 그림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5B55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hyperlink" Target="http://ppt/slides/slide6.xml" TargetMode="External"/><Relationship Id="rId8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hyperlink" Target="http://ppt/slides/slide6.xml" TargetMode="External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21.jpg"/><Relationship Id="rId7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24.gif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7.jpg"/><Relationship Id="rId7" Type="http://schemas.openxmlformats.org/officeDocument/2006/relationships/image" Target="../media/image32.jpg"/><Relationship Id="rId8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31.jpg"/><Relationship Id="rId6" Type="http://schemas.openxmlformats.org/officeDocument/2006/relationships/image" Target="../media/image3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36.jpg"/><Relationship Id="rId6" Type="http://schemas.openxmlformats.org/officeDocument/2006/relationships/image" Target="../media/image41.jpg"/><Relationship Id="rId7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hyperlink" Target="http://ppt/slides/slide6.xml" TargetMode="External"/><Relationship Id="rId8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39.jpg"/><Relationship Id="rId6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38.png"/><Relationship Id="rId6" Type="http://schemas.openxmlformats.org/officeDocument/2006/relationships/image" Target="../media/image4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hyperlink" Target="http://ppt/slides/slide6.xm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.gif"/><Relationship Id="rId6" Type="http://schemas.openxmlformats.org/officeDocument/2006/relationships/image" Target="../media/image44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4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45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2.jpg"/><Relationship Id="rId6" Type="http://schemas.openxmlformats.org/officeDocument/2006/relationships/image" Target="../media/image4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2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hyperlink" Target="http://ppt/slides/slide53.xml" TargetMode="External"/><Relationship Id="rId42" Type="http://schemas.openxmlformats.org/officeDocument/2006/relationships/hyperlink" Target="http://ppt/slides/slide57.xml" TargetMode="External"/><Relationship Id="rId41" Type="http://schemas.openxmlformats.org/officeDocument/2006/relationships/hyperlink" Target="http://ppt/slides/slide55.xml" TargetMode="External"/><Relationship Id="rId44" Type="http://schemas.openxmlformats.org/officeDocument/2006/relationships/hyperlink" Target="http://ppt/slides/slide34.xml" TargetMode="External"/><Relationship Id="rId43" Type="http://schemas.openxmlformats.org/officeDocument/2006/relationships/hyperlink" Target="http://ppt/slides/slide59.xml" TargetMode="External"/><Relationship Id="rId46" Type="http://schemas.openxmlformats.org/officeDocument/2006/relationships/hyperlink" Target="http://ppt/slides/slide38.xml" TargetMode="External"/><Relationship Id="rId45" Type="http://schemas.openxmlformats.org/officeDocument/2006/relationships/hyperlink" Target="http://ppt/slides/slide36.x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pt/slides/slide7.xml" TargetMode="External"/><Relationship Id="rId4" Type="http://schemas.openxmlformats.org/officeDocument/2006/relationships/hyperlink" Target="http://ppt/slides/slide12.xml" TargetMode="External"/><Relationship Id="rId9" Type="http://schemas.openxmlformats.org/officeDocument/2006/relationships/hyperlink" Target="http://ppt/slides/slide17.xml" TargetMode="External"/><Relationship Id="rId48" Type="http://schemas.openxmlformats.org/officeDocument/2006/relationships/hyperlink" Target="http://ppt/slides/slide42.xml" TargetMode="External"/><Relationship Id="rId47" Type="http://schemas.openxmlformats.org/officeDocument/2006/relationships/hyperlink" Target="http://ppt/slides/slide40.xml" TargetMode="External"/><Relationship Id="rId49" Type="http://schemas.openxmlformats.org/officeDocument/2006/relationships/hyperlink" Target="http://ppt/slides/slide44.xml" TargetMode="External"/><Relationship Id="rId5" Type="http://schemas.openxmlformats.org/officeDocument/2006/relationships/hyperlink" Target="http://ppt/slides/slide13.xml" TargetMode="External"/><Relationship Id="rId6" Type="http://schemas.openxmlformats.org/officeDocument/2006/relationships/hyperlink" Target="http://ppt/slides/slide14.xml" TargetMode="External"/><Relationship Id="rId7" Type="http://schemas.openxmlformats.org/officeDocument/2006/relationships/hyperlink" Target="http://ppt/slides/slide15.xml" TargetMode="External"/><Relationship Id="rId8" Type="http://schemas.openxmlformats.org/officeDocument/2006/relationships/hyperlink" Target="http://ppt/slides/slide16.xml" TargetMode="External"/><Relationship Id="rId31" Type="http://schemas.openxmlformats.org/officeDocument/2006/relationships/hyperlink" Target="http://ppt/slides/slide35.xml" TargetMode="External"/><Relationship Id="rId30" Type="http://schemas.openxmlformats.org/officeDocument/2006/relationships/hyperlink" Target="http://ppt/slides/slide33.xml" TargetMode="External"/><Relationship Id="rId33" Type="http://schemas.openxmlformats.org/officeDocument/2006/relationships/hyperlink" Target="http://ppt/slides/slide39.xml" TargetMode="External"/><Relationship Id="rId32" Type="http://schemas.openxmlformats.org/officeDocument/2006/relationships/hyperlink" Target="http://ppt/slides/slide37.xml" TargetMode="External"/><Relationship Id="rId35" Type="http://schemas.openxmlformats.org/officeDocument/2006/relationships/hyperlink" Target="http://ppt/slides/slide43.xml" TargetMode="External"/><Relationship Id="rId34" Type="http://schemas.openxmlformats.org/officeDocument/2006/relationships/hyperlink" Target="http://ppt/slides/slide41.xml" TargetMode="External"/><Relationship Id="rId37" Type="http://schemas.openxmlformats.org/officeDocument/2006/relationships/hyperlink" Target="http://ppt/slides/slide47.xml" TargetMode="External"/><Relationship Id="rId36" Type="http://schemas.openxmlformats.org/officeDocument/2006/relationships/hyperlink" Target="http://ppt/slides/slide45.xml" TargetMode="External"/><Relationship Id="rId39" Type="http://schemas.openxmlformats.org/officeDocument/2006/relationships/hyperlink" Target="http://ppt/slides/slide51.xml" TargetMode="External"/><Relationship Id="rId38" Type="http://schemas.openxmlformats.org/officeDocument/2006/relationships/hyperlink" Target="http://ppt/slides/slide49.xml" TargetMode="External"/><Relationship Id="rId20" Type="http://schemas.openxmlformats.org/officeDocument/2006/relationships/hyperlink" Target="http://ppt/slides/slide28.xml" TargetMode="External"/><Relationship Id="rId22" Type="http://schemas.openxmlformats.org/officeDocument/2006/relationships/hyperlink" Target="http://ppt/slides/slide30.xml" TargetMode="External"/><Relationship Id="rId21" Type="http://schemas.openxmlformats.org/officeDocument/2006/relationships/hyperlink" Target="http://ppt/slides/slide29.xml" TargetMode="External"/><Relationship Id="rId24" Type="http://schemas.openxmlformats.org/officeDocument/2006/relationships/hyperlink" Target="http://ppt/slides/slide8.xml" TargetMode="External"/><Relationship Id="rId23" Type="http://schemas.openxmlformats.org/officeDocument/2006/relationships/hyperlink" Target="http://ppt/slides/slide31.xml" TargetMode="External"/><Relationship Id="rId26" Type="http://schemas.openxmlformats.org/officeDocument/2006/relationships/hyperlink" Target="http://ppt/slides/slide10.xml" TargetMode="External"/><Relationship Id="rId25" Type="http://schemas.openxmlformats.org/officeDocument/2006/relationships/hyperlink" Target="http://ppt/slides/slide9.xml" TargetMode="External"/><Relationship Id="rId28" Type="http://schemas.openxmlformats.org/officeDocument/2006/relationships/hyperlink" Target="http://ppt/slides/slide29.xml" TargetMode="External"/><Relationship Id="rId27" Type="http://schemas.openxmlformats.org/officeDocument/2006/relationships/hyperlink" Target="http://ppt/slides/slide11.xml" TargetMode="External"/><Relationship Id="rId29" Type="http://schemas.openxmlformats.org/officeDocument/2006/relationships/hyperlink" Target="http://ppt/slides/slide32.xml" TargetMode="External"/><Relationship Id="rId51" Type="http://schemas.openxmlformats.org/officeDocument/2006/relationships/hyperlink" Target="http://ppt/slides/slide48.xml" TargetMode="External"/><Relationship Id="rId50" Type="http://schemas.openxmlformats.org/officeDocument/2006/relationships/hyperlink" Target="http://ppt/slides/slide46.xml" TargetMode="External"/><Relationship Id="rId53" Type="http://schemas.openxmlformats.org/officeDocument/2006/relationships/hyperlink" Target="http://ppt/slides/slide52.xml" TargetMode="External"/><Relationship Id="rId52" Type="http://schemas.openxmlformats.org/officeDocument/2006/relationships/hyperlink" Target="http://ppt/slides/slide50.xml" TargetMode="External"/><Relationship Id="rId11" Type="http://schemas.openxmlformats.org/officeDocument/2006/relationships/hyperlink" Target="http://ppt/slides/slide19.xml" TargetMode="External"/><Relationship Id="rId55" Type="http://schemas.openxmlformats.org/officeDocument/2006/relationships/hyperlink" Target="http://ppt/slides/slide56.xml" TargetMode="External"/><Relationship Id="rId10" Type="http://schemas.openxmlformats.org/officeDocument/2006/relationships/hyperlink" Target="http://ppt/slides/slide18.xml" TargetMode="External"/><Relationship Id="rId54" Type="http://schemas.openxmlformats.org/officeDocument/2006/relationships/hyperlink" Target="http://ppt/slides/slide54.xml" TargetMode="External"/><Relationship Id="rId13" Type="http://schemas.openxmlformats.org/officeDocument/2006/relationships/hyperlink" Target="http://ppt/slides/slide21.xml" TargetMode="External"/><Relationship Id="rId57" Type="http://schemas.openxmlformats.org/officeDocument/2006/relationships/hyperlink" Target="http://ppt/slides/slide60.xml" TargetMode="External"/><Relationship Id="rId12" Type="http://schemas.openxmlformats.org/officeDocument/2006/relationships/hyperlink" Target="http://ppt/slides/slide20.xml" TargetMode="External"/><Relationship Id="rId56" Type="http://schemas.openxmlformats.org/officeDocument/2006/relationships/hyperlink" Target="http://ppt/slides/slide58.xml" TargetMode="External"/><Relationship Id="rId15" Type="http://schemas.openxmlformats.org/officeDocument/2006/relationships/hyperlink" Target="http://ppt/slides/slide23.xml" TargetMode="External"/><Relationship Id="rId14" Type="http://schemas.openxmlformats.org/officeDocument/2006/relationships/hyperlink" Target="http://ppt/slides/slide22.xml" TargetMode="External"/><Relationship Id="rId17" Type="http://schemas.openxmlformats.org/officeDocument/2006/relationships/hyperlink" Target="http://ppt/slides/slide25.xml" TargetMode="External"/><Relationship Id="rId16" Type="http://schemas.openxmlformats.org/officeDocument/2006/relationships/hyperlink" Target="http://ppt/slides/slide24.xml" TargetMode="External"/><Relationship Id="rId19" Type="http://schemas.openxmlformats.org/officeDocument/2006/relationships/hyperlink" Target="http://ppt/slides/slide27.xml" TargetMode="External"/><Relationship Id="rId18" Type="http://schemas.openxmlformats.org/officeDocument/2006/relationships/hyperlink" Target="http://ppt/slides/slide26.xml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4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image" Target="../media/image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30.png"/><Relationship Id="rId6" Type="http://schemas.openxmlformats.org/officeDocument/2006/relationships/image" Target="../media/image5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7.png"/><Relationship Id="rId6" Type="http://schemas.openxmlformats.org/officeDocument/2006/relationships/image" Target="../media/image54.jpg"/><Relationship Id="rId7" Type="http://schemas.openxmlformats.org/officeDocument/2006/relationships/image" Target="../media/image5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60.gif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hyperlink" Target="http://ppt/slides/slide6.xml" TargetMode="External"/><Relationship Id="rId7" Type="http://schemas.openxmlformats.org/officeDocument/2006/relationships/image" Target="../media/image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5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6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ppt/slides/slide5.xml" TargetMode="External"/><Relationship Id="rId4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6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6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ppt/slides/slide6.xml" TargetMode="External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ppt/slides/slide6.xml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6.jpg"/><Relationship Id="rId6" Type="http://schemas.openxmlformats.org/officeDocument/2006/relationships/image" Target="../media/image12.jpg"/><Relationship Id="rId7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rry_christmas 2.gif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5025" y="4154487"/>
            <a:ext cx="3228975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_animated_gif_11.gif"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432300"/>
            <a:ext cx="1973263" cy="2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285875" y="357187"/>
            <a:ext cx="6383337" cy="50165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FF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Christmas!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x="-79375" y="-22225"/>
            <a:ext cx="906462" cy="500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0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0" y="0"/>
            <a:ext cx="623887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</a:p>
        </p:txBody>
      </p:sp>
      <p:pic>
        <p:nvPicPr>
          <p:cNvPr descr="http://eisey.com/Eisey.com%20images/navigation%20pics/back%20button.jpg" id="615" name="Shape 6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616" name="Shape 616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Shape 6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623" name="Shape 6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 txBox="1"/>
          <p:nvPr/>
        </p:nvSpPr>
        <p:spPr>
          <a:xfrm>
            <a:off x="30163" y="61913"/>
            <a:ext cx="725486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3071813" y="2498725"/>
            <a:ext cx="2786062" cy="8302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reindeer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500062" y="434975"/>
            <a:ext cx="7904161" cy="193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kind of an animal is Rudolph?</a:t>
            </a:r>
          </a:p>
        </p:txBody>
      </p:sp>
      <p:pic>
        <p:nvPicPr>
          <p:cNvPr descr="http://www.clausefamily.com/gallery2/d/34-2/Reindeer+Rudolph.gif" id="627" name="Shape 6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0612" y="2374900"/>
            <a:ext cx="2233612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629" name="Shape 629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634" name="Shape 6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Shape 635"/>
          <p:cNvSpPr txBox="1"/>
          <p:nvPr/>
        </p:nvSpPr>
        <p:spPr>
          <a:xfrm>
            <a:off x="0" y="-1588"/>
            <a:ext cx="15382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900112" y="333375"/>
            <a:ext cx="71278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Shape 637"/>
          <p:cNvSpPr txBox="1"/>
          <p:nvPr/>
        </p:nvSpPr>
        <p:spPr>
          <a:xfrm>
            <a:off x="323850" y="2754313"/>
            <a:ext cx="2428875" cy="708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Oak 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3143250" y="2754313"/>
            <a:ext cx="2786063" cy="708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Willow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6215062" y="2754313"/>
            <a:ext cx="2571749" cy="708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Pine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660400" y="-15875"/>
            <a:ext cx="7902575" cy="347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kind of a tree are Christmas trees?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Korean: “소나무”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imaginosity.ie/imaginosity/images/imaginosity/christmas-tree.gif" id="641" name="Shape 6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1813" y="3543300"/>
            <a:ext cx="2857499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Shape 642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643" name="Shape 643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type="title"/>
          </p:nvPr>
        </p:nvSpPr>
        <p:spPr>
          <a:xfrm>
            <a:off x="0" y="0"/>
            <a:ext cx="696913" cy="8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0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</a:p>
        </p:txBody>
      </p:sp>
      <p:pic>
        <p:nvPicPr>
          <p:cNvPr descr="http://eisey.com/Eisey.com%20images/navigation%20pics/back%20button.jpg" id="649" name="Shape 6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does Santa live?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4111625" y="2143125"/>
            <a:ext cx="4857750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South Pole</a:t>
            </a:r>
          </a:p>
        </p:txBody>
      </p:sp>
      <p:pic>
        <p:nvPicPr>
          <p:cNvPr id="652" name="Shape 6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562" y="1649413"/>
            <a:ext cx="3667125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 txBox="1"/>
          <p:nvPr/>
        </p:nvSpPr>
        <p:spPr>
          <a:xfrm>
            <a:off x="4071937" y="3714750"/>
            <a:ext cx="4714874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North Pole</a:t>
            </a:r>
          </a:p>
        </p:txBody>
      </p:sp>
      <p:sp>
        <p:nvSpPr>
          <p:cNvPr id="654" name="Shape 654"/>
          <p:cNvSpPr/>
          <p:nvPr/>
        </p:nvSpPr>
        <p:spPr>
          <a:xfrm>
            <a:off x="4719637" y="5445125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655" name="Shape 655"/>
          <p:cNvSpPr/>
          <p:nvPr/>
        </p:nvSpPr>
        <p:spPr>
          <a:xfrm>
            <a:off x="4071937" y="47974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660" name="Shape 6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 txBox="1"/>
          <p:nvPr/>
        </p:nvSpPr>
        <p:spPr>
          <a:xfrm>
            <a:off x="0" y="0"/>
            <a:ext cx="1219199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3071813" y="1824038"/>
            <a:ext cx="2786062" cy="1108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happy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“merry” mean?</a:t>
            </a:r>
          </a:p>
        </p:txBody>
      </p:sp>
      <p:sp>
        <p:nvSpPr>
          <p:cNvPr id="664" name="Shape 664"/>
          <p:cNvSpPr/>
          <p:nvPr/>
        </p:nvSpPr>
        <p:spPr>
          <a:xfrm>
            <a:off x="979487" y="5437187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665" name="Shape 665"/>
          <p:cNvSpPr/>
          <p:nvPr/>
        </p:nvSpPr>
        <p:spPr>
          <a:xfrm>
            <a:off x="331787" y="47894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670" name="Shape 67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 txBox="1"/>
          <p:nvPr/>
        </p:nvSpPr>
        <p:spPr>
          <a:xfrm>
            <a:off x="0" y="0"/>
            <a:ext cx="1590674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</a:p>
        </p:txBody>
      </p:sp>
      <p:sp>
        <p:nvSpPr>
          <p:cNvPr id="672" name="Shape 672"/>
          <p:cNvSpPr txBox="1"/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Santa enter a house? 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425450" y="1736725"/>
            <a:ext cx="4408488" cy="2124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 comes down through the __________. 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701675" y="3163888"/>
            <a:ext cx="3201987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chimney</a:t>
            </a:r>
          </a:p>
        </p:txBody>
      </p:sp>
      <p:pic>
        <p:nvPicPr>
          <p:cNvPr descr="MCj03832120000[1]" id="675" name="Shape 6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6287" y="1293812"/>
            <a:ext cx="4456111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/>
          <p:nvPr/>
        </p:nvSpPr>
        <p:spPr>
          <a:xfrm>
            <a:off x="755650" y="5516562"/>
            <a:ext cx="936624" cy="863599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499" y="30000"/>
                  <a:pt x="60000" y="120000"/>
                </a:cubicBezTo>
                <a:cubicBezTo>
                  <a:pt x="-62499" y="30000"/>
                  <a:pt x="34999" y="-40000"/>
                  <a:pt x="60000" y="30000"/>
                </a:cubicBezTo>
                <a:close/>
              </a:path>
            </a:pathLst>
          </a:custGeom>
          <a:solidFill>
            <a:srgbClr val="FF00FF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</a:p>
        </p:txBody>
      </p:sp>
      <p:sp>
        <p:nvSpPr>
          <p:cNvPr id="677" name="Shape 677"/>
          <p:cNvSpPr/>
          <p:nvPr/>
        </p:nvSpPr>
        <p:spPr>
          <a:xfrm>
            <a:off x="179388" y="47974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682" name="Shape 68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Shape 683"/>
          <p:cNvSpPr txBox="1"/>
          <p:nvPr/>
        </p:nvSpPr>
        <p:spPr>
          <a:xfrm>
            <a:off x="0" y="0"/>
            <a:ext cx="9001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</a:p>
        </p:txBody>
      </p:sp>
      <p:sp>
        <p:nvSpPr>
          <p:cNvPr id="684" name="Shape 684"/>
          <p:cNvSpPr txBox="1"/>
          <p:nvPr>
            <p:ph type="title"/>
          </p:nvPr>
        </p:nvSpPr>
        <p:spPr>
          <a:xfrm>
            <a:off x="0" y="0"/>
            <a:ext cx="623887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</a:p>
        </p:txBody>
      </p:sp>
      <p:pic>
        <p:nvPicPr>
          <p:cNvPr descr="http://eisey.com/Eisey.com%20images/navigation%20pics/back%20button.jpg" id="685" name="Shape 685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686" name="Shape 686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/>
        </p:nvSpPr>
        <p:spPr>
          <a:xfrm>
            <a:off x="0" y="0"/>
            <a:ext cx="5938838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8000">
                <a:solidFill>
                  <a:srgbClr val="0A279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descr="http://eisey.com/Eisey.com%20images/navigation%20pics/back%20button.jpg" id="694" name="Shape 69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695" name="Shape 695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696" name="Shape 696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697" name="Shape 697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Shape 698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5803900" y="1565275"/>
            <a:ext cx="503238" cy="792162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Shape 702"/>
          <p:cNvSpPr/>
          <p:nvPr/>
        </p:nvSpPr>
        <p:spPr>
          <a:xfrm rot="1074873">
            <a:off x="5659438" y="2284412"/>
            <a:ext cx="144461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Shape 703"/>
          <p:cNvSpPr/>
          <p:nvPr/>
        </p:nvSpPr>
        <p:spPr>
          <a:xfrm rot="-1603651">
            <a:off x="6375399" y="2266950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Shape 704"/>
          <p:cNvSpPr/>
          <p:nvPr/>
        </p:nvSpPr>
        <p:spPr>
          <a:xfrm rot="1074873">
            <a:off x="5587999" y="1565275"/>
            <a:ext cx="144462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Shape 705"/>
          <p:cNvSpPr/>
          <p:nvPr/>
        </p:nvSpPr>
        <p:spPr>
          <a:xfrm rot="-1603651">
            <a:off x="6451599" y="1565275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Shape 706"/>
          <p:cNvSpPr/>
          <p:nvPr/>
        </p:nvSpPr>
        <p:spPr>
          <a:xfrm rot="-2012269">
            <a:off x="5946775" y="1422399"/>
            <a:ext cx="92074" cy="203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2538413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Shape 708"/>
          <p:cNvSpPr txBox="1"/>
          <p:nvPr/>
        </p:nvSpPr>
        <p:spPr>
          <a:xfrm>
            <a:off x="2684463" y="41243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709" name="Shape 709"/>
          <p:cNvSpPr/>
          <p:nvPr/>
        </p:nvSpPr>
        <p:spPr>
          <a:xfrm>
            <a:off x="7677150" y="628650"/>
            <a:ext cx="142875" cy="3168650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6740525" y="3797300"/>
            <a:ext cx="1944688" cy="217487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Shape 711"/>
          <p:cNvSpPr/>
          <p:nvPr/>
        </p:nvSpPr>
        <p:spPr>
          <a:xfrm>
            <a:off x="5948362" y="485775"/>
            <a:ext cx="1873249" cy="142875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5948362" y="628650"/>
            <a:ext cx="71436" cy="57626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5876925" y="1204912"/>
            <a:ext cx="215899" cy="360362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5588000" y="989012"/>
            <a:ext cx="503238" cy="503236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5" name="Shape 715"/>
          <p:cNvCxnSpPr/>
          <p:nvPr/>
        </p:nvCxnSpPr>
        <p:spPr>
          <a:xfrm>
            <a:off x="5803900" y="1131887"/>
            <a:ext cx="71437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Shape 716"/>
          <p:cNvCxnSpPr/>
          <p:nvPr/>
        </p:nvCxnSpPr>
        <p:spPr>
          <a:xfrm flipH="1">
            <a:off x="5803899" y="1131887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Shape 717"/>
          <p:cNvCxnSpPr/>
          <p:nvPr/>
        </p:nvCxnSpPr>
        <p:spPr>
          <a:xfrm>
            <a:off x="5659437" y="1204912"/>
            <a:ext cx="71436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Shape 718"/>
          <p:cNvCxnSpPr/>
          <p:nvPr/>
        </p:nvCxnSpPr>
        <p:spPr>
          <a:xfrm flipH="1">
            <a:off x="5659437" y="1204912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9" name="Shape 719"/>
          <p:cNvCxnSpPr/>
          <p:nvPr/>
        </p:nvCxnSpPr>
        <p:spPr>
          <a:xfrm flipH="1" rot="10800000">
            <a:off x="5730875" y="1349374"/>
            <a:ext cx="142875" cy="714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0" name="Shape 720"/>
          <p:cNvSpPr/>
          <p:nvPr/>
        </p:nvSpPr>
        <p:spPr>
          <a:xfrm>
            <a:off x="3546475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Shape 721"/>
          <p:cNvSpPr txBox="1"/>
          <p:nvPr/>
        </p:nvSpPr>
        <p:spPr>
          <a:xfrm>
            <a:off x="3546475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722" name="Shape 722"/>
          <p:cNvSpPr/>
          <p:nvPr/>
        </p:nvSpPr>
        <p:spPr>
          <a:xfrm>
            <a:off x="522287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Shape 723"/>
          <p:cNvSpPr txBox="1"/>
          <p:nvPr/>
        </p:nvSpPr>
        <p:spPr>
          <a:xfrm>
            <a:off x="522287" y="40862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724" name="Shape 724"/>
          <p:cNvSpPr/>
          <p:nvPr/>
        </p:nvSpPr>
        <p:spPr>
          <a:xfrm>
            <a:off x="1530350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1676400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1143000" y="285750"/>
            <a:ext cx="3357563" cy="1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4519612" y="54197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4519612" y="41243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sp>
        <p:nvSpPr>
          <p:cNvPr id="729" name="Shape 729"/>
          <p:cNvSpPr/>
          <p:nvPr/>
        </p:nvSpPr>
        <p:spPr>
          <a:xfrm>
            <a:off x="5535612" y="5421312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 txBox="1"/>
          <p:nvPr/>
        </p:nvSpPr>
        <p:spPr>
          <a:xfrm>
            <a:off x="5502275" y="4125912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pic>
        <p:nvPicPr>
          <p:cNvPr descr="http://www.laprensatoledo.com/Stories/2007/121207/Grinch.jpg" id="731" name="Shape 7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7137" y="895350"/>
            <a:ext cx="2333625" cy="2774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Shape 732"/>
          <p:cNvSpPr/>
          <p:nvPr/>
        </p:nvSpPr>
        <p:spPr>
          <a:xfrm>
            <a:off x="7100888" y="4789487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733" name="Shape 733"/>
          <p:cNvSpPr/>
          <p:nvPr/>
        </p:nvSpPr>
        <p:spPr>
          <a:xfrm>
            <a:off x="6596063" y="42275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738" name="Shape 7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93663" y="0"/>
            <a:ext cx="99536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</a:p>
        </p:txBody>
      </p:sp>
      <p:sp>
        <p:nvSpPr>
          <p:cNvPr id="740" name="Shape 740"/>
          <p:cNvSpPr txBox="1"/>
          <p:nvPr>
            <p:ph type="title"/>
          </p:nvPr>
        </p:nvSpPr>
        <p:spPr>
          <a:xfrm>
            <a:off x="66992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a “white Christmas”?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1822450" y="1447800"/>
            <a:ext cx="5876924" cy="28622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When there is _______ on Christmas day.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3090863" y="2293938"/>
            <a:ext cx="2700336" cy="110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snow</a:t>
            </a:r>
          </a:p>
        </p:txBody>
      </p:sp>
      <p:sp>
        <p:nvSpPr>
          <p:cNvPr id="743" name="Shape 743"/>
          <p:cNvSpPr/>
          <p:nvPr/>
        </p:nvSpPr>
        <p:spPr>
          <a:xfrm>
            <a:off x="938212" y="5472112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744" name="Shape 744"/>
          <p:cNvSpPr/>
          <p:nvPr/>
        </p:nvSpPr>
        <p:spPr>
          <a:xfrm>
            <a:off x="290512" y="48244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pic>
        <p:nvPicPr>
          <p:cNvPr descr="merry-christmas.gif" id="745" name="Shape 7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2675" y="1757363"/>
            <a:ext cx="4438650" cy="3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x="0" y="0"/>
            <a:ext cx="973137" cy="8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13. </a:t>
            </a:r>
          </a:p>
        </p:txBody>
      </p:sp>
      <p:pic>
        <p:nvPicPr>
          <p:cNvPr descr="http://eisey.com/Eisey.com%20images/navigation%20pics/back%20button.jpg" id="751" name="Shape 7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http://eisey.com/Eisey.com%20images/navigation%20pics/back%20button.jpg" id="752" name="Shape 752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753" name="Shape 753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754" name="Shape 754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Shape 7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Shape 756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163888" y="4521200"/>
            <a:ext cx="936624" cy="863599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499" y="30000"/>
                  <a:pt x="60000" y="120000"/>
                </a:cubicBezTo>
                <a:cubicBezTo>
                  <a:pt x="-62499" y="30000"/>
                  <a:pt x="34999" y="-40000"/>
                  <a:pt x="60000" y="30000"/>
                </a:cubicBezTo>
                <a:close/>
              </a:path>
            </a:pathLst>
          </a:custGeom>
          <a:solidFill>
            <a:srgbClr val="FF00FF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392612" y="1306512"/>
            <a:ext cx="2881312" cy="4678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+1 point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+2 points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+3 points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267075" y="1808163"/>
            <a:ext cx="785813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98" name="Shape 98"/>
          <p:cNvSpPr/>
          <p:nvPr/>
        </p:nvSpPr>
        <p:spPr>
          <a:xfrm>
            <a:off x="3028950" y="3013075"/>
            <a:ext cx="1071562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pic>
        <p:nvPicPr>
          <p:cNvPr descr="christmas2.gif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300037"/>
            <a:ext cx="904875" cy="15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7254875" y="5524500"/>
            <a:ext cx="785813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01" name="Shape 101"/>
          <p:cNvSpPr/>
          <p:nvPr/>
        </p:nvSpPr>
        <p:spPr>
          <a:xfrm>
            <a:off x="6607175" y="487680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7200" u="none" cap="none" strike="noStrike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761" name="Shape 76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 txBox="1"/>
          <p:nvPr/>
        </p:nvSpPr>
        <p:spPr>
          <a:xfrm>
            <a:off x="0" y="57150"/>
            <a:ext cx="13477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2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14.</a:t>
            </a:r>
          </a:p>
        </p:txBody>
      </p:sp>
      <p:sp>
        <p:nvSpPr>
          <p:cNvPr id="763" name="Shape 763"/>
          <p:cNvSpPr txBox="1"/>
          <p:nvPr>
            <p:ph type="title"/>
          </p:nvPr>
        </p:nvSpPr>
        <p:spPr>
          <a:xfrm>
            <a:off x="669925" y="288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one piece of snow called?</a:t>
            </a:r>
          </a:p>
        </p:txBody>
      </p:sp>
      <p:pic>
        <p:nvPicPr>
          <p:cNvPr descr="http://questgarden.com/47/13/9/070516135658/images/snowflake1.jpg" id="764" name="Shape 7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6438" y="1873250"/>
            <a:ext cx="2857499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Shape 765"/>
          <p:cNvSpPr/>
          <p:nvPr/>
        </p:nvSpPr>
        <p:spPr>
          <a:xfrm>
            <a:off x="1044575" y="3165475"/>
            <a:ext cx="936624" cy="863599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499" y="30000"/>
                  <a:pt x="60000" y="120000"/>
                </a:cubicBezTo>
                <a:cubicBezTo>
                  <a:pt x="-62499" y="30000"/>
                  <a:pt x="34999" y="-40000"/>
                  <a:pt x="60000" y="30000"/>
                </a:cubicBezTo>
                <a:close/>
              </a:path>
            </a:pathLst>
          </a:custGeom>
          <a:solidFill>
            <a:srgbClr val="FF00FF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</a:p>
        </p:txBody>
      </p:sp>
      <p:sp>
        <p:nvSpPr>
          <p:cNvPr id="766" name="Shape 766"/>
          <p:cNvSpPr/>
          <p:nvPr/>
        </p:nvSpPr>
        <p:spPr>
          <a:xfrm>
            <a:off x="468312" y="2446338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2382838" y="5026025"/>
            <a:ext cx="4670425" cy="1108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snowflake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772" name="Shape 77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Shape 773"/>
          <p:cNvSpPr txBox="1"/>
          <p:nvPr/>
        </p:nvSpPr>
        <p:spPr>
          <a:xfrm>
            <a:off x="0" y="127000"/>
            <a:ext cx="100171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pic>
        <p:nvPicPr>
          <p:cNvPr descr="http://eisey.com/Eisey.com%20images/navigation%20pics/back%20button.jpg" id="774" name="Shape 774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Shape 775"/>
          <p:cNvSpPr txBox="1"/>
          <p:nvPr>
            <p:ph type="title"/>
          </p:nvPr>
        </p:nvSpPr>
        <p:spPr>
          <a:xfrm>
            <a:off x="669925" y="671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people put a star on top of their Christmas tree. Other people put _______ </a:t>
            </a:r>
          </a:p>
        </p:txBody>
      </p:sp>
      <p:pic>
        <p:nvPicPr>
          <p:cNvPr descr="http://i3.squidoocdn.com/resize/squidoo_images/-1/lens7490152_1257104780angelchristmastreetoppers3.jpg" id="776" name="Shape 7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8262" y="3792537"/>
            <a:ext cx="1704974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maginosity.ie/imaginosity/images/imaginosity/christmas-tree.gif" id="777" name="Shape 7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713" y="3354387"/>
            <a:ext cx="2857499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354012" y="2544763"/>
            <a:ext cx="2071686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bird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2857500" y="2544763"/>
            <a:ext cx="3143249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santa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6400800" y="2544763"/>
            <a:ext cx="2743199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 angel</a:t>
            </a:r>
          </a:p>
        </p:txBody>
      </p:sp>
      <p:sp>
        <p:nvSpPr>
          <p:cNvPr id="781" name="Shape 781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782" name="Shape 782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69850" y="38100"/>
            <a:ext cx="785813" cy="58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</a:p>
        </p:txBody>
      </p:sp>
      <p:pic>
        <p:nvPicPr>
          <p:cNvPr descr="http://eisey.com/Eisey.com%20images/navigation%20pics/back%20button.jpg" id="788" name="Shape 78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 txBox="1"/>
          <p:nvPr/>
        </p:nvSpPr>
        <p:spPr>
          <a:xfrm>
            <a:off x="669925" y="288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NOT a picture from Christmas?</a:t>
            </a:r>
          </a:p>
        </p:txBody>
      </p:sp>
      <p:pic>
        <p:nvPicPr>
          <p:cNvPr descr="http://www.medgadget.com/archives/img/christmas_bells.gif" id="790" name="Shape 7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50" y="2500313"/>
            <a:ext cx="22288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outhernmamas.com/wp-content/uploads/2008/03/painted-easter-eggs.jpg" id="791" name="Shape 7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3350" y="2500313"/>
            <a:ext cx="2971799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7/71/Christmas_Cookies_Plateful.JPG" id="792" name="Shape 7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51550" y="2486025"/>
            <a:ext cx="2890838" cy="21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354012" y="1839913"/>
            <a:ext cx="676275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2857500" y="1839913"/>
            <a:ext cx="611187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</a:p>
        </p:txBody>
      </p:sp>
      <p:sp>
        <p:nvSpPr>
          <p:cNvPr id="795" name="Shape 795"/>
          <p:cNvSpPr txBox="1"/>
          <p:nvPr/>
        </p:nvSpPr>
        <p:spPr>
          <a:xfrm>
            <a:off x="6400800" y="1839913"/>
            <a:ext cx="652462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</a:p>
        </p:txBody>
      </p:sp>
      <p:sp>
        <p:nvSpPr>
          <p:cNvPr id="796" name="Shape 796"/>
          <p:cNvSpPr/>
          <p:nvPr/>
        </p:nvSpPr>
        <p:spPr>
          <a:xfrm>
            <a:off x="938212" y="5472112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797" name="Shape 797"/>
          <p:cNvSpPr/>
          <p:nvPr/>
        </p:nvSpPr>
        <p:spPr>
          <a:xfrm>
            <a:off x="290512" y="48244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type="title"/>
          </p:nvPr>
        </p:nvSpPr>
        <p:spPr>
          <a:xfrm>
            <a:off x="17463" y="0"/>
            <a:ext cx="879474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17. </a:t>
            </a:r>
          </a:p>
        </p:txBody>
      </p:sp>
      <p:pic>
        <p:nvPicPr>
          <p:cNvPr descr="http://eisey.com/Eisey.com%20images/navigation%20pics/back%20button.jpg" id="803" name="Shape 80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804" name="Shape 804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805" name="Shape 805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Shape 807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812" name="Shape 8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 txBox="1"/>
          <p:nvPr/>
        </p:nvSpPr>
        <p:spPr>
          <a:xfrm>
            <a:off x="0" y="274637"/>
            <a:ext cx="638174" cy="36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18 </a:t>
            </a:r>
          </a:p>
        </p:txBody>
      </p:sp>
      <p:pic>
        <p:nvPicPr>
          <p:cNvPr descr="http://eisey.com/Eisey.com%20images/navigation%20pics/back%20button.jpg" id="814" name="Shape 814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Shape 8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reindeer does Santa have?</a:t>
            </a:r>
          </a:p>
        </p:txBody>
      </p:sp>
      <p:pic>
        <p:nvPicPr>
          <p:cNvPr descr="http://www.smh.com.au/ffximage/2007/12/14/LaplandReindeer_wideweb__470x305,0.jpg" id="816" name="Shape 8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2713" y="2743200"/>
            <a:ext cx="4476749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Shape 817"/>
          <p:cNvSpPr txBox="1"/>
          <p:nvPr/>
        </p:nvSpPr>
        <p:spPr>
          <a:xfrm>
            <a:off x="90488" y="1898650"/>
            <a:ext cx="2767012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8" name="Shape 818"/>
          <p:cNvSpPr txBox="1"/>
          <p:nvPr/>
        </p:nvSpPr>
        <p:spPr>
          <a:xfrm>
            <a:off x="3149600" y="1898650"/>
            <a:ext cx="2851149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6400800" y="1898650"/>
            <a:ext cx="2743199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820" name="Shape 820"/>
          <p:cNvSpPr/>
          <p:nvPr/>
        </p:nvSpPr>
        <p:spPr>
          <a:xfrm>
            <a:off x="852487" y="5359400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821" name="Shape 821"/>
          <p:cNvSpPr/>
          <p:nvPr/>
        </p:nvSpPr>
        <p:spPr>
          <a:xfrm>
            <a:off x="204788" y="471170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>
            <p:ph type="title"/>
          </p:nvPr>
        </p:nvSpPr>
        <p:spPr>
          <a:xfrm>
            <a:off x="0" y="-73025"/>
            <a:ext cx="784224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b="0" i="0" lang="en-US" sz="60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http://eisey.com/Eisey.com%20images/navigation%20pics/back%20button.jpg" id="827" name="Shape 8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December 24</a:t>
            </a:r>
            <a:r>
              <a:rPr baseline="30000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called?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2528888" y="1785938"/>
            <a:ext cx="4670425" cy="212248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Christmas Eve</a:t>
            </a:r>
          </a:p>
        </p:txBody>
      </p:sp>
      <p:sp>
        <p:nvSpPr>
          <p:cNvPr id="830" name="Shape 830"/>
          <p:cNvSpPr/>
          <p:nvPr/>
        </p:nvSpPr>
        <p:spPr>
          <a:xfrm>
            <a:off x="938212" y="5472112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831" name="Shape 831"/>
          <p:cNvSpPr/>
          <p:nvPr/>
        </p:nvSpPr>
        <p:spPr>
          <a:xfrm>
            <a:off x="290512" y="48244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837" name="Shape 8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Shape 838"/>
          <p:cNvSpPr txBox="1"/>
          <p:nvPr/>
        </p:nvSpPr>
        <p:spPr>
          <a:xfrm>
            <a:off x="0" y="0"/>
            <a:ext cx="900112" cy="682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20. </a:t>
            </a:r>
          </a:p>
        </p:txBody>
      </p:sp>
      <p:pic>
        <p:nvPicPr>
          <p:cNvPr id="839" name="Shape 8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7113" y="1462087"/>
            <a:ext cx="4286250" cy="3214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Shape 840"/>
          <p:cNvCxnSpPr/>
          <p:nvPr/>
        </p:nvCxnSpPr>
        <p:spPr>
          <a:xfrm flipH="1" rot="10800000">
            <a:off x="1439862" y="4319587"/>
            <a:ext cx="1214437" cy="571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841" name="Shape 841"/>
          <p:cNvSpPr txBox="1"/>
          <p:nvPr/>
        </p:nvSpPr>
        <p:spPr>
          <a:xfrm>
            <a:off x="396875" y="4748212"/>
            <a:ext cx="2214563" cy="708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sleigh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Santa ride on?</a:t>
            </a:r>
          </a:p>
        </p:txBody>
      </p:sp>
      <p:sp>
        <p:nvSpPr>
          <p:cNvPr id="843" name="Shape 843"/>
          <p:cNvSpPr/>
          <p:nvPr/>
        </p:nvSpPr>
        <p:spPr>
          <a:xfrm>
            <a:off x="4711700" y="5467350"/>
            <a:ext cx="936624" cy="863599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499" y="30000"/>
                  <a:pt x="60000" y="120000"/>
                </a:cubicBezTo>
                <a:cubicBezTo>
                  <a:pt x="-62499" y="30000"/>
                  <a:pt x="34999" y="-40000"/>
                  <a:pt x="60000" y="30000"/>
                </a:cubicBezTo>
                <a:close/>
              </a:path>
            </a:pathLst>
          </a:custGeom>
          <a:solidFill>
            <a:srgbClr val="FF00FF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</a:p>
        </p:txBody>
      </p:sp>
      <p:sp>
        <p:nvSpPr>
          <p:cNvPr id="844" name="Shape 844"/>
          <p:cNvSpPr/>
          <p:nvPr/>
        </p:nvSpPr>
        <p:spPr>
          <a:xfrm>
            <a:off x="3487737" y="47482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type="title"/>
          </p:nvPr>
        </p:nvSpPr>
        <p:spPr>
          <a:xfrm>
            <a:off x="0" y="0"/>
            <a:ext cx="674687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0" i="0" lang="en-US" sz="48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http://eisey.com/Eisey.com%20images/navigation%20pics/back%20button.jpg" id="850" name="Shape 8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Shape 8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1571625"/>
            <a:ext cx="866774" cy="1214437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Shape 852"/>
          <p:cNvSpPr txBox="1"/>
          <p:nvPr/>
        </p:nvSpPr>
        <p:spPr>
          <a:xfrm>
            <a:off x="485775" y="560387"/>
            <a:ext cx="8472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are bad, Santa will put ___________ in your stocking. </a:t>
            </a:r>
          </a:p>
        </p:txBody>
      </p:sp>
      <p:sp>
        <p:nvSpPr>
          <p:cNvPr id="853" name="Shape 853"/>
          <p:cNvSpPr txBox="1"/>
          <p:nvPr/>
        </p:nvSpPr>
        <p:spPr>
          <a:xfrm>
            <a:off x="457200" y="2143125"/>
            <a:ext cx="2714624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coal 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3314700" y="2143125"/>
            <a:ext cx="29289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a dead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animal</a:t>
            </a:r>
          </a:p>
        </p:txBody>
      </p:sp>
      <p:pic>
        <p:nvPicPr>
          <p:cNvPr id="855" name="Shape 8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1825" y="3571875"/>
            <a:ext cx="3071813" cy="205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Shape 8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3286125"/>
            <a:ext cx="2357438" cy="353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9550" y="3429000"/>
            <a:ext cx="2613025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Shape 858"/>
          <p:cNvSpPr txBox="1"/>
          <p:nvPr/>
        </p:nvSpPr>
        <p:spPr>
          <a:xfrm>
            <a:off x="6243637" y="2143125"/>
            <a:ext cx="29289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 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textbook</a:t>
            </a:r>
          </a:p>
        </p:txBody>
      </p:sp>
      <p:sp>
        <p:nvSpPr>
          <p:cNvPr id="859" name="Shape 859"/>
          <p:cNvSpPr/>
          <p:nvPr/>
        </p:nvSpPr>
        <p:spPr>
          <a:xfrm>
            <a:off x="4443412" y="4702175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860" name="Shape 860"/>
          <p:cNvSpPr/>
          <p:nvPr/>
        </p:nvSpPr>
        <p:spPr>
          <a:xfrm>
            <a:off x="3795712" y="405447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pic>
        <p:nvPicPr>
          <p:cNvPr id="861" name="Shape 8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07150" y="3203575"/>
            <a:ext cx="2551113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type="title"/>
          </p:nvPr>
        </p:nvSpPr>
        <p:spPr>
          <a:xfrm>
            <a:off x="0" y="0"/>
            <a:ext cx="798513" cy="547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22. </a:t>
            </a:r>
          </a:p>
        </p:txBody>
      </p:sp>
      <p:pic>
        <p:nvPicPr>
          <p:cNvPr descr="http://eisey.com/Eisey.com%20images/navigation%20pics/back%20button.jpg" id="867" name="Shape 8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Shape 868"/>
          <p:cNvSpPr txBox="1"/>
          <p:nvPr/>
        </p:nvSpPr>
        <p:spPr>
          <a:xfrm>
            <a:off x="485775" y="830262"/>
            <a:ext cx="8472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color is Rudolph’s nose?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2528888" y="1973263"/>
            <a:ext cx="4670425" cy="1108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</a:p>
        </p:txBody>
      </p:sp>
      <p:sp>
        <p:nvSpPr>
          <p:cNvPr id="870" name="Shape 870"/>
          <p:cNvSpPr/>
          <p:nvPr/>
        </p:nvSpPr>
        <p:spPr>
          <a:xfrm>
            <a:off x="4119562" y="4216400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871" name="Shape 871"/>
          <p:cNvSpPr/>
          <p:nvPr/>
        </p:nvSpPr>
        <p:spPr>
          <a:xfrm>
            <a:off x="3471862" y="356870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>
            <p:ph type="title"/>
          </p:nvPr>
        </p:nvSpPr>
        <p:spPr>
          <a:xfrm>
            <a:off x="0" y="-115888"/>
            <a:ext cx="784224" cy="73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http://eisey.com/Eisey.com%20images/navigation%20pics/back%20button.jpg" id="877" name="Shape 87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485775" y="236537"/>
            <a:ext cx="8472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were electric Christmas lights first used?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90488" y="1898650"/>
            <a:ext cx="2767012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1895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3149600" y="1898650"/>
            <a:ext cx="2851149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1906</a:t>
            </a:r>
          </a:p>
        </p:txBody>
      </p:sp>
      <p:sp>
        <p:nvSpPr>
          <p:cNvPr id="881" name="Shape 881"/>
          <p:cNvSpPr txBox="1"/>
          <p:nvPr/>
        </p:nvSpPr>
        <p:spPr>
          <a:xfrm>
            <a:off x="6400800" y="1898650"/>
            <a:ext cx="2743199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1923</a:t>
            </a:r>
          </a:p>
        </p:txBody>
      </p:sp>
      <p:pic>
        <p:nvPicPr>
          <p:cNvPr descr="http://www.baconbabble.com/wp-content/uploads/2009/12/christmas-lights-1_1.jpg" id="882" name="Shape 8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0" y="3035300"/>
            <a:ext cx="4762499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_animated_gifs_05.gif" id="883" name="Shape 8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550" y="2830513"/>
            <a:ext cx="1904999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Shape 884"/>
          <p:cNvSpPr/>
          <p:nvPr/>
        </p:nvSpPr>
        <p:spPr>
          <a:xfrm>
            <a:off x="938212" y="5472112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885" name="Shape 885"/>
          <p:cNvSpPr/>
          <p:nvPr/>
        </p:nvSpPr>
        <p:spPr>
          <a:xfrm>
            <a:off x="290512" y="48244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4681537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160462" y="195263"/>
            <a:ext cx="7127875" cy="193833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D6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If you see a star, congratulations! You can steal 2 points from another team!</a:t>
            </a:r>
          </a:p>
        </p:txBody>
      </p:sp>
      <p:sp>
        <p:nvSpPr>
          <p:cNvPr id="108" name="Shape 108"/>
          <p:cNvSpPr/>
          <p:nvPr/>
        </p:nvSpPr>
        <p:spPr>
          <a:xfrm>
            <a:off x="1941513" y="2333625"/>
            <a:ext cx="5521325" cy="4100512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type="title"/>
          </p:nvPr>
        </p:nvSpPr>
        <p:spPr>
          <a:xfrm>
            <a:off x="0" y="0"/>
            <a:ext cx="696913" cy="56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http://eisey.com/Eisey.com%20images/navigation%20pics/back%20button.jpg" id="891" name="Shape 89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892" name="Shape 892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192837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tachecks" id="893" name="Shape 8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675" y="2944813"/>
            <a:ext cx="2254250" cy="25796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94" name="Shape 894"/>
          <p:cNvSpPr txBox="1"/>
          <p:nvPr/>
        </p:nvSpPr>
        <p:spPr>
          <a:xfrm>
            <a:off x="485775" y="236537"/>
            <a:ext cx="8472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times does Santa check his list?</a:t>
            </a:r>
          </a:p>
        </p:txBody>
      </p:sp>
      <p:sp>
        <p:nvSpPr>
          <p:cNvPr id="895" name="Shape 895"/>
          <p:cNvSpPr txBox="1"/>
          <p:nvPr/>
        </p:nvSpPr>
        <p:spPr>
          <a:xfrm>
            <a:off x="90488" y="1898650"/>
            <a:ext cx="2767012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once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3149600" y="1898650"/>
            <a:ext cx="2851149" cy="769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twice</a:t>
            </a:r>
          </a:p>
        </p:txBody>
      </p:sp>
      <p:sp>
        <p:nvSpPr>
          <p:cNvPr id="897" name="Shape 897"/>
          <p:cNvSpPr txBox="1"/>
          <p:nvPr/>
        </p:nvSpPr>
        <p:spPr>
          <a:xfrm>
            <a:off x="6400800" y="1898650"/>
            <a:ext cx="274319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three 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times</a:t>
            </a:r>
          </a:p>
        </p:txBody>
      </p:sp>
      <p:sp>
        <p:nvSpPr>
          <p:cNvPr id="898" name="Shape 898"/>
          <p:cNvSpPr/>
          <p:nvPr/>
        </p:nvSpPr>
        <p:spPr>
          <a:xfrm>
            <a:off x="1133475" y="5235575"/>
            <a:ext cx="785813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899" name="Shape 899"/>
          <p:cNvSpPr/>
          <p:nvPr/>
        </p:nvSpPr>
        <p:spPr>
          <a:xfrm>
            <a:off x="485775" y="458787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>
            <p:ph type="title"/>
          </p:nvPr>
        </p:nvSpPr>
        <p:spPr>
          <a:xfrm>
            <a:off x="0" y="0"/>
            <a:ext cx="638174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descr="http://eisey.com/Eisey.com%20images/navigation%20pics/back%20button.jpg" id="905" name="Shape 90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485775" y="236537"/>
            <a:ext cx="8472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Christmas candy?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90488" y="1898650"/>
            <a:ext cx="2767012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Candy canes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3019425" y="1898650"/>
            <a:ext cx="285114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Jelly beans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6000750" y="1898650"/>
            <a:ext cx="314324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Candy corn</a:t>
            </a:r>
          </a:p>
        </p:txBody>
      </p:sp>
      <p:pic>
        <p:nvPicPr>
          <p:cNvPr descr="http://blog.newsok.com/religionandvalues/files/2008/08/candycane.jpg" id="910" name="Shape 9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609975"/>
            <a:ext cx="2017713" cy="2633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anniemay.com/assets/items/JellyBeans5002.jpg" id="911" name="Shape 9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0" y="3609975"/>
            <a:ext cx="3028949" cy="3028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heartdaily.typepad.com/.a/6a00e553a9bcad8833010535cc0799970c-800wi" id="912" name="Shape 9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8725" y="3609975"/>
            <a:ext cx="2649537" cy="20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Shape 913"/>
          <p:cNvSpPr/>
          <p:nvPr/>
        </p:nvSpPr>
        <p:spPr>
          <a:xfrm>
            <a:off x="5343525" y="4422775"/>
            <a:ext cx="785813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914" name="Shape 914"/>
          <p:cNvSpPr/>
          <p:nvPr/>
        </p:nvSpPr>
        <p:spPr>
          <a:xfrm>
            <a:off x="4695825" y="377507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919" name="Shape 9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Shape 920"/>
          <p:cNvSpPr txBox="1"/>
          <p:nvPr/>
        </p:nvSpPr>
        <p:spPr>
          <a:xfrm>
            <a:off x="0" y="0"/>
            <a:ext cx="719138" cy="79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26. </a:t>
            </a:r>
          </a:p>
        </p:txBody>
      </p:sp>
      <p:pic>
        <p:nvPicPr>
          <p:cNvPr descr="http://eisey.com/Eisey.com%20images/navigation%20pics/back%20button.jpg" id="921" name="Shape 921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922" name="Shape 922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923" name="Shape 923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Shape 925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>
            <p:ph type="title"/>
          </p:nvPr>
        </p:nvSpPr>
        <p:spPr>
          <a:xfrm>
            <a:off x="-3657600" y="-29686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</a:p>
        </p:txBody>
      </p:sp>
      <p:pic>
        <p:nvPicPr>
          <p:cNvPr descr="http://eisey.com/Eisey.com%20images/navigation%20pics/back%20button.jpg" id="931" name="Shape 9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192837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anadianchristmaswreaths.com/images/30wreath.jpg" id="932" name="Shape 9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5775" y="3581400"/>
            <a:ext cx="268604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Shape 933"/>
          <p:cNvSpPr txBox="1"/>
          <p:nvPr/>
        </p:nvSpPr>
        <p:spPr>
          <a:xfrm>
            <a:off x="45720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______ is a popular Christmas decoration.</a:t>
            </a:r>
          </a:p>
        </p:txBody>
      </p:sp>
      <p:sp>
        <p:nvSpPr>
          <p:cNvPr id="934" name="Shape 934"/>
          <p:cNvSpPr txBox="1"/>
          <p:nvPr/>
        </p:nvSpPr>
        <p:spPr>
          <a:xfrm>
            <a:off x="90488" y="1898650"/>
            <a:ext cx="301624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leaf circle</a:t>
            </a:r>
          </a:p>
        </p:txBody>
      </p:sp>
      <p:sp>
        <p:nvSpPr>
          <p:cNvPr id="935" name="Shape 935"/>
          <p:cNvSpPr txBox="1"/>
          <p:nvPr/>
        </p:nvSpPr>
        <p:spPr>
          <a:xfrm>
            <a:off x="3505200" y="1898650"/>
            <a:ext cx="213359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wreath</a:t>
            </a:r>
          </a:p>
        </p:txBody>
      </p:sp>
      <p:sp>
        <p:nvSpPr>
          <p:cNvPr id="936" name="Shape 936"/>
          <p:cNvSpPr txBox="1"/>
          <p:nvPr/>
        </p:nvSpPr>
        <p:spPr>
          <a:xfrm>
            <a:off x="5865812" y="1898650"/>
            <a:ext cx="3278186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green  ring</a:t>
            </a:r>
          </a:p>
        </p:txBody>
      </p:sp>
      <p:pic>
        <p:nvPicPr>
          <p:cNvPr descr="http://www.raftertales.com/wp-content/uploads/2007/11/christmas-wreath-1.jpg" id="937" name="Shape 9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137" y="3916362"/>
            <a:ext cx="3154361" cy="29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Shape 938"/>
          <p:cNvSpPr/>
          <p:nvPr/>
        </p:nvSpPr>
        <p:spPr>
          <a:xfrm>
            <a:off x="6981825" y="4478337"/>
            <a:ext cx="1071562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939" name="Shape 939"/>
          <p:cNvSpPr/>
          <p:nvPr/>
        </p:nvSpPr>
        <p:spPr>
          <a:xfrm>
            <a:off x="6477000" y="391636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944" name="Shape 9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Shape 945"/>
          <p:cNvSpPr txBox="1"/>
          <p:nvPr>
            <p:ph type="title"/>
          </p:nvPr>
        </p:nvSpPr>
        <p:spPr>
          <a:xfrm>
            <a:off x="0" y="0"/>
            <a:ext cx="711200" cy="595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28. 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566737" y="17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90488" y="1898650"/>
            <a:ext cx="301624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hooks and balls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3505200" y="1898650"/>
            <a:ext cx="213359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jingles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5865812" y="1898650"/>
            <a:ext cx="3278186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ornaments</a:t>
            </a:r>
          </a:p>
        </p:txBody>
      </p:sp>
      <p:pic>
        <p:nvPicPr>
          <p:cNvPr descr="http://www.roslin.com/images/cards/Christmas_Tree_Ornaments.gif" id="950" name="Shape 9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262" y="3744912"/>
            <a:ext cx="2370137" cy="3113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hristmaswow.com/Images/Ornaments-in-christmas.jpg" id="951" name="Shape 9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3837" y="3976687"/>
            <a:ext cx="3662361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Shape 952"/>
          <p:cNvSpPr/>
          <p:nvPr/>
        </p:nvSpPr>
        <p:spPr>
          <a:xfrm>
            <a:off x="2736850" y="2519363"/>
            <a:ext cx="785813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953" name="Shape 953"/>
          <p:cNvSpPr/>
          <p:nvPr/>
        </p:nvSpPr>
        <p:spPr>
          <a:xfrm>
            <a:off x="2089150" y="1871663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958" name="Shape 9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Shape 959"/>
          <p:cNvSpPr txBox="1"/>
          <p:nvPr>
            <p:ph type="title"/>
          </p:nvPr>
        </p:nvSpPr>
        <p:spPr>
          <a:xfrm>
            <a:off x="17463" y="0"/>
            <a:ext cx="679449" cy="76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</a:p>
        </p:txBody>
      </p:sp>
      <p:pic>
        <p:nvPicPr>
          <p:cNvPr descr="http://eisey.com/Eisey.com%20images/navigation%20pics/back%20button.jpg" id="960" name="Shape 960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961" name="Shape 961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962" name="Shape 962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Shape 963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Shape 964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Shape 965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Shape 966"/>
          <p:cNvSpPr/>
          <p:nvPr/>
        </p:nvSpPr>
        <p:spPr>
          <a:xfrm>
            <a:off x="5803900" y="1565275"/>
            <a:ext cx="503238" cy="792162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Shape 967"/>
          <p:cNvSpPr/>
          <p:nvPr/>
        </p:nvSpPr>
        <p:spPr>
          <a:xfrm rot="1074873">
            <a:off x="5659438" y="2284412"/>
            <a:ext cx="144461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Shape 968"/>
          <p:cNvSpPr/>
          <p:nvPr/>
        </p:nvSpPr>
        <p:spPr>
          <a:xfrm rot="-1603651">
            <a:off x="6375399" y="2266950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Shape 969"/>
          <p:cNvSpPr/>
          <p:nvPr/>
        </p:nvSpPr>
        <p:spPr>
          <a:xfrm rot="1074873">
            <a:off x="5587999" y="1565275"/>
            <a:ext cx="144462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Shape 970"/>
          <p:cNvSpPr/>
          <p:nvPr/>
        </p:nvSpPr>
        <p:spPr>
          <a:xfrm rot="-1603651">
            <a:off x="6451599" y="1565275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Shape 971"/>
          <p:cNvSpPr/>
          <p:nvPr/>
        </p:nvSpPr>
        <p:spPr>
          <a:xfrm rot="-2012269">
            <a:off x="5946775" y="1422399"/>
            <a:ext cx="92074" cy="203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2538413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 txBox="1"/>
          <p:nvPr/>
        </p:nvSpPr>
        <p:spPr>
          <a:xfrm>
            <a:off x="2684463" y="41243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974" name="Shape 974"/>
          <p:cNvSpPr/>
          <p:nvPr/>
        </p:nvSpPr>
        <p:spPr>
          <a:xfrm>
            <a:off x="7677150" y="628650"/>
            <a:ext cx="142875" cy="3168650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Shape 975"/>
          <p:cNvSpPr/>
          <p:nvPr/>
        </p:nvSpPr>
        <p:spPr>
          <a:xfrm>
            <a:off x="6740525" y="3797300"/>
            <a:ext cx="1944688" cy="217487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Shape 976"/>
          <p:cNvSpPr/>
          <p:nvPr/>
        </p:nvSpPr>
        <p:spPr>
          <a:xfrm>
            <a:off x="5948362" y="485775"/>
            <a:ext cx="1873249" cy="142875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Shape 977"/>
          <p:cNvSpPr/>
          <p:nvPr/>
        </p:nvSpPr>
        <p:spPr>
          <a:xfrm>
            <a:off x="5948362" y="628650"/>
            <a:ext cx="71436" cy="57626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Shape 978"/>
          <p:cNvSpPr/>
          <p:nvPr/>
        </p:nvSpPr>
        <p:spPr>
          <a:xfrm>
            <a:off x="5876925" y="1204912"/>
            <a:ext cx="215899" cy="360362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Shape 979"/>
          <p:cNvSpPr/>
          <p:nvPr/>
        </p:nvSpPr>
        <p:spPr>
          <a:xfrm>
            <a:off x="5588000" y="989012"/>
            <a:ext cx="503238" cy="503236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0" name="Shape 980"/>
          <p:cNvCxnSpPr/>
          <p:nvPr/>
        </p:nvCxnSpPr>
        <p:spPr>
          <a:xfrm>
            <a:off x="5803900" y="1131887"/>
            <a:ext cx="71437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1" name="Shape 981"/>
          <p:cNvCxnSpPr/>
          <p:nvPr/>
        </p:nvCxnSpPr>
        <p:spPr>
          <a:xfrm flipH="1">
            <a:off x="5803899" y="1131887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2" name="Shape 982"/>
          <p:cNvCxnSpPr/>
          <p:nvPr/>
        </p:nvCxnSpPr>
        <p:spPr>
          <a:xfrm>
            <a:off x="5659437" y="1204912"/>
            <a:ext cx="71436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3" name="Shape 983"/>
          <p:cNvCxnSpPr/>
          <p:nvPr/>
        </p:nvCxnSpPr>
        <p:spPr>
          <a:xfrm flipH="1">
            <a:off x="5659437" y="1204912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Shape 984"/>
          <p:cNvCxnSpPr/>
          <p:nvPr/>
        </p:nvCxnSpPr>
        <p:spPr>
          <a:xfrm flipH="1" rot="10800000">
            <a:off x="5730875" y="1349374"/>
            <a:ext cx="142875" cy="714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5" name="Shape 985"/>
          <p:cNvSpPr/>
          <p:nvPr/>
        </p:nvSpPr>
        <p:spPr>
          <a:xfrm>
            <a:off x="3546475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Shape 986"/>
          <p:cNvSpPr txBox="1"/>
          <p:nvPr/>
        </p:nvSpPr>
        <p:spPr>
          <a:xfrm>
            <a:off x="3546475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987" name="Shape 987"/>
          <p:cNvSpPr/>
          <p:nvPr/>
        </p:nvSpPr>
        <p:spPr>
          <a:xfrm>
            <a:off x="522287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522287" y="40862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sp>
        <p:nvSpPr>
          <p:cNvPr id="989" name="Shape 989"/>
          <p:cNvSpPr/>
          <p:nvPr/>
        </p:nvSpPr>
        <p:spPr>
          <a:xfrm>
            <a:off x="1530350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Shape 990"/>
          <p:cNvSpPr txBox="1"/>
          <p:nvPr/>
        </p:nvSpPr>
        <p:spPr>
          <a:xfrm>
            <a:off x="1676400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sp>
        <p:nvSpPr>
          <p:cNvPr id="991" name="Shape 991"/>
          <p:cNvSpPr txBox="1"/>
          <p:nvPr/>
        </p:nvSpPr>
        <p:spPr>
          <a:xfrm>
            <a:off x="1143000" y="285750"/>
            <a:ext cx="3357563" cy="212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Santa’s “door”</a:t>
            </a:r>
          </a:p>
        </p:txBody>
      </p:sp>
      <p:sp>
        <p:nvSpPr>
          <p:cNvPr id="992" name="Shape 992"/>
          <p:cNvSpPr/>
          <p:nvPr/>
        </p:nvSpPr>
        <p:spPr>
          <a:xfrm>
            <a:off x="4519612" y="54197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4519612" y="41243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994" name="Shape 994"/>
          <p:cNvSpPr/>
          <p:nvPr/>
        </p:nvSpPr>
        <p:spPr>
          <a:xfrm>
            <a:off x="5535612" y="5421312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Shape 995"/>
          <p:cNvSpPr txBox="1"/>
          <p:nvPr/>
        </p:nvSpPr>
        <p:spPr>
          <a:xfrm>
            <a:off x="5502275" y="4125912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sp>
        <p:nvSpPr>
          <p:cNvPr id="996" name="Shape 996"/>
          <p:cNvSpPr/>
          <p:nvPr/>
        </p:nvSpPr>
        <p:spPr>
          <a:xfrm>
            <a:off x="6570663" y="5411787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B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Shape 997"/>
          <p:cNvSpPr txBox="1"/>
          <p:nvPr/>
        </p:nvSpPr>
        <p:spPr>
          <a:xfrm>
            <a:off x="6570663" y="4217987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64BC6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sp>
        <p:nvSpPr>
          <p:cNvPr id="998" name="Shape 998"/>
          <p:cNvSpPr/>
          <p:nvPr/>
        </p:nvSpPr>
        <p:spPr>
          <a:xfrm>
            <a:off x="3189288" y="2487613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999" name="Shape 999"/>
          <p:cNvSpPr/>
          <p:nvPr/>
        </p:nvSpPr>
        <p:spPr>
          <a:xfrm>
            <a:off x="2684463" y="192405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04" name="Shape 100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Shape 1005"/>
          <p:cNvSpPr txBox="1"/>
          <p:nvPr>
            <p:ph type="title"/>
          </p:nvPr>
        </p:nvSpPr>
        <p:spPr>
          <a:xfrm>
            <a:off x="0" y="0"/>
            <a:ext cx="950913" cy="8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</a:p>
        </p:txBody>
      </p:sp>
      <p:sp>
        <p:nvSpPr>
          <p:cNvPr id="1006" name="Shape 1006"/>
          <p:cNvSpPr txBox="1"/>
          <p:nvPr/>
        </p:nvSpPr>
        <p:spPr>
          <a:xfrm>
            <a:off x="45720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 Christians celebrate Christmas?</a:t>
            </a:r>
          </a:p>
        </p:txBody>
      </p:sp>
      <p:pic>
        <p:nvPicPr>
          <p:cNvPr descr="nativity" id="1007" name="Shape 10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927350"/>
            <a:ext cx="3160712" cy="3930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Shape 1008"/>
          <p:cNvSpPr txBox="1"/>
          <p:nvPr/>
        </p:nvSpPr>
        <p:spPr>
          <a:xfrm>
            <a:off x="2528888" y="1973263"/>
            <a:ext cx="4670425" cy="3140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It was the day Jesus was born.</a:t>
            </a:r>
          </a:p>
        </p:txBody>
      </p:sp>
      <p:sp>
        <p:nvSpPr>
          <p:cNvPr id="1009" name="Shape 1009"/>
          <p:cNvSpPr/>
          <p:nvPr/>
        </p:nvSpPr>
        <p:spPr>
          <a:xfrm>
            <a:off x="4116387" y="554831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010" name="Shape 1010"/>
          <p:cNvSpPr/>
          <p:nvPr/>
        </p:nvSpPr>
        <p:spPr>
          <a:xfrm>
            <a:off x="3611562" y="498475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15" name="Shape 10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Shape 1016"/>
          <p:cNvSpPr txBox="1"/>
          <p:nvPr>
            <p:ph type="title"/>
          </p:nvPr>
        </p:nvSpPr>
        <p:spPr>
          <a:xfrm>
            <a:off x="0" y="0"/>
            <a:ext cx="6524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</a:p>
        </p:txBody>
      </p:sp>
      <p:pic>
        <p:nvPicPr>
          <p:cNvPr descr="http://eisey.com/Eisey.com%20images/navigation%20pics/back%20button.jpg" id="1017" name="Shape 1017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1018" name="Shape 1018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Shape 10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Shape 1020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25" name="Shape 10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Shape 1026"/>
          <p:cNvSpPr txBox="1"/>
          <p:nvPr/>
        </p:nvSpPr>
        <p:spPr>
          <a:xfrm>
            <a:off x="0" y="0"/>
            <a:ext cx="1254125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32. </a:t>
            </a:r>
          </a:p>
        </p:txBody>
      </p:sp>
      <p:sp>
        <p:nvSpPr>
          <p:cNvPr id="1027" name="Shape 1027"/>
          <p:cNvSpPr txBox="1"/>
          <p:nvPr/>
        </p:nvSpPr>
        <p:spPr>
          <a:xfrm>
            <a:off x="45720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do children usually open their presents?</a:t>
            </a:r>
          </a:p>
        </p:txBody>
      </p:sp>
      <p:sp>
        <p:nvSpPr>
          <p:cNvPr id="1028" name="Shape 1028"/>
          <p:cNvSpPr txBox="1"/>
          <p:nvPr/>
        </p:nvSpPr>
        <p:spPr>
          <a:xfrm>
            <a:off x="90488" y="2181225"/>
            <a:ext cx="2551111" cy="1446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the morning</a:t>
            </a:r>
          </a:p>
        </p:txBody>
      </p:sp>
      <p:sp>
        <p:nvSpPr>
          <p:cNvPr id="1029" name="Shape 1029"/>
          <p:cNvSpPr txBox="1"/>
          <p:nvPr/>
        </p:nvSpPr>
        <p:spPr>
          <a:xfrm>
            <a:off x="3149600" y="2181225"/>
            <a:ext cx="2655887" cy="1446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the afternoon</a:t>
            </a:r>
          </a:p>
        </p:txBody>
      </p:sp>
      <p:sp>
        <p:nvSpPr>
          <p:cNvPr id="1030" name="Shape 1030"/>
          <p:cNvSpPr txBox="1"/>
          <p:nvPr/>
        </p:nvSpPr>
        <p:spPr>
          <a:xfrm>
            <a:off x="6124575" y="2181225"/>
            <a:ext cx="2757488" cy="1446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the evening </a:t>
            </a:r>
          </a:p>
        </p:txBody>
      </p:sp>
      <p:pic>
        <p:nvPicPr>
          <p:cNvPr descr="merry_christmas 2.gif" id="1031" name="Shape 10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3998912"/>
            <a:ext cx="3228975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rry_christmas.gif" id="1032" name="Shape 10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0962" y="2495550"/>
            <a:ext cx="3829050" cy="35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Shape 1033"/>
          <p:cNvSpPr/>
          <p:nvPr/>
        </p:nvSpPr>
        <p:spPr>
          <a:xfrm>
            <a:off x="862012" y="5278437"/>
            <a:ext cx="784224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034" name="Shape 1034"/>
          <p:cNvSpPr/>
          <p:nvPr/>
        </p:nvSpPr>
        <p:spPr>
          <a:xfrm>
            <a:off x="214312" y="463073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39" name="Shape 10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Shape 1040"/>
          <p:cNvSpPr txBox="1"/>
          <p:nvPr>
            <p:ph type="title"/>
          </p:nvPr>
        </p:nvSpPr>
        <p:spPr>
          <a:xfrm>
            <a:off x="0" y="0"/>
            <a:ext cx="885825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</a:p>
        </p:txBody>
      </p:sp>
      <p:pic>
        <p:nvPicPr>
          <p:cNvPr descr="http://eisey.com/Eisey.com%20images/navigation%20pics/back%20button.jpg" id="1041" name="Shape 1041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tainedglassphotography.com/CalvaryAlbum/Nativity%20window%20Mary%20Joseph%20Jesus%20close-up%20by%20Powell.jpeg" id="1042" name="Shape 10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6650" y="1092200"/>
            <a:ext cx="4256088" cy="441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Shape 1043"/>
          <p:cNvSpPr txBox="1"/>
          <p:nvPr/>
        </p:nvSpPr>
        <p:spPr>
          <a:xfrm>
            <a:off x="457200" y="211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is the woman?</a:t>
            </a:r>
          </a:p>
        </p:txBody>
      </p:sp>
      <p:sp>
        <p:nvSpPr>
          <p:cNvPr id="1044" name="Shape 1044"/>
          <p:cNvSpPr txBox="1"/>
          <p:nvPr/>
        </p:nvSpPr>
        <p:spPr>
          <a:xfrm>
            <a:off x="1303337" y="4940300"/>
            <a:ext cx="6697661" cy="8318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8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Mary/ Jesus’ mother</a:t>
            </a:r>
          </a:p>
        </p:txBody>
      </p:sp>
      <p:sp>
        <p:nvSpPr>
          <p:cNvPr id="1045" name="Shape 1045"/>
          <p:cNvSpPr/>
          <p:nvPr/>
        </p:nvSpPr>
        <p:spPr>
          <a:xfrm>
            <a:off x="6886575" y="3008313"/>
            <a:ext cx="785813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046" name="Shape 1046"/>
          <p:cNvSpPr/>
          <p:nvPr/>
        </p:nvSpPr>
        <p:spPr>
          <a:xfrm>
            <a:off x="6238875" y="2360613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2" y="4714875"/>
            <a:ext cx="24288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757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team with the most points at the end wins!</a:t>
            </a:r>
          </a:p>
        </p:txBody>
      </p:sp>
      <p:pic>
        <p:nvPicPr>
          <p:cNvPr id="115" name="Shape 1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2" y="2286000"/>
            <a:ext cx="242887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" y="3200400"/>
            <a:ext cx="3638549" cy="272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51" name="Shape 10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Shape 1052"/>
          <p:cNvSpPr txBox="1"/>
          <p:nvPr>
            <p:ph type="title"/>
          </p:nvPr>
        </p:nvSpPr>
        <p:spPr>
          <a:xfrm>
            <a:off x="-3592512" y="-200025"/>
            <a:ext cx="794702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</a:p>
        </p:txBody>
      </p:sp>
      <p:sp>
        <p:nvSpPr>
          <p:cNvPr id="1053" name="Shape 1053"/>
          <p:cNvSpPr txBox="1"/>
          <p:nvPr/>
        </p:nvSpPr>
        <p:spPr>
          <a:xfrm>
            <a:off x="522287" y="1746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are these three men?</a:t>
            </a:r>
          </a:p>
        </p:txBody>
      </p:sp>
      <p:sp>
        <p:nvSpPr>
          <p:cNvPr id="1054" name="Shape 1054"/>
          <p:cNvSpPr txBox="1"/>
          <p:nvPr/>
        </p:nvSpPr>
        <p:spPr>
          <a:xfrm>
            <a:off x="90488" y="1317625"/>
            <a:ext cx="2609849" cy="1446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Three wise men</a:t>
            </a:r>
          </a:p>
        </p:txBody>
      </p:sp>
      <p:sp>
        <p:nvSpPr>
          <p:cNvPr id="1055" name="Shape 1055"/>
          <p:cNvSpPr txBox="1"/>
          <p:nvPr/>
        </p:nvSpPr>
        <p:spPr>
          <a:xfrm>
            <a:off x="2887663" y="1317625"/>
            <a:ext cx="2884486" cy="1446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rich men </a:t>
            </a:r>
          </a:p>
        </p:txBody>
      </p:sp>
      <p:sp>
        <p:nvSpPr>
          <p:cNvPr id="1056" name="Shape 1056"/>
          <p:cNvSpPr txBox="1"/>
          <p:nvPr/>
        </p:nvSpPr>
        <p:spPr>
          <a:xfrm>
            <a:off x="5865812" y="1317625"/>
            <a:ext cx="3278186" cy="1446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Three musketeers</a:t>
            </a:r>
          </a:p>
        </p:txBody>
      </p:sp>
      <p:pic>
        <p:nvPicPr>
          <p:cNvPr descr="http://dailycoloringpages.com/images/three-wise-men-christmas-coloring-pages-11.png" id="1057" name="Shape 10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6312" y="2960688"/>
            <a:ext cx="2255837" cy="368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Shape 1058"/>
          <p:cNvSpPr/>
          <p:nvPr/>
        </p:nvSpPr>
        <p:spPr>
          <a:xfrm>
            <a:off x="900112" y="5278437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059" name="Shape 1059"/>
          <p:cNvSpPr/>
          <p:nvPr/>
        </p:nvSpPr>
        <p:spPr>
          <a:xfrm>
            <a:off x="252412" y="463073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64" name="Shape 106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Shape 1065"/>
          <p:cNvSpPr txBox="1"/>
          <p:nvPr/>
        </p:nvSpPr>
        <p:spPr>
          <a:xfrm>
            <a:off x="-14288" y="0"/>
            <a:ext cx="81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35. </a:t>
            </a:r>
          </a:p>
        </p:txBody>
      </p:sp>
      <p:sp>
        <p:nvSpPr>
          <p:cNvPr id="1066" name="Shape 1066"/>
          <p:cNvSpPr txBox="1"/>
          <p:nvPr/>
        </p:nvSpPr>
        <p:spPr>
          <a:xfrm>
            <a:off x="522287" y="1746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NOT true about Santa Claus?</a:t>
            </a:r>
          </a:p>
        </p:txBody>
      </p:sp>
      <p:sp>
        <p:nvSpPr>
          <p:cNvPr id="1067" name="Shape 1067"/>
          <p:cNvSpPr txBox="1"/>
          <p:nvPr/>
        </p:nvSpPr>
        <p:spPr>
          <a:xfrm>
            <a:off x="90488" y="1608137"/>
            <a:ext cx="2971799" cy="31702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 delivers presents on Christmas Eve.</a:t>
            </a:r>
          </a:p>
        </p:txBody>
      </p:sp>
      <p:sp>
        <p:nvSpPr>
          <p:cNvPr id="1068" name="Shape 1068"/>
          <p:cNvSpPr txBox="1"/>
          <p:nvPr/>
        </p:nvSpPr>
        <p:spPr>
          <a:xfrm>
            <a:off x="3184525" y="1608137"/>
            <a:ext cx="2709862" cy="1939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 rides a flying sleigh.</a:t>
            </a:r>
          </a:p>
        </p:txBody>
      </p:sp>
      <p:sp>
        <p:nvSpPr>
          <p:cNvPr id="1069" name="Shape 1069"/>
          <p:cNvSpPr txBox="1"/>
          <p:nvPr/>
        </p:nvSpPr>
        <p:spPr>
          <a:xfrm>
            <a:off x="6053137" y="1608137"/>
            <a:ext cx="3062286" cy="19383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 gives presents to bad children.</a:t>
            </a:r>
          </a:p>
        </p:txBody>
      </p:sp>
      <p:sp>
        <p:nvSpPr>
          <p:cNvPr id="1070" name="Shape 1070"/>
          <p:cNvSpPr/>
          <p:nvPr/>
        </p:nvSpPr>
        <p:spPr>
          <a:xfrm>
            <a:off x="4065587" y="5414962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071" name="Shape 1071"/>
          <p:cNvSpPr/>
          <p:nvPr/>
        </p:nvSpPr>
        <p:spPr>
          <a:xfrm>
            <a:off x="3417887" y="476726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076" name="Shape 107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Shape 1077"/>
          <p:cNvSpPr txBox="1"/>
          <p:nvPr>
            <p:ph type="title"/>
          </p:nvPr>
        </p:nvSpPr>
        <p:spPr>
          <a:xfrm>
            <a:off x="0" y="0"/>
            <a:ext cx="1146174" cy="79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</a:p>
        </p:txBody>
      </p:sp>
      <p:sp>
        <p:nvSpPr>
          <p:cNvPr id="1078" name="Shape 1078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x="5803900" y="1565275"/>
            <a:ext cx="503238" cy="792162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Shape 1082"/>
          <p:cNvSpPr/>
          <p:nvPr/>
        </p:nvSpPr>
        <p:spPr>
          <a:xfrm rot="1074873">
            <a:off x="5659438" y="2284412"/>
            <a:ext cx="144461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Shape 1083"/>
          <p:cNvSpPr/>
          <p:nvPr/>
        </p:nvSpPr>
        <p:spPr>
          <a:xfrm rot="-1603651">
            <a:off x="6375399" y="2266950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Shape 1084"/>
          <p:cNvSpPr/>
          <p:nvPr/>
        </p:nvSpPr>
        <p:spPr>
          <a:xfrm rot="1074873">
            <a:off x="5587999" y="1565275"/>
            <a:ext cx="144462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Shape 1085"/>
          <p:cNvSpPr/>
          <p:nvPr/>
        </p:nvSpPr>
        <p:spPr>
          <a:xfrm rot="-1603651">
            <a:off x="6451599" y="1565275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Shape 1086"/>
          <p:cNvSpPr/>
          <p:nvPr/>
        </p:nvSpPr>
        <p:spPr>
          <a:xfrm rot="-2012269">
            <a:off x="5946775" y="1422399"/>
            <a:ext cx="92074" cy="203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Shape 1087"/>
          <p:cNvSpPr/>
          <p:nvPr/>
        </p:nvSpPr>
        <p:spPr>
          <a:xfrm>
            <a:off x="3105150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3251200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1089" name="Shape 1089"/>
          <p:cNvSpPr/>
          <p:nvPr/>
        </p:nvSpPr>
        <p:spPr>
          <a:xfrm>
            <a:off x="7677150" y="628650"/>
            <a:ext cx="142875" cy="3168650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Shape 1090"/>
          <p:cNvSpPr/>
          <p:nvPr/>
        </p:nvSpPr>
        <p:spPr>
          <a:xfrm>
            <a:off x="6740525" y="3797300"/>
            <a:ext cx="1944688" cy="217487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Shape 1091"/>
          <p:cNvSpPr/>
          <p:nvPr/>
        </p:nvSpPr>
        <p:spPr>
          <a:xfrm>
            <a:off x="5948362" y="485775"/>
            <a:ext cx="1873249" cy="142875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Shape 1092"/>
          <p:cNvSpPr/>
          <p:nvPr/>
        </p:nvSpPr>
        <p:spPr>
          <a:xfrm>
            <a:off x="5948362" y="628650"/>
            <a:ext cx="71436" cy="57626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x="5876925" y="1204912"/>
            <a:ext cx="215899" cy="360362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Shape 1094"/>
          <p:cNvSpPr/>
          <p:nvPr/>
        </p:nvSpPr>
        <p:spPr>
          <a:xfrm>
            <a:off x="5588000" y="989012"/>
            <a:ext cx="503238" cy="503236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5" name="Shape 1095"/>
          <p:cNvCxnSpPr/>
          <p:nvPr/>
        </p:nvCxnSpPr>
        <p:spPr>
          <a:xfrm>
            <a:off x="5803900" y="1131887"/>
            <a:ext cx="71437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6" name="Shape 1096"/>
          <p:cNvCxnSpPr/>
          <p:nvPr/>
        </p:nvCxnSpPr>
        <p:spPr>
          <a:xfrm flipH="1">
            <a:off x="5803899" y="1131887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Shape 1097"/>
          <p:cNvCxnSpPr/>
          <p:nvPr/>
        </p:nvCxnSpPr>
        <p:spPr>
          <a:xfrm>
            <a:off x="5659437" y="1204912"/>
            <a:ext cx="71436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8" name="Shape 1098"/>
          <p:cNvCxnSpPr/>
          <p:nvPr/>
        </p:nvCxnSpPr>
        <p:spPr>
          <a:xfrm flipH="1">
            <a:off x="5659437" y="1204912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9" name="Shape 1099"/>
          <p:cNvCxnSpPr/>
          <p:nvPr/>
        </p:nvCxnSpPr>
        <p:spPr>
          <a:xfrm flipH="1" rot="10800000">
            <a:off x="5730875" y="1349374"/>
            <a:ext cx="142875" cy="714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0" name="Shape 1100"/>
          <p:cNvSpPr/>
          <p:nvPr/>
        </p:nvSpPr>
        <p:spPr>
          <a:xfrm>
            <a:off x="4113212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4113212" y="40862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1102" name="Shape 1102"/>
          <p:cNvSpPr/>
          <p:nvPr/>
        </p:nvSpPr>
        <p:spPr>
          <a:xfrm>
            <a:off x="5121275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Shape 1103"/>
          <p:cNvSpPr txBox="1"/>
          <p:nvPr/>
        </p:nvSpPr>
        <p:spPr>
          <a:xfrm>
            <a:off x="5121275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</p:txBody>
      </p:sp>
      <p:sp>
        <p:nvSpPr>
          <p:cNvPr id="1104" name="Shape 1104"/>
          <p:cNvSpPr/>
          <p:nvPr/>
        </p:nvSpPr>
        <p:spPr>
          <a:xfrm>
            <a:off x="1089025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1089025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1106" name="Shape 1106"/>
          <p:cNvSpPr/>
          <p:nvPr/>
        </p:nvSpPr>
        <p:spPr>
          <a:xfrm>
            <a:off x="2097088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Shape 1107"/>
          <p:cNvSpPr txBox="1"/>
          <p:nvPr/>
        </p:nvSpPr>
        <p:spPr>
          <a:xfrm>
            <a:off x="2097088" y="40862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sp>
        <p:nvSpPr>
          <p:cNvPr id="1108" name="Shape 1108"/>
          <p:cNvSpPr txBox="1"/>
          <p:nvPr/>
        </p:nvSpPr>
        <p:spPr>
          <a:xfrm>
            <a:off x="1143000" y="285750"/>
            <a:ext cx="3357563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Santa’s ____ is big and white</a:t>
            </a:r>
          </a:p>
        </p:txBody>
      </p:sp>
      <p:sp>
        <p:nvSpPr>
          <p:cNvPr id="1109" name="Shape 1109"/>
          <p:cNvSpPr/>
          <p:nvPr/>
        </p:nvSpPr>
        <p:spPr>
          <a:xfrm>
            <a:off x="6738938" y="4733925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110" name="Shape 1110"/>
          <p:cNvSpPr/>
          <p:nvPr/>
        </p:nvSpPr>
        <p:spPr>
          <a:xfrm>
            <a:off x="6091237" y="40862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115" name="Shape 11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Shape 1116"/>
          <p:cNvSpPr txBox="1"/>
          <p:nvPr/>
        </p:nvSpPr>
        <p:spPr>
          <a:xfrm>
            <a:off x="0" y="0"/>
            <a:ext cx="841374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37. </a:t>
            </a:r>
          </a:p>
        </p:txBody>
      </p:sp>
      <p:sp>
        <p:nvSpPr>
          <p:cNvPr id="1117" name="Shape 1117"/>
          <p:cNvSpPr txBox="1"/>
          <p:nvPr/>
        </p:nvSpPr>
        <p:spPr>
          <a:xfrm>
            <a:off x="522287" y="7889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Santa Claus is famous for saying “___ ___ ___, Merry Christmas!”</a:t>
            </a:r>
          </a:p>
        </p:txBody>
      </p:sp>
      <p:sp>
        <p:nvSpPr>
          <p:cNvPr id="1118" name="Shape 1118"/>
          <p:cNvSpPr txBox="1"/>
          <p:nvPr/>
        </p:nvSpPr>
        <p:spPr>
          <a:xfrm>
            <a:off x="3848100" y="917575"/>
            <a:ext cx="3729038" cy="9223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5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Ho, Ho, Ho</a:t>
            </a:r>
          </a:p>
        </p:txBody>
      </p:sp>
      <p:pic>
        <p:nvPicPr>
          <p:cNvPr descr="ho-ho-ho-merry-christmas1.gif" id="1119" name="Shape 1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703513"/>
            <a:ext cx="3417888" cy="4154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Shape 1120"/>
          <p:cNvSpPr/>
          <p:nvPr/>
        </p:nvSpPr>
        <p:spPr>
          <a:xfrm>
            <a:off x="4352925" y="5133975"/>
            <a:ext cx="1071562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121" name="Shape 1121"/>
          <p:cNvSpPr/>
          <p:nvPr/>
        </p:nvSpPr>
        <p:spPr>
          <a:xfrm>
            <a:off x="3848100" y="457200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>
            <p:ph type="title"/>
          </p:nvPr>
        </p:nvSpPr>
        <p:spPr>
          <a:xfrm>
            <a:off x="-3143250" y="-261937"/>
            <a:ext cx="730885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</a:p>
        </p:txBody>
      </p:sp>
      <p:pic>
        <p:nvPicPr>
          <p:cNvPr descr="http://eisey.com/Eisey.com%20images/navigation%20pics/back%20button.jpg" id="1127" name="Shape 11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Shape 1128"/>
          <p:cNvSpPr txBox="1"/>
          <p:nvPr/>
        </p:nvSpPr>
        <p:spPr>
          <a:xfrm>
            <a:off x="522287" y="525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a famous Christmas ballet?</a:t>
            </a:r>
          </a:p>
        </p:txBody>
      </p:sp>
      <p:sp>
        <p:nvSpPr>
          <p:cNvPr id="1129" name="Shape 1129"/>
          <p:cNvSpPr txBox="1"/>
          <p:nvPr/>
        </p:nvSpPr>
        <p:spPr>
          <a:xfrm>
            <a:off x="90488" y="2176463"/>
            <a:ext cx="2971799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Nutcracker</a:t>
            </a:r>
          </a:p>
        </p:txBody>
      </p:sp>
      <p:sp>
        <p:nvSpPr>
          <p:cNvPr id="1130" name="Shape 1130"/>
          <p:cNvSpPr txBox="1"/>
          <p:nvPr/>
        </p:nvSpPr>
        <p:spPr>
          <a:xfrm>
            <a:off x="3184525" y="2176463"/>
            <a:ext cx="2533650" cy="1939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Frosty the Snowman</a:t>
            </a:r>
          </a:p>
        </p:txBody>
      </p:sp>
      <p:sp>
        <p:nvSpPr>
          <p:cNvPr id="1131" name="Shape 1131"/>
          <p:cNvSpPr txBox="1"/>
          <p:nvPr/>
        </p:nvSpPr>
        <p:spPr>
          <a:xfrm>
            <a:off x="5894387" y="2176463"/>
            <a:ext cx="3221036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Rudolph’s surprise</a:t>
            </a:r>
          </a:p>
        </p:txBody>
      </p:sp>
      <p:pic>
        <p:nvPicPr>
          <p:cNvPr descr="http://www.johnsonteamrealestate.com/blog/wp-content/uploads/2009/12/nutcracker-girl1.jpg" id="1132" name="Shape 1132"/>
          <p:cNvPicPr preferRelativeResize="0"/>
          <p:nvPr/>
        </p:nvPicPr>
        <p:blipFill rotWithShape="1">
          <a:blip r:embed="rId5">
            <a:alphaModFix/>
          </a:blip>
          <a:srcRect b="0" l="0" r="0" t="9718"/>
          <a:stretch/>
        </p:blipFill>
        <p:spPr>
          <a:xfrm>
            <a:off x="3062288" y="4217987"/>
            <a:ext cx="2913061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eachwithmovies.org/guides/nutcracker-DVDcover.jpg" id="1133" name="Shape 1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287" y="3571875"/>
            <a:ext cx="2232025" cy="3090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Shape 1134"/>
          <p:cNvSpPr/>
          <p:nvPr/>
        </p:nvSpPr>
        <p:spPr>
          <a:xfrm>
            <a:off x="6951663" y="4478337"/>
            <a:ext cx="785811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135" name="Shape 1135"/>
          <p:cNvSpPr/>
          <p:nvPr/>
        </p:nvSpPr>
        <p:spPr>
          <a:xfrm>
            <a:off x="6303962" y="383063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140" name="Shape 11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Shape 1141"/>
          <p:cNvSpPr txBox="1"/>
          <p:nvPr/>
        </p:nvSpPr>
        <p:spPr>
          <a:xfrm>
            <a:off x="0" y="0"/>
            <a:ext cx="871538" cy="696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39. </a:t>
            </a:r>
          </a:p>
        </p:txBody>
      </p:sp>
      <p:sp>
        <p:nvSpPr>
          <p:cNvPr id="1142" name="Shape 1142"/>
          <p:cNvSpPr txBox="1"/>
          <p:nvPr/>
        </p:nvSpPr>
        <p:spPr>
          <a:xfrm>
            <a:off x="246062" y="1101725"/>
            <a:ext cx="85931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famous story, “A Christmas Carol,” a greedy man is visited by ___ ghosts on Christmas Eve. </a:t>
            </a:r>
          </a:p>
        </p:txBody>
      </p:sp>
      <p:sp>
        <p:nvSpPr>
          <p:cNvPr id="1143" name="Shape 1143"/>
          <p:cNvSpPr txBox="1"/>
          <p:nvPr/>
        </p:nvSpPr>
        <p:spPr>
          <a:xfrm>
            <a:off x="90488" y="4281487"/>
            <a:ext cx="2971799" cy="708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</a:p>
        </p:txBody>
      </p:sp>
      <p:sp>
        <p:nvSpPr>
          <p:cNvPr id="1144" name="Shape 1144"/>
          <p:cNvSpPr txBox="1"/>
          <p:nvPr/>
        </p:nvSpPr>
        <p:spPr>
          <a:xfrm>
            <a:off x="3184525" y="4281487"/>
            <a:ext cx="2533650" cy="708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</a:p>
        </p:txBody>
      </p:sp>
      <p:sp>
        <p:nvSpPr>
          <p:cNvPr id="1145" name="Shape 1145"/>
          <p:cNvSpPr txBox="1"/>
          <p:nvPr/>
        </p:nvSpPr>
        <p:spPr>
          <a:xfrm>
            <a:off x="5894387" y="4281487"/>
            <a:ext cx="3221036" cy="708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four</a:t>
            </a:r>
          </a:p>
        </p:txBody>
      </p:sp>
      <p:pic>
        <p:nvPicPr>
          <p:cNvPr descr="http://www.istockphoto.com/file_thumbview_approve/10950922/2/istockphoto_10950922-scrooge-with-ghosts.jpg" id="1146" name="Shape 1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288" y="3511550"/>
            <a:ext cx="2844800" cy="33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Shape 1147"/>
          <p:cNvSpPr/>
          <p:nvPr/>
        </p:nvSpPr>
        <p:spPr>
          <a:xfrm>
            <a:off x="6057900" y="4329112"/>
            <a:ext cx="1071562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148" name="Shape 1148"/>
          <p:cNvSpPr/>
          <p:nvPr/>
        </p:nvSpPr>
        <p:spPr>
          <a:xfrm>
            <a:off x="5553075" y="376713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153" name="Shape 11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Shape 1154"/>
          <p:cNvSpPr txBox="1"/>
          <p:nvPr>
            <p:ph type="title"/>
          </p:nvPr>
        </p:nvSpPr>
        <p:spPr>
          <a:xfrm>
            <a:off x="-3175" y="0"/>
            <a:ext cx="641350" cy="465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</a:p>
        </p:txBody>
      </p:sp>
      <p:sp>
        <p:nvSpPr>
          <p:cNvPr id="1155" name="Shape 1155"/>
          <p:cNvSpPr txBox="1"/>
          <p:nvPr/>
        </p:nvSpPr>
        <p:spPr>
          <a:xfrm>
            <a:off x="522287" y="525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you say “Merry Christmas” in Spanish?</a:t>
            </a:r>
          </a:p>
        </p:txBody>
      </p:sp>
      <p:sp>
        <p:nvSpPr>
          <p:cNvPr id="1156" name="Shape 1156"/>
          <p:cNvSpPr txBox="1"/>
          <p:nvPr/>
        </p:nvSpPr>
        <p:spPr>
          <a:xfrm>
            <a:off x="90488" y="2176463"/>
            <a:ext cx="2971799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Joyeux Noel</a:t>
            </a:r>
          </a:p>
        </p:txBody>
      </p:sp>
      <p:sp>
        <p:nvSpPr>
          <p:cNvPr id="1157" name="Shape 1157"/>
          <p:cNvSpPr txBox="1"/>
          <p:nvPr/>
        </p:nvSpPr>
        <p:spPr>
          <a:xfrm>
            <a:off x="3184525" y="2176463"/>
            <a:ext cx="2533650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Feliz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Navidad</a:t>
            </a:r>
          </a:p>
        </p:txBody>
      </p:sp>
      <p:sp>
        <p:nvSpPr>
          <p:cNvPr id="1158" name="Shape 1158"/>
          <p:cNvSpPr txBox="1"/>
          <p:nvPr/>
        </p:nvSpPr>
        <p:spPr>
          <a:xfrm>
            <a:off x="5894387" y="2176463"/>
            <a:ext cx="3221036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Milad Majid</a:t>
            </a:r>
          </a:p>
        </p:txBody>
      </p:sp>
      <p:sp>
        <p:nvSpPr>
          <p:cNvPr id="1159" name="Shape 1159"/>
          <p:cNvSpPr/>
          <p:nvPr/>
        </p:nvSpPr>
        <p:spPr>
          <a:xfrm>
            <a:off x="4391025" y="4789487"/>
            <a:ext cx="785813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160" name="Shape 1160"/>
          <p:cNvSpPr/>
          <p:nvPr/>
        </p:nvSpPr>
        <p:spPr>
          <a:xfrm>
            <a:off x="3743325" y="41417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165" name="Shape 116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Shape 1166"/>
          <p:cNvSpPr txBox="1"/>
          <p:nvPr/>
        </p:nvSpPr>
        <p:spPr>
          <a:xfrm>
            <a:off x="-3343275" y="-2216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</a:p>
        </p:txBody>
      </p:sp>
      <p:sp>
        <p:nvSpPr>
          <p:cNvPr id="1167" name="Shape 1167"/>
          <p:cNvSpPr txBox="1"/>
          <p:nvPr/>
        </p:nvSpPr>
        <p:spPr>
          <a:xfrm>
            <a:off x="522287" y="8604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a popular drink people only have around Christmas?</a:t>
            </a:r>
          </a:p>
        </p:txBody>
      </p:sp>
      <p:sp>
        <p:nvSpPr>
          <p:cNvPr id="1168" name="Shape 1168"/>
          <p:cNvSpPr txBox="1"/>
          <p:nvPr>
            <p:ph type="title"/>
          </p:nvPr>
        </p:nvSpPr>
        <p:spPr>
          <a:xfrm>
            <a:off x="-3175" y="0"/>
            <a:ext cx="641350" cy="465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</a:p>
        </p:txBody>
      </p:sp>
      <p:sp>
        <p:nvSpPr>
          <p:cNvPr id="1169" name="Shape 1169"/>
          <p:cNvSpPr txBox="1"/>
          <p:nvPr/>
        </p:nvSpPr>
        <p:spPr>
          <a:xfrm>
            <a:off x="119063" y="2838450"/>
            <a:ext cx="2971799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Vanilla milk</a:t>
            </a:r>
          </a:p>
        </p:txBody>
      </p:sp>
      <p:sp>
        <p:nvSpPr>
          <p:cNvPr id="1170" name="Shape 1170"/>
          <p:cNvSpPr txBox="1"/>
          <p:nvPr/>
        </p:nvSpPr>
        <p:spPr>
          <a:xfrm>
            <a:off x="3214688" y="2838450"/>
            <a:ext cx="2533650" cy="1323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Butter milk</a:t>
            </a:r>
          </a:p>
        </p:txBody>
      </p:sp>
      <p:sp>
        <p:nvSpPr>
          <p:cNvPr id="1171" name="Shape 1171"/>
          <p:cNvSpPr txBox="1"/>
          <p:nvPr/>
        </p:nvSpPr>
        <p:spPr>
          <a:xfrm>
            <a:off x="5924550" y="2838450"/>
            <a:ext cx="3219450" cy="708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Egg nog</a:t>
            </a:r>
          </a:p>
        </p:txBody>
      </p:sp>
      <p:pic>
        <p:nvPicPr>
          <p:cNvPr descr="http://sarahmeyerwalsh.files.wordpress.com/2009/12/eggnog.jpg" id="1172" name="Shape 1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0863" y="4371975"/>
            <a:ext cx="3309937" cy="220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Shape 1173"/>
          <p:cNvSpPr/>
          <p:nvPr/>
        </p:nvSpPr>
        <p:spPr>
          <a:xfrm>
            <a:off x="623887" y="5265737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174" name="Shape 1174"/>
          <p:cNvSpPr/>
          <p:nvPr/>
        </p:nvSpPr>
        <p:spPr>
          <a:xfrm>
            <a:off x="119063" y="470376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sp>
        <p:nvSpPr>
          <p:cNvPr id="1175" name="Shape 1175"/>
          <p:cNvSpPr/>
          <p:nvPr/>
        </p:nvSpPr>
        <p:spPr>
          <a:xfrm>
            <a:off x="6705600" y="3759200"/>
            <a:ext cx="2046288" cy="224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made from eggs, sugar, cream, and cinnamon.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180" name="Shape 118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Shape 1181"/>
          <p:cNvSpPr txBox="1"/>
          <p:nvPr/>
        </p:nvSpPr>
        <p:spPr>
          <a:xfrm>
            <a:off x="0" y="0"/>
            <a:ext cx="1066799" cy="668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28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42. </a:t>
            </a:r>
          </a:p>
        </p:txBody>
      </p:sp>
      <p:sp>
        <p:nvSpPr>
          <p:cNvPr id="1182" name="Shape 1182"/>
          <p:cNvSpPr txBox="1"/>
          <p:nvPr/>
        </p:nvSpPr>
        <p:spPr>
          <a:xfrm>
            <a:off x="522287" y="668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color is The Grinch?</a:t>
            </a:r>
          </a:p>
        </p:txBody>
      </p:sp>
      <p:pic>
        <p:nvPicPr>
          <p:cNvPr descr="http://www.laprensatoledo.com/Stories/2007/121207/Grinch.jpg" id="1183" name="Shape 1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7137" y="3432175"/>
            <a:ext cx="2333625" cy="277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Shape 1184"/>
          <p:cNvSpPr txBox="1"/>
          <p:nvPr/>
        </p:nvSpPr>
        <p:spPr>
          <a:xfrm>
            <a:off x="3021013" y="2270125"/>
            <a:ext cx="3727450" cy="9223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5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</a:p>
        </p:txBody>
      </p:sp>
      <p:sp>
        <p:nvSpPr>
          <p:cNvPr id="1185" name="Shape 1185"/>
          <p:cNvSpPr/>
          <p:nvPr/>
        </p:nvSpPr>
        <p:spPr>
          <a:xfrm>
            <a:off x="5289550" y="4478337"/>
            <a:ext cx="785813" cy="928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186" name="Shape 1186"/>
          <p:cNvSpPr/>
          <p:nvPr/>
        </p:nvSpPr>
        <p:spPr>
          <a:xfrm>
            <a:off x="4641850" y="383063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/>
          <p:nvPr>
            <p:ph type="title"/>
          </p:nvPr>
        </p:nvSpPr>
        <p:spPr>
          <a:xfrm>
            <a:off x="0" y="0"/>
            <a:ext cx="623887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</a:p>
        </p:txBody>
      </p:sp>
      <p:pic>
        <p:nvPicPr>
          <p:cNvPr descr="http://eisey.com/Eisey.com%20images/navigation%20pics/back%20button.jpg" id="1192" name="Shape 119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1193" name="Shape 1193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Shape 11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Shape 1195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>
            <a:hlinkClick r:id="rId3"/>
          </p:cNvPr>
          <p:cNvSpPr/>
          <p:nvPr/>
        </p:nvSpPr>
        <p:spPr>
          <a:xfrm>
            <a:off x="176809" y="135368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</a:p>
        </p:txBody>
      </p:sp>
      <p:sp>
        <p:nvSpPr>
          <p:cNvPr id="122" name="Shape 122"/>
          <p:cNvSpPr/>
          <p:nvPr/>
        </p:nvSpPr>
        <p:spPr>
          <a:xfrm>
            <a:off x="428625" y="257175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23" name="Shape 123">
            <a:hlinkClick r:id="rId4"/>
          </p:cNvPr>
          <p:cNvSpPr/>
          <p:nvPr/>
        </p:nvSpPr>
        <p:spPr>
          <a:xfrm>
            <a:off x="5933807" y="121901"/>
            <a:ext cx="965062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6</a:t>
            </a:r>
          </a:p>
        </p:txBody>
      </p:sp>
      <p:sp>
        <p:nvSpPr>
          <p:cNvPr id="124" name="Shape 124">
            <a:hlinkClick r:id="rId5"/>
          </p:cNvPr>
          <p:cNvSpPr/>
          <p:nvPr/>
        </p:nvSpPr>
        <p:spPr>
          <a:xfrm>
            <a:off x="7066400" y="121931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7</a:t>
            </a:r>
          </a:p>
        </p:txBody>
      </p:sp>
      <p:sp>
        <p:nvSpPr>
          <p:cNvPr id="125" name="Shape 125">
            <a:hlinkClick r:id="rId6"/>
          </p:cNvPr>
          <p:cNvSpPr/>
          <p:nvPr/>
        </p:nvSpPr>
        <p:spPr>
          <a:xfrm>
            <a:off x="8142207" y="97172"/>
            <a:ext cx="964078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8</a:t>
            </a:r>
          </a:p>
        </p:txBody>
      </p:sp>
      <p:sp>
        <p:nvSpPr>
          <p:cNvPr id="126" name="Shape 126">
            <a:hlinkClick r:id="rId7"/>
          </p:cNvPr>
          <p:cNvSpPr/>
          <p:nvPr/>
        </p:nvSpPr>
        <p:spPr>
          <a:xfrm>
            <a:off x="183179" y="1014575"/>
            <a:ext cx="964078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9</a:t>
            </a:r>
          </a:p>
        </p:txBody>
      </p:sp>
      <p:sp>
        <p:nvSpPr>
          <p:cNvPr id="127" name="Shape 127">
            <a:hlinkClick r:id="rId8"/>
          </p:cNvPr>
          <p:cNvSpPr/>
          <p:nvPr/>
        </p:nvSpPr>
        <p:spPr>
          <a:xfrm>
            <a:off x="1388695" y="1014605"/>
            <a:ext cx="972854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10</a:t>
            </a:r>
          </a:p>
        </p:txBody>
      </p:sp>
      <p:sp>
        <p:nvSpPr>
          <p:cNvPr id="128" name="Shape 128">
            <a:hlinkClick r:id="rId9"/>
          </p:cNvPr>
          <p:cNvSpPr/>
          <p:nvPr/>
        </p:nvSpPr>
        <p:spPr>
          <a:xfrm>
            <a:off x="2500336" y="1029150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11</a:t>
            </a:r>
          </a:p>
        </p:txBody>
      </p:sp>
      <p:sp>
        <p:nvSpPr>
          <p:cNvPr id="129" name="Shape 129">
            <a:hlinkClick r:id="rId10"/>
          </p:cNvPr>
          <p:cNvSpPr/>
          <p:nvPr/>
        </p:nvSpPr>
        <p:spPr>
          <a:xfrm>
            <a:off x="3690985" y="1014637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12</a:t>
            </a:r>
          </a:p>
        </p:txBody>
      </p:sp>
      <p:sp>
        <p:nvSpPr>
          <p:cNvPr id="130" name="Shape 130">
            <a:hlinkClick r:id="rId11"/>
          </p:cNvPr>
          <p:cNvSpPr/>
          <p:nvPr/>
        </p:nvSpPr>
        <p:spPr>
          <a:xfrm>
            <a:off x="4853876" y="1018905"/>
            <a:ext cx="964078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13</a:t>
            </a:r>
          </a:p>
        </p:txBody>
      </p:sp>
      <p:sp>
        <p:nvSpPr>
          <p:cNvPr id="131" name="Shape 131">
            <a:hlinkClick r:id="rId12"/>
          </p:cNvPr>
          <p:cNvSpPr/>
          <p:nvPr/>
        </p:nvSpPr>
        <p:spPr>
          <a:xfrm>
            <a:off x="5967364" y="1014605"/>
            <a:ext cx="972854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14</a:t>
            </a:r>
          </a:p>
        </p:txBody>
      </p:sp>
      <p:sp>
        <p:nvSpPr>
          <p:cNvPr id="132" name="Shape 132">
            <a:hlinkClick r:id="rId13"/>
          </p:cNvPr>
          <p:cNvSpPr/>
          <p:nvPr/>
        </p:nvSpPr>
        <p:spPr>
          <a:xfrm>
            <a:off x="7070689" y="1014605"/>
            <a:ext cx="972854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15</a:t>
            </a:r>
          </a:p>
        </p:txBody>
      </p:sp>
      <p:sp>
        <p:nvSpPr>
          <p:cNvPr id="133" name="Shape 133">
            <a:hlinkClick r:id="rId14"/>
          </p:cNvPr>
          <p:cNvSpPr/>
          <p:nvPr/>
        </p:nvSpPr>
        <p:spPr>
          <a:xfrm>
            <a:off x="8147009" y="1013529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16</a:t>
            </a:r>
          </a:p>
        </p:txBody>
      </p:sp>
      <p:sp>
        <p:nvSpPr>
          <p:cNvPr id="134" name="Shape 134">
            <a:hlinkClick r:id="rId15"/>
          </p:cNvPr>
          <p:cNvSpPr/>
          <p:nvPr/>
        </p:nvSpPr>
        <p:spPr>
          <a:xfrm>
            <a:off x="191663" y="1967083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17</a:t>
            </a:r>
          </a:p>
        </p:txBody>
      </p:sp>
      <p:sp>
        <p:nvSpPr>
          <p:cNvPr id="135" name="Shape 135">
            <a:hlinkClick r:id="rId16"/>
          </p:cNvPr>
          <p:cNvSpPr/>
          <p:nvPr/>
        </p:nvSpPr>
        <p:spPr>
          <a:xfrm>
            <a:off x="1370083" y="1976146"/>
            <a:ext cx="967004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18</a:t>
            </a:r>
          </a:p>
        </p:txBody>
      </p:sp>
      <p:sp>
        <p:nvSpPr>
          <p:cNvPr id="136" name="Shape 136">
            <a:hlinkClick r:id="rId17"/>
          </p:cNvPr>
          <p:cNvSpPr/>
          <p:nvPr/>
        </p:nvSpPr>
        <p:spPr>
          <a:xfrm>
            <a:off x="2468860" y="1971846"/>
            <a:ext cx="972854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19</a:t>
            </a:r>
          </a:p>
        </p:txBody>
      </p:sp>
      <p:sp>
        <p:nvSpPr>
          <p:cNvPr id="137" name="Shape 137">
            <a:hlinkClick r:id="rId18"/>
          </p:cNvPr>
          <p:cNvSpPr/>
          <p:nvPr/>
        </p:nvSpPr>
        <p:spPr>
          <a:xfrm>
            <a:off x="3630242" y="1971846"/>
            <a:ext cx="972854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20</a:t>
            </a:r>
          </a:p>
        </p:txBody>
      </p:sp>
      <p:sp>
        <p:nvSpPr>
          <p:cNvPr id="138" name="Shape 138">
            <a:hlinkClick r:id="rId19"/>
          </p:cNvPr>
          <p:cNvSpPr/>
          <p:nvPr/>
        </p:nvSpPr>
        <p:spPr>
          <a:xfrm>
            <a:off x="4825342" y="1918681"/>
            <a:ext cx="965062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21</a:t>
            </a:r>
          </a:p>
        </p:txBody>
      </p:sp>
      <p:sp>
        <p:nvSpPr>
          <p:cNvPr id="139" name="Shape 139">
            <a:hlinkClick r:id="rId20"/>
          </p:cNvPr>
          <p:cNvSpPr/>
          <p:nvPr/>
        </p:nvSpPr>
        <p:spPr>
          <a:xfrm>
            <a:off x="5972448" y="1948164"/>
            <a:ext cx="965062" cy="6154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22</a:t>
            </a:r>
          </a:p>
        </p:txBody>
      </p:sp>
      <p:sp>
        <p:nvSpPr>
          <p:cNvPr id="140" name="Shape 140">
            <a:hlinkClick r:id="rId21"/>
          </p:cNvPr>
          <p:cNvSpPr/>
          <p:nvPr/>
        </p:nvSpPr>
        <p:spPr>
          <a:xfrm>
            <a:off x="7062770" y="1952340"/>
            <a:ext cx="964078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23</a:t>
            </a:r>
          </a:p>
        </p:txBody>
      </p:sp>
      <p:sp>
        <p:nvSpPr>
          <p:cNvPr id="141" name="Shape 141">
            <a:hlinkClick r:id="rId22"/>
          </p:cNvPr>
          <p:cNvSpPr/>
          <p:nvPr/>
        </p:nvSpPr>
        <p:spPr>
          <a:xfrm>
            <a:off x="8161743" y="1948040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24</a:t>
            </a:r>
          </a:p>
        </p:txBody>
      </p:sp>
      <p:sp>
        <p:nvSpPr>
          <p:cNvPr id="142" name="Shape 142">
            <a:hlinkClick r:id="rId23"/>
          </p:cNvPr>
          <p:cNvSpPr/>
          <p:nvPr/>
        </p:nvSpPr>
        <p:spPr>
          <a:xfrm>
            <a:off x="174403" y="2877588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25</a:t>
            </a:r>
          </a:p>
        </p:txBody>
      </p:sp>
      <p:sp>
        <p:nvSpPr>
          <p:cNvPr id="143" name="Shape 143">
            <a:hlinkClick r:id="rId24"/>
          </p:cNvPr>
          <p:cNvSpPr/>
          <p:nvPr/>
        </p:nvSpPr>
        <p:spPr>
          <a:xfrm>
            <a:off x="1396487" y="120855"/>
            <a:ext cx="965062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</a:p>
        </p:txBody>
      </p:sp>
      <p:sp>
        <p:nvSpPr>
          <p:cNvPr id="144" name="Shape 144">
            <a:hlinkClick r:id="rId25"/>
          </p:cNvPr>
          <p:cNvSpPr/>
          <p:nvPr/>
        </p:nvSpPr>
        <p:spPr>
          <a:xfrm>
            <a:off x="2501322" y="125155"/>
            <a:ext cx="964078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</a:t>
            </a:r>
          </a:p>
        </p:txBody>
      </p:sp>
      <p:sp>
        <p:nvSpPr>
          <p:cNvPr id="145" name="Shape 145">
            <a:hlinkClick r:id="rId26"/>
          </p:cNvPr>
          <p:cNvSpPr/>
          <p:nvPr/>
        </p:nvSpPr>
        <p:spPr>
          <a:xfrm>
            <a:off x="3686785" y="120855"/>
            <a:ext cx="964078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</a:t>
            </a:r>
          </a:p>
        </p:txBody>
      </p:sp>
      <p:sp>
        <p:nvSpPr>
          <p:cNvPr id="146" name="Shape 146">
            <a:hlinkClick r:id="rId27"/>
          </p:cNvPr>
          <p:cNvSpPr/>
          <p:nvPr/>
        </p:nvSpPr>
        <p:spPr>
          <a:xfrm>
            <a:off x="4848760" y="120855"/>
            <a:ext cx="972854" cy="61645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1647825" y="242887"/>
            <a:ext cx="703262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48" name="Shape 148"/>
          <p:cNvSpPr/>
          <p:nvPr/>
        </p:nvSpPr>
        <p:spPr>
          <a:xfrm>
            <a:off x="2684463" y="2698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49" name="Shape 149"/>
          <p:cNvSpPr/>
          <p:nvPr/>
        </p:nvSpPr>
        <p:spPr>
          <a:xfrm>
            <a:off x="3856037" y="2667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0" name="Shape 150"/>
          <p:cNvSpPr/>
          <p:nvPr/>
        </p:nvSpPr>
        <p:spPr>
          <a:xfrm>
            <a:off x="5075237" y="2667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1" name="Shape 151"/>
          <p:cNvSpPr/>
          <p:nvPr/>
        </p:nvSpPr>
        <p:spPr>
          <a:xfrm>
            <a:off x="6146800" y="255587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2" name="Shape 152"/>
          <p:cNvSpPr/>
          <p:nvPr/>
        </p:nvSpPr>
        <p:spPr>
          <a:xfrm>
            <a:off x="2713038" y="1157287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3" name="Shape 153"/>
          <p:cNvSpPr/>
          <p:nvPr/>
        </p:nvSpPr>
        <p:spPr>
          <a:xfrm>
            <a:off x="8326438" y="11334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4" name="Shape 154"/>
          <p:cNvSpPr/>
          <p:nvPr/>
        </p:nvSpPr>
        <p:spPr>
          <a:xfrm>
            <a:off x="5037137" y="2100263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5" name="Shape 155"/>
          <p:cNvSpPr/>
          <p:nvPr/>
        </p:nvSpPr>
        <p:spPr>
          <a:xfrm>
            <a:off x="7264400" y="255587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6" name="Shape 156"/>
          <p:cNvSpPr/>
          <p:nvPr/>
        </p:nvSpPr>
        <p:spPr>
          <a:xfrm>
            <a:off x="3889375" y="11430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7" name="Shape 157"/>
          <p:cNvSpPr/>
          <p:nvPr/>
        </p:nvSpPr>
        <p:spPr>
          <a:xfrm>
            <a:off x="369887" y="2087563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8" name="Shape 158"/>
          <p:cNvSpPr/>
          <p:nvPr/>
        </p:nvSpPr>
        <p:spPr>
          <a:xfrm>
            <a:off x="6170612" y="20574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59" name="Shape 159"/>
          <p:cNvSpPr/>
          <p:nvPr/>
        </p:nvSpPr>
        <p:spPr>
          <a:xfrm>
            <a:off x="8326438" y="231775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0" name="Shape 160"/>
          <p:cNvSpPr/>
          <p:nvPr/>
        </p:nvSpPr>
        <p:spPr>
          <a:xfrm>
            <a:off x="5037137" y="11477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1" name="Shape 161"/>
          <p:cNvSpPr/>
          <p:nvPr/>
        </p:nvSpPr>
        <p:spPr>
          <a:xfrm>
            <a:off x="7246938" y="2062163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2" name="Shape 162"/>
          <p:cNvSpPr/>
          <p:nvPr/>
        </p:nvSpPr>
        <p:spPr>
          <a:xfrm>
            <a:off x="1554162" y="2092325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3" name="Shape 163"/>
          <p:cNvSpPr/>
          <p:nvPr/>
        </p:nvSpPr>
        <p:spPr>
          <a:xfrm>
            <a:off x="363537" y="11350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4" name="Shape 164"/>
          <p:cNvSpPr/>
          <p:nvPr/>
        </p:nvSpPr>
        <p:spPr>
          <a:xfrm>
            <a:off x="2638425" y="2087563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5" name="Shape 165"/>
          <p:cNvSpPr/>
          <p:nvPr/>
        </p:nvSpPr>
        <p:spPr>
          <a:xfrm>
            <a:off x="7296150" y="11430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6" name="Shape 166"/>
          <p:cNvSpPr/>
          <p:nvPr/>
        </p:nvSpPr>
        <p:spPr>
          <a:xfrm>
            <a:off x="6145212" y="1138237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7" name="Shape 167"/>
          <p:cNvSpPr/>
          <p:nvPr/>
        </p:nvSpPr>
        <p:spPr>
          <a:xfrm>
            <a:off x="1638300" y="11350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8" name="Shape 168"/>
          <p:cNvSpPr/>
          <p:nvPr/>
        </p:nvSpPr>
        <p:spPr>
          <a:xfrm>
            <a:off x="425450" y="2998788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69" name="Shape 169"/>
          <p:cNvSpPr/>
          <p:nvPr/>
        </p:nvSpPr>
        <p:spPr>
          <a:xfrm>
            <a:off x="8331200" y="20574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70" name="Shape 170"/>
          <p:cNvSpPr/>
          <p:nvPr/>
        </p:nvSpPr>
        <p:spPr>
          <a:xfrm>
            <a:off x="3856037" y="2087563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71" name="Shape 171">
            <a:hlinkClick r:id="rId28"/>
          </p:cNvPr>
          <p:cNvSpPr/>
          <p:nvPr/>
        </p:nvSpPr>
        <p:spPr>
          <a:xfrm>
            <a:off x="2016125" y="6297612"/>
            <a:ext cx="6043612" cy="4508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nton"/>
              </a:rPr>
              <a:t>Pick a Number! </a:t>
            </a:r>
          </a:p>
        </p:txBody>
      </p:sp>
      <p:sp>
        <p:nvSpPr>
          <p:cNvPr id="172" name="Shape 172">
            <a:hlinkClick r:id="rId29"/>
          </p:cNvPr>
          <p:cNvSpPr/>
          <p:nvPr/>
        </p:nvSpPr>
        <p:spPr>
          <a:xfrm>
            <a:off x="1364233" y="2877588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26</a:t>
            </a:r>
          </a:p>
        </p:txBody>
      </p:sp>
      <p:sp>
        <p:nvSpPr>
          <p:cNvPr id="173" name="Shape 173"/>
          <p:cNvSpPr/>
          <p:nvPr/>
        </p:nvSpPr>
        <p:spPr>
          <a:xfrm>
            <a:off x="1533525" y="2986088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74" name="Shape 174">
            <a:hlinkClick r:id="rId30"/>
          </p:cNvPr>
          <p:cNvSpPr/>
          <p:nvPr/>
        </p:nvSpPr>
        <p:spPr>
          <a:xfrm>
            <a:off x="2468860" y="2877588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</a:p>
        </p:txBody>
      </p:sp>
      <p:sp>
        <p:nvSpPr>
          <p:cNvPr id="175" name="Shape 175"/>
          <p:cNvSpPr/>
          <p:nvPr/>
        </p:nvSpPr>
        <p:spPr>
          <a:xfrm>
            <a:off x="2719388" y="2998788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76" name="Shape 176">
            <a:hlinkClick r:id="rId31"/>
          </p:cNvPr>
          <p:cNvSpPr/>
          <p:nvPr/>
        </p:nvSpPr>
        <p:spPr>
          <a:xfrm>
            <a:off x="4786769" y="2816468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29</a:t>
            </a:r>
          </a:p>
        </p:txBody>
      </p:sp>
      <p:sp>
        <p:nvSpPr>
          <p:cNvPr id="177" name="Shape 177"/>
          <p:cNvSpPr/>
          <p:nvPr/>
        </p:nvSpPr>
        <p:spPr>
          <a:xfrm>
            <a:off x="5037137" y="29368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78" name="Shape 178">
            <a:hlinkClick r:id="rId32"/>
          </p:cNvPr>
          <p:cNvSpPr/>
          <p:nvPr/>
        </p:nvSpPr>
        <p:spPr>
          <a:xfrm>
            <a:off x="7058609" y="2816468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31</a:t>
            </a:r>
          </a:p>
        </p:txBody>
      </p:sp>
      <p:sp>
        <p:nvSpPr>
          <p:cNvPr id="179" name="Shape 179"/>
          <p:cNvSpPr/>
          <p:nvPr/>
        </p:nvSpPr>
        <p:spPr>
          <a:xfrm>
            <a:off x="7308850" y="29368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80" name="Shape 180">
            <a:hlinkClick r:id="rId33"/>
          </p:cNvPr>
          <p:cNvSpPr/>
          <p:nvPr/>
        </p:nvSpPr>
        <p:spPr>
          <a:xfrm>
            <a:off x="153592" y="381539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33</a:t>
            </a:r>
          </a:p>
        </p:txBody>
      </p:sp>
      <p:sp>
        <p:nvSpPr>
          <p:cNvPr id="181" name="Shape 181"/>
          <p:cNvSpPr/>
          <p:nvPr/>
        </p:nvSpPr>
        <p:spPr>
          <a:xfrm>
            <a:off x="403225" y="393541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82" name="Shape 182">
            <a:hlinkClick r:id="rId34"/>
          </p:cNvPr>
          <p:cNvSpPr/>
          <p:nvPr/>
        </p:nvSpPr>
        <p:spPr>
          <a:xfrm>
            <a:off x="2448050" y="375193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35</a:t>
            </a:r>
          </a:p>
        </p:txBody>
      </p:sp>
      <p:sp>
        <p:nvSpPr>
          <p:cNvPr id="183" name="Shape 183"/>
          <p:cNvSpPr/>
          <p:nvPr/>
        </p:nvSpPr>
        <p:spPr>
          <a:xfrm>
            <a:off x="2698750" y="387191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84" name="Shape 184">
            <a:hlinkClick r:id="rId35"/>
          </p:cNvPr>
          <p:cNvSpPr/>
          <p:nvPr/>
        </p:nvSpPr>
        <p:spPr>
          <a:xfrm>
            <a:off x="4765958" y="375193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37</a:t>
            </a:r>
          </a:p>
        </p:txBody>
      </p:sp>
      <p:sp>
        <p:nvSpPr>
          <p:cNvPr id="185" name="Shape 185"/>
          <p:cNvSpPr/>
          <p:nvPr/>
        </p:nvSpPr>
        <p:spPr>
          <a:xfrm>
            <a:off x="5016500" y="387191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86" name="Shape 186">
            <a:hlinkClick r:id="rId36"/>
          </p:cNvPr>
          <p:cNvSpPr/>
          <p:nvPr/>
        </p:nvSpPr>
        <p:spPr>
          <a:xfrm>
            <a:off x="6996570" y="3694653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39</a:t>
            </a:r>
          </a:p>
        </p:txBody>
      </p:sp>
      <p:sp>
        <p:nvSpPr>
          <p:cNvPr id="187" name="Shape 187"/>
          <p:cNvSpPr/>
          <p:nvPr/>
        </p:nvSpPr>
        <p:spPr>
          <a:xfrm>
            <a:off x="7246938" y="381476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88" name="Shape 188">
            <a:hlinkClick r:id="rId37"/>
          </p:cNvPr>
          <p:cNvSpPr/>
          <p:nvPr/>
        </p:nvSpPr>
        <p:spPr>
          <a:xfrm>
            <a:off x="128418" y="4632457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41</a:t>
            </a:r>
          </a:p>
        </p:txBody>
      </p:sp>
      <p:sp>
        <p:nvSpPr>
          <p:cNvPr id="189" name="Shape 189"/>
          <p:cNvSpPr/>
          <p:nvPr/>
        </p:nvSpPr>
        <p:spPr>
          <a:xfrm>
            <a:off x="379412" y="47529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90" name="Shape 190">
            <a:hlinkClick r:id="rId38"/>
          </p:cNvPr>
          <p:cNvSpPr/>
          <p:nvPr/>
        </p:nvSpPr>
        <p:spPr>
          <a:xfrm>
            <a:off x="2468860" y="4632457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43</a:t>
            </a:r>
          </a:p>
        </p:txBody>
      </p:sp>
      <p:sp>
        <p:nvSpPr>
          <p:cNvPr id="191" name="Shape 191"/>
          <p:cNvSpPr/>
          <p:nvPr/>
        </p:nvSpPr>
        <p:spPr>
          <a:xfrm>
            <a:off x="2719388" y="47529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92" name="Shape 192">
            <a:hlinkClick r:id="rId39"/>
          </p:cNvPr>
          <p:cNvSpPr/>
          <p:nvPr/>
        </p:nvSpPr>
        <p:spPr>
          <a:xfrm>
            <a:off x="4745148" y="4632457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45</a:t>
            </a:r>
          </a:p>
        </p:txBody>
      </p:sp>
      <p:sp>
        <p:nvSpPr>
          <p:cNvPr id="193" name="Shape 193"/>
          <p:cNvSpPr/>
          <p:nvPr/>
        </p:nvSpPr>
        <p:spPr>
          <a:xfrm>
            <a:off x="4995862" y="4752975"/>
            <a:ext cx="701674" cy="4270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94" name="Shape 194">
            <a:hlinkClick r:id="rId40"/>
          </p:cNvPr>
          <p:cNvSpPr/>
          <p:nvPr/>
        </p:nvSpPr>
        <p:spPr>
          <a:xfrm>
            <a:off x="7004786" y="4579805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47</a:t>
            </a:r>
          </a:p>
        </p:txBody>
      </p:sp>
      <p:sp>
        <p:nvSpPr>
          <p:cNvPr id="195" name="Shape 195"/>
          <p:cNvSpPr/>
          <p:nvPr/>
        </p:nvSpPr>
        <p:spPr>
          <a:xfrm>
            <a:off x="7254875" y="4700587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96" name="Shape 196">
            <a:hlinkClick r:id="rId41"/>
          </p:cNvPr>
          <p:cNvSpPr/>
          <p:nvPr/>
        </p:nvSpPr>
        <p:spPr>
          <a:xfrm>
            <a:off x="128418" y="5503094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49</a:t>
            </a:r>
          </a:p>
        </p:txBody>
      </p:sp>
      <p:sp>
        <p:nvSpPr>
          <p:cNvPr id="197" name="Shape 197"/>
          <p:cNvSpPr/>
          <p:nvPr/>
        </p:nvSpPr>
        <p:spPr>
          <a:xfrm>
            <a:off x="379412" y="562451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98" name="Shape 198">
            <a:hlinkClick r:id="rId42"/>
          </p:cNvPr>
          <p:cNvSpPr/>
          <p:nvPr/>
        </p:nvSpPr>
        <p:spPr>
          <a:xfrm>
            <a:off x="2468860" y="5503094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51</a:t>
            </a:r>
          </a:p>
        </p:txBody>
      </p:sp>
      <p:sp>
        <p:nvSpPr>
          <p:cNvPr id="199" name="Shape 199"/>
          <p:cNvSpPr/>
          <p:nvPr/>
        </p:nvSpPr>
        <p:spPr>
          <a:xfrm>
            <a:off x="2719388" y="562451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00" name="Shape 200">
            <a:hlinkClick r:id="rId43"/>
          </p:cNvPr>
          <p:cNvSpPr/>
          <p:nvPr/>
        </p:nvSpPr>
        <p:spPr>
          <a:xfrm>
            <a:off x="4724337" y="5503094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13B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53</a:t>
            </a:r>
          </a:p>
        </p:txBody>
      </p:sp>
      <p:sp>
        <p:nvSpPr>
          <p:cNvPr id="201" name="Shape 201"/>
          <p:cNvSpPr/>
          <p:nvPr/>
        </p:nvSpPr>
        <p:spPr>
          <a:xfrm>
            <a:off x="4975225" y="5624512"/>
            <a:ext cx="701674" cy="427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02" name="Shape 202">
            <a:hlinkClick r:id="rId44"/>
          </p:cNvPr>
          <p:cNvSpPr/>
          <p:nvPr/>
        </p:nvSpPr>
        <p:spPr>
          <a:xfrm>
            <a:off x="3618196" y="2891013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28</a:t>
            </a:r>
          </a:p>
        </p:txBody>
      </p:sp>
      <p:sp>
        <p:nvSpPr>
          <p:cNvPr id="203" name="Shape 203"/>
          <p:cNvSpPr/>
          <p:nvPr/>
        </p:nvSpPr>
        <p:spPr>
          <a:xfrm>
            <a:off x="3787775" y="3000375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04" name="Shape 204">
            <a:hlinkClick r:id="rId45"/>
          </p:cNvPr>
          <p:cNvSpPr/>
          <p:nvPr/>
        </p:nvSpPr>
        <p:spPr>
          <a:xfrm>
            <a:off x="5874033" y="2829893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30</a:t>
            </a:r>
          </a:p>
        </p:txBody>
      </p:sp>
      <p:sp>
        <p:nvSpPr>
          <p:cNvPr id="205" name="Shape 205"/>
          <p:cNvSpPr/>
          <p:nvPr/>
        </p:nvSpPr>
        <p:spPr>
          <a:xfrm>
            <a:off x="6043612" y="2938463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06" name="Shape 206">
            <a:hlinkClick r:id="rId46"/>
          </p:cNvPr>
          <p:cNvSpPr/>
          <p:nvPr/>
        </p:nvSpPr>
        <p:spPr>
          <a:xfrm>
            <a:off x="8133431" y="280070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32</a:t>
            </a:r>
          </a:p>
        </p:txBody>
      </p:sp>
      <p:sp>
        <p:nvSpPr>
          <p:cNvPr id="207" name="Shape 207"/>
          <p:cNvSpPr/>
          <p:nvPr/>
        </p:nvSpPr>
        <p:spPr>
          <a:xfrm>
            <a:off x="8302625" y="2909888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08" name="Shape 208">
            <a:hlinkClick r:id="rId47"/>
          </p:cNvPr>
          <p:cNvSpPr/>
          <p:nvPr/>
        </p:nvSpPr>
        <p:spPr>
          <a:xfrm>
            <a:off x="1370083" y="375193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34</a:t>
            </a:r>
          </a:p>
        </p:txBody>
      </p:sp>
      <p:sp>
        <p:nvSpPr>
          <p:cNvPr id="209" name="Shape 209"/>
          <p:cNvSpPr/>
          <p:nvPr/>
        </p:nvSpPr>
        <p:spPr>
          <a:xfrm>
            <a:off x="1539875" y="38608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10" name="Shape 210">
            <a:hlinkClick r:id="rId48"/>
          </p:cNvPr>
          <p:cNvSpPr/>
          <p:nvPr/>
        </p:nvSpPr>
        <p:spPr>
          <a:xfrm>
            <a:off x="3630242" y="375193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36</a:t>
            </a:r>
          </a:p>
        </p:txBody>
      </p:sp>
      <p:sp>
        <p:nvSpPr>
          <p:cNvPr id="211" name="Shape 211"/>
          <p:cNvSpPr/>
          <p:nvPr/>
        </p:nvSpPr>
        <p:spPr>
          <a:xfrm>
            <a:off x="3800475" y="38608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12" name="Shape 212">
            <a:hlinkClick r:id="rId49"/>
          </p:cNvPr>
          <p:cNvSpPr/>
          <p:nvPr/>
        </p:nvSpPr>
        <p:spPr>
          <a:xfrm>
            <a:off x="5821614" y="3706491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38</a:t>
            </a:r>
          </a:p>
        </p:txBody>
      </p:sp>
      <p:sp>
        <p:nvSpPr>
          <p:cNvPr id="213" name="Shape 213"/>
          <p:cNvSpPr/>
          <p:nvPr/>
        </p:nvSpPr>
        <p:spPr>
          <a:xfrm>
            <a:off x="5991225" y="38147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14" name="Shape 214">
            <a:hlinkClick r:id="rId50"/>
          </p:cNvPr>
          <p:cNvSpPr/>
          <p:nvPr/>
        </p:nvSpPr>
        <p:spPr>
          <a:xfrm>
            <a:off x="8133431" y="3688471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40</a:t>
            </a:r>
          </a:p>
        </p:txBody>
      </p:sp>
      <p:sp>
        <p:nvSpPr>
          <p:cNvPr id="215" name="Shape 215"/>
          <p:cNvSpPr/>
          <p:nvPr/>
        </p:nvSpPr>
        <p:spPr>
          <a:xfrm>
            <a:off x="8302625" y="3797300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16" name="Shape 216">
            <a:hlinkClick r:id="rId51"/>
          </p:cNvPr>
          <p:cNvSpPr/>
          <p:nvPr/>
        </p:nvSpPr>
        <p:spPr>
          <a:xfrm>
            <a:off x="1347176" y="459164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42</a:t>
            </a:r>
          </a:p>
        </p:txBody>
      </p:sp>
      <p:sp>
        <p:nvSpPr>
          <p:cNvPr id="217" name="Shape 217"/>
          <p:cNvSpPr/>
          <p:nvPr/>
        </p:nvSpPr>
        <p:spPr>
          <a:xfrm>
            <a:off x="1516062" y="4700587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18" name="Shape 218">
            <a:hlinkClick r:id="rId52"/>
          </p:cNvPr>
          <p:cNvSpPr/>
          <p:nvPr/>
        </p:nvSpPr>
        <p:spPr>
          <a:xfrm>
            <a:off x="3584858" y="4632457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44</a:t>
            </a:r>
          </a:p>
        </p:txBody>
      </p:sp>
      <p:sp>
        <p:nvSpPr>
          <p:cNvPr id="219" name="Shape 219"/>
          <p:cNvSpPr/>
          <p:nvPr/>
        </p:nvSpPr>
        <p:spPr>
          <a:xfrm>
            <a:off x="3754437" y="47418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20" name="Shape 220">
            <a:hlinkClick r:id="rId53"/>
          </p:cNvPr>
          <p:cNvSpPr/>
          <p:nvPr/>
        </p:nvSpPr>
        <p:spPr>
          <a:xfrm>
            <a:off x="5877487" y="4632457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46</a:t>
            </a:r>
          </a:p>
        </p:txBody>
      </p:sp>
      <p:sp>
        <p:nvSpPr>
          <p:cNvPr id="221" name="Shape 221"/>
          <p:cNvSpPr/>
          <p:nvPr/>
        </p:nvSpPr>
        <p:spPr>
          <a:xfrm>
            <a:off x="6046787" y="47418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22" name="Shape 222">
            <a:hlinkClick r:id="rId54"/>
          </p:cNvPr>
          <p:cNvSpPr/>
          <p:nvPr/>
        </p:nvSpPr>
        <p:spPr>
          <a:xfrm>
            <a:off x="8147009" y="4568996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48</a:t>
            </a:r>
          </a:p>
        </p:txBody>
      </p:sp>
      <p:sp>
        <p:nvSpPr>
          <p:cNvPr id="223" name="Shape 223"/>
          <p:cNvSpPr/>
          <p:nvPr/>
        </p:nvSpPr>
        <p:spPr>
          <a:xfrm>
            <a:off x="8316913" y="467836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24" name="Shape 224">
            <a:hlinkClick r:id="rId55"/>
          </p:cNvPr>
          <p:cNvSpPr/>
          <p:nvPr/>
        </p:nvSpPr>
        <p:spPr>
          <a:xfrm>
            <a:off x="1297498" y="5468662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50</a:t>
            </a:r>
          </a:p>
        </p:txBody>
      </p:sp>
      <p:sp>
        <p:nvSpPr>
          <p:cNvPr id="225" name="Shape 225"/>
          <p:cNvSpPr/>
          <p:nvPr/>
        </p:nvSpPr>
        <p:spPr>
          <a:xfrm>
            <a:off x="1466850" y="5576887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26" name="Shape 226">
            <a:hlinkClick r:id="rId56"/>
          </p:cNvPr>
          <p:cNvSpPr/>
          <p:nvPr/>
        </p:nvSpPr>
        <p:spPr>
          <a:xfrm>
            <a:off x="3552483" y="5503094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52</a:t>
            </a:r>
          </a:p>
        </p:txBody>
      </p:sp>
      <p:sp>
        <p:nvSpPr>
          <p:cNvPr id="227" name="Shape 227"/>
          <p:cNvSpPr/>
          <p:nvPr/>
        </p:nvSpPr>
        <p:spPr>
          <a:xfrm>
            <a:off x="3722687" y="561181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28" name="Shape 228">
            <a:hlinkClick r:id="rId57"/>
          </p:cNvPr>
          <p:cNvSpPr/>
          <p:nvPr/>
        </p:nvSpPr>
        <p:spPr>
          <a:xfrm>
            <a:off x="5863996" y="5503094"/>
            <a:ext cx="972854" cy="6112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54</a:t>
            </a:r>
          </a:p>
        </p:txBody>
      </p:sp>
      <p:sp>
        <p:nvSpPr>
          <p:cNvPr id="229" name="Shape 229"/>
          <p:cNvSpPr/>
          <p:nvPr/>
        </p:nvSpPr>
        <p:spPr>
          <a:xfrm>
            <a:off x="6034087" y="561181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230" name="Shape 230"/>
          <p:cNvSpPr/>
          <p:nvPr/>
        </p:nvSpPr>
        <p:spPr>
          <a:xfrm>
            <a:off x="8302625" y="5611812"/>
            <a:ext cx="701674" cy="425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 Black"/>
              </a:rPr>
              <a:t>X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200" name="Shape 120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 txBox="1"/>
          <p:nvPr/>
        </p:nvSpPr>
        <p:spPr>
          <a:xfrm>
            <a:off x="0" y="-66675"/>
            <a:ext cx="1219199" cy="923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44.</a:t>
            </a:r>
          </a:p>
        </p:txBody>
      </p:sp>
      <p:pic>
        <p:nvPicPr>
          <p:cNvPr descr="http://eisey.com/Eisey.com%20images/navigation%20pics/back%20button.jpg" id="1202" name="Shape 1202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Shape 1203"/>
          <p:cNvSpPr txBox="1"/>
          <p:nvPr>
            <p:ph type="title"/>
          </p:nvPr>
        </p:nvSpPr>
        <p:spPr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helps Santa to make toys?</a:t>
            </a:r>
          </a:p>
        </p:txBody>
      </p:sp>
      <p:pic>
        <p:nvPicPr>
          <p:cNvPr descr="http://2.bp.blogspot.com/_4t2A2A9P8ic/THAybVnOyTI/AAAAAAAADXY/VULJnXES3EM/s1600/Elves.gif" id="1204" name="Shape 1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0962" y="2960688"/>
            <a:ext cx="6475411" cy="25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Shape 1205"/>
          <p:cNvSpPr txBox="1"/>
          <p:nvPr/>
        </p:nvSpPr>
        <p:spPr>
          <a:xfrm>
            <a:off x="3152775" y="1816100"/>
            <a:ext cx="2536825" cy="1108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elves</a:t>
            </a:r>
          </a:p>
        </p:txBody>
      </p:sp>
      <p:sp>
        <p:nvSpPr>
          <p:cNvPr id="1206" name="Shape 1206"/>
          <p:cNvSpPr/>
          <p:nvPr/>
        </p:nvSpPr>
        <p:spPr>
          <a:xfrm>
            <a:off x="755650" y="5516562"/>
            <a:ext cx="936624" cy="863599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499" y="30000"/>
                  <a:pt x="60000" y="120000"/>
                </a:cubicBezTo>
                <a:cubicBezTo>
                  <a:pt x="-62499" y="30000"/>
                  <a:pt x="34999" y="-40000"/>
                  <a:pt x="60000" y="30000"/>
                </a:cubicBezTo>
                <a:close/>
              </a:path>
            </a:pathLst>
          </a:custGeom>
          <a:solidFill>
            <a:srgbClr val="FF00FF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</a:p>
        </p:txBody>
      </p:sp>
      <p:sp>
        <p:nvSpPr>
          <p:cNvPr id="1207" name="Shape 1207"/>
          <p:cNvSpPr/>
          <p:nvPr/>
        </p:nvSpPr>
        <p:spPr>
          <a:xfrm>
            <a:off x="179388" y="47974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/>
          <p:nvPr>
            <p:ph type="title"/>
          </p:nvPr>
        </p:nvSpPr>
        <p:spPr>
          <a:xfrm>
            <a:off x="0" y="0"/>
            <a:ext cx="668338" cy="65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</a:p>
        </p:txBody>
      </p:sp>
      <p:pic>
        <p:nvPicPr>
          <p:cNvPr descr="http://eisey.com/Eisey.com%20images/navigation%20pics/back%20button.jpg" id="1213" name="Shape 12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Shape 1214"/>
          <p:cNvSpPr txBox="1"/>
          <p:nvPr/>
        </p:nvSpPr>
        <p:spPr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NOT a famous Christmas song?</a:t>
            </a:r>
          </a:p>
        </p:txBody>
      </p:sp>
      <p:sp>
        <p:nvSpPr>
          <p:cNvPr id="1215" name="Shape 1215"/>
          <p:cNvSpPr txBox="1"/>
          <p:nvPr/>
        </p:nvSpPr>
        <p:spPr>
          <a:xfrm>
            <a:off x="163513" y="1903413"/>
            <a:ext cx="2741612" cy="25542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Santa Claus is Coming to Town</a:t>
            </a:r>
          </a:p>
        </p:txBody>
      </p:sp>
      <p:sp>
        <p:nvSpPr>
          <p:cNvPr id="1216" name="Shape 1216"/>
          <p:cNvSpPr txBox="1"/>
          <p:nvPr/>
        </p:nvSpPr>
        <p:spPr>
          <a:xfrm>
            <a:off x="2970213" y="1903413"/>
            <a:ext cx="3143249" cy="13239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Frosty the Snowman</a:t>
            </a:r>
          </a:p>
        </p:txBody>
      </p:sp>
      <p:sp>
        <p:nvSpPr>
          <p:cNvPr id="1217" name="Shape 1217"/>
          <p:cNvSpPr txBox="1"/>
          <p:nvPr/>
        </p:nvSpPr>
        <p:spPr>
          <a:xfrm>
            <a:off x="6215062" y="1903413"/>
            <a:ext cx="2901950" cy="13239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love Santa</a:t>
            </a:r>
          </a:p>
        </p:txBody>
      </p:sp>
      <p:sp>
        <p:nvSpPr>
          <p:cNvPr id="1218" name="Shape 1218"/>
          <p:cNvSpPr/>
          <p:nvPr/>
        </p:nvSpPr>
        <p:spPr>
          <a:xfrm>
            <a:off x="3908425" y="4300537"/>
            <a:ext cx="1071562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219" name="Shape 1219"/>
          <p:cNvSpPr/>
          <p:nvPr/>
        </p:nvSpPr>
        <p:spPr>
          <a:xfrm>
            <a:off x="3403600" y="373856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 txBox="1"/>
          <p:nvPr>
            <p:ph type="title"/>
          </p:nvPr>
        </p:nvSpPr>
        <p:spPr>
          <a:xfrm>
            <a:off x="0" y="0"/>
            <a:ext cx="900112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46. </a:t>
            </a:r>
          </a:p>
        </p:txBody>
      </p:sp>
      <p:pic>
        <p:nvPicPr>
          <p:cNvPr descr="http://eisey.com/Eisey.com%20images/navigation%20pics/back%20button.jpg" id="1225" name="Shape 12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Shape 1226"/>
          <p:cNvSpPr/>
          <p:nvPr/>
        </p:nvSpPr>
        <p:spPr>
          <a:xfrm>
            <a:off x="646112" y="85725"/>
            <a:ext cx="8266111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What are Christmas songs called?</a:t>
            </a:r>
          </a:p>
        </p:txBody>
      </p:sp>
      <p:sp>
        <p:nvSpPr>
          <p:cNvPr id="1227" name="Shape 1227"/>
          <p:cNvSpPr txBox="1"/>
          <p:nvPr/>
        </p:nvSpPr>
        <p:spPr>
          <a:xfrm>
            <a:off x="163513" y="1903413"/>
            <a:ext cx="2741612" cy="708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jingles</a:t>
            </a:r>
          </a:p>
        </p:txBody>
      </p:sp>
      <p:sp>
        <p:nvSpPr>
          <p:cNvPr id="1228" name="Shape 1228"/>
          <p:cNvSpPr txBox="1"/>
          <p:nvPr/>
        </p:nvSpPr>
        <p:spPr>
          <a:xfrm>
            <a:off x="2970213" y="1903413"/>
            <a:ext cx="3143249" cy="708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melodies</a:t>
            </a:r>
          </a:p>
        </p:txBody>
      </p:sp>
      <p:sp>
        <p:nvSpPr>
          <p:cNvPr id="1229" name="Shape 1229"/>
          <p:cNvSpPr txBox="1"/>
          <p:nvPr/>
        </p:nvSpPr>
        <p:spPr>
          <a:xfrm>
            <a:off x="6215062" y="1903413"/>
            <a:ext cx="2901950" cy="708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0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carols</a:t>
            </a:r>
          </a:p>
        </p:txBody>
      </p:sp>
      <p:pic>
        <p:nvPicPr>
          <p:cNvPr descr="http://3.bp.blogspot.com/_N9F1R7DhrbA/TNf7vQWgeqI/AAAAAAAAAoo/-RsN53mG-sI/s400/Carols.jpg" id="1230" name="Shape 1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6000" y="2968625"/>
            <a:ext cx="3400424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Shape 1231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232" name="Shape 1232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237" name="Shape 12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Shape 1238"/>
          <p:cNvSpPr txBox="1"/>
          <p:nvPr/>
        </p:nvSpPr>
        <p:spPr>
          <a:xfrm>
            <a:off x="0" y="0"/>
            <a:ext cx="1081088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2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47. </a:t>
            </a:r>
          </a:p>
        </p:txBody>
      </p:sp>
      <p:pic>
        <p:nvPicPr>
          <p:cNvPr descr="http://eisey.com/Eisey.com%20images/navigation%20pics/back%20button.jpg" id="1239" name="Shape 1239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1240" name="Shape 1240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Shape 12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Shape 1242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Shape 12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/>
          <p:nvPr>
            <p:ph type="title"/>
          </p:nvPr>
        </p:nvSpPr>
        <p:spPr>
          <a:xfrm>
            <a:off x="-160338" y="0"/>
            <a:ext cx="1146176" cy="696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</a:p>
        </p:txBody>
      </p:sp>
      <p:pic>
        <p:nvPicPr>
          <p:cNvPr descr="http://eisey.com/Eisey.com%20images/navigation%20pics/back%20button.jpg" id="1249" name="Shape 12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Shape 1250"/>
          <p:cNvSpPr txBox="1"/>
          <p:nvPr/>
        </p:nvSpPr>
        <p:spPr>
          <a:xfrm>
            <a:off x="-3343275" y="-2216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</a:p>
        </p:txBody>
      </p:sp>
      <p:sp>
        <p:nvSpPr>
          <p:cNvPr id="1251" name="Shape 1251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Shape 1252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Shape 1253"/>
          <p:cNvSpPr/>
          <p:nvPr/>
        </p:nvSpPr>
        <p:spPr>
          <a:xfrm>
            <a:off x="1042987" y="188913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Shape 1254"/>
          <p:cNvSpPr/>
          <p:nvPr/>
        </p:nvSpPr>
        <p:spPr>
          <a:xfrm>
            <a:off x="5803900" y="1565275"/>
            <a:ext cx="503238" cy="792162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Shape 1255"/>
          <p:cNvSpPr/>
          <p:nvPr/>
        </p:nvSpPr>
        <p:spPr>
          <a:xfrm rot="1074873">
            <a:off x="5659438" y="2284412"/>
            <a:ext cx="144461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Shape 1256"/>
          <p:cNvSpPr/>
          <p:nvPr/>
        </p:nvSpPr>
        <p:spPr>
          <a:xfrm rot="-1603651">
            <a:off x="6375399" y="2266950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Shape 1257"/>
          <p:cNvSpPr/>
          <p:nvPr/>
        </p:nvSpPr>
        <p:spPr>
          <a:xfrm rot="1074873">
            <a:off x="5587999" y="1565275"/>
            <a:ext cx="144462" cy="86518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Shape 1258"/>
          <p:cNvSpPr/>
          <p:nvPr/>
        </p:nvSpPr>
        <p:spPr>
          <a:xfrm rot="-1603651">
            <a:off x="6451599" y="1565275"/>
            <a:ext cx="136524" cy="865188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Shape 1259"/>
          <p:cNvSpPr/>
          <p:nvPr/>
        </p:nvSpPr>
        <p:spPr>
          <a:xfrm rot="-2012269">
            <a:off x="5946775" y="1422399"/>
            <a:ext cx="92074" cy="203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Shape 1260"/>
          <p:cNvSpPr/>
          <p:nvPr/>
        </p:nvSpPr>
        <p:spPr>
          <a:xfrm>
            <a:off x="3105150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Shape 1261"/>
          <p:cNvSpPr txBox="1"/>
          <p:nvPr/>
        </p:nvSpPr>
        <p:spPr>
          <a:xfrm>
            <a:off x="3105150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1262" name="Shape 1262"/>
          <p:cNvSpPr/>
          <p:nvPr/>
        </p:nvSpPr>
        <p:spPr>
          <a:xfrm>
            <a:off x="7677150" y="628650"/>
            <a:ext cx="142875" cy="3168650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Shape 1263"/>
          <p:cNvSpPr/>
          <p:nvPr/>
        </p:nvSpPr>
        <p:spPr>
          <a:xfrm>
            <a:off x="6740525" y="3797300"/>
            <a:ext cx="1944688" cy="217487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Shape 1264"/>
          <p:cNvSpPr/>
          <p:nvPr/>
        </p:nvSpPr>
        <p:spPr>
          <a:xfrm>
            <a:off x="5948362" y="485775"/>
            <a:ext cx="1873249" cy="142875"/>
          </a:xfrm>
          <a:prstGeom prst="rect">
            <a:avLst/>
          </a:pr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Shape 1265"/>
          <p:cNvSpPr/>
          <p:nvPr/>
        </p:nvSpPr>
        <p:spPr>
          <a:xfrm>
            <a:off x="5948362" y="628650"/>
            <a:ext cx="71436" cy="57626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Shape 1266"/>
          <p:cNvSpPr/>
          <p:nvPr/>
        </p:nvSpPr>
        <p:spPr>
          <a:xfrm>
            <a:off x="5876925" y="1204912"/>
            <a:ext cx="215899" cy="360362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Shape 1267"/>
          <p:cNvSpPr/>
          <p:nvPr/>
        </p:nvSpPr>
        <p:spPr>
          <a:xfrm>
            <a:off x="5588000" y="989012"/>
            <a:ext cx="503238" cy="503236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8" name="Shape 1268"/>
          <p:cNvCxnSpPr/>
          <p:nvPr/>
        </p:nvCxnSpPr>
        <p:spPr>
          <a:xfrm>
            <a:off x="5803900" y="1131887"/>
            <a:ext cx="71437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9" name="Shape 1269"/>
          <p:cNvCxnSpPr/>
          <p:nvPr/>
        </p:nvCxnSpPr>
        <p:spPr>
          <a:xfrm flipH="1">
            <a:off x="5803899" y="1131887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0" name="Shape 1270"/>
          <p:cNvCxnSpPr/>
          <p:nvPr/>
        </p:nvCxnSpPr>
        <p:spPr>
          <a:xfrm>
            <a:off x="5659437" y="1204912"/>
            <a:ext cx="71436" cy="73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1" name="Shape 1271"/>
          <p:cNvCxnSpPr/>
          <p:nvPr/>
        </p:nvCxnSpPr>
        <p:spPr>
          <a:xfrm flipH="1">
            <a:off x="5659437" y="1204912"/>
            <a:ext cx="73025" cy="714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2" name="Shape 1272"/>
          <p:cNvCxnSpPr/>
          <p:nvPr/>
        </p:nvCxnSpPr>
        <p:spPr>
          <a:xfrm flipH="1" rot="10800000">
            <a:off x="5730875" y="1349374"/>
            <a:ext cx="142875" cy="714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3" name="Shape 1273"/>
          <p:cNvSpPr/>
          <p:nvPr/>
        </p:nvSpPr>
        <p:spPr>
          <a:xfrm>
            <a:off x="4113212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Shape 1274"/>
          <p:cNvSpPr txBox="1"/>
          <p:nvPr/>
        </p:nvSpPr>
        <p:spPr>
          <a:xfrm>
            <a:off x="4113212" y="4086225"/>
            <a:ext cx="86201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sp>
        <p:nvSpPr>
          <p:cNvPr id="1275" name="Shape 1275"/>
          <p:cNvSpPr/>
          <p:nvPr/>
        </p:nvSpPr>
        <p:spPr>
          <a:xfrm>
            <a:off x="1089025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Shape 1276"/>
          <p:cNvSpPr txBox="1"/>
          <p:nvPr/>
        </p:nvSpPr>
        <p:spPr>
          <a:xfrm>
            <a:off x="1089025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  <p:sp>
        <p:nvSpPr>
          <p:cNvPr id="1277" name="Shape 1277"/>
          <p:cNvSpPr/>
          <p:nvPr/>
        </p:nvSpPr>
        <p:spPr>
          <a:xfrm>
            <a:off x="2097088" y="5381625"/>
            <a:ext cx="863599" cy="1428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Shape 1278"/>
          <p:cNvSpPr txBox="1"/>
          <p:nvPr/>
        </p:nvSpPr>
        <p:spPr>
          <a:xfrm>
            <a:off x="2098675" y="4086225"/>
            <a:ext cx="8620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279" name="Shape 1279"/>
          <p:cNvSpPr txBox="1"/>
          <p:nvPr/>
        </p:nvSpPr>
        <p:spPr>
          <a:xfrm>
            <a:off x="1143000" y="285750"/>
            <a:ext cx="3357563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Santa gives this to bad children</a:t>
            </a:r>
          </a:p>
        </p:txBody>
      </p:sp>
      <p:pic>
        <p:nvPicPr>
          <p:cNvPr id="1280" name="Shape 1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6037" y="4227512"/>
            <a:ext cx="2463799" cy="26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Shape 12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7275" y="2581275"/>
            <a:ext cx="1806575" cy="12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Shape 1286"/>
          <p:cNvSpPr txBox="1"/>
          <p:nvPr>
            <p:ph type="title"/>
          </p:nvPr>
        </p:nvSpPr>
        <p:spPr>
          <a:xfrm>
            <a:off x="-3667125" y="-2381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</a:p>
        </p:txBody>
      </p:sp>
      <p:pic>
        <p:nvPicPr>
          <p:cNvPr descr="http://eisey.com/Eisey.com%20images/navigation%20pics/back%20button.jpg" id="1287" name="Shape 128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Shape 1288"/>
          <p:cNvSpPr txBox="1"/>
          <p:nvPr/>
        </p:nvSpPr>
        <p:spPr>
          <a:xfrm>
            <a:off x="403225" y="274637"/>
            <a:ext cx="8643937" cy="1154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snack do children in the USA leave out for Santa? </a:t>
            </a:r>
          </a:p>
        </p:txBody>
      </p:sp>
      <p:sp>
        <p:nvSpPr>
          <p:cNvPr id="1289" name="Shape 1289"/>
          <p:cNvSpPr txBox="1"/>
          <p:nvPr/>
        </p:nvSpPr>
        <p:spPr>
          <a:xfrm>
            <a:off x="571500" y="1857375"/>
            <a:ext cx="2071687" cy="1200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Juice and fruit 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90" name="Shape 12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" y="3500437"/>
            <a:ext cx="2666999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Shape 1291"/>
          <p:cNvSpPr txBox="1"/>
          <p:nvPr/>
        </p:nvSpPr>
        <p:spPr>
          <a:xfrm>
            <a:off x="3214688" y="1785938"/>
            <a:ext cx="3143249" cy="1200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Milk and cookies</a:t>
            </a:r>
          </a:p>
        </p:txBody>
      </p:sp>
      <p:sp>
        <p:nvSpPr>
          <p:cNvPr id="1292" name="Shape 1292"/>
          <p:cNvSpPr txBox="1"/>
          <p:nvPr/>
        </p:nvSpPr>
        <p:spPr>
          <a:xfrm>
            <a:off x="6286500" y="1785938"/>
            <a:ext cx="2500313" cy="2308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Coca-cola and potato chips</a:t>
            </a:r>
          </a:p>
        </p:txBody>
      </p:sp>
      <p:pic>
        <p:nvPicPr>
          <p:cNvPr id="1293" name="Shape 1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8938" y="3357562"/>
            <a:ext cx="30718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Shape 12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3625" y="4143375"/>
            <a:ext cx="2798762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Shape 1295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296" name="Shape 1296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/>
          <p:nvPr>
            <p:ph type="title"/>
          </p:nvPr>
        </p:nvSpPr>
        <p:spPr>
          <a:xfrm>
            <a:off x="0" y="0"/>
            <a:ext cx="1233488" cy="89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50. </a:t>
            </a:r>
          </a:p>
        </p:txBody>
      </p:sp>
      <p:pic>
        <p:nvPicPr>
          <p:cNvPr descr="http://eisey.com/Eisey.com%20images/navigation%20pics/back%20button.jpg" id="1302" name="Shape 130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Shape 1303"/>
          <p:cNvSpPr txBox="1"/>
          <p:nvPr/>
        </p:nvSpPr>
        <p:spPr>
          <a:xfrm>
            <a:off x="669925" y="366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Children hang _____ in front of the fireplace.</a:t>
            </a:r>
          </a:p>
        </p:txBody>
      </p:sp>
      <p:sp>
        <p:nvSpPr>
          <p:cNvPr id="1304" name="Shape 1304"/>
          <p:cNvSpPr txBox="1"/>
          <p:nvPr/>
        </p:nvSpPr>
        <p:spPr>
          <a:xfrm>
            <a:off x="90488" y="1898650"/>
            <a:ext cx="2767012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stockings</a:t>
            </a:r>
          </a:p>
        </p:txBody>
      </p:sp>
      <p:sp>
        <p:nvSpPr>
          <p:cNvPr id="1305" name="Shape 1305"/>
          <p:cNvSpPr txBox="1"/>
          <p:nvPr/>
        </p:nvSpPr>
        <p:spPr>
          <a:xfrm>
            <a:off x="3149600" y="1898650"/>
            <a:ext cx="2851149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hats</a:t>
            </a:r>
          </a:p>
        </p:txBody>
      </p:sp>
      <p:sp>
        <p:nvSpPr>
          <p:cNvPr id="1306" name="Shape 1306"/>
          <p:cNvSpPr txBox="1"/>
          <p:nvPr/>
        </p:nvSpPr>
        <p:spPr>
          <a:xfrm>
            <a:off x="6400800" y="1898650"/>
            <a:ext cx="2743199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shoes</a:t>
            </a:r>
          </a:p>
        </p:txBody>
      </p:sp>
      <p:sp>
        <p:nvSpPr>
          <p:cNvPr id="1307" name="Shape 1307"/>
          <p:cNvSpPr/>
          <p:nvPr/>
        </p:nvSpPr>
        <p:spPr>
          <a:xfrm>
            <a:off x="1057275" y="5441950"/>
            <a:ext cx="785813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308" name="Shape 1308"/>
          <p:cNvSpPr/>
          <p:nvPr/>
        </p:nvSpPr>
        <p:spPr>
          <a:xfrm>
            <a:off x="409575" y="479425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pic>
        <p:nvPicPr>
          <p:cNvPr descr="christmas_animated_gifs_03.gif" id="1309" name="Shape 13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3437" y="2751138"/>
            <a:ext cx="3238499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314" name="Shape 13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Shape 1315"/>
          <p:cNvSpPr txBox="1"/>
          <p:nvPr/>
        </p:nvSpPr>
        <p:spPr>
          <a:xfrm>
            <a:off x="0" y="0"/>
            <a:ext cx="1233488" cy="83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51. </a:t>
            </a:r>
          </a:p>
        </p:txBody>
      </p:sp>
      <p:pic>
        <p:nvPicPr>
          <p:cNvPr descr="http://eisey.com/Eisey.com%20images/navigation%20pics/back%20button.jpg" id="1316" name="Shape 1316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1317" name="Shape 1317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Shape 13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44000" y="429577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Shape 1319"/>
          <p:cNvSpPr/>
          <p:nvPr/>
        </p:nvSpPr>
        <p:spPr>
          <a:xfrm>
            <a:off x="449262" y="101600"/>
            <a:ext cx="8694736" cy="6335713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 txBox="1"/>
          <p:nvPr>
            <p:ph type="title"/>
          </p:nvPr>
        </p:nvSpPr>
        <p:spPr>
          <a:xfrm>
            <a:off x="0" y="0"/>
            <a:ext cx="1117599" cy="79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</a:p>
        </p:txBody>
      </p:sp>
      <p:pic>
        <p:nvPicPr>
          <p:cNvPr descr="http://eisey.com/Eisey.com%20images/navigation%20pics/back%20button.jpg" id="1325" name="Shape 13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1326" name="Shape 1326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5e_turkey1" id="1327" name="Shape 13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0250" y="1808163"/>
            <a:ext cx="5616575" cy="4398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Shape 1328"/>
          <p:cNvSpPr txBox="1"/>
          <p:nvPr/>
        </p:nvSpPr>
        <p:spPr>
          <a:xfrm>
            <a:off x="45720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meat do many Americans eat on Christmas?</a:t>
            </a:r>
          </a:p>
        </p:txBody>
      </p:sp>
      <p:sp>
        <p:nvSpPr>
          <p:cNvPr id="1329" name="Shape 1329"/>
          <p:cNvSpPr txBox="1"/>
          <p:nvPr/>
        </p:nvSpPr>
        <p:spPr>
          <a:xfrm>
            <a:off x="2528888" y="5749925"/>
            <a:ext cx="4670425" cy="110807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6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turkey</a:t>
            </a:r>
          </a:p>
        </p:txBody>
      </p:sp>
      <p:sp>
        <p:nvSpPr>
          <p:cNvPr id="1330" name="Shape 1330"/>
          <p:cNvSpPr/>
          <p:nvPr/>
        </p:nvSpPr>
        <p:spPr>
          <a:xfrm>
            <a:off x="728662" y="4559300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331" name="Shape 1331"/>
          <p:cNvSpPr/>
          <p:nvPr/>
        </p:nvSpPr>
        <p:spPr>
          <a:xfrm>
            <a:off x="80963" y="391160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 txBox="1"/>
          <p:nvPr/>
        </p:nvSpPr>
        <p:spPr>
          <a:xfrm>
            <a:off x="0" y="71438"/>
            <a:ext cx="10588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213B23"/>
              </a:buClr>
              <a:buSzPct val="100000"/>
              <a:buFont typeface="Arial"/>
              <a:buAutoNum type="arabicPeriod" startAt="53"/>
            </a:pPr>
            <a:r>
              <a:rPr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pic>
        <p:nvPicPr>
          <p:cNvPr descr="http://eisey.com/Eisey.com%20images/navigation%20pics/back%20button.jpg" id="1337" name="Shape 13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1338" name="Shape 1338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Shape 1339"/>
          <p:cNvSpPr txBox="1"/>
          <p:nvPr/>
        </p:nvSpPr>
        <p:spPr>
          <a:xfrm>
            <a:off x="428625" y="0"/>
            <a:ext cx="8258174" cy="215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Children write ________ to Santa, asking for presents. </a:t>
            </a:r>
          </a:p>
        </p:txBody>
      </p:sp>
      <p:sp>
        <p:nvSpPr>
          <p:cNvPr id="1340" name="Shape 1340"/>
          <p:cNvSpPr txBox="1"/>
          <p:nvPr/>
        </p:nvSpPr>
        <p:spPr>
          <a:xfrm>
            <a:off x="4964112" y="227012"/>
            <a:ext cx="2206624" cy="923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letters</a:t>
            </a:r>
          </a:p>
        </p:txBody>
      </p:sp>
      <p:pic>
        <p:nvPicPr>
          <p:cNvPr id="1341" name="Shape 13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0" y="2143125"/>
            <a:ext cx="3635374" cy="43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Shape 1342"/>
          <p:cNvSpPr/>
          <p:nvPr/>
        </p:nvSpPr>
        <p:spPr>
          <a:xfrm>
            <a:off x="827087" y="5445125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343" name="Shape 1343"/>
          <p:cNvSpPr/>
          <p:nvPr/>
        </p:nvSpPr>
        <p:spPr>
          <a:xfrm>
            <a:off x="179388" y="47974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323850" y="476250"/>
            <a:ext cx="2016124" cy="2447925"/>
          </a:xfrm>
          <a:prstGeom prst="wedgeRectCallout">
            <a:avLst>
              <a:gd fmla="val -43778" name="adj1"/>
              <a:gd fmla="val 6616" name="adj2"/>
            </a:avLst>
          </a:prstGeom>
          <a:solidFill>
            <a:srgbClr val="F2F2F2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1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66725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484438" y="476250"/>
            <a:ext cx="2016124" cy="2447925"/>
          </a:xfrm>
          <a:prstGeom prst="wedgeRectCallout">
            <a:avLst>
              <a:gd fmla="val -45907" name="adj1"/>
              <a:gd fmla="val 16667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2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643437" y="476250"/>
            <a:ext cx="2016124" cy="2447925"/>
          </a:xfrm>
          <a:prstGeom prst="wedgeRectCallout">
            <a:avLst>
              <a:gd fmla="val -47167" name="adj1"/>
              <a:gd fmla="val 17833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3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6804025" y="476250"/>
            <a:ext cx="2016124" cy="2447925"/>
          </a:xfrm>
          <a:prstGeom prst="wedgeRectCallout">
            <a:avLst>
              <a:gd fmla="val -50079" name="adj1"/>
              <a:gd fmla="val 18352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4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23850" y="3213100"/>
            <a:ext cx="2016124" cy="2447925"/>
          </a:xfrm>
          <a:prstGeom prst="wedgeRectCallout">
            <a:avLst>
              <a:gd fmla="val -19449" name="adj1"/>
              <a:gd fmla="val -45329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5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484438" y="3213100"/>
            <a:ext cx="2016124" cy="2447925"/>
          </a:xfrm>
          <a:prstGeom prst="wedgeRectCallout">
            <a:avLst>
              <a:gd fmla="val -25120" name="adj1"/>
              <a:gd fmla="val -49546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6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4643437" y="3213100"/>
            <a:ext cx="2016124" cy="2447925"/>
          </a:xfrm>
          <a:prstGeom prst="wedgeRectCallout">
            <a:avLst>
              <a:gd fmla="val -22046" name="adj1"/>
              <a:gd fmla="val -47213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7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6804025" y="3213100"/>
            <a:ext cx="2016124" cy="2447925"/>
          </a:xfrm>
          <a:prstGeom prst="wedgeRectCallout">
            <a:avLst>
              <a:gd fmla="val -30708" name="adj1"/>
              <a:gd fmla="val -46111" name="adj2"/>
            </a:avLst>
          </a:prstGeom>
          <a:solidFill>
            <a:schemeClr val="lt1"/>
          </a:solidFill>
          <a:ln cap="flat" cmpd="sng" w="9525">
            <a:solidFill>
              <a:srgbClr val="213B2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Team 8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68312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825500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827087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185862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187450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546225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547812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906588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908175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466725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468312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25500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27087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185862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187450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546225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547812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906588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908175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66725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68312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25500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827087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85862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187450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546225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547812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906588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908175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466725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468312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825500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827087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185862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187450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46225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547812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1906588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908175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2625725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2627313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984500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2986088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3344862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3346450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3705225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3706812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4065587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4067175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2625725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2627313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2984500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986088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344862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3346450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705225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3706812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065587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4067175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625725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627313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2984500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2986088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344862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346450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3705225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3706812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4065587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4067175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625725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627313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2984500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2986088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3344862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3346450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3705225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3706812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4065587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067175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4716462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4718050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5075237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076825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5435600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5437187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5795962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5797550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6156325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6157912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4716462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4718050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5075237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5076825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5435600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5437187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5795962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5797550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6156325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157912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4716462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4718050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5075237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5076825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5435600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5437187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5795962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5797550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6156325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6157912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716462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4718050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075237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5076825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5435600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5437187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5795962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5797550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6156325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6157912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6875463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6877050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7234238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7235825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7594600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7596188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7954963" y="126841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7956550" y="126841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8315325" y="126841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8316913" y="126841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875463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877050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7234238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7235825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7594600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7596188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7954963" y="16287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7956550" y="16287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8315325" y="16287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8316913" y="16287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6875463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6877050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7234238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7235825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7594600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7596188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7954963" y="1989138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7956550" y="1989138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8315325" y="1989138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8316913" y="1989138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6875463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6877050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7234238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7235825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7594600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7596188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7954963" y="23495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7956550" y="23495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8315325" y="23495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8316913" y="23495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466725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468312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825500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827087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1185862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87450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546225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547812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906588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1908175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66725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468312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825500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827087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185862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187450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546225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547812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906588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1908175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466725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468312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825500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827087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1185862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1187450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546225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1547812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906588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1908175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66725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468312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825500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827087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1185862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1187450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1546225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1547812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1906588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1908175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2625725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627313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2984500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2986088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3344862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3346450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3705225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3706812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4065587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4067175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2625725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627313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984500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2986088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3344862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3346450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3705225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3706812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4065587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4067175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2625725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2627313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2984500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986088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3344862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3346450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3705225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3706812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4065587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4067175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625725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627313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2984500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986088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3344862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3346450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3705225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3706812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4065587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4067175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4716462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4718050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5075237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5076825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5435600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5437187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5795962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5797550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156325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6157912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4716462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4718050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5075237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5076825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5435600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5437187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5795962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5797550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6156325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6157912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4716462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4718050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5075237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5076825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5435600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5437187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5795962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5797550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6156325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6157912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4716462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4718050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5075237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5076825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5435600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437187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5795962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5797550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6156325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6157912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875463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6877050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7234238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7235825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7594600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7596188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7954963" y="4003675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7956550" y="4003675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8315325" y="4003675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8316913" y="4003675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6875463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6877050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7234238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7235825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7594600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7596188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7954963" y="4364037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7956550" y="4364037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8315325" y="4364037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8316913" y="4364037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6875463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6877050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7234238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7235825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7594600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7596188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7954963" y="4724400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7956550" y="4724400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8315325" y="4724400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8316913" y="4724400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6875463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6877050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7234238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7235825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7594600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7596188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7954963" y="5084762"/>
            <a:ext cx="287337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7956550" y="5084762"/>
            <a:ext cx="287338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8315325" y="5084762"/>
            <a:ext cx="287338" cy="288925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8316913" y="5084762"/>
            <a:ext cx="287337" cy="288925"/>
          </a:xfrm>
          <a:prstGeom prst="ellipse">
            <a:avLst/>
          </a:prstGeom>
          <a:solidFill>
            <a:srgbClr val="FFCC00"/>
          </a:solidFill>
          <a:ln cap="flat" cmpd="sng" w="9525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eisey.com/Eisey.com%20images/navigation%20pics/back%20button.jpg" id="564" name="Shape 56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22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348" name="Shape 13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Shape 1349"/>
          <p:cNvSpPr txBox="1"/>
          <p:nvPr/>
        </p:nvSpPr>
        <p:spPr>
          <a:xfrm>
            <a:off x="0" y="0"/>
            <a:ext cx="719138" cy="638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28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</a:p>
        </p:txBody>
      </p:sp>
      <p:sp>
        <p:nvSpPr>
          <p:cNvPr id="1350" name="Shape 1350"/>
          <p:cNvSpPr txBox="1"/>
          <p:nvPr>
            <p:ph type="title"/>
          </p:nvPr>
        </p:nvSpPr>
        <p:spPr>
          <a:xfrm>
            <a:off x="719137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candy canes </a:t>
            </a: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taste like?</a:t>
            </a:r>
          </a:p>
        </p:txBody>
      </p:sp>
      <p:pic>
        <p:nvPicPr>
          <p:cNvPr descr="http://blog.newsok.com/religionandvalues/files/2008/08/candycane.jpg" id="1351" name="Shape 13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4225" y="3541712"/>
            <a:ext cx="2541587" cy="33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Shape 1352"/>
          <p:cNvSpPr txBox="1"/>
          <p:nvPr/>
        </p:nvSpPr>
        <p:spPr>
          <a:xfrm>
            <a:off x="90488" y="1898650"/>
            <a:ext cx="301624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strawberry</a:t>
            </a:r>
          </a:p>
        </p:txBody>
      </p:sp>
      <p:sp>
        <p:nvSpPr>
          <p:cNvPr id="1353" name="Shape 1353"/>
          <p:cNvSpPr txBox="1"/>
          <p:nvPr/>
        </p:nvSpPr>
        <p:spPr>
          <a:xfrm>
            <a:off x="3557587" y="1898650"/>
            <a:ext cx="2133599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cherry</a:t>
            </a:r>
          </a:p>
        </p:txBody>
      </p:sp>
      <p:sp>
        <p:nvSpPr>
          <p:cNvPr id="1354" name="Shape 1354"/>
          <p:cNvSpPr txBox="1"/>
          <p:nvPr/>
        </p:nvSpPr>
        <p:spPr>
          <a:xfrm>
            <a:off x="5865812" y="1898650"/>
            <a:ext cx="3278186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peppermint</a:t>
            </a:r>
          </a:p>
        </p:txBody>
      </p:sp>
      <p:sp>
        <p:nvSpPr>
          <p:cNvPr id="1355" name="Shape 1355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356" name="Shape 1356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361" name="Shape 136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Shape 1362"/>
          <p:cNvSpPr txBox="1"/>
          <p:nvPr/>
        </p:nvSpPr>
        <p:spPr>
          <a:xfrm>
            <a:off x="0" y="0"/>
            <a:ext cx="457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55.</a:t>
            </a:r>
          </a:p>
        </p:txBody>
      </p:sp>
      <p:pic>
        <p:nvPicPr>
          <p:cNvPr descr="http://www.presentationmagazine.com/clip_art/free-christmas-clip-art.jpg" id="1363" name="Shape 13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662" y="1974850"/>
            <a:ext cx="4190999" cy="314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Shape 1364"/>
          <p:cNvSpPr/>
          <p:nvPr/>
        </p:nvSpPr>
        <p:spPr>
          <a:xfrm>
            <a:off x="5694362" y="2525713"/>
            <a:ext cx="928686" cy="927100"/>
          </a:xfrm>
          <a:custGeom>
            <a:pathLst>
              <a:path extrusionOk="0" h="120000" w="120000">
                <a:moveTo>
                  <a:pt x="10833" y="39916"/>
                </a:moveTo>
                <a:lnTo>
                  <a:pt x="10830" y="39916"/>
                </a:lnTo>
                <a:cubicBezTo>
                  <a:pt x="10716" y="38775"/>
                  <a:pt x="10661" y="37625"/>
                  <a:pt x="10661" y="36475"/>
                </a:cubicBezTo>
                <a:cubicBezTo>
                  <a:pt x="10661" y="22375"/>
                  <a:pt x="19058" y="10947"/>
                  <a:pt x="29419" y="10947"/>
                </a:cubicBezTo>
                <a:cubicBezTo>
                  <a:pt x="32752" y="10944"/>
                  <a:pt x="36025" y="12155"/>
                  <a:pt x="38902" y="14447"/>
                </a:cubicBezTo>
                <a:lnTo>
                  <a:pt x="38902" y="14450"/>
                </a:lnTo>
                <a:cubicBezTo>
                  <a:pt x="41472" y="7855"/>
                  <a:pt x="46505" y="3730"/>
                  <a:pt x="51986" y="3733"/>
                </a:cubicBezTo>
                <a:cubicBezTo>
                  <a:pt x="55872" y="3733"/>
                  <a:pt x="59605" y="5813"/>
                  <a:pt x="62377" y="9530"/>
                </a:cubicBezTo>
                <a:lnTo>
                  <a:pt x="62377" y="9533"/>
                </a:lnTo>
                <a:cubicBezTo>
                  <a:pt x="64427" y="3930"/>
                  <a:pt x="68630" y="388"/>
                  <a:pt x="73227" y="391"/>
                </a:cubicBezTo>
                <a:cubicBezTo>
                  <a:pt x="77008" y="391"/>
                  <a:pt x="80575" y="2794"/>
                  <a:pt x="82866" y="6891"/>
                </a:cubicBezTo>
                <a:lnTo>
                  <a:pt x="82866" y="6888"/>
                </a:lnTo>
                <a:cubicBezTo>
                  <a:pt x="85430" y="2783"/>
                  <a:pt x="89194" y="413"/>
                  <a:pt x="93161" y="416"/>
                </a:cubicBezTo>
                <a:cubicBezTo>
                  <a:pt x="99688" y="416"/>
                  <a:pt x="105280" y="6763"/>
                  <a:pt x="106438" y="15486"/>
                </a:cubicBezTo>
                <a:lnTo>
                  <a:pt x="106436" y="15488"/>
                </a:lnTo>
                <a:cubicBezTo>
                  <a:pt x="112886" y="17883"/>
                  <a:pt x="117361" y="25869"/>
                  <a:pt x="117361" y="34983"/>
                </a:cubicBezTo>
                <a:cubicBezTo>
                  <a:pt x="117361" y="37719"/>
                  <a:pt x="116952" y="40427"/>
                  <a:pt x="116161" y="42944"/>
                </a:cubicBezTo>
                <a:lnTo>
                  <a:pt x="116161" y="42941"/>
                </a:lnTo>
                <a:cubicBezTo>
                  <a:pt x="118686" y="47416"/>
                  <a:pt x="120055" y="52900"/>
                  <a:pt x="120055" y="58544"/>
                </a:cubicBezTo>
                <a:cubicBezTo>
                  <a:pt x="120055" y="71286"/>
                  <a:pt x="113169" y="82091"/>
                  <a:pt x="103900" y="83897"/>
                </a:cubicBezTo>
                <a:lnTo>
                  <a:pt x="103897" y="83894"/>
                </a:lnTo>
                <a:cubicBezTo>
                  <a:pt x="103827" y="95897"/>
                  <a:pt x="96652" y="105572"/>
                  <a:pt x="87830" y="105575"/>
                </a:cubicBezTo>
                <a:cubicBezTo>
                  <a:pt x="84819" y="105575"/>
                  <a:pt x="81872" y="104425"/>
                  <a:pt x="79319" y="102258"/>
                </a:cubicBezTo>
                <a:lnTo>
                  <a:pt x="79322" y="102258"/>
                </a:lnTo>
                <a:cubicBezTo>
                  <a:pt x="76927" y="113052"/>
                  <a:pt x="69636" y="120436"/>
                  <a:pt x="61372" y="120438"/>
                </a:cubicBezTo>
                <a:cubicBezTo>
                  <a:pt x="55108" y="120438"/>
                  <a:pt x="49258" y="116169"/>
                  <a:pt x="45777" y="109063"/>
                </a:cubicBezTo>
                <a:lnTo>
                  <a:pt x="45777" y="109066"/>
                </a:lnTo>
                <a:cubicBezTo>
                  <a:pt x="42441" y="111805"/>
                  <a:pt x="38622" y="113250"/>
                  <a:pt x="34730" y="113252"/>
                </a:cubicBezTo>
                <a:cubicBezTo>
                  <a:pt x="27041" y="113252"/>
                  <a:pt x="19944" y="107633"/>
                  <a:pt x="16122" y="98525"/>
                </a:cubicBezTo>
                <a:lnTo>
                  <a:pt x="16119" y="98525"/>
                </a:lnTo>
                <a:cubicBezTo>
                  <a:pt x="15652" y="98600"/>
                  <a:pt x="15180" y="98636"/>
                  <a:pt x="14711" y="98638"/>
                </a:cubicBezTo>
                <a:cubicBezTo>
                  <a:pt x="8022" y="98638"/>
                  <a:pt x="2600" y="91277"/>
                  <a:pt x="2600" y="82200"/>
                </a:cubicBezTo>
                <a:cubicBezTo>
                  <a:pt x="2597" y="78027"/>
                  <a:pt x="3766" y="74011"/>
                  <a:pt x="5866" y="70963"/>
                </a:cubicBezTo>
                <a:lnTo>
                  <a:pt x="5869" y="70963"/>
                </a:lnTo>
                <a:cubicBezTo>
                  <a:pt x="2169" y="68002"/>
                  <a:pt x="-100" y="62577"/>
                  <a:pt x="-100" y="56716"/>
                </a:cubicBezTo>
                <a:cubicBezTo>
                  <a:pt x="-102" y="48250"/>
                  <a:pt x="4575" y="41158"/>
                  <a:pt x="10730" y="40288"/>
                </a:cubicBezTo>
                <a:close/>
              </a:path>
              <a:path extrusionOk="0" fill="none" h="120000" w="120000">
                <a:moveTo>
                  <a:pt x="13036" y="72713"/>
                </a:moveTo>
                <a:lnTo>
                  <a:pt x="13036" y="72713"/>
                </a:lnTo>
                <a:cubicBezTo>
                  <a:pt x="12722" y="72747"/>
                  <a:pt x="12411" y="72761"/>
                  <a:pt x="12100" y="72763"/>
                </a:cubicBezTo>
                <a:cubicBezTo>
                  <a:pt x="9955" y="72763"/>
                  <a:pt x="7850" y="71980"/>
                  <a:pt x="6000" y="70497"/>
                </a:cubicBezTo>
                <a:moveTo>
                  <a:pt x="19244" y="96941"/>
                </a:moveTo>
                <a:lnTo>
                  <a:pt x="19241" y="96938"/>
                </a:lnTo>
                <a:cubicBezTo>
                  <a:pt x="18255" y="97475"/>
                  <a:pt x="17222" y="97830"/>
                  <a:pt x="16166" y="98000"/>
                </a:cubicBezTo>
                <a:moveTo>
                  <a:pt x="45772" y="108583"/>
                </a:moveTo>
                <a:lnTo>
                  <a:pt x="45769" y="108583"/>
                </a:lnTo>
                <a:cubicBezTo>
                  <a:pt x="45027" y="107066"/>
                  <a:pt x="44405" y="105444"/>
                  <a:pt x="43913" y="103750"/>
                </a:cubicBezTo>
                <a:moveTo>
                  <a:pt x="80075" y="96530"/>
                </a:moveTo>
                <a:lnTo>
                  <a:pt x="80072" y="96527"/>
                </a:lnTo>
                <a:cubicBezTo>
                  <a:pt x="79963" y="98327"/>
                  <a:pt x="79716" y="100105"/>
                  <a:pt x="79333" y="101833"/>
                </a:cubicBezTo>
                <a:moveTo>
                  <a:pt x="94802" y="63761"/>
                </a:moveTo>
                <a:lnTo>
                  <a:pt x="94800" y="63761"/>
                </a:lnTo>
                <a:cubicBezTo>
                  <a:pt x="100327" y="67419"/>
                  <a:pt x="103836" y="75047"/>
                  <a:pt x="103836" y="83408"/>
                </a:cubicBezTo>
                <a:cubicBezTo>
                  <a:pt x="103836" y="83466"/>
                  <a:pt x="103833" y="83525"/>
                  <a:pt x="103833" y="83583"/>
                </a:cubicBezTo>
                <a:moveTo>
                  <a:pt x="116105" y="42650"/>
                </a:moveTo>
                <a:lnTo>
                  <a:pt x="116105" y="42650"/>
                </a:lnTo>
                <a:cubicBezTo>
                  <a:pt x="115202" y="45516"/>
                  <a:pt x="113827" y="48061"/>
                  <a:pt x="112083" y="50083"/>
                </a:cubicBezTo>
                <a:moveTo>
                  <a:pt x="106455" y="15072"/>
                </a:moveTo>
                <a:lnTo>
                  <a:pt x="106455" y="15069"/>
                </a:lnTo>
                <a:cubicBezTo>
                  <a:pt x="106597" y="16141"/>
                  <a:pt x="106669" y="17227"/>
                  <a:pt x="106669" y="18319"/>
                </a:cubicBezTo>
                <a:cubicBezTo>
                  <a:pt x="106669" y="18405"/>
                  <a:pt x="106666" y="18494"/>
                  <a:pt x="106666" y="18583"/>
                </a:cubicBezTo>
                <a:moveTo>
                  <a:pt x="80772" y="10977"/>
                </a:moveTo>
                <a:lnTo>
                  <a:pt x="80772" y="10977"/>
                </a:lnTo>
                <a:cubicBezTo>
                  <a:pt x="81294" y="9358"/>
                  <a:pt x="81988" y="7850"/>
                  <a:pt x="82833" y="6500"/>
                </a:cubicBezTo>
                <a:moveTo>
                  <a:pt x="61502" y="13111"/>
                </a:moveTo>
                <a:lnTo>
                  <a:pt x="61500" y="13108"/>
                </a:lnTo>
                <a:cubicBezTo>
                  <a:pt x="61713" y="11772"/>
                  <a:pt x="62050" y="10475"/>
                  <a:pt x="62500" y="9250"/>
                </a:cubicBezTo>
                <a:moveTo>
                  <a:pt x="38888" y="14422"/>
                </a:moveTo>
                <a:lnTo>
                  <a:pt x="38888" y="14419"/>
                </a:lnTo>
                <a:cubicBezTo>
                  <a:pt x="40197" y="15466"/>
                  <a:pt x="41411" y="16722"/>
                  <a:pt x="42497" y="18166"/>
                </a:cubicBezTo>
                <a:moveTo>
                  <a:pt x="11463" y="43858"/>
                </a:moveTo>
                <a:lnTo>
                  <a:pt x="11463" y="43855"/>
                </a:lnTo>
                <a:cubicBezTo>
                  <a:pt x="11177" y="42566"/>
                  <a:pt x="10966" y="41250"/>
                  <a:pt x="10833" y="39913"/>
                </a:cubicBezTo>
              </a:path>
            </a:pathLst>
          </a:custGeom>
          <a:solidFill>
            <a:srgbClr val="808080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-2</a:t>
            </a:r>
          </a:p>
        </p:txBody>
      </p:sp>
      <p:sp>
        <p:nvSpPr>
          <p:cNvPr id="1365" name="Shape 1365"/>
          <p:cNvSpPr/>
          <p:nvPr/>
        </p:nvSpPr>
        <p:spPr>
          <a:xfrm>
            <a:off x="5046662" y="173355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1370" name="Shape 137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Shape 1371"/>
          <p:cNvSpPr/>
          <p:nvPr/>
        </p:nvSpPr>
        <p:spPr>
          <a:xfrm>
            <a:off x="755650" y="5516562"/>
            <a:ext cx="936624" cy="863599"/>
          </a:xfrm>
          <a:custGeom>
            <a:pathLst>
              <a:path extrusionOk="0" h="120000" w="120000">
                <a:moveTo>
                  <a:pt x="60000" y="30000"/>
                </a:moveTo>
                <a:cubicBezTo>
                  <a:pt x="85000" y="-40000"/>
                  <a:pt x="182499" y="30000"/>
                  <a:pt x="60000" y="120000"/>
                </a:cubicBezTo>
                <a:cubicBezTo>
                  <a:pt x="-62499" y="30000"/>
                  <a:pt x="34999" y="-40000"/>
                  <a:pt x="60000" y="30000"/>
                </a:cubicBezTo>
                <a:close/>
              </a:path>
            </a:pathLst>
          </a:custGeom>
          <a:solidFill>
            <a:srgbClr val="FF00FF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</a:p>
        </p:txBody>
      </p:sp>
      <p:sp>
        <p:nvSpPr>
          <p:cNvPr id="1372" name="Shape 1372"/>
          <p:cNvSpPr/>
          <p:nvPr/>
        </p:nvSpPr>
        <p:spPr>
          <a:xfrm>
            <a:off x="179388" y="47974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sp>
        <p:nvSpPr>
          <p:cNvPr id="1373" name="Shape 1373"/>
          <p:cNvSpPr txBox="1"/>
          <p:nvPr/>
        </p:nvSpPr>
        <p:spPr>
          <a:xfrm>
            <a:off x="933450" y="3656012"/>
            <a:ext cx="2320924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374" name="Shape 1374"/>
          <p:cNvSpPr/>
          <p:nvPr/>
        </p:nvSpPr>
        <p:spPr>
          <a:xfrm>
            <a:off x="3830637" y="5226050"/>
            <a:ext cx="1152524" cy="884237"/>
          </a:xfrm>
          <a:prstGeom prst="lightningBolt">
            <a:avLst/>
          </a:prstGeom>
          <a:solidFill>
            <a:srgbClr val="7030A0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594350" lIns="0" rIns="36575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375" name="Shape 1375"/>
          <p:cNvSpPr/>
          <p:nvPr/>
        </p:nvSpPr>
        <p:spPr>
          <a:xfrm>
            <a:off x="3254375" y="4506912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sp>
        <p:nvSpPr>
          <p:cNvPr id="1376" name="Shape 1376"/>
          <p:cNvSpPr txBox="1"/>
          <p:nvPr/>
        </p:nvSpPr>
        <p:spPr>
          <a:xfrm>
            <a:off x="3381375" y="3656012"/>
            <a:ext cx="2320924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Steal 2</a:t>
            </a:r>
          </a:p>
        </p:txBody>
      </p:sp>
      <p:sp>
        <p:nvSpPr>
          <p:cNvPr id="1377" name="Shape 1377"/>
          <p:cNvSpPr/>
          <p:nvPr/>
        </p:nvSpPr>
        <p:spPr>
          <a:xfrm>
            <a:off x="979487" y="1851025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1378" name="Shape 1378"/>
          <p:cNvSpPr/>
          <p:nvPr/>
        </p:nvSpPr>
        <p:spPr>
          <a:xfrm>
            <a:off x="331787" y="12033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sp>
        <p:nvSpPr>
          <p:cNvPr id="1379" name="Shape 1379"/>
          <p:cNvSpPr txBox="1"/>
          <p:nvPr/>
        </p:nvSpPr>
        <p:spPr>
          <a:xfrm>
            <a:off x="979487" y="398462"/>
            <a:ext cx="2320924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380" name="Shape 1380"/>
          <p:cNvSpPr/>
          <p:nvPr/>
        </p:nvSpPr>
        <p:spPr>
          <a:xfrm>
            <a:off x="6564313" y="1422400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1381" name="Shape 1381"/>
          <p:cNvSpPr/>
          <p:nvPr/>
        </p:nvSpPr>
        <p:spPr>
          <a:xfrm>
            <a:off x="6059487" y="86042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  <p:sp>
        <p:nvSpPr>
          <p:cNvPr id="1382" name="Shape 1382"/>
          <p:cNvSpPr txBox="1"/>
          <p:nvPr/>
        </p:nvSpPr>
        <p:spPr>
          <a:xfrm>
            <a:off x="6618288" y="0"/>
            <a:ext cx="2322511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Shape 13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eisey.com/Eisey.com%20images/navigation%20pics/back%20button.jpg" id="1390" name="Shape 139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Shape 1391"/>
          <p:cNvSpPr/>
          <p:nvPr/>
        </p:nvSpPr>
        <p:spPr>
          <a:xfrm>
            <a:off x="1524000" y="922337"/>
            <a:ext cx="7162799" cy="4038599"/>
          </a:xfrm>
          <a:prstGeom prst="wedgeRectCallout">
            <a:avLst>
              <a:gd fmla="val -21231" name="adj1"/>
              <a:gd fmla="val 11162" name="adj2"/>
            </a:avLst>
          </a:prstGeom>
          <a:solidFill>
            <a:srgbClr val="800080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x="1195387" y="5259387"/>
            <a:ext cx="7058024" cy="739775"/>
          </a:xfrm>
          <a:prstGeom prst="rect">
            <a:avLst/>
          </a:prstGeom>
          <a:solidFill>
            <a:srgbClr val="CC99FF"/>
          </a:solidFill>
          <a:ln cap="flat" cmpd="sng" w="381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</a:p>
        </p:txBody>
      </p:sp>
      <p:pic>
        <p:nvPicPr>
          <p:cNvPr descr="monster" id="1393" name="Shape 13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49275"/>
            <a:ext cx="8856662" cy="565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Shape 1398"/>
          <p:cNvSpPr txBox="1"/>
          <p:nvPr>
            <p:ph type="title"/>
          </p:nvPr>
        </p:nvSpPr>
        <p:spPr>
          <a:xfrm>
            <a:off x="684212" y="0"/>
            <a:ext cx="7343775" cy="908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Use the Hangman Slide</a:t>
            </a:r>
          </a:p>
        </p:txBody>
      </p:sp>
      <p:sp>
        <p:nvSpPr>
          <p:cNvPr id="1399" name="Shape 1399"/>
          <p:cNvSpPr txBox="1"/>
          <p:nvPr>
            <p:ph idx="1" type="body"/>
          </p:nvPr>
        </p:nvSpPr>
        <p:spPr>
          <a:xfrm>
            <a:off x="250825" y="1052512"/>
            <a:ext cx="8713788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delete all boxes in the desired slide, but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delete the slide itself.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Then copy everything from the hangman slide to that one by left clicking and selecting all the items then pressing Ctrl + C.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to the slide you want to add it to add press Ctrl + V.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just copy the letter and the little box below it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the same time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many times as you need to spell whatever word you want.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Just change the letter to the one you need.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reveal the letter just click on the little box below it.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add a part to the hangman for a wrong letter just click on the base of the hangman pole.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 going till the head appears or they spell the word.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should also be sound effects for right and wrong answers.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/>
          <p:nvPr>
            <p:ph type="title"/>
          </p:nvPr>
        </p:nvSpPr>
        <p:spPr>
          <a:xfrm>
            <a:off x="684212" y="0"/>
            <a:ext cx="7343775" cy="908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Monster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by Brian Castledine</a:t>
            </a:r>
          </a:p>
        </p:txBody>
      </p:sp>
      <p:sp>
        <p:nvSpPr>
          <p:cNvPr id="1405" name="Shape 1405"/>
          <p:cNvSpPr txBox="1"/>
          <p:nvPr>
            <p:ph idx="1" type="body"/>
          </p:nvPr>
        </p:nvSpPr>
        <p:spPr>
          <a:xfrm>
            <a:off x="539750" y="1052512"/>
            <a:ext cx="8208962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 Monster on previous slide to desired number of slides.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find it helps to remove question and answer box on slides with a monster.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questions in big squares and answers in the little ones.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Divide class into desired number of teams.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team takes turns picking questions from question board.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a team answers a question correctly they get one point.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a team finds a monster they get to steal two points from another team.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house button to go to the score card and the house button again to go to the question board again.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a grey circle to add a point and click on a yellow circle to remove that point.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team with the most points when all the questions are answered or you run out of time is the winner.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0" y="0"/>
            <a:ext cx="652462" cy="62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73025" y="182563"/>
            <a:ext cx="89296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happens underneath the </a:t>
            </a: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mistletoe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3175" y="1571625"/>
            <a:ext cx="399097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/>
        </p:nvSpPr>
        <p:spPr>
          <a:xfrm>
            <a:off x="0" y="5267325"/>
            <a:ext cx="2928937" cy="10779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People sings songs 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6021387" y="5080000"/>
            <a:ext cx="3143249" cy="15700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People make a Christmas wish. 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3111500" y="5287962"/>
            <a:ext cx="2714624" cy="10779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213B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People kiss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3188" y="1500187"/>
            <a:ext cx="3378200" cy="3767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isey.com/Eisey.com%20images/navigation%20pics/back%20button.jpg" id="576" name="Shape 57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/>
          <p:nvPr/>
        </p:nvSpPr>
        <p:spPr>
          <a:xfrm>
            <a:off x="7254875" y="2787650"/>
            <a:ext cx="785813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578" name="Shape 578"/>
          <p:cNvSpPr/>
          <p:nvPr/>
        </p:nvSpPr>
        <p:spPr>
          <a:xfrm>
            <a:off x="6607175" y="2139950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583" name="Shape 58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/>
          <p:nvPr/>
        </p:nvSpPr>
        <p:spPr>
          <a:xfrm>
            <a:off x="0" y="0"/>
            <a:ext cx="21113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</a:p>
        </p:txBody>
      </p:sp>
      <p:pic>
        <p:nvPicPr>
          <p:cNvPr descr="http://eisey.com/Eisey.com%20images/navigation%20pics/back%20button.jpg" id="585" name="Shape 585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Shape 5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Another name for Santa is...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500062" y="1571625"/>
            <a:ext cx="2428875" cy="10779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Old fat man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3071813" y="1714500"/>
            <a:ext cx="2786062" cy="584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Saint Nick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x="6215062" y="1643063"/>
            <a:ext cx="2571749" cy="10779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Mister Christmas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4563" y="2786063"/>
            <a:ext cx="464661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/>
          <p:nvPr/>
        </p:nvSpPr>
        <p:spPr>
          <a:xfrm>
            <a:off x="2928938" y="1417637"/>
            <a:ext cx="2786062" cy="1214437"/>
          </a:xfrm>
          <a:prstGeom prst="donut">
            <a:avLst>
              <a:gd fmla="val 5723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1004887" y="5237162"/>
            <a:ext cx="1071561" cy="1000125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</a:p>
        </p:txBody>
      </p:sp>
      <p:sp>
        <p:nvSpPr>
          <p:cNvPr id="593" name="Shape 593"/>
          <p:cNvSpPr/>
          <p:nvPr/>
        </p:nvSpPr>
        <p:spPr>
          <a:xfrm>
            <a:off x="500062" y="4675187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6F42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isey.com/Eisey.com%20images/navigation%20pics/back%20button.jpg" id="598" name="Shape 59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6207125"/>
            <a:ext cx="1143000" cy="65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/>
          <p:nvPr/>
        </p:nvSpPr>
        <p:spPr>
          <a:xfrm>
            <a:off x="0" y="85725"/>
            <a:ext cx="327977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6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</p:txBody>
      </p:sp>
      <p:sp>
        <p:nvSpPr>
          <p:cNvPr id="600" name="Shape 600"/>
          <p:cNvSpPr/>
          <p:nvPr/>
        </p:nvSpPr>
        <p:spPr>
          <a:xfrm>
            <a:off x="646112" y="85725"/>
            <a:ext cx="8266111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In New Zealand, people celebrate by...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00062" y="1903413"/>
            <a:ext cx="2428875" cy="10779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Eating a turkey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3071813" y="1903413"/>
            <a:ext cx="2786062" cy="10779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Having a barbecue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6215062" y="1903413"/>
            <a:ext cx="2571749" cy="10779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213B23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Visiting cemeteries</a:t>
            </a:r>
          </a:p>
        </p:txBody>
      </p:sp>
      <p:pic>
        <p:nvPicPr>
          <p:cNvPr descr="http://zedomax.com/blog/wp-content/uploads/2008/11/turkey1.jpg" id="604" name="Shape 6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275" y="3187700"/>
            <a:ext cx="2633662" cy="2062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aspnj.org/user_images/Barbecue.jpg" id="605" name="Shape 6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1813" y="3187700"/>
            <a:ext cx="2698750" cy="295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otosearch.com/bthumb/UNC/UNC216/u15685673.jpg" id="606" name="Shape 6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15062" y="3187700"/>
            <a:ext cx="2571749" cy="2801937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/>
          <p:nvPr/>
        </p:nvSpPr>
        <p:spPr>
          <a:xfrm>
            <a:off x="1147762" y="5248275"/>
            <a:ext cx="785811" cy="9286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254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</a:p>
        </p:txBody>
      </p:sp>
      <p:sp>
        <p:nvSpPr>
          <p:cNvPr id="608" name="Shape 608"/>
          <p:cNvSpPr/>
          <p:nvPr/>
        </p:nvSpPr>
        <p:spPr>
          <a:xfrm>
            <a:off x="500062" y="4600575"/>
            <a:ext cx="2447925" cy="1873249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>
                <a:solidFill>
                  <a:srgbClr val="213B23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