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EE5"/>
    <a:srgbClr val="D1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A37217-EDEA-46C1-AFED-4C0B6C513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36BEBD-F2A5-410E-A2C1-5043571FB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81AC36-8155-4210-9A43-A5EC23ED9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8E8A0B-1599-47DB-89BF-C0AEB128D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CD433D-11C5-4D90-93EC-3D2EA752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3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1FD70F-5350-494E-8D9B-A4201B7A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B01ADF-C476-463E-8D92-B364BFBA7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E9366-5457-45DA-9F63-62C04BBB7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9DE9B0-C4EA-43DE-9AF1-FA07DBC82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6DAE15-5B7D-4088-9299-D8FDF9B9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59A401-0FA7-418D-8E6D-606C730CF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257AFF-123B-42FC-B952-0D04DC157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479038-1370-41DA-8E6D-CC3AC8F9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D6CAE7-FDB1-40C8-8FA9-E896F32D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E22E40-3A53-4026-AED4-E46F0BC1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BD646C-A8D6-4161-A6CA-E3744CC8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C13311-216F-4904-99EA-5D43D9CB1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DA088A-1AB3-45BD-9FB5-3293658A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AEC4D6-7788-4A89-A009-E94822BD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7890FC-9495-49AC-8BD6-8C653962D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DF165-4D61-44F6-A896-9EEE3C084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DFCB9D-E794-493D-AD0C-E0EFF00E1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CF51A8-FFBD-4031-A883-3E7D28B4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52A64-207E-43BD-A01D-E6AB5B25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047918-A5D8-4398-B434-E6D16519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15E4D-A1D2-4914-A3E2-8EE9B82FA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B16640-4DAC-4A23-B420-3061DC64A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70484D-C1B2-44F6-989A-462E8AD8B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15D3BD-AA2A-423E-8C0A-16EDA54B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F29997-EB13-46C6-B73B-66F26F7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6D3ECD-0B7F-4289-87E8-384FFAB2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7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0C7A9-D08C-4AE4-8674-8FFDF9A22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4E7273-E1AB-4640-9A54-928908F5E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3523C0-6EBD-4C9F-B983-2D6CFFF73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17EAD4-8133-457D-80B4-C0E140FCD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8B4DAF6-5AD9-48CE-832F-1C215BA52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781B5B-A5DA-4315-AC3B-DBF7082BC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D394B-8E9E-4E94-912B-463BAA64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1D10D4-8EC6-4271-8979-47AF931C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2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297BB3-6ACE-4C07-ABDE-D526D230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86DB09B-9720-434B-A146-4D399DB0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D39C7C-D8B9-4C5C-813D-FBC22966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826D6B-278A-4F16-88AF-62C0E83F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0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A2AB86-6029-48EA-AA31-BB873BBD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E759A0-A7C1-42F2-8790-ADB01DB7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029441-B46B-4785-94C6-593DE9CA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8ED9B-BD4C-4ACC-AAF6-4DB77A72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447915-C2AA-4061-8B73-9754477AE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6C3BAE-39ED-4D40-8989-489EC25E7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8F701C-9A41-4AF4-BB21-BE20CEEE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DE2082-3ADD-4668-8042-3827D65D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9FC5F6-0950-46EC-87FC-1E24E884D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E9D60-8D36-49BB-B28C-BFB62C4F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C8D8D8-AD90-4AD9-A76C-378F22BD7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969259-813E-48AE-96DB-4785AD0E1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1D42BD-39F2-415B-BD05-7C5BC19B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C39BE4-01F5-41C0-9C73-B9954012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B80C38-38F0-46AE-9FA1-55011D4A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1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5FDC47-4B19-43B6-95CB-F83A0866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96BE7A-42EF-438D-9871-0791A72D5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517FE7-E5C5-4BA2-B5E2-473DDA43B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8D2E-7996-4D71-AA64-B8730EC5DFF2}" type="datetimeFigureOut">
              <a:rPr lang="en-US" smtClean="0"/>
              <a:t>12-Feb-18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A8ED1B-BF01-4E8E-B659-B21494D35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07E668-39BC-487C-B9D0-A4D0A6B4D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5E13-8E7F-4911-BFE5-A908B1FF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7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842" y="595645"/>
            <a:ext cx="3190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The object of this game is to make more small squares than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your opponent. </a:t>
            </a:r>
          </a:p>
          <a:p>
            <a:pPr algn="ctr"/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To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play,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take alternate turns to connect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two adjacent dots by clicking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on the lines around them.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64386" y="595645"/>
            <a:ext cx="30425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If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you complete a square,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click </a:t>
            </a:r>
            <a:r>
              <a:rPr lang="en-GB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once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if you are the </a:t>
            </a:r>
            <a:r>
              <a:rPr lang="en-GB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yellow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player,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twice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if you are </a:t>
            </a:r>
            <a:r>
              <a:rPr lang="en-GB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blue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algn="ctr"/>
            <a:endParaRPr lang="en-GB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(If you make a mistake, keep clicking until the right colour is revealed).</a:t>
            </a:r>
          </a:p>
          <a:p>
            <a:pPr algn="ctr"/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Once you have filled a square with your colour, you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get another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turn.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2817" r="2360" b="3974"/>
          <a:stretch/>
        </p:blipFill>
        <p:spPr>
          <a:xfrm>
            <a:off x="9905563" y="4443489"/>
            <a:ext cx="1481330" cy="1483782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4854" r="5350" b="4533"/>
          <a:stretch/>
        </p:blipFill>
        <p:spPr>
          <a:xfrm>
            <a:off x="987879" y="4661807"/>
            <a:ext cx="1208314" cy="1200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4234" y="5990539"/>
            <a:ext cx="18451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Click on this picture to play the 64 square game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9723664" y="5990539"/>
            <a:ext cx="18451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</a:rPr>
              <a:t>Click on this picture to play the 100 square game</a:t>
            </a:r>
          </a:p>
        </p:txBody>
      </p:sp>
    </p:spTree>
    <p:extLst>
      <p:ext uri="{BB962C8B-B14F-4D97-AF65-F5344CB8AC3E}">
        <p14:creationId xmlns:p14="http://schemas.microsoft.com/office/powerpoint/2010/main" val="30040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3914899" y="1376935"/>
            <a:ext cx="4326486" cy="4357392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42920" y="137477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67096" y="137477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42920" y="137477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67096" y="137477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42920" y="137477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67096" y="137477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89751" y="137477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13927" y="137477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89751" y="137477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13927" y="137477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89751" y="137477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13927" y="137477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60639" y="137477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584815" y="137477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60639" y="137477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584815" y="137477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60639" y="137477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592979" y="137477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37614" y="137477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691934" y="137477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37614" y="137477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691934" y="137477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37614" y="137477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691934" y="137477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4" name="Rectangle 73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32662" y="190747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56838" y="190747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6" name="Rectangle 73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32662" y="190747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7" name="Rectangle 73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56838" y="190747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8" name="Rectangle 73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32662" y="190747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56838" y="190747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79493" y="190747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03669" y="190747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2" name="Rectangle 74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79493" y="190747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3" name="Rectangle 74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03669" y="190747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4" name="Rectangle 74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79493" y="190747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45" name="Rectangle 74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03669" y="190747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46" name="Rectangle 74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50381" y="190747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7" name="Rectangle 74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574557" y="190747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50381" y="190747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9" name="Rectangle 74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574557" y="190747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0" name="Rectangle 74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50381" y="190747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1" name="Rectangle 75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582721" y="190747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2" name="Rectangle 75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27356" y="190747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3" name="Rectangle 75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681676" y="190747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4" name="Rectangle 75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27356" y="190747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5" name="Rectangle 75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681676" y="190747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6" name="Rectangle 75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27356" y="190747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7" name="Rectangle 75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681676" y="190747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04" name="Rectangle 70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41051" y="24560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5" name="Rectangle 70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65227" y="24560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41051" y="24560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65227" y="24560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8" name="Rectangle 70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41051" y="24560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09" name="Rectangle 70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65227" y="24560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0" name="Rectangle 70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87882" y="24560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1" name="Rectangle 71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12058" y="24560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87882" y="24560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3" name="Rectangle 71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12058" y="24560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87882" y="24560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12058" y="24560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58770" y="24560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582946" y="24560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58770" y="24560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582946" y="24560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58770" y="24560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591110" y="24560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35745" y="24560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3" name="Rectangle 72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690065" y="24560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4" name="Rectangle 72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35745" y="24560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690065" y="24560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6" name="Rectangle 72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35745" y="24560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690065" y="24560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41051" y="3010957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65227" y="3010957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41051" y="3010957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65227" y="3010957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41051" y="3010957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65227" y="3010957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87882" y="3010957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12058" y="3010957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87882" y="3010957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3" name="Rectangle 68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12058" y="3010957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87882" y="3010957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12058" y="3010957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58770" y="3010957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582946" y="3010957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58770" y="3010957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582946" y="3010957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58770" y="3010957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591110" y="3010957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35745" y="3010957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690065" y="3010957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35745" y="3010957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690065" y="3010957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6" name="Rectangle 69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35745" y="3010957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690065" y="3010957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43191" y="356362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67367" y="356362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43191" y="356362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67367" y="356362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43191" y="356362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67367" y="356362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90022" y="356362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14198" y="356362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90022" y="356362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14198" y="356362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90022" y="356362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14198" y="356362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60910" y="356362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585086" y="356362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60910" y="356362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585086" y="356362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0" name="Rectangle 65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60910" y="356362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593250" y="356362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2" name="Rectangle 66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37885" y="356362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692205" y="3563625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37885" y="356362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692205" y="3563625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37885" y="356362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692205" y="3563625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52974" y="408618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77150" y="408618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52974" y="408618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77150" y="408618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52974" y="408618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77150" y="408618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99805" y="408618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23981" y="408618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99805" y="408618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23981" y="408618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99805" y="408618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23981" y="408618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70693" y="408618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594869" y="408618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70693" y="408618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594869" y="408618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70693" y="408618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03033" y="408618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47668" y="408618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701988" y="408618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47668" y="408618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701988" y="408618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47668" y="408618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701988" y="408618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53012" y="463020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77188" y="463020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53012" y="463020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77188" y="463020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53012" y="463020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77188" y="463020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99843" y="463020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24019" y="463020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99843" y="463020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24019" y="463020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99843" y="463020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24019" y="463020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70731" y="463020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594907" y="463020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70731" y="463020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594907" y="463020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0" name="Rectangle 59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70731" y="463020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03071" y="463020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47706" y="463020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702026" y="4630204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47706" y="463020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702026" y="4630204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47706" y="463020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702026" y="4630204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43191" y="5174476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67367" y="5174476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43191" y="5174476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67367" y="5174476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43191" y="5174476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67367" y="5174476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90022" y="5174476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14198" y="5174476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90022" y="5174476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14198" y="5174476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90022" y="5174476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14198" y="5174476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60910" y="5174476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585086" y="5174476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60910" y="5174476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585086" y="5174476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60910" y="5174476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593250" y="5174476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37885" y="5174476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692205" y="5174476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37885" y="5174476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692205" y="5174476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37885" y="5174476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692205" y="5174476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471F987-95A0-40F1-9367-D528C0964326}"/>
              </a:ext>
            </a:extLst>
          </p:cNvPr>
          <p:cNvCxnSpPr>
            <a:cxnSpLocks/>
          </p:cNvCxnSpPr>
          <p:nvPr/>
        </p:nvCxnSpPr>
        <p:spPr>
          <a:xfrm>
            <a:off x="3934978" y="13703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FE6EF17-5C6F-45CF-83AE-DD4381DDC193}"/>
              </a:ext>
            </a:extLst>
          </p:cNvPr>
          <p:cNvCxnSpPr>
            <a:cxnSpLocks/>
          </p:cNvCxnSpPr>
          <p:nvPr/>
        </p:nvCxnSpPr>
        <p:spPr>
          <a:xfrm>
            <a:off x="4473966" y="13703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FC0F753-9707-4774-98AC-4E2ADB689CF5}"/>
              </a:ext>
            </a:extLst>
          </p:cNvPr>
          <p:cNvCxnSpPr>
            <a:cxnSpLocks/>
          </p:cNvCxnSpPr>
          <p:nvPr/>
        </p:nvCxnSpPr>
        <p:spPr>
          <a:xfrm>
            <a:off x="5012954" y="13703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8A29D99-E753-4F5C-94E1-F86484913545}"/>
              </a:ext>
            </a:extLst>
          </p:cNvPr>
          <p:cNvCxnSpPr>
            <a:cxnSpLocks/>
          </p:cNvCxnSpPr>
          <p:nvPr/>
        </p:nvCxnSpPr>
        <p:spPr>
          <a:xfrm>
            <a:off x="5551942" y="13703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21BE1D-DACC-4970-A923-C15B2DEE20A8}"/>
              </a:ext>
            </a:extLst>
          </p:cNvPr>
          <p:cNvCxnSpPr>
            <a:cxnSpLocks/>
          </p:cNvCxnSpPr>
          <p:nvPr/>
        </p:nvCxnSpPr>
        <p:spPr>
          <a:xfrm>
            <a:off x="6090930" y="13703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8EE8A8B-7056-4F15-B368-CEBAF66C04CF}"/>
              </a:ext>
            </a:extLst>
          </p:cNvPr>
          <p:cNvCxnSpPr>
            <a:cxnSpLocks/>
          </p:cNvCxnSpPr>
          <p:nvPr/>
        </p:nvCxnSpPr>
        <p:spPr>
          <a:xfrm>
            <a:off x="6629918" y="13703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C9FE32C-883E-400B-92F3-3EE7FF4ED232}"/>
              </a:ext>
            </a:extLst>
          </p:cNvPr>
          <p:cNvCxnSpPr>
            <a:cxnSpLocks/>
          </p:cNvCxnSpPr>
          <p:nvPr/>
        </p:nvCxnSpPr>
        <p:spPr>
          <a:xfrm>
            <a:off x="7168906" y="13703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622D47A-71D9-43CA-A822-1CD5358412E4}"/>
              </a:ext>
            </a:extLst>
          </p:cNvPr>
          <p:cNvCxnSpPr>
            <a:cxnSpLocks/>
          </p:cNvCxnSpPr>
          <p:nvPr/>
        </p:nvCxnSpPr>
        <p:spPr>
          <a:xfrm>
            <a:off x="7707894" y="13703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4202386" y="16426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886896" y="16426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5276190" y="16426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739288" y="16426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6349994" y="16426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813092" y="16426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7423798" y="16426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665484" y="16426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3185BD8-287A-42DE-AA4E-186686C3198B}"/>
              </a:ext>
            </a:extLst>
          </p:cNvPr>
          <p:cNvSpPr>
            <a:spLocks noChangeAspect="1"/>
          </p:cNvSpPr>
          <p:nvPr/>
        </p:nvSpPr>
        <p:spPr>
          <a:xfrm>
            <a:off x="3842495" y="128161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553EA57-2110-44F1-82BF-20F701D1E234}"/>
              </a:ext>
            </a:extLst>
          </p:cNvPr>
          <p:cNvSpPr>
            <a:spLocks noChangeAspect="1"/>
          </p:cNvSpPr>
          <p:nvPr/>
        </p:nvSpPr>
        <p:spPr>
          <a:xfrm>
            <a:off x="4381483" y="128161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A8B4789-4B20-4E94-A5B1-14027A72D253}"/>
              </a:ext>
            </a:extLst>
          </p:cNvPr>
          <p:cNvSpPr>
            <a:spLocks noChangeAspect="1"/>
          </p:cNvSpPr>
          <p:nvPr/>
        </p:nvSpPr>
        <p:spPr>
          <a:xfrm>
            <a:off x="4920471" y="128161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C7DDED4-D03A-495F-91EF-A8BFFB5FEA30}"/>
              </a:ext>
            </a:extLst>
          </p:cNvPr>
          <p:cNvSpPr>
            <a:spLocks noChangeAspect="1"/>
          </p:cNvSpPr>
          <p:nvPr/>
        </p:nvSpPr>
        <p:spPr>
          <a:xfrm>
            <a:off x="5459459" y="128161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DF9CE77E-477F-4695-9508-603A83454BCF}"/>
              </a:ext>
            </a:extLst>
          </p:cNvPr>
          <p:cNvSpPr>
            <a:spLocks noChangeAspect="1"/>
          </p:cNvSpPr>
          <p:nvPr/>
        </p:nvSpPr>
        <p:spPr>
          <a:xfrm>
            <a:off x="5998447" y="128161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C20822A2-2575-46E6-848F-935EFAEF7925}"/>
              </a:ext>
            </a:extLst>
          </p:cNvPr>
          <p:cNvSpPr>
            <a:spLocks noChangeAspect="1"/>
          </p:cNvSpPr>
          <p:nvPr/>
        </p:nvSpPr>
        <p:spPr>
          <a:xfrm>
            <a:off x="6537435" y="128161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24C3EF24-343A-4BE0-A7B6-38E5FC147A25}"/>
              </a:ext>
            </a:extLst>
          </p:cNvPr>
          <p:cNvSpPr>
            <a:spLocks noChangeAspect="1"/>
          </p:cNvSpPr>
          <p:nvPr/>
        </p:nvSpPr>
        <p:spPr>
          <a:xfrm>
            <a:off x="7076423" y="128161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C70D44D-A2D6-487C-A42D-81D35816F799}"/>
              </a:ext>
            </a:extLst>
          </p:cNvPr>
          <p:cNvSpPr>
            <a:spLocks noChangeAspect="1"/>
          </p:cNvSpPr>
          <p:nvPr/>
        </p:nvSpPr>
        <p:spPr>
          <a:xfrm>
            <a:off x="7615411" y="128161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4202386" y="218735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886896" y="218735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5276190" y="218735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739288" y="218735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6349994" y="218735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813092" y="218735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7423798" y="218735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665484" y="218735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934978" y="19074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4473966" y="19074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5012954" y="19074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551942" y="19074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6090930" y="19074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629918" y="19074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7168906" y="19074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707894" y="19074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842495" y="182628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4381483" y="182628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920471" y="182628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5459459" y="182628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998447" y="182628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537435" y="182628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7076423" y="182628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615411" y="182628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4202386" y="273202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886896" y="273202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5276190" y="273202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739288" y="273202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6349994" y="273202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813092" y="273202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7423798" y="273202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665484" y="273202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4202386" y="327670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886896" y="327670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5276190" y="327670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739288" y="327670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6349994" y="327670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813092" y="327670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7423798" y="327670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665484" y="327670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4202386" y="382137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886896" y="382137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5276190" y="382137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739288" y="382137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6349994" y="382137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813092" y="382137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7423798" y="382137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665484" y="382137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4202386" y="436604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886896" y="436604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5276190" y="436604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739288" y="436604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6349994" y="436604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813092" y="436604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7423798" y="436604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665484" y="436604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4202386" y="491072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886896" y="491072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5276190" y="491072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739288" y="491072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6349994" y="491072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813092" y="491072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7423798" y="491072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665484" y="491072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4202386" y="545539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886896" y="545539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5276190" y="545539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739288" y="545539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6349994" y="545539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813092" y="545539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7423798" y="545539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665484" y="545539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934978" y="24603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4473966" y="24603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5012954" y="24603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551942" y="24603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6090930" y="24603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629918" y="24603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7168906" y="24603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707894" y="24603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842495" y="237095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4381483" y="237095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920471" y="237095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5459459" y="237095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998447" y="237095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537435" y="237095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7076423" y="237095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615411" y="237095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934978" y="29960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4473966" y="29960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5012954" y="29960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551942" y="29960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6090930" y="29960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629918" y="29960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7168906" y="29960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707894" y="29960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 249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842495" y="291563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4381483" y="291563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920471" y="291563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5459459" y="291563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998447" y="291563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537435" y="291563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7076423" y="291563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615411" y="291563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934978" y="354547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4473966" y="354547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5012954" y="354547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551942" y="354547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6090930" y="354547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629918" y="354547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7168906" y="354547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707894" y="354547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Oval 291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842495" y="346030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4381483" y="346030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920471" y="346030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5459459" y="346030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998447" y="346030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537435" y="346030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7076423" y="346030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615411" y="346030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934978" y="4089749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4473966" y="4089749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5012954" y="4089749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551942" y="4089749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6090930" y="4089749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629918" y="4089749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7168906" y="4089749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707894" y="4089749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Oval 323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842495" y="400498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4381483" y="400498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920471" y="400498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5459459" y="400498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998447" y="400498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537435" y="400498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7076423" y="400498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615411" y="400498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934978" y="463020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4473966" y="463020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5012954" y="463020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551942" y="463020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6090930" y="463020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629918" y="463020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7168906" y="463020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707894" y="463020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Oval 355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842495" y="454965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4381483" y="454965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920471" y="454965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5459459" y="454965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998447" y="454965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537435" y="454965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7076423" y="454965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615411" y="454965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934978" y="517447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4473966" y="517447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5012954" y="517447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551942" y="517447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6090930" y="517447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629918" y="517447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7168906" y="517447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707894" y="517447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Oval 387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842495" y="509432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4381483" y="509432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920471" y="509432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5459459" y="509432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998447" y="509432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537435" y="509432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7076423" y="509432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615411" y="509432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934978" y="572314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4473966" y="572314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5012954" y="572314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551942" y="572314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6090930" y="572314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629918" y="572314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7168906" y="572314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707894" y="5723147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Oval 419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842495" y="563900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4381483" y="563900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920471" y="563900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5459459" y="563900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998447" y="563900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537435" y="563900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7076423" y="563900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615411" y="563900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64" name="Rectangle 76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/>
          <p:nvPr/>
        </p:nvSpPr>
        <p:spPr>
          <a:xfrm>
            <a:off x="9027912" y="3237261"/>
            <a:ext cx="900000" cy="9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22782" y="-69077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r Black SF" pitchFamily="2" charset="0"/>
              </a:rPr>
              <a:t>ALL SQUARE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venturer Black SF" pitchFamily="2" charset="0"/>
            </a:endParaRPr>
          </a:p>
        </p:txBody>
      </p:sp>
      <p:sp>
        <p:nvSpPr>
          <p:cNvPr id="766" name="Rectangle 76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/>
          <p:nvPr/>
        </p:nvSpPr>
        <p:spPr>
          <a:xfrm>
            <a:off x="2253346" y="3243150"/>
            <a:ext cx="900000" cy="9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77719" y="164267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77719" y="218735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0" name="Straight Connector 769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77719" y="273202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Straight Connector 770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77719" y="327670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Straight Connector 771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77719" y="382137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Straight Connector 772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77719" y="436604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Straight Connector 773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77719" y="491072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Straight Connector 774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77719" y="545539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92ED14B1-CC1F-4819-9D9E-2CE09C9A79D0}"/>
              </a:ext>
            </a:extLst>
          </p:cNvPr>
          <p:cNvSpPr>
            <a:spLocks noChangeAspect="1"/>
          </p:cNvSpPr>
          <p:nvPr/>
        </p:nvSpPr>
        <p:spPr>
          <a:xfrm>
            <a:off x="8154399" y="128161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8154399" y="182628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8154399" y="237095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8154399" y="291563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8154399" y="346030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8154399" y="400498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8154399" y="454965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8154399" y="509432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8154399" y="563900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776" name="Picture 77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2817" r="2360" b="3974"/>
          <a:stretch/>
        </p:blipFill>
        <p:spPr>
          <a:xfrm>
            <a:off x="10406074" y="4882831"/>
            <a:ext cx="1481330" cy="1483782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78" name="Rectangle 777"/>
          <p:cNvSpPr/>
          <p:nvPr/>
        </p:nvSpPr>
        <p:spPr>
          <a:xfrm>
            <a:off x="10406074" y="6409644"/>
            <a:ext cx="1521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95000"/>
                  </a:schemeClr>
                </a:solidFill>
              </a:rPr>
              <a:t>To 100 square game</a:t>
            </a:r>
          </a:p>
        </p:txBody>
      </p:sp>
      <p:sp>
        <p:nvSpPr>
          <p:cNvPr id="780" name="Pentagon 779">
            <a:hlinkClick r:id="" action="ppaction://hlinkshowjump?jump=firstslide"/>
          </p:cNvPr>
          <p:cNvSpPr/>
          <p:nvPr/>
        </p:nvSpPr>
        <p:spPr>
          <a:xfrm flipH="1">
            <a:off x="684816" y="6437925"/>
            <a:ext cx="979015" cy="220436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Instructions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9304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6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2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4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6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4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0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6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6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2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8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0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6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2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8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9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4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25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8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55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61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6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67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2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3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8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9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5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0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91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6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97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2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3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9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710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1" fill="hold">
                      <p:stCondLst>
                        <p:cond delay="0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4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15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0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21" dur="5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6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27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>
                      <p:stCondLst>
                        <p:cond delay="0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2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33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8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4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5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>
                      <p:stCondLst>
                        <p:cond delay="0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0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1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6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7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2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8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9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4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5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>
                      <p:stCondLst>
                        <p:cond delay="0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0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81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6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87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2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93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794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5" fill="hold">
                      <p:stCondLst>
                        <p:cond delay="0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8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4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0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11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6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17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"/>
                  </p:tgtEl>
                </p:cond>
              </p:nextCondLst>
            </p:seq>
            <p:seq concurrent="1" nextAc="seek">
              <p:cTn id="833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4" fill="hold">
                      <p:stCondLst>
                        <p:cond delay="0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839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0" fill="hold">
                      <p:stCondLst>
                        <p:cond delay="0"/>
                      </p:stCondLst>
                      <p:childTnLst>
                        <p:par>
                          <p:cTn id="841" fill="hold">
                            <p:stCondLst>
                              <p:cond delay="0"/>
                            </p:stCondLst>
                            <p:childTnLst>
                              <p:par>
                                <p:cTn id="8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848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9" fill="hold">
                      <p:stCondLst>
                        <p:cond delay="0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8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4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4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87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6" fill="hold">
                      <p:stCondLst>
                        <p:cond delay="0"/>
                      </p:stCondLst>
                      <p:childTnLst>
                        <p:par>
                          <p:cTn id="877" fill="hold">
                            <p:stCondLst>
                              <p:cond delay="0"/>
                            </p:stCondLst>
                            <p:childTnLst>
                              <p:par>
                                <p:cTn id="8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9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881" restart="whenNotActive" fill="hold" evtFilter="cancelBubble" nodeType="interactiveSeq">
                <p:stCondLst>
                  <p:cond evt="onClick" delay="0">
                    <p:tgtEl>
                      <p:spTgt spid="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2" fill="hold">
                      <p:stCondLst>
                        <p:cond delay="0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5"/>
                  </p:tgtEl>
                </p:cond>
              </p:nextCondLst>
            </p:seq>
            <p:seq concurrent="1" nextAc="seek">
              <p:cTn id="890" restart="whenNotActive" fill="hold" evtFilter="cancelBubble" nodeType="interactiveSeq">
                <p:stCondLst>
                  <p:cond evt="onClick" delay="0">
                    <p:tgtEl>
                      <p:spTgt spid="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1" fill="hold">
                      <p:stCondLst>
                        <p:cond delay="0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"/>
                  </p:tgtEl>
                </p:cond>
              </p:nextCondLst>
            </p:seq>
            <p:seq concurrent="1" nextAc="seek">
              <p:cTn id="896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7" fill="hold">
                      <p:stCondLst>
                        <p:cond delay="0"/>
                      </p:stCondLst>
                      <p:childTnLst>
                        <p:par>
                          <p:cTn id="898" fill="hold">
                            <p:stCondLst>
                              <p:cond delay="0"/>
                            </p:stCondLst>
                            <p:childTnLst>
                              <p:par>
                                <p:cTn id="8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0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911" restart="whenNotActive" fill="hold" evtFilter="cancelBubble" nodeType="interactiveSeq">
                <p:stCondLst>
                  <p:cond evt="onClick" delay="0">
                    <p:tgtEl>
                      <p:spTgt spid="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2" fill="hold">
                      <p:stCondLst>
                        <p:cond delay="0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6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1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8"/>
                  </p:tgtEl>
                </p:cond>
              </p:nextCondLst>
            </p:seq>
            <p:seq concurrent="1" nextAc="seek">
              <p:cTn id="923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4" fill="hold">
                      <p:stCondLst>
                        <p:cond delay="0"/>
                      </p:stCondLst>
                      <p:childTnLst>
                        <p:par>
                          <p:cTn id="925" fill="hold">
                            <p:stCondLst>
                              <p:cond delay="0"/>
                            </p:stCondLst>
                            <p:childTnLst>
                              <p:par>
                                <p:cTn id="9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7"/>
                  </p:tgtEl>
                </p:cond>
              </p:nextCondLst>
            </p:seq>
            <p:seq concurrent="1" nextAc="seek">
              <p:cTn id="938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9" fill="hold">
                      <p:stCondLst>
                        <p:cond delay="0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944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5" fill="hold">
                      <p:stCondLst>
                        <p:cond delay="0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8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953" restart="whenNotActive" fill="hold" evtFilter="cancelBubble" nodeType="interactiveSeq">
                <p:stCondLst>
                  <p:cond evt="onClick" delay="0">
                    <p:tgtEl>
                      <p:spTgt spid="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4" fill="hold">
                      <p:stCondLst>
                        <p:cond delay="0"/>
                      </p:stCondLst>
                      <p:childTnLst>
                        <p:par>
                          <p:cTn id="955" fill="hold">
                            <p:stCondLst>
                              <p:cond delay="0"/>
                            </p:stCondLst>
                            <p:childTnLst>
                              <p:par>
                                <p:cTn id="9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"/>
                  </p:tgtEl>
                </p:cond>
              </p:nextCondLst>
            </p:seq>
            <p:seq concurrent="1" nextAc="seek">
              <p:cTn id="959" restart="whenNotActive" fill="hold" evtFilter="cancelBubble" nodeType="interactiveSeq">
                <p:stCondLst>
                  <p:cond evt="onClick" delay="0">
                    <p:tgtEl>
                      <p:spTgt spid="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0" fill="hold">
                      <p:stCondLst>
                        <p:cond delay="0"/>
                      </p:stCondLst>
                      <p:childTnLst>
                        <p:par>
                          <p:cTn id="961" fill="hold">
                            <p:stCondLst>
                              <p:cond delay="0"/>
                            </p:stCondLst>
                            <p:childTnLst>
                              <p:par>
                                <p:cTn id="9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4"/>
                  </p:tgtEl>
                </p:cond>
              </p:nextCondLst>
            </p:seq>
            <p:seq concurrent="1" nextAc="seek">
              <p:cTn id="965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6" fill="hold">
                      <p:stCondLst>
                        <p:cond delay="0"/>
                      </p:stCondLst>
                      <p:childTnLst>
                        <p:par>
                          <p:cTn id="967" fill="hold">
                            <p:stCondLst>
                              <p:cond delay="0"/>
                            </p:stCondLst>
                            <p:childTnLst>
                              <p:par>
                                <p:cTn id="9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974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5" fill="hold">
                      <p:stCondLst>
                        <p:cond delay="0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980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1" fill="hold">
                      <p:stCondLst>
                        <p:cond delay="0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4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986" restart="whenNotActive" fill="hold" evtFilter="cancelBubble" nodeType="interactiveSeq">
                <p:stCondLst>
                  <p:cond evt="onClick" delay="0">
                    <p:tgtEl>
                      <p:spTgt spid="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7" fill="hold">
                      <p:stCondLst>
                        <p:cond delay="0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8"/>
                  </p:tgtEl>
                </p:cond>
              </p:nextCondLst>
            </p:seq>
            <p:seq concurrent="1" nextAc="seek">
              <p:cTn id="995" restart="whenNotActive" fill="hold" evtFilter="cancelBubble" nodeType="interactiveSeq">
                <p:stCondLst>
                  <p:cond evt="onClick" delay="0">
                    <p:tgtEl>
                      <p:spTgt spid="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6" fill="hold">
                      <p:stCondLst>
                        <p:cond delay="0"/>
                      </p:stCondLst>
                      <p:childTnLst>
                        <p:par>
                          <p:cTn id="997" fill="hold">
                            <p:stCondLst>
                              <p:cond delay="0"/>
                            </p:stCondLst>
                            <p:childTnLst>
                              <p:par>
                                <p:cTn id="9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4"/>
                  </p:tgtEl>
                </p:cond>
              </p:nextCondLst>
            </p:seq>
            <p:seq concurrent="1" nextAc="seek">
              <p:cTn id="1001" restart="whenNotActive" fill="hold" evtFilter="cancelBubble" nodeType="interactiveSeq">
                <p:stCondLst>
                  <p:cond evt="onClick" delay="0">
                    <p:tgtEl>
                      <p:spTgt spid="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2" fill="hold">
                      <p:stCondLst>
                        <p:cond delay="0"/>
                      </p:stCondLst>
                      <p:childTnLst>
                        <p:par>
                          <p:cTn id="1003" fill="hold">
                            <p:stCondLst>
                              <p:cond delay="0"/>
                            </p:stCondLst>
                            <p:childTnLst>
                              <p:par>
                                <p:cTn id="10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5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6"/>
                  </p:tgtEl>
                </p:cond>
              </p:nextCondLst>
            </p:seq>
            <p:seq concurrent="1" nextAc="seek">
              <p:cTn id="1007" restart="whenNotActive" fill="hold" evtFilter="cancelBubble" nodeType="interactiveSeq">
                <p:stCondLst>
                  <p:cond evt="onClick" delay="0">
                    <p:tgtEl>
                      <p:spTgt spid="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8" fill="hold">
                      <p:stCondLst>
                        <p:cond delay="0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1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9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1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6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7"/>
                  </p:tgtEl>
                </p:cond>
              </p:nextCondLst>
            </p:seq>
            <p:seq concurrent="1" nextAc="seek">
              <p:cTn id="1028" restart="whenNotActive" fill="hold" evtFilter="cancelBubble" nodeType="interactiveSeq">
                <p:stCondLst>
                  <p:cond evt="onClick" delay="0">
                    <p:tgtEl>
                      <p:spTgt spid="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9" fill="hold">
                      <p:stCondLst>
                        <p:cond delay="0"/>
                      </p:stCondLst>
                      <p:childTnLst>
                        <p:par>
                          <p:cTn id="1030" fill="hold">
                            <p:stCondLst>
                              <p:cond delay="0"/>
                            </p:stCondLst>
                            <p:childTnLst>
                              <p:par>
                                <p:cTn id="10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4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0"/>
                  </p:tgtEl>
                </p:cond>
              </p:nextCondLst>
            </p:seq>
            <p:seq concurrent="1" nextAc="seek">
              <p:cTn id="1043" restart="whenNotActive" fill="hold" evtFilter="cancelBubble" nodeType="interactiveSeq">
                <p:stCondLst>
                  <p:cond evt="onClick" delay="0">
                    <p:tgtEl>
                      <p:spTgt spid="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4" fill="hold">
                      <p:stCondLst>
                        <p:cond delay="0"/>
                      </p:stCondLst>
                      <p:childTnLst>
                        <p:par>
                          <p:cTn id="1045" fill="hold">
                            <p:stCondLst>
                              <p:cond delay="0"/>
                            </p:stCondLst>
                            <p:childTnLst>
                              <p:par>
                                <p:cTn id="10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2"/>
                  </p:tgtEl>
                </p:cond>
              </p:nextCondLst>
            </p:seq>
            <p:seq concurrent="1" nextAc="seek">
              <p:cTn id="1049" restart="whenNotActive" fill="hold" evtFilter="cancelBubble" nodeType="interactiveSeq">
                <p:stCondLst>
                  <p:cond evt="onClick" delay="0">
                    <p:tgtEl>
                      <p:spTgt spid="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0" fill="hold">
                      <p:stCondLst>
                        <p:cond delay="0"/>
                      </p:stCondLst>
                      <p:childTnLst>
                        <p:par>
                          <p:cTn id="1051" fill="hold">
                            <p:stCondLst>
                              <p:cond delay="0"/>
                            </p:stCondLst>
                            <p:childTnLst>
                              <p:par>
                                <p:cTn id="10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5"/>
                  </p:tgtEl>
                </p:cond>
              </p:nextCondLst>
            </p:seq>
            <p:seq concurrent="1" nextAc="seek">
              <p:cTn id="1058" restart="whenNotActive" fill="hold" evtFilter="cancelBubble" nodeType="interactiveSeq">
                <p:stCondLst>
                  <p:cond evt="onClick" delay="0">
                    <p:tgtEl>
                      <p:spTgt spid="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9" fill="hold">
                      <p:stCondLst>
                        <p:cond delay="0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3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"/>
                  </p:tgtEl>
                </p:cond>
              </p:nextCondLst>
            </p:seq>
            <p:seq concurrent="1" nextAc="seek">
              <p:cTn id="1064" restart="whenNotActive" fill="hold" evtFilter="cancelBubble" nodeType="interactiveSeq">
                <p:stCondLst>
                  <p:cond evt="onClick" delay="0">
                    <p:tgtEl>
                      <p:spTgt spid="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5" fill="hold">
                      <p:stCondLst>
                        <p:cond delay="0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8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"/>
                  </p:tgtEl>
                </p:cond>
              </p:nextCondLst>
            </p:seq>
            <p:seq concurrent="1" nextAc="seek">
              <p:cTn id="1070" restart="whenNotActive" fill="hold" evtFilter="cancelBubble" nodeType="interactiveSeq">
                <p:stCondLst>
                  <p:cond evt="onClick" delay="0">
                    <p:tgtEl>
                      <p:spTgt spid="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1" fill="hold">
                      <p:stCondLst>
                        <p:cond delay="0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0"/>
                  </p:tgtEl>
                </p:cond>
              </p:nextCondLst>
            </p:seq>
            <p:seq concurrent="1" nextAc="seek">
              <p:cTn id="1079" restart="whenNotActive" fill="hold" evtFilter="cancelBubble" nodeType="interactiveSeq">
                <p:stCondLst>
                  <p:cond evt="onClick" delay="0">
                    <p:tgtEl>
                      <p:spTgt spid="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0" fill="hold">
                      <p:stCondLst>
                        <p:cond delay="0"/>
                      </p:stCondLst>
                      <p:childTnLst>
                        <p:par>
                          <p:cTn id="1081" fill="hold">
                            <p:stCondLst>
                              <p:cond delay="0"/>
                            </p:stCondLst>
                            <p:childTnLst>
                              <p:par>
                                <p:cTn id="10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6"/>
                  </p:tgtEl>
                </p:cond>
              </p:nextCondLst>
            </p:seq>
            <p:seq concurrent="1" nextAc="seek">
              <p:cTn id="1085" restart="whenNotActive" fill="hold" evtFilter="cancelBubble" nodeType="interactiveSeq">
                <p:stCondLst>
                  <p:cond evt="onClick" delay="0">
                    <p:tgtEl>
                      <p:spTgt spid="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6" fill="hold">
                      <p:stCondLst>
                        <p:cond delay="0"/>
                      </p:stCondLst>
                      <p:childTnLst>
                        <p:par>
                          <p:cTn id="1087" fill="hold">
                            <p:stCondLst>
                              <p:cond delay="0"/>
                            </p:stCondLst>
                            <p:childTnLst>
                              <p:par>
                                <p:cTn id="10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9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8"/>
                  </p:tgtEl>
                </p:cond>
              </p:nextCondLst>
            </p:seq>
            <p:seq concurrent="1" nextAc="seek">
              <p:cTn id="1091" restart="whenNotActive" fill="hold" evtFilter="cancelBubble" nodeType="interactiveSeq">
                <p:stCondLst>
                  <p:cond evt="onClick" delay="0">
                    <p:tgtEl>
                      <p:spTgt spid="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2" fill="hold">
                      <p:stCondLst>
                        <p:cond delay="0"/>
                      </p:stCondLst>
                      <p:childTnLst>
                        <p:par>
                          <p:cTn id="1093" fill="hold">
                            <p:stCondLst>
                              <p:cond delay="0"/>
                            </p:stCondLst>
                            <p:childTnLst>
                              <p:par>
                                <p:cTn id="10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5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1"/>
                  </p:tgtEl>
                </p:cond>
              </p:nextCondLst>
            </p:seq>
            <p:seq concurrent="1" nextAc="seek">
              <p:cTn id="1100" restart="whenNotActive" fill="hold" evtFilter="cancelBubble" nodeType="interactiveSeq">
                <p:stCondLst>
                  <p:cond evt="onClick" delay="0">
                    <p:tgtEl>
                      <p:spTgt spid="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1" fill="hold">
                      <p:stCondLst>
                        <p:cond delay="0"/>
                      </p:stCondLst>
                      <p:childTnLst>
                        <p:par>
                          <p:cTn id="1102" fill="hold">
                            <p:stCondLst>
                              <p:cond delay="0"/>
                            </p:stCondLst>
                            <p:childTnLst>
                              <p:par>
                                <p:cTn id="1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5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7"/>
                  </p:tgtEl>
                </p:cond>
              </p:nextCondLst>
            </p:seq>
            <p:seq concurrent="1" nextAc="seek">
              <p:cTn id="1106" restart="whenNotActive" fill="hold" evtFilter="cancelBubble" nodeType="interactiveSeq">
                <p:stCondLst>
                  <p:cond evt="onClick" delay="0">
                    <p:tgtEl>
                      <p:spTgt spid="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7" fill="hold">
                      <p:stCondLst>
                        <p:cond delay="0"/>
                      </p:stCondLst>
                      <p:childTnLst>
                        <p:par>
                          <p:cTn id="1108" fill="hold">
                            <p:stCondLst>
                              <p:cond delay="0"/>
                            </p:stCondLst>
                            <p:childTnLst>
                              <p:par>
                                <p:cTn id="1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0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"/>
                  </p:tgtEl>
                </p:cond>
              </p:nextCondLst>
            </p:seq>
            <p:seq concurrent="1" nextAc="seek">
              <p:cTn id="1112" restart="whenNotActive" fill="hold" evtFilter="cancelBubble" nodeType="interactiveSeq">
                <p:stCondLst>
                  <p:cond evt="onClick" delay="0">
                    <p:tgtEl>
                      <p:spTgt spid="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3" fill="hold">
                      <p:stCondLst>
                        <p:cond delay="0"/>
                      </p:stCondLst>
                      <p:childTnLst>
                        <p:par>
                          <p:cTn id="1114" fill="hold">
                            <p:stCondLst>
                              <p:cond delay="0"/>
                            </p:stCondLst>
                            <p:childTnLst>
                              <p:par>
                                <p:cTn id="1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0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"/>
                  </p:tgtEl>
                </p:cond>
              </p:nextCondLst>
            </p:seq>
            <p:seq concurrent="1" nextAc="seek">
              <p:cTn id="1121" restart="whenNotActive" fill="hold" evtFilter="cancelBubble" nodeType="interactiveSeq">
                <p:stCondLst>
                  <p:cond evt="onClick" delay="0">
                    <p:tgtEl>
                      <p:spTgt spid="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2" fill="hold">
                      <p:stCondLst>
                        <p:cond delay="0"/>
                      </p:stCondLst>
                      <p:childTnLst>
                        <p:par>
                          <p:cTn id="1123" fill="hold">
                            <p:stCondLst>
                              <p:cond delay="0"/>
                            </p:stCondLst>
                            <p:childTnLst>
                              <p:par>
                                <p:cTn id="1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2"/>
                  </p:tgtEl>
                </p:cond>
              </p:nextCondLst>
            </p:seq>
            <p:seq concurrent="1" nextAc="seek">
              <p:cTn id="1127" restart="whenNotActive" fill="hold" evtFilter="cancelBubble" nodeType="interactiveSeq">
                <p:stCondLst>
                  <p:cond evt="onClick" delay="0">
                    <p:tgtEl>
                      <p:spTgt spid="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8" fill="hold">
                      <p:stCondLst>
                        <p:cond delay="0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1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4"/>
                  </p:tgtEl>
                </p:cond>
              </p:nextCondLst>
            </p:seq>
            <p:seq concurrent="1" nextAc="seek">
              <p:cTn id="1133" restart="whenNotActive" fill="hold" evtFilter="cancelBubble" nodeType="interactiveSeq">
                <p:stCondLst>
                  <p:cond evt="onClick" delay="0">
                    <p:tgtEl>
                      <p:spTgt spid="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4" fill="hold">
                      <p:stCondLst>
                        <p:cond delay="0"/>
                      </p:stCondLst>
                      <p:childTnLst>
                        <p:par>
                          <p:cTn id="1135" fill="hold">
                            <p:stCondLst>
                              <p:cond delay="0"/>
                            </p:stCondLst>
                            <p:childTnLst>
                              <p:par>
                                <p:cTn id="1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"/>
                  </p:tgtEl>
                </p:cond>
              </p:nextCondLst>
            </p:seq>
            <p:seq concurrent="1" nextAc="seek">
              <p:cTn id="1142" restart="whenNotActive" fill="hold" evtFilter="cancelBubble" nodeType="interactiveSeq">
                <p:stCondLst>
                  <p:cond evt="onClick" delay="0">
                    <p:tgtEl>
                      <p:spTgt spid="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3" fill="hold">
                      <p:stCondLst>
                        <p:cond delay="0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7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"/>
                  </p:tgtEl>
                </p:cond>
              </p:nextCondLst>
            </p:seq>
            <p:seq concurrent="1" nextAc="seek">
              <p:cTn id="1148" restart="whenNotActive" fill="hold" evtFilter="cancelBubble" nodeType="interactiveSeq">
                <p:stCondLst>
                  <p:cond evt="onClick" delay="0">
                    <p:tgtEl>
                      <p:spTgt spid="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9" fill="hold">
                      <p:stCondLst>
                        <p:cond delay="0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2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"/>
                  </p:tgtEl>
                </p:cond>
              </p:nextCondLst>
            </p:seq>
            <p:seq concurrent="1" nextAc="seek">
              <p:cTn id="1154" restart="whenNotActive" fill="hold" evtFilter="cancelBubble" nodeType="interactiveSeq">
                <p:stCondLst>
                  <p:cond evt="onClick" delay="0">
                    <p:tgtEl>
                      <p:spTgt spid="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5" fill="hold">
                      <p:stCondLst>
                        <p:cond delay="0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8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2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"/>
                  </p:tgtEl>
                </p:cond>
              </p:nextCondLst>
            </p:seq>
            <p:seq concurrent="1" nextAc="seek">
              <p:cTn id="1163" restart="whenNotActive" fill="hold" evtFilter="cancelBubble" nodeType="interactiveSeq">
                <p:stCondLst>
                  <p:cond evt="onClick" delay="0">
                    <p:tgtEl>
                      <p:spTgt spid="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4" fill="hold">
                      <p:stCondLst>
                        <p:cond delay="0"/>
                      </p:stCondLst>
                      <p:childTnLst>
                        <p:par>
                          <p:cTn id="1165" fill="hold">
                            <p:stCondLst>
                              <p:cond delay="0"/>
                            </p:stCondLst>
                            <p:childTnLst>
                              <p:par>
                                <p:cTn id="1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8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"/>
                  </p:tgtEl>
                </p:cond>
              </p:nextCondLst>
            </p:seq>
            <p:seq concurrent="1" nextAc="seek">
              <p:cTn id="1169" restart="whenNotActive" fill="hold" evtFilter="cancelBubble" nodeType="interactiveSeq">
                <p:stCondLst>
                  <p:cond evt="onClick" delay="0">
                    <p:tgtEl>
                      <p:spTgt spid="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0" fill="hold">
                      <p:stCondLst>
                        <p:cond delay="0"/>
                      </p:stCondLst>
                      <p:childTnLst>
                        <p:par>
                          <p:cTn id="1171" fill="hold">
                            <p:stCondLst>
                              <p:cond delay="0"/>
                            </p:stCondLst>
                            <p:childTnLst>
                              <p:par>
                                <p:cTn id="1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3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9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3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"/>
                  </p:tgtEl>
                </p:cond>
              </p:nextCondLst>
            </p:seq>
            <p:seq concurrent="1" nextAc="seek">
              <p:cTn id="1184" restart="whenNotActive" fill="hold" evtFilter="cancelBubble" nodeType="interactiveSeq">
                <p:stCondLst>
                  <p:cond evt="onClick" delay="0">
                    <p:tgtEl>
                      <p:spTgt spid="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5" fill="hold">
                      <p:stCondLst>
                        <p:cond delay="0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9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"/>
                  </p:tgtEl>
                </p:cond>
              </p:nextCondLst>
            </p:seq>
            <p:seq concurrent="1" nextAc="seek">
              <p:cTn id="1190" restart="whenNotActive" fill="hold" evtFilter="cancelBubble" nodeType="interactiveSeq">
                <p:stCondLst>
                  <p:cond evt="onClick" delay="0">
                    <p:tgtEl>
                      <p:spTgt spid="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1" fill="hold">
                      <p:stCondLst>
                        <p:cond delay="0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4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"/>
                  </p:tgtEl>
                </p:cond>
              </p:nextCondLst>
            </p:seq>
            <p:seq concurrent="1" nextAc="seek">
              <p:cTn id="1196" restart="whenNotActive" fill="hold" evtFilter="cancelBubble" nodeType="interactiveSeq">
                <p:stCondLst>
                  <p:cond evt="onClick" delay="0">
                    <p:tgtEl>
                      <p:spTgt spid="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7" fill="hold">
                      <p:stCondLst>
                        <p:cond delay="0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0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4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"/>
                  </p:tgtEl>
                </p:cond>
              </p:nextCondLst>
            </p:seq>
            <p:seq concurrent="1" nextAc="seek">
              <p:cTn id="1205" restart="whenNotActive" fill="hold" evtFilter="cancelBubble" nodeType="interactiveSeq">
                <p:stCondLst>
                  <p:cond evt="onClick" delay="0">
                    <p:tgtEl>
                      <p:spTgt spid="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6" fill="hold">
                      <p:stCondLst>
                        <p:cond delay="0"/>
                      </p:stCondLst>
                      <p:childTnLst>
                        <p:par>
                          <p:cTn id="1207" fill="hold">
                            <p:stCondLst>
                              <p:cond delay="0"/>
                            </p:stCondLst>
                            <p:childTnLst>
                              <p:par>
                                <p:cTn id="1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0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0"/>
                  </p:tgtEl>
                </p:cond>
              </p:nextCondLst>
            </p:seq>
            <p:seq concurrent="1" nextAc="seek">
              <p:cTn id="1211" restart="whenNotActive" fill="hold" evtFilter="cancelBubble" nodeType="interactiveSeq">
                <p:stCondLst>
                  <p:cond evt="onClick" delay="0">
                    <p:tgtEl>
                      <p:spTgt spid="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2" fill="hold">
                      <p:stCondLst>
                        <p:cond delay="0"/>
                      </p:stCondLst>
                      <p:childTnLst>
                        <p:par>
                          <p:cTn id="1213" fill="hold">
                            <p:stCondLst>
                              <p:cond delay="0"/>
                            </p:stCondLst>
                            <p:childTnLst>
                              <p:par>
                                <p:cTn id="12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5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2"/>
                  </p:tgtEl>
                </p:cond>
              </p:nextCondLst>
            </p:seq>
            <p:seq concurrent="1" nextAc="seek">
              <p:cTn id="1217" restart="whenNotActive" fill="hold" evtFilter="cancelBubble" nodeType="interactiveSeq">
                <p:stCondLst>
                  <p:cond evt="onClick" delay="0">
                    <p:tgtEl>
                      <p:spTgt spid="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8" fill="hold">
                      <p:stCondLst>
                        <p:cond delay="0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5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"/>
                  </p:tgtEl>
                </p:cond>
              </p:nextCondLst>
            </p:seq>
            <p:seq concurrent="1" nextAc="seek">
              <p:cTn id="1232" restart="whenNotActive" fill="hold" evtFilter="cancelBubble" nodeType="interactiveSeq">
                <p:stCondLst>
                  <p:cond evt="onClick" delay="0">
                    <p:tgtEl>
                      <p:spTgt spid="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3" fill="hold">
                      <p:stCondLst>
                        <p:cond delay="0"/>
                      </p:stCondLst>
                      <p:childTnLst>
                        <p:par>
                          <p:cTn id="1234" fill="hold">
                            <p:stCondLst>
                              <p:cond delay="0"/>
                            </p:stCondLst>
                            <p:childTnLst>
                              <p:par>
                                <p:cTn id="12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6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"/>
                  </p:tgtEl>
                </p:cond>
              </p:nextCondLst>
            </p:seq>
            <p:seq concurrent="1" nextAc="seek">
              <p:cTn id="1238" restart="whenNotActive" fill="hold" evtFilter="cancelBubble" nodeType="interactiveSeq">
                <p:stCondLst>
                  <p:cond evt="onClick" delay="0">
                    <p:tgtEl>
                      <p:spTgt spid="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9" fill="hold">
                      <p:stCondLst>
                        <p:cond delay="0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6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0"/>
                  </p:tgtEl>
                </p:cond>
              </p:nextCondLst>
            </p:seq>
            <p:seq concurrent="1" nextAc="seek">
              <p:cTn id="1247" restart="whenNotActive" fill="hold" evtFilter="cancelBubble" nodeType="interactiveSeq">
                <p:stCondLst>
                  <p:cond evt="onClick" delay="0">
                    <p:tgtEl>
                      <p:spTgt spid="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8" fill="hold">
                      <p:stCondLst>
                        <p:cond delay="0"/>
                      </p:stCondLst>
                      <p:childTnLst>
                        <p:par>
                          <p:cTn id="1249" fill="hold">
                            <p:stCondLst>
                              <p:cond delay="0"/>
                            </p:stCondLst>
                            <p:childTnLst>
                              <p:par>
                                <p:cTn id="1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6"/>
                  </p:tgtEl>
                </p:cond>
              </p:nextCondLst>
            </p:seq>
            <p:seq concurrent="1" nextAc="seek">
              <p:cTn id="1253" restart="whenNotActive" fill="hold" evtFilter="cancelBubble" nodeType="interactiveSeq">
                <p:stCondLst>
                  <p:cond evt="onClick" delay="0">
                    <p:tgtEl>
                      <p:spTgt spid="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4" fill="hold">
                      <p:stCondLst>
                        <p:cond delay="0"/>
                      </p:stCondLst>
                      <p:childTnLst>
                        <p:par>
                          <p:cTn id="1255" fill="hold">
                            <p:stCondLst>
                              <p:cond delay="0"/>
                            </p:stCondLst>
                            <p:childTnLst>
                              <p:par>
                                <p:cTn id="12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8"/>
                  </p:tgtEl>
                </p:cond>
              </p:nextCondLst>
            </p:seq>
            <p:seq concurrent="1" nextAc="seek">
              <p:cTn id="1259" restart="whenNotActive" fill="hold" evtFilter="cancelBubble" nodeType="interactiveSeq">
                <p:stCondLst>
                  <p:cond evt="onClick" delay="0">
                    <p:tgtEl>
                      <p:spTgt spid="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0" fill="hold">
                      <p:stCondLst>
                        <p:cond delay="0"/>
                      </p:stCondLst>
                      <p:childTnLst>
                        <p:par>
                          <p:cTn id="1261" fill="hold">
                            <p:stCondLst>
                              <p:cond delay="0"/>
                            </p:stCondLst>
                            <p:childTnLst>
                              <p:par>
                                <p:cTn id="1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3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1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3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"/>
                  </p:tgtEl>
                </p:cond>
              </p:nextCondLst>
            </p:seq>
            <p:seq concurrent="1" nextAc="seek">
              <p:cTn id="1274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5" fill="hold">
                      <p:stCondLst>
                        <p:cond delay="0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8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1280" restart="whenNotActive" fill="hold" evtFilter="cancelBubble" nodeType="interactiveSeq">
                <p:stCondLst>
                  <p:cond evt="onClick" delay="0">
                    <p:tgtEl>
                      <p:spTgt spid="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1" fill="hold">
                      <p:stCondLst>
                        <p:cond delay="0"/>
                      </p:stCondLst>
                      <p:childTnLst>
                        <p:par>
                          <p:cTn id="1282" fill="hold">
                            <p:stCondLst>
                              <p:cond delay="0"/>
                            </p:stCondLst>
                            <p:childTnLst>
                              <p:par>
                                <p:cTn id="12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4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8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6"/>
                  </p:tgtEl>
                </p:cond>
              </p:nextCondLst>
            </p:seq>
            <p:seq concurrent="1" nextAc="seek">
              <p:cTn id="1289" restart="whenNotActive" fill="hold" evtFilter="cancelBubble" nodeType="interactiveSeq">
                <p:stCondLst>
                  <p:cond evt="onClick" delay="0">
                    <p:tgtEl>
                      <p:spTgt spid="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0" fill="hold">
                      <p:stCondLst>
                        <p:cond delay="0"/>
                      </p:stCondLst>
                      <p:childTnLst>
                        <p:par>
                          <p:cTn id="1291" fill="hold">
                            <p:stCondLst>
                              <p:cond delay="0"/>
                            </p:stCondLst>
                            <p:childTnLst>
                              <p:par>
                                <p:cTn id="1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4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2"/>
                  </p:tgtEl>
                </p:cond>
              </p:nextCondLst>
            </p:seq>
            <p:seq concurrent="1" nextAc="seek">
              <p:cTn id="1295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6" fill="hold">
                      <p:stCondLst>
                        <p:cond delay="0"/>
                      </p:stCondLst>
                      <p:childTnLst>
                        <p:par>
                          <p:cTn id="1297" fill="hold">
                            <p:stCondLst>
                              <p:cond delay="0"/>
                            </p:stCondLst>
                            <p:childTnLst>
                              <p:par>
                                <p:cTn id="12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9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1301" restart="whenNotActive" fill="hold" evtFilter="cancelBubble" nodeType="interactiveSeq">
                <p:stCondLst>
                  <p:cond evt="onClick" delay="0">
                    <p:tgtEl>
                      <p:spTgt spid="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2" fill="hold">
                      <p:stCondLst>
                        <p:cond delay="0"/>
                      </p:stCondLst>
                      <p:childTnLst>
                        <p:par>
                          <p:cTn id="1303" fill="hold">
                            <p:stCondLst>
                              <p:cond delay="0"/>
                            </p:stCondLst>
                            <p:childTnLst>
                              <p:par>
                                <p:cTn id="13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9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7"/>
                  </p:tgtEl>
                </p:cond>
              </p:nextCondLst>
            </p:seq>
            <p:seq concurrent="1" nextAc="seek">
              <p:cTn id="1310" restart="whenNotActive" fill="hold" evtFilter="cancelBubble" nodeType="interactiveSeq">
                <p:stCondLst>
                  <p:cond evt="onClick" delay="0">
                    <p:tgtEl>
                      <p:spTgt spid="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1" fill="hold">
                      <p:stCondLst>
                        <p:cond delay="0"/>
                      </p:stCondLst>
                      <p:childTnLst>
                        <p:par>
                          <p:cTn id="1312" fill="hold">
                            <p:stCondLst>
                              <p:cond delay="0"/>
                            </p:stCondLst>
                            <p:childTnLst>
                              <p:par>
                                <p:cTn id="1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3"/>
                  </p:tgtEl>
                </p:cond>
              </p:nextCondLst>
            </p:seq>
            <p:seq concurrent="1" nextAc="seek">
              <p:cTn id="1316" restart="whenNotActive" fill="hold" evtFilter="cancelBubble" nodeType="interactiveSeq">
                <p:stCondLst>
                  <p:cond evt="onClick" delay="0">
                    <p:tgtEl>
                      <p:spTgt spid="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7" fill="hold">
                      <p:stCondLst>
                        <p:cond delay="0"/>
                      </p:stCondLst>
                      <p:childTnLst>
                        <p:par>
                          <p:cTn id="1318" fill="hold">
                            <p:stCondLst>
                              <p:cond delay="0"/>
                            </p:stCondLst>
                            <p:childTnLst>
                              <p:par>
                                <p:cTn id="13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0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"/>
                  </p:tgtEl>
                </p:cond>
              </p:nextCondLst>
            </p:seq>
            <p:seq concurrent="1" nextAc="seek">
              <p:cTn id="1322" restart="whenNotActive" fill="hold" evtFilter="cancelBubble" nodeType="interactiveSeq">
                <p:stCondLst>
                  <p:cond evt="onClick" delay="0">
                    <p:tgtEl>
                      <p:spTgt spid="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3" fill="hold">
                      <p:stCondLst>
                        <p:cond delay="0"/>
                      </p:stCondLst>
                      <p:childTnLst>
                        <p:par>
                          <p:cTn id="1324" fill="hold">
                            <p:stCondLst>
                              <p:cond delay="0"/>
                            </p:stCondLst>
                            <p:childTnLst>
                              <p:par>
                                <p:cTn id="13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0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"/>
                  </p:tgtEl>
                </p:cond>
              </p:nextCondLst>
            </p:seq>
            <p:seq concurrent="1" nextAc="seek">
              <p:cTn id="1331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2" fill="hold">
                      <p:stCondLst>
                        <p:cond delay="0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1337" restart="whenNotActive" fill="hold" evtFilter="cancelBubble" nodeType="interactiveSeq">
                <p:stCondLst>
                  <p:cond evt="onClick" delay="0">
                    <p:tgtEl>
                      <p:spTgt spid="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8" fill="hold">
                      <p:stCondLst>
                        <p:cond delay="0"/>
                      </p:stCondLst>
                      <p:childTnLst>
                        <p:par>
                          <p:cTn id="1339" fill="hold">
                            <p:stCondLst>
                              <p:cond delay="0"/>
                            </p:stCondLst>
                            <p:childTnLst>
                              <p:par>
                                <p:cTn id="13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1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"/>
                  </p:tgtEl>
                </p:cond>
              </p:nextCondLst>
            </p:seq>
            <p:seq concurrent="1" nextAc="seek">
              <p:cTn id="1343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4" fill="hold">
                      <p:stCondLst>
                        <p:cond delay="0"/>
                      </p:stCondLst>
                      <p:childTnLst>
                        <p:par>
                          <p:cTn id="1345" fill="hold">
                            <p:stCondLst>
                              <p:cond delay="0"/>
                            </p:stCondLst>
                            <p:childTnLst>
                              <p:par>
                                <p:cTn id="13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1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1352" restart="whenNotActive" fill="hold" evtFilter="cancelBubble" nodeType="interactiveSeq">
                <p:stCondLst>
                  <p:cond evt="onClick" delay="0">
                    <p:tgtEl>
                      <p:spTgt spid="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3" fill="hold">
                      <p:stCondLst>
                        <p:cond delay="0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"/>
                  </p:tgtEl>
                </p:cond>
              </p:nextCondLst>
            </p:seq>
            <p:seq concurrent="1" nextAc="seek">
              <p:cTn id="1358" restart="whenNotActive" fill="hold" evtFilter="cancelBubble" nodeType="interactiveSeq">
                <p:stCondLst>
                  <p:cond evt="onClick" delay="0">
                    <p:tgtEl>
                      <p:spTgt spid="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9" fill="hold">
                      <p:stCondLst>
                        <p:cond delay="0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"/>
                  </p:tgtEl>
                </p:cond>
              </p:nextCondLst>
            </p:seq>
            <p:seq concurrent="1" nextAc="seek">
              <p:cTn id="1364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5" fill="hold">
                      <p:stCondLst>
                        <p:cond delay="0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1373" restart="whenNotActive" fill="hold" evtFilter="cancelBubble" nodeType="interactiveSeq">
                <p:stCondLst>
                  <p:cond evt="onClick" delay="0">
                    <p:tgtEl>
                      <p:spTgt spid="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4" fill="hold">
                      <p:stCondLst>
                        <p:cond delay="0"/>
                      </p:stCondLst>
                      <p:childTnLst>
                        <p:par>
                          <p:cTn id="1375" fill="hold">
                            <p:stCondLst>
                              <p:cond delay="0"/>
                            </p:stCondLst>
                            <p:childTnLst>
                              <p:par>
                                <p:cTn id="13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3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"/>
                  </p:tgtEl>
                </p:cond>
              </p:nextCondLst>
            </p:seq>
            <p:seq concurrent="1" nextAc="seek">
              <p:cTn id="1385" restart="whenNotActive" fill="hold" evtFilter="cancelBubble" nodeType="interactiveSeq">
                <p:stCondLst>
                  <p:cond evt="onClick" delay="0">
                    <p:tgtEl>
                      <p:spTgt spid="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6" fill="hold">
                      <p:stCondLst>
                        <p:cond delay="0"/>
                      </p:stCondLst>
                      <p:childTnLst>
                        <p:par>
                          <p:cTn id="1387" fill="hold">
                            <p:stCondLst>
                              <p:cond delay="0"/>
                            </p:stCondLst>
                            <p:childTnLst>
                              <p:par>
                                <p:cTn id="13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"/>
                  </p:tgtEl>
                </p:cond>
              </p:nextCondLst>
            </p:seq>
            <p:seq concurrent="1" nextAc="seek">
              <p:cTn id="1394" restart="whenNotActive" fill="hold" evtFilter="cancelBubble" nodeType="interactiveSeq">
                <p:stCondLst>
                  <p:cond evt="onClick" delay="0">
                    <p:tgtEl>
                      <p:spTgt spid="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5" fill="hold">
                      <p:stCondLst>
                        <p:cond delay="0"/>
                      </p:stCondLst>
                      <p:childTnLst>
                        <p:par>
                          <p:cTn id="1396" fill="hold">
                            <p:stCondLst>
                              <p:cond delay="0"/>
                            </p:stCondLst>
                            <p:childTnLst>
                              <p:par>
                                <p:cTn id="13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"/>
                  </p:tgtEl>
                </p:cond>
              </p:nextCondLst>
            </p:seq>
            <p:seq concurrent="1" nextAc="seek">
              <p:cTn id="1400" restart="whenNotActive" fill="hold" evtFilter="cancelBubble" nodeType="interactiveSeq">
                <p:stCondLst>
                  <p:cond evt="onClick" delay="0">
                    <p:tgtEl>
                      <p:spTgt spid="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1" fill="hold">
                      <p:stCondLst>
                        <p:cond delay="0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"/>
                  </p:tgtEl>
                </p:cond>
              </p:nextCondLst>
            </p:seq>
            <p:seq concurrent="1" nextAc="seek">
              <p:cTn id="1406" restart="whenNotActive" fill="hold" evtFilter="cancelBubble" nodeType="interactiveSeq">
                <p:stCondLst>
                  <p:cond evt="onClick" delay="0">
                    <p:tgtEl>
                      <p:spTgt spid="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7" fill="hold">
                      <p:stCondLst>
                        <p:cond delay="0"/>
                      </p:stCondLst>
                      <p:childTnLst>
                        <p:par>
                          <p:cTn id="1408" fill="hold">
                            <p:stCondLst>
                              <p:cond delay="0"/>
                            </p:stCondLst>
                            <p:childTnLst>
                              <p:par>
                                <p:cTn id="14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4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"/>
                  </p:tgtEl>
                </p:cond>
              </p:nextCondLst>
            </p:seq>
            <p:seq concurrent="1" nextAc="seek">
              <p:cTn id="1415" restart="whenNotActive" fill="hold" evtFilter="cancelBubble" nodeType="interactiveSeq">
                <p:stCondLst>
                  <p:cond evt="onClick" delay="0">
                    <p:tgtEl>
                      <p:spTgt spid="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6" fill="hold">
                      <p:stCondLst>
                        <p:cond delay="0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"/>
                  </p:tgtEl>
                </p:cond>
              </p:nextCondLst>
            </p:seq>
            <p:seq concurrent="1" nextAc="seek">
              <p:cTn id="1421" restart="whenNotActive" fill="hold" evtFilter="cancelBubble" nodeType="interactiveSeq">
                <p:stCondLst>
                  <p:cond evt="onClick" delay="0">
                    <p:tgtEl>
                      <p:spTgt spid="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2" fill="hold">
                      <p:stCondLst>
                        <p:cond delay="0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5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"/>
                  </p:tgtEl>
                </p:cond>
              </p:nextCondLst>
            </p:seq>
            <p:seq concurrent="1" nextAc="seek">
              <p:cTn id="1427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8" fill="hold">
                      <p:stCondLst>
                        <p:cond delay="0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1436" restart="whenNotActive" fill="hold" evtFilter="cancelBubble" nodeType="interactiveSeq">
                <p:stCondLst>
                  <p:cond evt="onClick" delay="0">
                    <p:tgtEl>
                      <p:spTgt spid="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7" fill="hold">
                      <p:stCondLst>
                        <p:cond delay="0"/>
                      </p:stCondLst>
                      <p:childTnLst>
                        <p:par>
                          <p:cTn id="1438" fill="hold">
                            <p:stCondLst>
                              <p:cond delay="0"/>
                            </p:stCondLst>
                            <p:childTnLst>
                              <p:par>
                                <p:cTn id="14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"/>
                  </p:tgtEl>
                </p:cond>
              </p:nextCondLst>
            </p:seq>
            <p:seq concurrent="1" nextAc="seek">
              <p:cTn id="1442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3" fill="hold">
                      <p:stCondLst>
                        <p:cond delay="0"/>
                      </p:stCondLst>
                      <p:childTnLst>
                        <p:par>
                          <p:cTn id="1444" fill="hold">
                            <p:stCondLst>
                              <p:cond delay="0"/>
                            </p:stCondLst>
                            <p:childTnLst>
                              <p:par>
                                <p:cTn id="14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6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1448" restart="whenNotActive" fill="hold" evtFilter="cancelBubble" nodeType="interactiveSeq">
                <p:stCondLst>
                  <p:cond evt="onClick" delay="0">
                    <p:tgtEl>
                      <p:spTgt spid="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9" fill="hold">
                      <p:stCondLst>
                        <p:cond delay="0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"/>
                  </p:tgtEl>
                </p:cond>
              </p:nextCondLst>
            </p:seq>
            <p:seq concurrent="1" nextAc="seek">
              <p:cTn id="1457" restart="whenNotActive" fill="hold" evtFilter="cancelBubble" nodeType="interactiveSeq">
                <p:stCondLst>
                  <p:cond evt="onClick" delay="0">
                    <p:tgtEl>
                      <p:spTgt spid="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8" fill="hold">
                      <p:stCondLst>
                        <p:cond delay="0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"/>
                  </p:tgtEl>
                </p:cond>
              </p:nextCondLst>
            </p:seq>
            <p:seq concurrent="1" nextAc="seek">
              <p:cTn id="1463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4" fill="hold">
                      <p:stCondLst>
                        <p:cond delay="0"/>
                      </p:stCondLst>
                      <p:childTnLst>
                        <p:par>
                          <p:cTn id="1465" fill="hold">
                            <p:stCondLst>
                              <p:cond delay="0"/>
                            </p:stCondLst>
                            <p:childTnLst>
                              <p:par>
                                <p:cTn id="14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1469" restart="whenNotActive" fill="hold" evtFilter="cancelBubble" nodeType="interactiveSeq">
                <p:stCondLst>
                  <p:cond evt="onClick" delay="0">
                    <p:tgtEl>
                      <p:spTgt spid="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0" fill="hold">
                      <p:stCondLst>
                        <p:cond delay="0"/>
                      </p:stCondLst>
                      <p:childTnLst>
                        <p:par>
                          <p:cTn id="1471" fill="hold">
                            <p:stCondLst>
                              <p:cond delay="0"/>
                            </p:stCondLst>
                            <p:childTnLst>
                              <p:par>
                                <p:cTn id="14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"/>
                  </p:tgtEl>
                </p:cond>
              </p:nextCondLst>
            </p:seq>
            <p:seq concurrent="1" nextAc="seek">
              <p:cTn id="1478" restart="whenNotActive" fill="hold" evtFilter="cancelBubble" nodeType="interactiveSeq">
                <p:stCondLst>
                  <p:cond evt="onClick" delay="0">
                    <p:tgtEl>
                      <p:spTgt spid="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9" fill="hold">
                      <p:stCondLst>
                        <p:cond delay="0"/>
                      </p:stCondLst>
                      <p:childTnLst>
                        <p:par>
                          <p:cTn id="1480" fill="hold">
                            <p:stCondLst>
                              <p:cond delay="0"/>
                            </p:stCondLst>
                            <p:childTnLst>
                              <p:par>
                                <p:cTn id="14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"/>
                  </p:tgtEl>
                </p:cond>
              </p:nextCondLst>
            </p:seq>
            <p:seq concurrent="1" nextAc="seek">
              <p:cTn id="1484" restart="whenNotActive" fill="hold" evtFilter="cancelBubble" nodeType="interactiveSeq">
                <p:stCondLst>
                  <p:cond evt="onClick" delay="0">
                    <p:tgtEl>
                      <p:spTgt spid="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5" fill="hold">
                      <p:stCondLst>
                        <p:cond delay="0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8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"/>
                  </p:tgtEl>
                </p:cond>
              </p:nextCondLst>
            </p:seq>
            <p:seq concurrent="1" nextAc="seek">
              <p:cTn id="1490" restart="whenNotActive" fill="hold" evtFilter="cancelBubble" nodeType="interactiveSeq">
                <p:stCondLst>
                  <p:cond evt="onClick" delay="0">
                    <p:tgtEl>
                      <p:spTgt spid="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1" fill="hold">
                      <p:stCondLst>
                        <p:cond delay="0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4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8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"/>
                  </p:tgtEl>
                </p:cond>
              </p:nextCondLst>
            </p:seq>
            <p:seq concurrent="1" nextAc="seek">
              <p:cTn id="1499" restart="whenNotActive" fill="hold" evtFilter="cancelBubble" nodeType="interactiveSeq">
                <p:stCondLst>
                  <p:cond evt="onClick" delay="0">
                    <p:tgtEl>
                      <p:spTgt spid="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0" fill="hold">
                      <p:stCondLst>
                        <p:cond delay="0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4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4"/>
                  </p:tgtEl>
                </p:cond>
              </p:nextCondLst>
            </p:seq>
            <p:seq concurrent="1" nextAc="seek">
              <p:cTn id="1505" restart="whenNotActive" fill="hold" evtFilter="cancelBubble" nodeType="interactiveSeq">
                <p:stCondLst>
                  <p:cond evt="onClick" delay="0">
                    <p:tgtEl>
                      <p:spTgt spid="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6" fill="hold">
                      <p:stCondLst>
                        <p:cond delay="0"/>
                      </p:stCondLst>
                      <p:childTnLst>
                        <p:par>
                          <p:cTn id="1507" fill="hold">
                            <p:stCondLst>
                              <p:cond delay="0"/>
                            </p:stCondLst>
                            <p:childTnLst>
                              <p:par>
                                <p:cTn id="15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9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"/>
                  </p:tgtEl>
                </p:cond>
              </p:nextCondLst>
            </p:seq>
            <p:seq concurrent="1" nextAc="seek">
              <p:cTn id="1511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2" fill="hold">
                      <p:stCondLst>
                        <p:cond delay="0"/>
                      </p:stCondLst>
                      <p:childTnLst>
                        <p:par>
                          <p:cTn id="1513" fill="hold">
                            <p:stCondLst>
                              <p:cond delay="0"/>
                            </p:stCondLst>
                            <p:childTnLst>
                              <p:par>
                                <p:cTn id="15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5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9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  <p:seq concurrent="1" nextAc="seek">
              <p:cTn id="1520" restart="whenNotActive" fill="hold" evtFilter="cancelBubble" nodeType="interactiveSeq">
                <p:stCondLst>
                  <p:cond evt="onClick" delay="0">
                    <p:tgtEl>
                      <p:spTgt spid="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1" fill="hold">
                      <p:stCondLst>
                        <p:cond delay="0"/>
                      </p:stCondLst>
                      <p:childTnLst>
                        <p:par>
                          <p:cTn id="1522" fill="hold">
                            <p:stCondLst>
                              <p:cond delay="0"/>
                            </p:stCondLst>
                            <p:childTnLst>
                              <p:par>
                                <p:cTn id="1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5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"/>
                  </p:tgtEl>
                </p:cond>
              </p:nextCondLst>
            </p:seq>
            <p:seq concurrent="1" nextAc="seek">
              <p:cTn id="1526" restart="whenNotActive" fill="hold" evtFilter="cancelBubble" nodeType="interactiveSeq">
                <p:stCondLst>
                  <p:cond evt="onClick" delay="0">
                    <p:tgtEl>
                      <p:spTgt spid="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7" fill="hold">
                      <p:stCondLst>
                        <p:cond delay="0"/>
                      </p:stCondLst>
                      <p:childTnLst>
                        <p:par>
                          <p:cTn id="1528" fill="hold">
                            <p:stCondLst>
                              <p:cond delay="0"/>
                            </p:stCondLst>
                            <p:childTnLst>
                              <p:par>
                                <p:cTn id="15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7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6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0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4"/>
                  </p:tgtEl>
                </p:cond>
              </p:nextCondLst>
            </p:seq>
            <p:seq concurrent="1" nextAc="seek">
              <p:cTn id="1541" restart="whenNotActive" fill="hold" evtFilter="cancelBubble" nodeType="interactiveSeq">
                <p:stCondLst>
                  <p:cond evt="onClick" delay="0">
                    <p:tgtEl>
                      <p:spTgt spid="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2" fill="hold">
                      <p:stCondLst>
                        <p:cond delay="0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6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0"/>
                  </p:tgtEl>
                </p:cond>
              </p:nextCondLst>
            </p:seq>
            <p:seq concurrent="1" nextAc="seek">
              <p:cTn id="1547" restart="whenNotActive" fill="hold" evtFilter="cancelBubble" nodeType="interactiveSeq">
                <p:stCondLst>
                  <p:cond evt="onClick" delay="0">
                    <p:tgtEl>
                      <p:spTgt spid="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8" fill="hold">
                      <p:stCondLst>
                        <p:cond delay="0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1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2"/>
                  </p:tgtEl>
                </p:cond>
              </p:nextCondLst>
            </p:seq>
            <p:seq concurrent="1" nextAc="seek">
              <p:cTn id="1553" restart="whenNotActive" fill="hold" evtFilter="cancelBubble" nodeType="interactiveSeq">
                <p:stCondLst>
                  <p:cond evt="onClick" delay="0">
                    <p:tgtEl>
                      <p:spTgt spid="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4" fill="hold">
                      <p:stCondLst>
                        <p:cond delay="0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7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1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"/>
                  </p:tgtEl>
                </p:cond>
              </p:nextCondLst>
            </p:seq>
            <p:seq concurrent="1" nextAc="seek">
              <p:cTn id="1562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3" fill="hold">
                      <p:stCondLst>
                        <p:cond delay="0"/>
                      </p:stCondLst>
                      <p:childTnLst>
                        <p:par>
                          <p:cTn id="1564" fill="hold">
                            <p:stCondLst>
                              <p:cond delay="0"/>
                            </p:stCondLst>
                            <p:childTnLst>
                              <p:par>
                                <p:cTn id="15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7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1568" restart="whenNotActive" fill="hold" evtFilter="cancelBubble" nodeType="interactiveSeq">
                <p:stCondLst>
                  <p:cond evt="onClick" delay="0">
                    <p:tgtEl>
                      <p:spTgt spid="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9" fill="hold">
                      <p:stCondLst>
                        <p:cond delay="0"/>
                      </p:stCondLst>
                      <p:childTnLst>
                        <p:par>
                          <p:cTn id="1570" fill="hold">
                            <p:stCondLst>
                              <p:cond delay="0"/>
                            </p:stCondLst>
                            <p:childTnLst>
                              <p:par>
                                <p:cTn id="15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3"/>
                  </p:tgtEl>
                </p:cond>
              </p:nextCondLst>
            </p:seq>
            <p:seq concurrent="1" nextAc="seek">
              <p:cTn id="1574" restart="whenNotActive" fill="hold" evtFilter="cancelBubble" nodeType="interactiveSeq">
                <p:stCondLst>
                  <p:cond evt="onClick" delay="0">
                    <p:tgtEl>
                      <p:spTgt spid="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5" fill="hold">
                      <p:stCondLst>
                        <p:cond delay="0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8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2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0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8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"/>
                  </p:tgtEl>
                </p:cond>
              </p:nextCondLst>
            </p:seq>
            <p:seq concurrent="1" nextAc="seek">
              <p:cTn id="1589" restart="whenNotActive" fill="hold" evtFilter="cancelBubble" nodeType="interactiveSeq">
                <p:stCondLst>
                  <p:cond evt="onClick" delay="0">
                    <p:tgtEl>
                      <p:spTgt spid="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0" fill="hold">
                      <p:stCondLst>
                        <p:cond delay="0"/>
                      </p:stCondLst>
                      <p:childTnLst>
                        <p:par>
                          <p:cTn id="1591" fill="hold">
                            <p:stCondLst>
                              <p:cond delay="0"/>
                            </p:stCondLst>
                            <p:childTnLst>
                              <p:par>
                                <p:cTn id="15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8"/>
                  </p:tgtEl>
                </p:cond>
              </p:nextCondLst>
            </p:seq>
            <p:seq concurrent="1" nextAc="seek">
              <p:cTn id="1595" restart="whenNotActive" fill="hold" evtFilter="cancelBubble" nodeType="interactiveSeq">
                <p:stCondLst>
                  <p:cond evt="onClick" delay="0">
                    <p:tgtEl>
                      <p:spTgt spid="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6" fill="hold">
                      <p:stCondLst>
                        <p:cond delay="0"/>
                      </p:stCondLst>
                      <p:childTnLst>
                        <p:par>
                          <p:cTn id="1597" fill="hold">
                            <p:stCondLst>
                              <p:cond delay="0"/>
                            </p:stCondLst>
                            <p:childTnLst>
                              <p:par>
                                <p:cTn id="15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9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1"/>
                  </p:tgtEl>
                </p:cond>
              </p:nextCondLst>
            </p:seq>
            <p:seq concurrent="1" nextAc="seek">
              <p:cTn id="1604" restart="whenNotActive" fill="hold" evtFilter="cancelBubble" nodeType="interactiveSeq">
                <p:stCondLst>
                  <p:cond evt="onClick" delay="0">
                    <p:tgtEl>
                      <p:spTgt spid="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5" fill="hold">
                      <p:stCondLst>
                        <p:cond delay="0"/>
                      </p:stCondLst>
                      <p:childTnLst>
                        <p:par>
                          <p:cTn id="1606" fill="hold">
                            <p:stCondLst>
                              <p:cond delay="0"/>
                            </p:stCondLst>
                            <p:childTnLst>
                              <p:par>
                                <p:cTn id="16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9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"/>
                  </p:tgtEl>
                </p:cond>
              </p:nextCondLst>
            </p:seq>
            <p:seq concurrent="1" nextAc="seek">
              <p:cTn id="1610" restart="whenNotActive" fill="hold" evtFilter="cancelBubble" nodeType="interactiveSeq">
                <p:stCondLst>
                  <p:cond evt="onClick" delay="0">
                    <p:tgtEl>
                      <p:spTgt spid="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1" fill="hold">
                      <p:stCondLst>
                        <p:cond delay="0"/>
                      </p:stCondLst>
                      <p:childTnLst>
                        <p:par>
                          <p:cTn id="1612" fill="hold">
                            <p:stCondLst>
                              <p:cond delay="0"/>
                            </p:stCondLst>
                            <p:childTnLst>
                              <p:par>
                                <p:cTn id="16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4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9"/>
                  </p:tgtEl>
                </p:cond>
              </p:nextCondLst>
            </p:seq>
            <p:seq concurrent="1" nextAc="seek">
              <p:cTn id="1616" restart="whenNotActive" fill="hold" evtFilter="cancelBubble" nodeType="interactiveSeq">
                <p:stCondLst>
                  <p:cond evt="onClick" delay="0">
                    <p:tgtEl>
                      <p:spTgt spid="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7" fill="hold">
                      <p:stCondLst>
                        <p:cond delay="0"/>
                      </p:stCondLst>
                      <p:childTnLst>
                        <p:par>
                          <p:cTn id="1618" fill="hold">
                            <p:stCondLst>
                              <p:cond delay="0"/>
                            </p:stCondLst>
                            <p:childTnLst>
                              <p:par>
                                <p:cTn id="16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0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4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"/>
                  </p:tgtEl>
                </p:cond>
              </p:nextCondLst>
            </p:seq>
            <p:seq concurrent="1" nextAc="seek">
              <p:cTn id="1625" restart="whenNotActive" fill="hold" evtFilter="cancelBubble" nodeType="interactiveSeq">
                <p:stCondLst>
                  <p:cond evt="onClick" delay="0">
                    <p:tgtEl>
                      <p:spTgt spid="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6" fill="hold">
                      <p:stCondLst>
                        <p:cond delay="0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0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2"/>
                  </p:tgtEl>
                </p:cond>
              </p:nextCondLst>
            </p:seq>
            <p:seq concurrent="1" nextAc="seek">
              <p:cTn id="1631" restart="whenNotActive" fill="hold" evtFilter="cancelBubble" nodeType="interactiveSeq">
                <p:stCondLst>
                  <p:cond evt="onClick" delay="0">
                    <p:tgtEl>
                      <p:spTgt spid="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2" fill="hold">
                      <p:stCondLst>
                        <p:cond delay="0"/>
                      </p:stCondLst>
                      <p:childTnLst>
                        <p:par>
                          <p:cTn id="1633" fill="hold">
                            <p:stCondLst>
                              <p:cond delay="0"/>
                            </p:stCondLst>
                            <p:childTnLst>
                              <p:par>
                                <p:cTn id="16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5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4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1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5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7"/>
                  </p:tgtEl>
                </p:cond>
              </p:nextCondLst>
            </p:seq>
            <p:seq concurrent="1" nextAc="seek">
              <p:cTn id="1646" restart="whenNotActive" fill="hold" evtFilter="cancelBubble" nodeType="interactiveSeq">
                <p:stCondLst>
                  <p:cond evt="onClick" delay="0">
                    <p:tgtEl>
                      <p:spTgt spid="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7" fill="hold">
                      <p:stCondLst>
                        <p:cond delay="0"/>
                      </p:stCondLst>
                      <p:childTnLst>
                        <p:par>
                          <p:cTn id="1648" fill="hold">
                            <p:stCondLst>
                              <p:cond delay="0"/>
                            </p:stCondLst>
                            <p:childTnLst>
                              <p:par>
                                <p:cTn id="16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1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3"/>
                  </p:tgtEl>
                </p:cond>
              </p:nextCondLst>
            </p:seq>
            <p:seq concurrent="1" nextAc="seek">
              <p:cTn id="1652" restart="whenNotActive" fill="hold" evtFilter="cancelBubble" nodeType="interactiveSeq">
                <p:stCondLst>
                  <p:cond evt="onClick" delay="0">
                    <p:tgtEl>
                      <p:spTgt spid="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3" fill="hold">
                      <p:stCondLst>
                        <p:cond delay="0"/>
                      </p:stCondLst>
                      <p:childTnLst>
                        <p:par>
                          <p:cTn id="1654" fill="hold">
                            <p:stCondLst>
                              <p:cond delay="0"/>
                            </p:stCondLst>
                            <p:childTnLst>
                              <p:par>
                                <p:cTn id="16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6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"/>
                  </p:tgtEl>
                </p:cond>
              </p:nextCondLst>
            </p:seq>
            <p:seq concurrent="1" nextAc="seek">
              <p:cTn id="1658" restart="whenNotActive" fill="hold" evtFilter="cancelBubble" nodeType="interactiveSeq">
                <p:stCondLst>
                  <p:cond evt="onClick" delay="0">
                    <p:tgtEl>
                      <p:spTgt spid="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9" fill="hold">
                      <p:stCondLst>
                        <p:cond delay="0"/>
                      </p:stCondLst>
                      <p:childTnLst>
                        <p:par>
                          <p:cTn id="1660" fill="hold">
                            <p:stCondLst>
                              <p:cond delay="0"/>
                            </p:stCondLst>
                            <p:childTnLst>
                              <p:par>
                                <p:cTn id="16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2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6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8"/>
                  </p:tgtEl>
                </p:cond>
              </p:nextCondLst>
            </p:seq>
            <p:seq concurrent="1" nextAc="seek">
              <p:cTn id="1667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8" fill="hold">
                      <p:stCondLst>
                        <p:cond delay="0"/>
                      </p:stCondLst>
                      <p:childTnLst>
                        <p:par>
                          <p:cTn id="1669" fill="hold">
                            <p:stCondLst>
                              <p:cond delay="0"/>
                            </p:stCondLst>
                            <p:childTnLst>
                              <p:par>
                                <p:cTn id="16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2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1673" restart="whenNotActive" fill="hold" evtFilter="cancelBubble" nodeType="interactiveSeq">
                <p:stCondLst>
                  <p:cond evt="onClick" delay="0">
                    <p:tgtEl>
                      <p:spTgt spid="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4" fill="hold">
                      <p:stCondLst>
                        <p:cond delay="0"/>
                      </p:stCondLst>
                      <p:childTnLst>
                        <p:par>
                          <p:cTn id="1675" fill="hold">
                            <p:stCondLst>
                              <p:cond delay="0"/>
                            </p:stCondLst>
                            <p:childTnLst>
                              <p:par>
                                <p:cTn id="16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7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"/>
                  </p:tgtEl>
                </p:cond>
              </p:nextCondLst>
            </p:seq>
            <p:seq concurrent="1" nextAc="seek">
              <p:cTn id="1679" restart="whenNotActive" fill="hold" evtFilter="cancelBubble" nodeType="interactiveSeq">
                <p:stCondLst>
                  <p:cond evt="onClick" delay="0">
                    <p:tgtEl>
                      <p:spTgt spid="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0" fill="hold">
                      <p:stCondLst>
                        <p:cond delay="0"/>
                      </p:stCondLst>
                      <p:childTnLst>
                        <p:par>
                          <p:cTn id="1681" fill="hold">
                            <p:stCondLst>
                              <p:cond delay="0"/>
                            </p:stCondLst>
                            <p:childTnLst>
                              <p:par>
                                <p:cTn id="16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7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9"/>
                  </p:tgtEl>
                </p:cond>
              </p:nextCondLst>
            </p:seq>
            <p:seq concurrent="1" nextAc="seek">
              <p:cTn id="1688" restart="whenNotActive" fill="hold" evtFilter="cancelBubble" nodeType="interactiveSeq">
                <p:stCondLst>
                  <p:cond evt="onClick" delay="0">
                    <p:tgtEl>
                      <p:spTgt spid="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9" fill="hold">
                      <p:stCondLst>
                        <p:cond delay="0"/>
                      </p:stCondLst>
                      <p:childTnLst>
                        <p:par>
                          <p:cTn id="1690" fill="hold">
                            <p:stCondLst>
                              <p:cond delay="0"/>
                            </p:stCondLst>
                            <p:childTnLst>
                              <p:par>
                                <p:cTn id="16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"/>
                  </p:tgtEl>
                </p:cond>
              </p:nextCondLst>
            </p:seq>
            <p:seq concurrent="1" nextAc="seek">
              <p:cTn id="1694" restart="whenNotActive" fill="hold" evtFilter="cancelBubble" nodeType="interactiveSeq">
                <p:stCondLst>
                  <p:cond evt="onClick" delay="0">
                    <p:tgtEl>
                      <p:spTgt spid="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5" fill="hold">
                      <p:stCondLst>
                        <p:cond delay="0"/>
                      </p:stCondLst>
                      <p:childTnLst>
                        <p:par>
                          <p:cTn id="1696" fill="hold">
                            <p:stCondLst>
                              <p:cond delay="0"/>
                            </p:stCondLst>
                            <p:childTnLst>
                              <p:par>
                                <p:cTn id="16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8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7"/>
                  </p:tgtEl>
                </p:cond>
              </p:nextCondLst>
            </p:seq>
            <p:seq concurrent="1" nextAc="seek">
              <p:cTn id="1700" restart="whenNotActive" fill="hold" evtFilter="cancelBubble" nodeType="interactiveSeq">
                <p:stCondLst>
                  <p:cond evt="onClick" delay="0">
                    <p:tgtEl>
                      <p:spTgt spid="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1" fill="hold">
                      <p:stCondLst>
                        <p:cond delay="0"/>
                      </p:stCondLst>
                      <p:childTnLst>
                        <p:par>
                          <p:cTn id="1702" fill="hold">
                            <p:stCondLst>
                              <p:cond delay="0"/>
                            </p:stCondLst>
                            <p:childTnLst>
                              <p:par>
                                <p:cTn id="17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4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8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4"/>
                  </p:tgtEl>
                </p:cond>
              </p:nextCondLst>
            </p:seq>
            <p:seq concurrent="1" nextAc="seek">
              <p:cTn id="1709" restart="whenNotActive" fill="hold" evtFilter="cancelBubble" nodeType="interactiveSeq">
                <p:stCondLst>
                  <p:cond evt="onClick" delay="0">
                    <p:tgtEl>
                      <p:spTgt spid="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0" fill="hold">
                      <p:stCondLst>
                        <p:cond delay="0"/>
                      </p:stCondLst>
                      <p:childTnLst>
                        <p:par>
                          <p:cTn id="1711" fill="hold">
                            <p:stCondLst>
                              <p:cond delay="0"/>
                            </p:stCondLst>
                            <p:childTnLst>
                              <p:par>
                                <p:cTn id="17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4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0"/>
                  </p:tgtEl>
                </p:cond>
              </p:nextCondLst>
            </p:seq>
            <p:seq concurrent="1" nextAc="seek">
              <p:cTn id="1715" restart="whenNotActive" fill="hold" evtFilter="cancelBubble" nodeType="interactiveSeq">
                <p:stCondLst>
                  <p:cond evt="onClick" delay="0">
                    <p:tgtEl>
                      <p:spTgt spid="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6" fill="hold">
                      <p:stCondLst>
                        <p:cond delay="0"/>
                      </p:stCondLst>
                      <p:childTnLst>
                        <p:par>
                          <p:cTn id="1717" fill="hold">
                            <p:stCondLst>
                              <p:cond delay="0"/>
                            </p:stCondLst>
                            <p:childTnLst>
                              <p:par>
                                <p:cTn id="17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9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2"/>
                  </p:tgtEl>
                </p:cond>
              </p:nextCondLst>
            </p:seq>
            <p:seq concurrent="1" nextAc="seek">
              <p:cTn id="1721" restart="whenNotActive" fill="hold" evtFilter="cancelBubble" nodeType="interactiveSeq">
                <p:stCondLst>
                  <p:cond evt="onClick" delay="0">
                    <p:tgtEl>
                      <p:spTgt spid="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2" fill="hold">
                      <p:stCondLst>
                        <p:cond delay="0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5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9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5"/>
                  </p:tgtEl>
                </p:cond>
              </p:nextCondLst>
            </p:seq>
            <p:seq concurrent="1" nextAc="seek">
              <p:cTn id="1730" restart="whenNotActive" fill="hold" evtFilter="cancelBubble" nodeType="interactiveSeq">
                <p:stCondLst>
                  <p:cond evt="onClick" delay="0">
                    <p:tgtEl>
                      <p:spTgt spid="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1" fill="hold">
                      <p:stCondLst>
                        <p:cond delay="0"/>
                      </p:stCondLst>
                      <p:childTnLst>
                        <p:par>
                          <p:cTn id="1732" fill="hold">
                            <p:stCondLst>
                              <p:cond delay="0"/>
                            </p:stCondLst>
                            <p:childTnLst>
                              <p:par>
                                <p:cTn id="17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5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1"/>
                  </p:tgtEl>
                </p:cond>
              </p:nextCondLst>
            </p:seq>
            <p:seq concurrent="1" nextAc="seek">
              <p:cTn id="1736" restart="whenNotActive" fill="hold" evtFilter="cancelBubble" nodeType="interactiveSeq">
                <p:stCondLst>
                  <p:cond evt="onClick" delay="0">
                    <p:tgtEl>
                      <p:spTgt spid="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7" fill="hold">
                      <p:stCondLst>
                        <p:cond delay="0"/>
                      </p:stCondLst>
                      <p:childTnLst>
                        <p:par>
                          <p:cTn id="1738" fill="hold">
                            <p:stCondLst>
                              <p:cond delay="0"/>
                            </p:stCondLst>
                            <p:childTnLst>
                              <p:par>
                                <p:cTn id="17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3"/>
                  </p:tgtEl>
                </p:cond>
              </p:nextCondLst>
            </p:seq>
            <p:seq concurrent="1" nextAc="seek">
              <p:cTn id="1742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3" fill="hold">
                      <p:stCondLst>
                        <p:cond delay="0"/>
                      </p:stCondLst>
                      <p:childTnLst>
                        <p:par>
                          <p:cTn id="1744" fill="hold">
                            <p:stCondLst>
                              <p:cond delay="0"/>
                            </p:stCondLst>
                            <p:childTnLst>
                              <p:par>
                                <p:cTn id="17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6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0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1751" restart="whenNotActive" fill="hold" evtFilter="cancelBubble" nodeType="interactiveSeq">
                <p:stCondLst>
                  <p:cond evt="onClick" delay="0">
                    <p:tgtEl>
                      <p:spTgt spid="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2" fill="hold">
                      <p:stCondLst>
                        <p:cond delay="0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6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"/>
                  </p:tgtEl>
                </p:cond>
              </p:nextCondLst>
            </p:seq>
            <p:seq concurrent="1" nextAc="seek">
              <p:cTn id="1757" restart="whenNotActive" fill="hold" evtFilter="cancelBubble" nodeType="interactiveSeq">
                <p:stCondLst>
                  <p:cond evt="onClick" delay="0">
                    <p:tgtEl>
                      <p:spTgt spid="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8" fill="hold">
                      <p:stCondLst>
                        <p:cond delay="0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1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"/>
                  </p:tgtEl>
                </p:cond>
              </p:nextCondLst>
            </p:seq>
            <p:seq concurrent="1" nextAc="seek">
              <p:cTn id="1763" restart="whenNotActive" fill="hold" evtFilter="cancelBubble" nodeType="interactiveSeq">
                <p:stCondLst>
                  <p:cond evt="onClick" delay="0">
                    <p:tgtEl>
                      <p:spTgt spid="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4" fill="hold">
                      <p:stCondLst>
                        <p:cond delay="0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1"/>
                  </p:tgtEl>
                </p:cond>
              </p:nextCondLst>
            </p:seq>
            <p:seq concurrent="1" nextAc="seek">
              <p:cTn id="1772" restart="whenNotActive" fill="hold" evtFilter="cancelBubble" nodeType="interactiveSeq">
                <p:stCondLst>
                  <p:cond evt="onClick" delay="0">
                    <p:tgtEl>
                      <p:spTgt spid="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3" fill="hold">
                      <p:stCondLst>
                        <p:cond delay="0"/>
                      </p:stCondLst>
                      <p:childTnLst>
                        <p:par>
                          <p:cTn id="1774" fill="hold">
                            <p:stCondLst>
                              <p:cond delay="0"/>
                            </p:stCondLst>
                            <p:childTnLst>
                              <p:par>
                                <p:cTn id="17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7"/>
                  </p:tgtEl>
                </p:cond>
              </p:nextCondLst>
            </p:seq>
            <p:seq concurrent="1" nextAc="seek">
              <p:cTn id="1778" restart="whenNotActive" fill="hold" evtFilter="cancelBubble" nodeType="interactiveSeq">
                <p:stCondLst>
                  <p:cond evt="onClick" delay="0">
                    <p:tgtEl>
                      <p:spTgt spid="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9" fill="hold">
                      <p:stCondLst>
                        <p:cond delay="0"/>
                      </p:stCondLst>
                      <p:childTnLst>
                        <p:par>
                          <p:cTn id="1780" fill="hold">
                            <p:stCondLst>
                              <p:cond delay="0"/>
                            </p:stCondLst>
                            <p:childTnLst>
                              <p:par>
                                <p:cTn id="17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2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9"/>
                  </p:tgtEl>
                </p:cond>
              </p:nextCondLst>
            </p:seq>
            <p:seq concurrent="1" nextAc="seek">
              <p:cTn id="1784" restart="whenNotActive" fill="hold" evtFilter="cancelBubble" nodeType="interactiveSeq">
                <p:stCondLst>
                  <p:cond evt="onClick" delay="0">
                    <p:tgtEl>
                      <p:spTgt spid="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5" fill="hold">
                      <p:stCondLst>
                        <p:cond delay="0"/>
                      </p:stCondLst>
                      <p:childTnLst>
                        <p:par>
                          <p:cTn id="1786" fill="hold">
                            <p:stCondLst>
                              <p:cond delay="0"/>
                            </p:stCondLst>
                            <p:childTnLst>
                              <p:par>
                                <p:cTn id="17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8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"/>
                  </p:tgtEl>
                </p:cond>
              </p:nextCondLst>
            </p:seq>
            <p:seq concurrent="1" nextAc="seek">
              <p:cTn id="1793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4" fill="hold">
                      <p:stCondLst>
                        <p:cond delay="0"/>
                      </p:stCondLst>
                      <p:childTnLst>
                        <p:par>
                          <p:cTn id="1795" fill="hold">
                            <p:stCondLst>
                              <p:cond delay="0"/>
                            </p:stCondLst>
                            <p:childTnLst>
                              <p:par>
                                <p:cTn id="17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8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1799" restart="whenNotActive" fill="hold" evtFilter="cancelBubble" nodeType="interactiveSeq">
                <p:stCondLst>
                  <p:cond evt="onClick" delay="0">
                    <p:tgtEl>
                      <p:spTgt spid="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0" fill="hold">
                      <p:stCondLst>
                        <p:cond delay="0"/>
                      </p:stCondLst>
                      <p:childTnLst>
                        <p:par>
                          <p:cTn id="1801" fill="hold">
                            <p:stCondLst>
                              <p:cond delay="0"/>
                            </p:stCondLst>
                            <p:childTnLst>
                              <p:par>
                                <p:cTn id="18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3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4"/>
                  </p:tgtEl>
                </p:cond>
              </p:nextCondLst>
            </p:seq>
            <p:seq concurrent="1" nextAc="seek">
              <p:cTn id="1805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6" fill="hold">
                      <p:stCondLst>
                        <p:cond delay="0"/>
                      </p:stCondLst>
                      <p:childTnLst>
                        <p:par>
                          <p:cTn id="1807" fill="hold">
                            <p:stCondLst>
                              <p:cond delay="0"/>
                            </p:stCondLst>
                            <p:childTnLst>
                              <p:par>
                                <p:cTn id="18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9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3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1814" restart="whenNotActive" fill="hold" evtFilter="cancelBubble" nodeType="interactiveSeq">
                <p:stCondLst>
                  <p:cond evt="onClick" delay="0">
                    <p:tgtEl>
                      <p:spTgt spid="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5" fill="hold">
                      <p:stCondLst>
                        <p:cond delay="0"/>
                      </p:stCondLst>
                      <p:childTnLst>
                        <p:par>
                          <p:cTn id="1816" fill="hold">
                            <p:stCondLst>
                              <p:cond delay="0"/>
                            </p:stCondLst>
                            <p:childTnLst>
                              <p:par>
                                <p:cTn id="18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9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3"/>
                  </p:tgtEl>
                </p:cond>
              </p:nextCondLst>
            </p:seq>
            <p:seq concurrent="1" nextAc="seek">
              <p:cTn id="1820" restart="whenNotActive" fill="hold" evtFilter="cancelBubble" nodeType="interactiveSeq">
                <p:stCondLst>
                  <p:cond evt="onClick" delay="0">
                    <p:tgtEl>
                      <p:spTgt spid="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1" fill="hold">
                      <p:stCondLst>
                        <p:cond delay="0"/>
                      </p:stCondLst>
                      <p:childTnLst>
                        <p:par>
                          <p:cTn id="1822" fill="hold">
                            <p:stCondLst>
                              <p:cond delay="0"/>
                            </p:stCondLst>
                            <p:childTnLst>
                              <p:par>
                                <p:cTn id="18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4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5"/>
                  </p:tgtEl>
                </p:cond>
              </p:nextCondLst>
            </p:seq>
            <p:seq concurrent="1" nextAc="seek">
              <p:cTn id="1826" restart="whenNotActive" fill="hold" evtFilter="cancelBubble" nodeType="interactiveSeq">
                <p:stCondLst>
                  <p:cond evt="onClick" delay="0">
                    <p:tgtEl>
                      <p:spTgt spid="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7" fill="hold">
                      <p:stCondLst>
                        <p:cond delay="0"/>
                      </p:stCondLst>
                      <p:childTnLst>
                        <p:par>
                          <p:cTn id="1828" fill="hold">
                            <p:stCondLst>
                              <p:cond delay="0"/>
                            </p:stCondLst>
                            <p:childTnLst>
                              <p:par>
                                <p:cTn id="18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0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4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8"/>
                  </p:tgtEl>
                </p:cond>
              </p:nextCondLst>
            </p:seq>
            <p:seq concurrent="1" nextAc="seek">
              <p:cTn id="1835" restart="whenNotActive" fill="hold" evtFilter="cancelBubble" nodeType="interactiveSeq">
                <p:stCondLst>
                  <p:cond evt="onClick" delay="0">
                    <p:tgtEl>
                      <p:spTgt spid="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6" fill="hold">
                      <p:stCondLst>
                        <p:cond delay="0"/>
                      </p:stCondLst>
                      <p:childTnLst>
                        <p:par>
                          <p:cTn id="1837" fill="hold">
                            <p:stCondLst>
                              <p:cond delay="0"/>
                            </p:stCondLst>
                            <p:childTnLst>
                              <p:par>
                                <p:cTn id="18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0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4"/>
                  </p:tgtEl>
                </p:cond>
              </p:nextCondLst>
            </p:seq>
            <p:seq concurrent="1" nextAc="seek">
              <p:cTn id="1841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2" fill="hold">
                      <p:stCondLst>
                        <p:cond delay="0"/>
                      </p:stCondLst>
                      <p:childTnLst>
                        <p:par>
                          <p:cTn id="1843" fill="hold">
                            <p:stCondLst>
                              <p:cond delay="0"/>
                            </p:stCondLst>
                            <p:childTnLst>
                              <p:par>
                                <p:cTn id="18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5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1847" restart="whenNotActive" fill="hold" evtFilter="cancelBubble" nodeType="interactiveSeq">
                <p:stCondLst>
                  <p:cond evt="onClick" delay="0">
                    <p:tgtEl>
                      <p:spTgt spid="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8" fill="hold">
                      <p:stCondLst>
                        <p:cond delay="0"/>
                      </p:stCondLst>
                      <p:childTnLst>
                        <p:par>
                          <p:cTn id="1849" fill="hold">
                            <p:stCondLst>
                              <p:cond delay="0"/>
                            </p:stCondLst>
                            <p:childTnLst>
                              <p:par>
                                <p:cTn id="18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9"/>
                  </p:tgtEl>
                </p:cond>
              </p:nextCondLst>
            </p:seq>
            <p:seq concurrent="1" nextAc="seek">
              <p:cTn id="1856" restart="whenNotActive" fill="hold" evtFilter="cancelBubble" nodeType="interactiveSeq">
                <p:stCondLst>
                  <p:cond evt="onClick" delay="0">
                    <p:tgtEl>
                      <p:spTgt spid="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7" fill="hold">
                      <p:stCondLst>
                        <p:cond delay="0"/>
                      </p:stCondLst>
                      <p:childTnLst>
                        <p:par>
                          <p:cTn id="1858" fill="hold">
                            <p:stCondLst>
                              <p:cond delay="0"/>
                            </p:stCondLst>
                            <p:childTnLst>
                              <p:par>
                                <p:cTn id="18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5"/>
                  </p:tgtEl>
                </p:cond>
              </p:nextCondLst>
            </p:seq>
            <p:seq concurrent="1" nextAc="seek">
              <p:cTn id="1862" restart="whenNotActive" fill="hold" evtFilter="cancelBubble" nodeType="interactiveSeq">
                <p:stCondLst>
                  <p:cond evt="onClick" delay="0">
                    <p:tgtEl>
                      <p:spTgt spid="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3" fill="hold">
                      <p:stCondLst>
                        <p:cond delay="0"/>
                      </p:stCondLst>
                      <p:childTnLst>
                        <p:par>
                          <p:cTn id="1864" fill="hold">
                            <p:stCondLst>
                              <p:cond delay="0"/>
                            </p:stCondLst>
                            <p:childTnLst>
                              <p:par>
                                <p:cTn id="18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6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"/>
                  </p:tgtEl>
                </p:cond>
              </p:nextCondLst>
            </p:seq>
            <p:seq concurrent="1" nextAc="seek">
              <p:cTn id="1868" restart="whenNotActive" fill="hold" evtFilter="cancelBubble" nodeType="interactiveSeq">
                <p:stCondLst>
                  <p:cond evt="onClick" delay="0">
                    <p:tgtEl>
                      <p:spTgt spid="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9" fill="hold">
                      <p:stCondLst>
                        <p:cond delay="0"/>
                      </p:stCondLst>
                      <p:childTnLst>
                        <p:par>
                          <p:cTn id="1870" fill="hold">
                            <p:stCondLst>
                              <p:cond delay="0"/>
                            </p:stCondLst>
                            <p:childTnLst>
                              <p:par>
                                <p:cTn id="18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6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4"/>
                  </p:tgtEl>
                </p:cond>
              </p:nextCondLst>
            </p:seq>
            <p:seq concurrent="1" nextAc="seek">
              <p:cTn id="1877" restart="whenNotActive" fill="hold" evtFilter="cancelBubble" nodeType="interactiveSeq">
                <p:stCondLst>
                  <p:cond evt="onClick" delay="0">
                    <p:tgtEl>
                      <p:spTgt spid="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8" fill="hold">
                      <p:stCondLst>
                        <p:cond delay="0"/>
                      </p:stCondLst>
                      <p:childTnLst>
                        <p:par>
                          <p:cTn id="1879" fill="hold">
                            <p:stCondLst>
                              <p:cond delay="0"/>
                            </p:stCondLst>
                            <p:childTnLst>
                              <p:par>
                                <p:cTn id="18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"/>
                  </p:tgtEl>
                </p:cond>
              </p:nextCondLst>
            </p:seq>
            <p:seq concurrent="1" nextAc="seek">
              <p:cTn id="1883" restart="whenNotActive" fill="hold" evtFilter="cancelBubble" nodeType="interactiveSeq">
                <p:stCondLst>
                  <p:cond evt="onClick" delay="0">
                    <p:tgtEl>
                      <p:spTgt spid="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4" fill="hold">
                      <p:stCondLst>
                        <p:cond delay="0"/>
                      </p:stCondLst>
                      <p:childTnLst>
                        <p:par>
                          <p:cTn id="1885" fill="hold">
                            <p:stCondLst>
                              <p:cond delay="0"/>
                            </p:stCondLst>
                            <p:childTnLst>
                              <p:par>
                                <p:cTn id="18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"/>
                  </p:tgtEl>
                </p:cond>
              </p:nextCondLst>
            </p:seq>
            <p:seq concurrent="1" nextAc="seek">
              <p:cTn id="1889" restart="whenNotActive" fill="hold" evtFilter="cancelBubble" nodeType="interactiveSeq">
                <p:stCondLst>
                  <p:cond evt="onClick" delay="0">
                    <p:tgtEl>
                      <p:spTgt spid="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0" fill="hold">
                      <p:stCondLst>
                        <p:cond delay="0"/>
                      </p:stCondLst>
                      <p:childTnLst>
                        <p:par>
                          <p:cTn id="1891" fill="hold">
                            <p:stCondLst>
                              <p:cond delay="0"/>
                            </p:stCondLst>
                            <p:childTnLst>
                              <p:par>
                                <p:cTn id="18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3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5"/>
                  </p:tgtEl>
                </p:cond>
              </p:nextCondLst>
            </p:seq>
            <p:seq concurrent="1" nextAc="seek">
              <p:cTn id="1898" restart="whenNotActive" fill="hold" evtFilter="cancelBubble" nodeType="interactiveSeq">
                <p:stCondLst>
                  <p:cond evt="onClick" delay="0">
                    <p:tgtEl>
                      <p:spTgt spid="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9" fill="hold">
                      <p:stCondLst>
                        <p:cond delay="0"/>
                      </p:stCondLst>
                      <p:childTnLst>
                        <p:par>
                          <p:cTn id="1900" fill="hold">
                            <p:stCondLst>
                              <p:cond delay="0"/>
                            </p:stCondLst>
                            <p:childTnLst>
                              <p:par>
                                <p:cTn id="19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3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1"/>
                  </p:tgtEl>
                </p:cond>
              </p:nextCondLst>
            </p:seq>
            <p:seq concurrent="1" nextAc="seek">
              <p:cTn id="1904" restart="whenNotActive" fill="hold" evtFilter="cancelBubble" nodeType="interactiveSeq">
                <p:stCondLst>
                  <p:cond evt="onClick" delay="0">
                    <p:tgtEl>
                      <p:spTgt spid="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5" fill="hold">
                      <p:stCondLst>
                        <p:cond delay="0"/>
                      </p:stCondLst>
                      <p:childTnLst>
                        <p:par>
                          <p:cTn id="1906" fill="hold">
                            <p:stCondLst>
                              <p:cond delay="0"/>
                            </p:stCondLst>
                            <p:childTnLst>
                              <p:par>
                                <p:cTn id="19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8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3"/>
                  </p:tgtEl>
                </p:cond>
              </p:nextCondLst>
            </p:seq>
            <p:seq concurrent="1" nextAc="seek">
              <p:cTn id="1910" restart="whenNotActive" fill="hold" evtFilter="cancelBubble" nodeType="interactiveSeq">
                <p:stCondLst>
                  <p:cond evt="onClick" delay="0">
                    <p:tgtEl>
                      <p:spTgt spid="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1" fill="hold">
                      <p:stCondLst>
                        <p:cond delay="0"/>
                      </p:stCondLst>
                      <p:childTnLst>
                        <p:par>
                          <p:cTn id="1912" fill="hold">
                            <p:stCondLst>
                              <p:cond delay="0"/>
                            </p:stCondLst>
                            <p:childTnLst>
                              <p:par>
                                <p:cTn id="19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4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"/>
                  </p:tgtEl>
                </p:cond>
              </p:nextCondLst>
            </p:seq>
            <p:seq concurrent="1" nextAc="seek">
              <p:cTn id="1919" restart="whenNotActive" fill="hold" evtFilter="cancelBubble" nodeType="interactiveSeq">
                <p:stCondLst>
                  <p:cond evt="onClick" delay="0">
                    <p:tgtEl>
                      <p:spTgt spid="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0" fill="hold">
                      <p:stCondLst>
                        <p:cond delay="0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4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"/>
                  </p:tgtEl>
                </p:cond>
              </p:nextCondLst>
            </p:seq>
            <p:seq concurrent="1" nextAc="seek">
              <p:cTn id="1925" restart="whenNotActive" fill="hold" evtFilter="cancelBubble" nodeType="interactiveSeq">
                <p:stCondLst>
                  <p:cond evt="onClick" delay="0">
                    <p:tgtEl>
                      <p:spTgt spid="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6" fill="hold">
                      <p:stCondLst>
                        <p:cond delay="0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9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"/>
                  </p:tgtEl>
                </p:cond>
              </p:nextCondLst>
            </p:seq>
            <p:seq concurrent="1" nextAc="seek">
              <p:cTn id="1931" restart="whenNotActive" fill="hold" evtFilter="cancelBubble" nodeType="interactiveSeq">
                <p:stCondLst>
                  <p:cond evt="onClick" delay="0">
                    <p:tgtEl>
                      <p:spTgt spid="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2" fill="hold">
                      <p:stCondLst>
                        <p:cond delay="0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5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9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"/>
                  </p:tgtEl>
                </p:cond>
              </p:nextCondLst>
            </p:seq>
            <p:seq concurrent="1" nextAc="seek">
              <p:cTn id="1940" restart="whenNotActive" fill="hold" evtFilter="cancelBubble" nodeType="interactiveSeq">
                <p:stCondLst>
                  <p:cond evt="onClick" delay="0">
                    <p:tgtEl>
                      <p:spTgt spid="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1" fill="hold">
                      <p:stCondLst>
                        <p:cond delay="0"/>
                      </p:stCondLst>
                      <p:childTnLst>
                        <p:par>
                          <p:cTn id="1942" fill="hold">
                            <p:stCondLst>
                              <p:cond delay="0"/>
                            </p:stCondLst>
                            <p:childTnLst>
                              <p:par>
                                <p:cTn id="19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5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"/>
                  </p:tgtEl>
                </p:cond>
              </p:nextCondLst>
            </p:seq>
            <p:seq concurrent="1" nextAc="seek">
              <p:cTn id="1946" restart="whenNotActive" fill="hold" evtFilter="cancelBubble" nodeType="interactiveSeq">
                <p:stCondLst>
                  <p:cond evt="onClick" delay="0">
                    <p:tgtEl>
                      <p:spTgt spid="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7" fill="hold">
                      <p:stCondLst>
                        <p:cond delay="0"/>
                      </p:stCondLst>
                      <p:childTnLst>
                        <p:par>
                          <p:cTn id="1948" fill="hold">
                            <p:stCondLst>
                              <p:cond delay="0"/>
                            </p:stCondLst>
                            <p:childTnLst>
                              <p:par>
                                <p:cTn id="19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0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"/>
                  </p:tgtEl>
                </p:cond>
              </p:nextCondLst>
            </p:seq>
            <p:seq concurrent="1" nextAc="seek">
              <p:cTn id="1952" restart="whenNotActive" fill="hold" evtFilter="cancelBubble" nodeType="interactiveSeq">
                <p:stCondLst>
                  <p:cond evt="onClick" delay="0">
                    <p:tgtEl>
                      <p:spTgt spid="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3" fill="hold">
                      <p:stCondLst>
                        <p:cond delay="0"/>
                      </p:stCondLst>
                      <p:childTnLst>
                        <p:par>
                          <p:cTn id="1954" fill="hold">
                            <p:stCondLst>
                              <p:cond delay="0"/>
                            </p:stCondLst>
                            <p:childTnLst>
                              <p:par>
                                <p:cTn id="19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6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0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6"/>
                  </p:tgtEl>
                </p:cond>
              </p:nextCondLst>
            </p:seq>
            <p:seq concurrent="1" nextAc="seek">
              <p:cTn id="1961" restart="whenNotActive" fill="hold" evtFilter="cancelBubble" nodeType="interactiveSeq">
                <p:stCondLst>
                  <p:cond evt="onClick" delay="0">
                    <p:tgtEl>
                      <p:spTgt spid="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2" fill="hold">
                      <p:stCondLst>
                        <p:cond delay="0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6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2"/>
                  </p:tgtEl>
                </p:cond>
              </p:nextCondLst>
            </p:seq>
            <p:seq concurrent="1" nextAc="seek">
              <p:cTn id="1967" restart="whenNotActive" fill="hold" evtFilter="cancelBubble" nodeType="interactiveSeq">
                <p:stCondLst>
                  <p:cond evt="onClick" delay="0">
                    <p:tgtEl>
                      <p:spTgt spid="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8" fill="hold">
                      <p:stCondLst>
                        <p:cond delay="0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1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"/>
                  </p:tgtEl>
                </p:cond>
              </p:nextCondLst>
            </p:seq>
            <p:seq concurrent="1" nextAc="seek">
              <p:cTn id="1973" restart="whenNotActive" fill="hold" evtFilter="cancelBubble" nodeType="interactiveSeq">
                <p:stCondLst>
                  <p:cond evt="onClick" delay="0">
                    <p:tgtEl>
                      <p:spTgt spid="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4" fill="hold">
                      <p:stCondLst>
                        <p:cond delay="0"/>
                      </p:stCondLst>
                      <p:childTnLst>
                        <p:par>
                          <p:cTn id="1975" fill="hold">
                            <p:stCondLst>
                              <p:cond delay="0"/>
                            </p:stCondLst>
                            <p:childTnLst>
                              <p:par>
                                <p:cTn id="19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1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"/>
                  </p:tgtEl>
                </p:cond>
              </p:nextCondLst>
            </p:seq>
            <p:seq concurrent="1" nextAc="seek">
              <p:cTn id="1982" restart="whenNotActive" fill="hold" evtFilter="cancelBubble" nodeType="interactiveSeq">
                <p:stCondLst>
                  <p:cond evt="onClick" delay="0">
                    <p:tgtEl>
                      <p:spTgt spid="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3" fill="hold">
                      <p:stCondLst>
                        <p:cond delay="0"/>
                      </p:stCondLst>
                      <p:childTnLst>
                        <p:par>
                          <p:cTn id="1984" fill="hold">
                            <p:stCondLst>
                              <p:cond delay="0"/>
                            </p:stCondLst>
                            <p:childTnLst>
                              <p:par>
                                <p:cTn id="19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7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"/>
                  </p:tgtEl>
                </p:cond>
              </p:nextCondLst>
            </p:seq>
            <p:seq concurrent="1" nextAc="seek">
              <p:cTn id="1988" restart="whenNotActive" fill="hold" evtFilter="cancelBubble" nodeType="interactiveSeq">
                <p:stCondLst>
                  <p:cond evt="onClick" delay="0">
                    <p:tgtEl>
                      <p:spTgt spid="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9" fill="hold">
                      <p:stCondLst>
                        <p:cond delay="0"/>
                      </p:stCondLst>
                      <p:childTnLst>
                        <p:par>
                          <p:cTn id="1990" fill="hold">
                            <p:stCondLst>
                              <p:cond delay="0"/>
                            </p:stCondLst>
                            <p:childTnLst>
                              <p:par>
                                <p:cTn id="19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2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"/>
                  </p:tgtEl>
                </p:cond>
              </p:nextCondLst>
            </p:seq>
            <p:seq concurrent="1" nextAc="seek">
              <p:cTn id="1994" restart="whenNotActive" fill="hold" evtFilter="cancelBubble" nodeType="interactiveSeq">
                <p:stCondLst>
                  <p:cond evt="onClick" delay="0">
                    <p:tgtEl>
                      <p:spTgt spid="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5" fill="hold">
                      <p:stCondLst>
                        <p:cond delay="0"/>
                      </p:stCondLst>
                      <p:childTnLst>
                        <p:par>
                          <p:cTn id="1996" fill="hold">
                            <p:stCondLst>
                              <p:cond delay="0"/>
                            </p:stCondLst>
                            <p:childTnLst>
                              <p:par>
                                <p:cTn id="19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8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2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8"/>
                  </p:tgtEl>
                </p:cond>
              </p:nextCondLst>
            </p:seq>
            <p:seq concurrent="1" nextAc="seek">
              <p:cTn id="2003" restart="whenNotActive" fill="hold" evtFilter="cancelBubble" nodeType="interactiveSeq">
                <p:stCondLst>
                  <p:cond evt="onClick" delay="0">
                    <p:tgtEl>
                      <p:spTgt spid="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4" fill="hold">
                      <p:stCondLst>
                        <p:cond delay="0"/>
                      </p:stCondLst>
                      <p:childTnLst>
                        <p:par>
                          <p:cTn id="2005" fill="hold">
                            <p:stCondLst>
                              <p:cond delay="0"/>
                            </p:stCondLst>
                            <p:childTnLst>
                              <p:par>
                                <p:cTn id="20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8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4"/>
                  </p:tgtEl>
                </p:cond>
              </p:nextCondLst>
            </p:seq>
            <p:seq concurrent="1" nextAc="seek">
              <p:cTn id="2009" restart="whenNotActive" fill="hold" evtFilter="cancelBubble" nodeType="interactiveSeq">
                <p:stCondLst>
                  <p:cond evt="onClick" delay="0">
                    <p:tgtEl>
                      <p:spTgt spid="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0" fill="hold">
                      <p:stCondLst>
                        <p:cond delay="0"/>
                      </p:stCondLst>
                      <p:childTnLst>
                        <p:par>
                          <p:cTn id="2011" fill="hold">
                            <p:stCondLst>
                              <p:cond delay="0"/>
                            </p:stCondLst>
                            <p:childTnLst>
                              <p:par>
                                <p:cTn id="20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3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6"/>
                  </p:tgtEl>
                </p:cond>
              </p:nextCondLst>
            </p:seq>
            <p:seq concurrent="1" nextAc="seek">
              <p:cTn id="2015" restart="whenNotActive" fill="hold" evtFilter="cancelBubble" nodeType="interactiveSeq">
                <p:stCondLst>
                  <p:cond evt="onClick" delay="0">
                    <p:tgtEl>
                      <p:spTgt spid="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6" fill="hold">
                      <p:stCondLst>
                        <p:cond delay="0"/>
                      </p:stCondLst>
                      <p:childTnLst>
                        <p:par>
                          <p:cTn id="2017" fill="hold">
                            <p:stCondLst>
                              <p:cond delay="0"/>
                            </p:stCondLst>
                            <p:childTnLst>
                              <p:par>
                                <p:cTn id="20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9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3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9"/>
                  </p:tgtEl>
                </p:cond>
              </p:nextCondLst>
            </p:seq>
            <p:seq concurrent="1" nextAc="seek">
              <p:cTn id="2024" restart="whenNotActive" fill="hold" evtFilter="cancelBubble" nodeType="interactiveSeq">
                <p:stCondLst>
                  <p:cond evt="onClick" delay="0">
                    <p:tgtEl>
                      <p:spTgt spid="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5" fill="hold">
                      <p:stCondLst>
                        <p:cond delay="0"/>
                      </p:stCondLst>
                      <p:childTnLst>
                        <p:par>
                          <p:cTn id="2026" fill="hold">
                            <p:stCondLst>
                              <p:cond delay="0"/>
                            </p:stCondLst>
                            <p:childTnLst>
                              <p:par>
                                <p:cTn id="20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9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"/>
                  </p:tgtEl>
                </p:cond>
              </p:nextCondLst>
            </p:seq>
            <p:seq concurrent="1" nextAc="seek">
              <p:cTn id="2030" restart="whenNotActive" fill="hold" evtFilter="cancelBubble" nodeType="interactiveSeq">
                <p:stCondLst>
                  <p:cond evt="onClick" delay="0">
                    <p:tgtEl>
                      <p:spTgt spid="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1" fill="hold">
                      <p:stCondLst>
                        <p:cond delay="0"/>
                      </p:stCondLst>
                      <p:childTnLst>
                        <p:par>
                          <p:cTn id="2032" fill="hold">
                            <p:stCondLst>
                              <p:cond delay="0"/>
                            </p:stCondLst>
                            <p:childTnLst>
                              <p:par>
                                <p:cTn id="20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4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"/>
                  </p:tgtEl>
                </p:cond>
              </p:nextCondLst>
            </p:seq>
            <p:seq concurrent="1" nextAc="seek">
              <p:cTn id="2036" restart="whenNotActive" fill="hold" evtFilter="cancelBubble" nodeType="interactiveSeq">
                <p:stCondLst>
                  <p:cond evt="onClick" delay="0">
                    <p:tgtEl>
                      <p:spTgt spid="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7" fill="hold">
                      <p:stCondLst>
                        <p:cond delay="0"/>
                      </p:stCondLst>
                      <p:childTnLst>
                        <p:par>
                          <p:cTn id="2038" fill="hold">
                            <p:stCondLst>
                              <p:cond delay="0"/>
                            </p:stCondLst>
                            <p:childTnLst>
                              <p:par>
                                <p:cTn id="20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0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4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"/>
                  </p:tgtEl>
                </p:cond>
              </p:nextCondLst>
            </p:seq>
            <p:seq concurrent="1" nextAc="seek">
              <p:cTn id="2045" restart="whenNotActive" fill="hold" evtFilter="cancelBubble" nodeType="interactiveSeq">
                <p:stCondLst>
                  <p:cond evt="onClick" delay="0">
                    <p:tgtEl>
                      <p:spTgt spid="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6" fill="hold">
                      <p:stCondLst>
                        <p:cond delay="0"/>
                      </p:stCondLst>
                      <p:childTnLst>
                        <p:par>
                          <p:cTn id="2047" fill="hold">
                            <p:stCondLst>
                              <p:cond delay="0"/>
                            </p:stCondLst>
                            <p:childTnLst>
                              <p:par>
                                <p:cTn id="20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0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0"/>
                  </p:tgtEl>
                </p:cond>
              </p:nextCondLst>
            </p:seq>
            <p:seq concurrent="1" nextAc="seek">
              <p:cTn id="2051" restart="whenNotActive" fill="hold" evtFilter="cancelBubble" nodeType="interactiveSeq">
                <p:stCondLst>
                  <p:cond evt="onClick" delay="0">
                    <p:tgtEl>
                      <p:spTgt spid="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2" fill="hold">
                      <p:stCondLst>
                        <p:cond delay="0"/>
                      </p:stCondLst>
                      <p:childTnLst>
                        <p:par>
                          <p:cTn id="2053" fill="hold">
                            <p:stCondLst>
                              <p:cond delay="0"/>
                            </p:stCondLst>
                            <p:childTnLst>
                              <p:par>
                                <p:cTn id="20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5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2"/>
                  </p:tgtEl>
                </p:cond>
              </p:nextCondLst>
            </p:seq>
            <p:seq concurrent="1" nextAc="seek">
              <p:cTn id="2057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8" fill="hold">
                      <p:stCondLst>
                        <p:cond delay="0"/>
                      </p:stCondLst>
                      <p:childTnLst>
                        <p:par>
                          <p:cTn id="2059" fill="hold">
                            <p:stCondLst>
                              <p:cond delay="0"/>
                            </p:stCondLst>
                            <p:childTnLst>
                              <p:par>
                                <p:cTn id="20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1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5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2066" restart="whenNotActive" fill="hold" evtFilter="cancelBubble" nodeType="interactiveSeq">
                <p:stCondLst>
                  <p:cond evt="onClick" delay="0">
                    <p:tgtEl>
                      <p:spTgt spid="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7" fill="hold">
                      <p:stCondLst>
                        <p:cond delay="0"/>
                      </p:stCondLst>
                      <p:childTnLst>
                        <p:par>
                          <p:cTn id="2068" fill="hold">
                            <p:stCondLst>
                              <p:cond delay="0"/>
                            </p:stCondLst>
                            <p:childTnLst>
                              <p:par>
                                <p:cTn id="20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1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1"/>
                  </p:tgtEl>
                </p:cond>
              </p:nextCondLst>
            </p:seq>
            <p:seq concurrent="1" nextAc="seek">
              <p:cTn id="2072" restart="whenNotActive" fill="hold" evtFilter="cancelBubble" nodeType="interactiveSeq">
                <p:stCondLst>
                  <p:cond evt="onClick" delay="0">
                    <p:tgtEl>
                      <p:spTgt spid="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3" fill="hold">
                      <p:stCondLst>
                        <p:cond delay="0"/>
                      </p:stCondLst>
                      <p:childTnLst>
                        <p:par>
                          <p:cTn id="2074" fill="hold">
                            <p:stCondLst>
                              <p:cond delay="0"/>
                            </p:stCondLst>
                            <p:childTnLst>
                              <p:par>
                                <p:cTn id="20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6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3"/>
                  </p:tgtEl>
                </p:cond>
              </p:nextCondLst>
            </p:seq>
            <p:seq concurrent="1" nextAc="seek">
              <p:cTn id="2078" restart="whenNotActive" fill="hold" evtFilter="cancelBubble" nodeType="interactiveSeq">
                <p:stCondLst>
                  <p:cond evt="onClick" delay="0">
                    <p:tgtEl>
                      <p:spTgt spid="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9" fill="hold">
                      <p:stCondLst>
                        <p:cond delay="0"/>
                      </p:stCondLst>
                      <p:childTnLst>
                        <p:par>
                          <p:cTn id="2080" fill="hold">
                            <p:stCondLst>
                              <p:cond delay="0"/>
                            </p:stCondLst>
                            <p:childTnLst>
                              <p:par>
                                <p:cTn id="20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2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6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"/>
                  </p:tgtEl>
                </p:cond>
              </p:nextCondLst>
            </p:seq>
            <p:seq concurrent="1" nextAc="seek">
              <p:cTn id="2087" restart="whenNotActive" fill="hold" evtFilter="cancelBubble" nodeType="interactiveSeq">
                <p:stCondLst>
                  <p:cond evt="onClick" delay="0">
                    <p:tgtEl>
                      <p:spTgt spid="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8" fill="hold">
                      <p:stCondLst>
                        <p:cond delay="0"/>
                      </p:stCondLst>
                      <p:childTnLst>
                        <p:par>
                          <p:cTn id="2089" fill="hold">
                            <p:stCondLst>
                              <p:cond delay="0"/>
                            </p:stCondLst>
                            <p:childTnLst>
                              <p:par>
                                <p:cTn id="20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2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6"/>
                  </p:tgtEl>
                </p:cond>
              </p:nextCondLst>
            </p:seq>
            <p:seq concurrent="1" nextAc="seek">
              <p:cTn id="2093" restart="whenNotActive" fill="hold" evtFilter="cancelBubble" nodeType="interactiveSeq">
                <p:stCondLst>
                  <p:cond evt="onClick" delay="0">
                    <p:tgtEl>
                      <p:spTgt spid="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4" fill="hold">
                      <p:stCondLst>
                        <p:cond delay="0"/>
                      </p:stCondLst>
                      <p:childTnLst>
                        <p:par>
                          <p:cTn id="2095" fill="hold">
                            <p:stCondLst>
                              <p:cond delay="0"/>
                            </p:stCondLst>
                            <p:childTnLst>
                              <p:par>
                                <p:cTn id="20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7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"/>
                  </p:tgtEl>
                </p:cond>
              </p:nextCondLst>
            </p:seq>
            <p:seq concurrent="1" nextAc="seek">
              <p:cTn id="2099" restart="whenNotActive" fill="hold" evtFilter="cancelBubble" nodeType="interactiveSeq">
                <p:stCondLst>
                  <p:cond evt="onClick" delay="0">
                    <p:tgtEl>
                      <p:spTgt spid="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0" fill="hold">
                      <p:stCondLst>
                        <p:cond delay="0"/>
                      </p:stCondLst>
                      <p:childTnLst>
                        <p:par>
                          <p:cTn id="2101" fill="hold">
                            <p:stCondLst>
                              <p:cond delay="0"/>
                            </p:stCondLst>
                            <p:childTnLst>
                              <p:par>
                                <p:cTn id="2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3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1"/>
                  </p:tgtEl>
                </p:cond>
              </p:nextCondLst>
            </p:seq>
            <p:seq concurrent="1" nextAc="seek">
              <p:cTn id="2108" restart="whenNotActive" fill="hold" evtFilter="cancelBubble" nodeType="interactiveSeq">
                <p:stCondLst>
                  <p:cond evt="onClick" delay="0">
                    <p:tgtEl>
                      <p:spTgt spid="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9" fill="hold">
                      <p:stCondLst>
                        <p:cond delay="0"/>
                      </p:stCondLst>
                      <p:childTnLst>
                        <p:par>
                          <p:cTn id="2110" fill="hold">
                            <p:stCondLst>
                              <p:cond delay="0"/>
                            </p:stCondLst>
                            <p:childTnLst>
                              <p:par>
                                <p:cTn id="2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3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"/>
                  </p:tgtEl>
                </p:cond>
              </p:nextCondLst>
            </p:seq>
            <p:seq concurrent="1" nextAc="seek">
              <p:cTn id="2114" restart="whenNotActive" fill="hold" evtFilter="cancelBubble" nodeType="interactiveSeq">
                <p:stCondLst>
                  <p:cond evt="onClick" delay="0">
                    <p:tgtEl>
                      <p:spTgt spid="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5" fill="hold">
                      <p:stCondLst>
                        <p:cond delay="0"/>
                      </p:stCondLst>
                      <p:childTnLst>
                        <p:par>
                          <p:cTn id="2116" fill="hold">
                            <p:stCondLst>
                              <p:cond delay="0"/>
                            </p:stCondLst>
                            <p:childTnLst>
                              <p:par>
                                <p:cTn id="2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8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"/>
                  </p:tgtEl>
                </p:cond>
              </p:nextCondLst>
            </p:seq>
            <p:seq concurrent="1" nextAc="seek">
              <p:cTn id="2120" restart="whenNotActive" fill="hold" evtFilter="cancelBubble" nodeType="interactiveSeq">
                <p:stCondLst>
                  <p:cond evt="onClick" delay="0">
                    <p:tgtEl>
                      <p:spTgt spid="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1" fill="hold">
                      <p:stCondLst>
                        <p:cond delay="0"/>
                      </p:stCondLst>
                      <p:childTnLst>
                        <p:par>
                          <p:cTn id="2122" fill="hold">
                            <p:stCondLst>
                              <p:cond delay="0"/>
                            </p:stCondLst>
                            <p:childTnLst>
                              <p:par>
                                <p:cTn id="2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4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8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6"/>
                  </p:tgtEl>
                </p:cond>
              </p:nextCondLst>
            </p:seq>
            <p:seq concurrent="1" nextAc="seek">
              <p:cTn id="2129" restart="whenNotActive" fill="hold" evtFilter="cancelBubble" nodeType="interactiveSeq">
                <p:stCondLst>
                  <p:cond evt="onClick" delay="0">
                    <p:tgtEl>
                      <p:spTgt spid="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0" fill="hold">
                      <p:stCondLst>
                        <p:cond delay="0"/>
                      </p:stCondLst>
                      <p:childTnLst>
                        <p:par>
                          <p:cTn id="2131" fill="hold">
                            <p:stCondLst>
                              <p:cond delay="0"/>
                            </p:stCondLst>
                            <p:childTnLst>
                              <p:par>
                                <p:cTn id="2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4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"/>
                  </p:tgtEl>
                </p:cond>
              </p:nextCondLst>
            </p:seq>
            <p:seq concurrent="1" nextAc="seek">
              <p:cTn id="2135" restart="whenNotActive" fill="hold" evtFilter="cancelBubble" nodeType="interactiveSeq">
                <p:stCondLst>
                  <p:cond evt="onClick" delay="0">
                    <p:tgtEl>
                      <p:spTgt spid="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6" fill="hold">
                      <p:stCondLst>
                        <p:cond delay="0"/>
                      </p:stCondLst>
                      <p:childTnLst>
                        <p:par>
                          <p:cTn id="2137" fill="hold">
                            <p:stCondLst>
                              <p:cond delay="0"/>
                            </p:stCondLst>
                            <p:childTnLst>
                              <p:par>
                                <p:cTn id="2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9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4"/>
                  </p:tgtEl>
                </p:cond>
              </p:nextCondLst>
            </p:seq>
            <p:seq concurrent="1" nextAc="seek">
              <p:cTn id="2141" restart="whenNotActive" fill="hold" evtFilter="cancelBubble" nodeType="interactiveSeq">
                <p:stCondLst>
                  <p:cond evt="onClick" delay="0">
                    <p:tgtEl>
                      <p:spTgt spid="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2" fill="hold">
                      <p:stCondLst>
                        <p:cond delay="0"/>
                      </p:stCondLst>
                      <p:childTnLst>
                        <p:par>
                          <p:cTn id="2143" fill="hold">
                            <p:stCondLst>
                              <p:cond delay="0"/>
                            </p:stCondLst>
                            <p:childTnLst>
                              <p:par>
                                <p:cTn id="2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5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9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"/>
                  </p:tgtEl>
                </p:cond>
              </p:nextCondLst>
            </p:seq>
            <p:seq concurrent="1" nextAc="seek">
              <p:cTn id="2150" restart="whenNotActive" fill="hold" evtFilter="cancelBubble" nodeType="interactiveSeq">
                <p:stCondLst>
                  <p:cond evt="onClick" delay="0">
                    <p:tgtEl>
                      <p:spTgt spid="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1" fill="hold">
                      <p:stCondLst>
                        <p:cond delay="0"/>
                      </p:stCondLst>
                      <p:childTnLst>
                        <p:par>
                          <p:cTn id="2152" fill="hold">
                            <p:stCondLst>
                              <p:cond delay="0"/>
                            </p:stCondLst>
                            <p:childTnLst>
                              <p:par>
                                <p:cTn id="2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5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"/>
                  </p:tgtEl>
                </p:cond>
              </p:nextCondLst>
            </p:seq>
            <p:seq concurrent="1" nextAc="seek">
              <p:cTn id="2156" restart="whenNotActive" fill="hold" evtFilter="cancelBubble" nodeType="interactiveSeq">
                <p:stCondLst>
                  <p:cond evt="onClick" delay="0">
                    <p:tgtEl>
                      <p:spTgt spid="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7" fill="hold">
                      <p:stCondLst>
                        <p:cond delay="0"/>
                      </p:stCondLst>
                      <p:childTnLst>
                        <p:par>
                          <p:cTn id="2158" fill="hold">
                            <p:stCondLst>
                              <p:cond delay="0"/>
                            </p:stCondLst>
                            <p:childTnLst>
                              <p:par>
                                <p:cTn id="2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0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5"/>
                  </p:tgtEl>
                </p:cond>
              </p:nextCondLst>
            </p:seq>
            <p:seq concurrent="1" nextAc="seek">
              <p:cTn id="2162" restart="whenNotActive" fill="hold" evtFilter="cancelBubble" nodeType="interactiveSeq">
                <p:stCondLst>
                  <p:cond evt="onClick" delay="0">
                    <p:tgtEl>
                      <p:spTgt spid="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3" fill="hold">
                      <p:stCondLst>
                        <p:cond delay="0"/>
                      </p:stCondLst>
                      <p:childTnLst>
                        <p:par>
                          <p:cTn id="2164" fill="hold">
                            <p:stCondLst>
                              <p:cond delay="0"/>
                            </p:stCondLst>
                            <p:childTnLst>
                              <p:par>
                                <p:cTn id="21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6" dur="2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67" dur="20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"/>
                  </p:tgtEl>
                </p:cond>
              </p:nextCondLst>
            </p:seq>
            <p:seq concurrent="1" nextAc="seek">
              <p:cTn id="2168" restart="whenNotActive" fill="hold" evtFilter="cancelBubble" nodeType="interactiveSeq">
                <p:stCondLst>
                  <p:cond evt="onClick" delay="0">
                    <p:tgtEl>
                      <p:spTgt spid="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9" fill="hold">
                      <p:stCondLst>
                        <p:cond delay="0"/>
                      </p:stCondLst>
                      <p:childTnLst>
                        <p:par>
                          <p:cTn id="2170" fill="hold">
                            <p:stCondLst>
                              <p:cond delay="0"/>
                            </p:stCondLst>
                            <p:childTnLst>
                              <p:par>
                                <p:cTn id="21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2" dur="2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73" dur="2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9"/>
                  </p:tgtEl>
                </p:cond>
              </p:nextCondLst>
            </p:seq>
            <p:seq concurrent="1" nextAc="seek">
              <p:cTn id="2174" restart="whenNotActive" fill="hold" evtFilter="cancelBubble" nodeType="interactiveSeq">
                <p:stCondLst>
                  <p:cond evt="onClick" delay="0">
                    <p:tgtEl>
                      <p:spTgt spid="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5" fill="hold">
                      <p:stCondLst>
                        <p:cond delay="0"/>
                      </p:stCondLst>
                      <p:childTnLst>
                        <p:par>
                          <p:cTn id="2176" fill="hold">
                            <p:stCondLst>
                              <p:cond delay="0"/>
                            </p:stCondLst>
                            <p:childTnLst>
                              <p:par>
                                <p:cTn id="21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8" dur="20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79" dur="20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0"/>
                  </p:tgtEl>
                </p:cond>
              </p:nextCondLst>
            </p:seq>
            <p:seq concurrent="1" nextAc="seek">
              <p:cTn id="2180" restart="whenNotActive" fill="hold" evtFilter="cancelBubble" nodeType="interactiveSeq">
                <p:stCondLst>
                  <p:cond evt="onClick" delay="0">
                    <p:tgtEl>
                      <p:spTgt spid="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1" fill="hold">
                      <p:stCondLst>
                        <p:cond delay="0"/>
                      </p:stCondLst>
                      <p:childTnLst>
                        <p:par>
                          <p:cTn id="2182" fill="hold">
                            <p:stCondLst>
                              <p:cond delay="0"/>
                            </p:stCondLst>
                            <p:childTnLst>
                              <p:par>
                                <p:cTn id="21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4" dur="2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85" dur="2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1"/>
                  </p:tgtEl>
                </p:cond>
              </p:nextCondLst>
            </p:seq>
            <p:seq concurrent="1" nextAc="seek">
              <p:cTn id="2186" restart="whenNotActive" fill="hold" evtFilter="cancelBubble" nodeType="interactiveSeq">
                <p:stCondLst>
                  <p:cond evt="onClick" delay="0">
                    <p:tgtEl>
                      <p:spTgt spid="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7" fill="hold">
                      <p:stCondLst>
                        <p:cond delay="0"/>
                      </p:stCondLst>
                      <p:childTnLst>
                        <p:par>
                          <p:cTn id="2188" fill="hold">
                            <p:stCondLst>
                              <p:cond delay="0"/>
                            </p:stCondLst>
                            <p:childTnLst>
                              <p:par>
                                <p:cTn id="21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0" dur="20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91" dur="200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2"/>
                  </p:tgtEl>
                </p:cond>
              </p:nextCondLst>
            </p:seq>
            <p:seq concurrent="1" nextAc="seek">
              <p:cTn id="2192" restart="whenNotActive" fill="hold" evtFilter="cancelBubble" nodeType="interactiveSeq">
                <p:stCondLst>
                  <p:cond evt="onClick" delay="0">
                    <p:tgtEl>
                      <p:spTgt spid="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3" fill="hold">
                      <p:stCondLst>
                        <p:cond delay="0"/>
                      </p:stCondLst>
                      <p:childTnLst>
                        <p:par>
                          <p:cTn id="2194" fill="hold">
                            <p:stCondLst>
                              <p:cond delay="0"/>
                            </p:stCondLst>
                            <p:childTnLst>
                              <p:par>
                                <p:cTn id="21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6" dur="2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97" dur="20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3"/>
                  </p:tgtEl>
                </p:cond>
              </p:nextCondLst>
            </p:seq>
            <p:seq concurrent="1" nextAc="seek">
              <p:cTn id="2198" restart="whenNotActive" fill="hold" evtFilter="cancelBubble" nodeType="interactiveSeq">
                <p:stCondLst>
                  <p:cond evt="onClick" delay="0">
                    <p:tgtEl>
                      <p:spTgt spid="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9" fill="hold">
                      <p:stCondLst>
                        <p:cond delay="0"/>
                      </p:stCondLst>
                      <p:childTnLst>
                        <p:par>
                          <p:cTn id="2200" fill="hold">
                            <p:stCondLst>
                              <p:cond delay="0"/>
                            </p:stCondLst>
                            <p:childTnLst>
                              <p:par>
                                <p:cTn id="22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2" dur="2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03" dur="2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4"/>
                  </p:tgtEl>
                </p:cond>
              </p:nextCondLst>
            </p:seq>
            <p:seq concurrent="1" nextAc="seek">
              <p:cTn id="2204" restart="whenNotActive" fill="hold" evtFilter="cancelBubble" nodeType="interactiveSeq">
                <p:stCondLst>
                  <p:cond evt="onClick" delay="0">
                    <p:tgtEl>
                      <p:spTgt spid="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5" fill="hold">
                      <p:stCondLst>
                        <p:cond delay="0"/>
                      </p:stCondLst>
                      <p:childTnLst>
                        <p:par>
                          <p:cTn id="2206" fill="hold">
                            <p:stCondLst>
                              <p:cond delay="0"/>
                            </p:stCondLst>
                            <p:childTnLst>
                              <p:par>
                                <p:cTn id="22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8" dur="2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09" dur="20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5"/>
                  </p:tgtEl>
                </p:cond>
              </p:nextCondLst>
            </p:seq>
          </p:childTnLst>
        </p:cTn>
      </p:par>
    </p:tnLst>
    <p:bldLst>
      <p:bldP spid="465" grpId="0" animBg="1"/>
      <p:bldP spid="465" grpId="1" animBg="1"/>
      <p:bldP spid="469" grpId="0" animBg="1"/>
      <p:bldP spid="469" grpId="1" animBg="1"/>
      <p:bldP spid="466" grpId="0" animBg="1"/>
      <p:bldP spid="466" grpId="1" animBg="1"/>
      <p:bldP spid="467" grpId="0" animBg="1"/>
      <p:bldP spid="467" grpId="1" animBg="1"/>
      <p:bldP spid="472" grpId="0" animBg="1"/>
      <p:bldP spid="472" grpId="1" animBg="1"/>
      <p:bldP spid="473" grpId="0" animBg="1"/>
      <p:bldP spid="473" grpId="1" animBg="1"/>
      <p:bldP spid="474" grpId="0" animBg="1"/>
      <p:bldP spid="474" grpId="1" animBg="1"/>
      <p:bldP spid="475" grpId="0" animBg="1"/>
      <p:bldP spid="475" grpId="1" animBg="1"/>
      <p:bldP spid="478" grpId="0" animBg="1"/>
      <p:bldP spid="478" grpId="1" animBg="1"/>
      <p:bldP spid="479" grpId="0" animBg="1"/>
      <p:bldP spid="479" grpId="1" animBg="1"/>
      <p:bldP spid="480" grpId="0" animBg="1"/>
      <p:bldP spid="480" grpId="1" animBg="1"/>
      <p:bldP spid="481" grpId="0" animBg="1"/>
      <p:bldP spid="481" grpId="1" animBg="1"/>
      <p:bldP spid="484" grpId="0" animBg="1"/>
      <p:bldP spid="484" grpId="1" animBg="1"/>
      <p:bldP spid="485" grpId="0" animBg="1"/>
      <p:bldP spid="485" grpId="1" animBg="1"/>
      <p:bldP spid="486" grpId="0" animBg="1"/>
      <p:bldP spid="486" grpId="1" animBg="1"/>
      <p:bldP spid="487" grpId="0" animBg="1"/>
      <p:bldP spid="487" grpId="1" animBg="1"/>
      <p:bldP spid="736" grpId="0" animBg="1"/>
      <p:bldP spid="736" grpId="1" animBg="1"/>
      <p:bldP spid="737" grpId="0" animBg="1"/>
      <p:bldP spid="737" grpId="1" animBg="1"/>
      <p:bldP spid="738" grpId="0" animBg="1"/>
      <p:bldP spid="738" grpId="1" animBg="1"/>
      <p:bldP spid="739" grpId="0" animBg="1"/>
      <p:bldP spid="739" grpId="1" animBg="1"/>
      <p:bldP spid="742" grpId="0" animBg="1"/>
      <p:bldP spid="742" grpId="1" animBg="1"/>
      <p:bldP spid="743" grpId="0" animBg="1"/>
      <p:bldP spid="743" grpId="1" animBg="1"/>
      <p:bldP spid="744" grpId="0" animBg="1"/>
      <p:bldP spid="744" grpId="1" animBg="1"/>
      <p:bldP spid="745" grpId="0" animBg="1"/>
      <p:bldP spid="745" grpId="1" animBg="1"/>
      <p:bldP spid="748" grpId="0" animBg="1"/>
      <p:bldP spid="748" grpId="1" animBg="1"/>
      <p:bldP spid="749" grpId="0" animBg="1"/>
      <p:bldP spid="749" grpId="1" animBg="1"/>
      <p:bldP spid="750" grpId="0" animBg="1"/>
      <p:bldP spid="750" grpId="1" animBg="1"/>
      <p:bldP spid="751" grpId="0" animBg="1"/>
      <p:bldP spid="751" grpId="1" animBg="1"/>
      <p:bldP spid="754" grpId="0" animBg="1"/>
      <p:bldP spid="754" grpId="1" animBg="1"/>
      <p:bldP spid="755" grpId="0" animBg="1"/>
      <p:bldP spid="755" grpId="1" animBg="1"/>
      <p:bldP spid="756" grpId="0" animBg="1"/>
      <p:bldP spid="756" grpId="1" animBg="1"/>
      <p:bldP spid="757" grpId="0" animBg="1"/>
      <p:bldP spid="757" grpId="1" animBg="1"/>
      <p:bldP spid="706" grpId="0" animBg="1"/>
      <p:bldP spid="706" grpId="1" animBg="1"/>
      <p:bldP spid="707" grpId="0" animBg="1"/>
      <p:bldP spid="707" grpId="1" animBg="1"/>
      <p:bldP spid="708" grpId="0" animBg="1"/>
      <p:bldP spid="708" grpId="1" animBg="1"/>
      <p:bldP spid="709" grpId="0" animBg="1"/>
      <p:bldP spid="709" grpId="1" animBg="1"/>
      <p:bldP spid="712" grpId="0" animBg="1"/>
      <p:bldP spid="712" grpId="1" animBg="1"/>
      <p:bldP spid="713" grpId="0" animBg="1"/>
      <p:bldP spid="713" grpId="1" animBg="1"/>
      <p:bldP spid="714" grpId="0" animBg="1"/>
      <p:bldP spid="714" grpId="1" animBg="1"/>
      <p:bldP spid="715" grpId="0" animBg="1"/>
      <p:bldP spid="715" grpId="1" animBg="1"/>
      <p:bldP spid="718" grpId="0" animBg="1"/>
      <p:bldP spid="718" grpId="1" animBg="1"/>
      <p:bldP spid="719" grpId="0" animBg="1"/>
      <p:bldP spid="719" grpId="1" animBg="1"/>
      <p:bldP spid="720" grpId="0" animBg="1"/>
      <p:bldP spid="720" grpId="1" animBg="1"/>
      <p:bldP spid="721" grpId="0" animBg="1"/>
      <p:bldP spid="721" grpId="1" animBg="1"/>
      <p:bldP spid="724" grpId="0" animBg="1"/>
      <p:bldP spid="724" grpId="1" animBg="1"/>
      <p:bldP spid="725" grpId="0" animBg="1"/>
      <p:bldP spid="725" grpId="1" animBg="1"/>
      <p:bldP spid="726" grpId="0" animBg="1"/>
      <p:bldP spid="726" grpId="1" animBg="1"/>
      <p:bldP spid="727" grpId="0" animBg="1"/>
      <p:bldP spid="727" grpId="1" animBg="1"/>
      <p:bldP spid="676" grpId="0" animBg="1"/>
      <p:bldP spid="676" grpId="1" animBg="1"/>
      <p:bldP spid="677" grpId="0" animBg="1"/>
      <p:bldP spid="677" grpId="1" animBg="1"/>
      <p:bldP spid="678" grpId="0" animBg="1"/>
      <p:bldP spid="678" grpId="1" animBg="1"/>
      <p:bldP spid="679" grpId="0" animBg="1"/>
      <p:bldP spid="679" grpId="1" animBg="1"/>
      <p:bldP spid="682" grpId="0" animBg="1"/>
      <p:bldP spid="682" grpId="1" animBg="1"/>
      <p:bldP spid="683" grpId="0" animBg="1"/>
      <p:bldP spid="683" grpId="1" animBg="1"/>
      <p:bldP spid="684" grpId="0" animBg="1"/>
      <p:bldP spid="684" grpId="1" animBg="1"/>
      <p:bldP spid="685" grpId="0" animBg="1"/>
      <p:bldP spid="685" grpId="1" animBg="1"/>
      <p:bldP spid="688" grpId="0" animBg="1"/>
      <p:bldP spid="688" grpId="1" animBg="1"/>
      <p:bldP spid="689" grpId="0" animBg="1"/>
      <p:bldP spid="689" grpId="1" animBg="1"/>
      <p:bldP spid="690" grpId="0" animBg="1"/>
      <p:bldP spid="690" grpId="1" animBg="1"/>
      <p:bldP spid="691" grpId="0" animBg="1"/>
      <p:bldP spid="691" grpId="1" animBg="1"/>
      <p:bldP spid="694" grpId="0" animBg="1"/>
      <p:bldP spid="694" grpId="1" animBg="1"/>
      <p:bldP spid="695" grpId="0" animBg="1"/>
      <p:bldP spid="695" grpId="1" animBg="1"/>
      <p:bldP spid="696" grpId="0" animBg="1"/>
      <p:bldP spid="696" grpId="1" animBg="1"/>
      <p:bldP spid="697" grpId="0" animBg="1"/>
      <p:bldP spid="697" grpId="1" animBg="1"/>
      <p:bldP spid="646" grpId="0" animBg="1"/>
      <p:bldP spid="646" grpId="1" animBg="1"/>
      <p:bldP spid="647" grpId="0" animBg="1"/>
      <p:bldP spid="647" grpId="1" animBg="1"/>
      <p:bldP spid="648" grpId="0" animBg="1"/>
      <p:bldP spid="648" grpId="1" animBg="1"/>
      <p:bldP spid="649" grpId="0" animBg="1"/>
      <p:bldP spid="649" grpId="1" animBg="1"/>
      <p:bldP spid="652" grpId="0" animBg="1"/>
      <p:bldP spid="652" grpId="1" animBg="1"/>
      <p:bldP spid="653" grpId="0" animBg="1"/>
      <p:bldP spid="653" grpId="1" animBg="1"/>
      <p:bldP spid="654" grpId="0" animBg="1"/>
      <p:bldP spid="654" grpId="1" animBg="1"/>
      <p:bldP spid="655" grpId="0" animBg="1"/>
      <p:bldP spid="655" grpId="1" animBg="1"/>
      <p:bldP spid="658" grpId="0" animBg="1"/>
      <p:bldP spid="658" grpId="1" animBg="1"/>
      <p:bldP spid="659" grpId="0" animBg="1"/>
      <p:bldP spid="659" grpId="1" animBg="1"/>
      <p:bldP spid="660" grpId="0" animBg="1"/>
      <p:bldP spid="660" grpId="1" animBg="1"/>
      <p:bldP spid="661" grpId="0" animBg="1"/>
      <p:bldP spid="661" grpId="1" animBg="1"/>
      <p:bldP spid="664" grpId="0" animBg="1"/>
      <p:bldP spid="664" grpId="1" animBg="1"/>
      <p:bldP spid="665" grpId="0" animBg="1"/>
      <p:bldP spid="665" grpId="1" animBg="1"/>
      <p:bldP spid="666" grpId="0" animBg="1"/>
      <p:bldP spid="666" grpId="1" animBg="1"/>
      <p:bldP spid="667" grpId="0" animBg="1"/>
      <p:bldP spid="667" grpId="1" animBg="1"/>
      <p:bldP spid="616" grpId="0" animBg="1"/>
      <p:bldP spid="616" grpId="1" animBg="1"/>
      <p:bldP spid="617" grpId="0" animBg="1"/>
      <p:bldP spid="617" grpId="1" animBg="1"/>
      <p:bldP spid="618" grpId="0" animBg="1"/>
      <p:bldP spid="618" grpId="1" animBg="1"/>
      <p:bldP spid="619" grpId="0" animBg="1"/>
      <p:bldP spid="619" grpId="1" animBg="1"/>
      <p:bldP spid="622" grpId="0" animBg="1"/>
      <p:bldP spid="622" grpId="1" animBg="1"/>
      <p:bldP spid="623" grpId="0" animBg="1"/>
      <p:bldP spid="623" grpId="1" animBg="1"/>
      <p:bldP spid="624" grpId="0" animBg="1"/>
      <p:bldP spid="624" grpId="1" animBg="1"/>
      <p:bldP spid="625" grpId="0" animBg="1"/>
      <p:bldP spid="625" grpId="1" animBg="1"/>
      <p:bldP spid="628" grpId="0" animBg="1"/>
      <p:bldP spid="628" grpId="1" animBg="1"/>
      <p:bldP spid="629" grpId="0" animBg="1"/>
      <p:bldP spid="629" grpId="1" animBg="1"/>
      <p:bldP spid="630" grpId="0" animBg="1"/>
      <p:bldP spid="630" grpId="1" animBg="1"/>
      <p:bldP spid="631" grpId="0" animBg="1"/>
      <p:bldP spid="631" grpId="1" animBg="1"/>
      <p:bldP spid="634" grpId="0" animBg="1"/>
      <p:bldP spid="634" grpId="1" animBg="1"/>
      <p:bldP spid="635" grpId="0" animBg="1"/>
      <p:bldP spid="635" grpId="1" animBg="1"/>
      <p:bldP spid="636" grpId="0" animBg="1"/>
      <p:bldP spid="636" grpId="1" animBg="1"/>
      <p:bldP spid="637" grpId="0" animBg="1"/>
      <p:bldP spid="637" grpId="1" animBg="1"/>
      <p:bldP spid="586" grpId="0" animBg="1"/>
      <p:bldP spid="586" grpId="1" animBg="1"/>
      <p:bldP spid="587" grpId="0" animBg="1"/>
      <p:bldP spid="587" grpId="1" animBg="1"/>
      <p:bldP spid="588" grpId="0" animBg="1"/>
      <p:bldP spid="588" grpId="1" animBg="1"/>
      <p:bldP spid="589" grpId="0" animBg="1"/>
      <p:bldP spid="589" grpId="1" animBg="1"/>
      <p:bldP spid="592" grpId="0" animBg="1"/>
      <p:bldP spid="592" grpId="1" animBg="1"/>
      <p:bldP spid="593" grpId="0" animBg="1"/>
      <p:bldP spid="593" grpId="1" animBg="1"/>
      <p:bldP spid="594" grpId="0" animBg="1"/>
      <p:bldP spid="594" grpId="1" animBg="1"/>
      <p:bldP spid="595" grpId="0" animBg="1"/>
      <p:bldP spid="595" grpId="1" animBg="1"/>
      <p:bldP spid="598" grpId="0" animBg="1"/>
      <p:bldP spid="598" grpId="1" animBg="1"/>
      <p:bldP spid="599" grpId="0" animBg="1"/>
      <p:bldP spid="599" grpId="1" animBg="1"/>
      <p:bldP spid="600" grpId="0" animBg="1"/>
      <p:bldP spid="600" grpId="1" animBg="1"/>
      <p:bldP spid="601" grpId="0" animBg="1"/>
      <p:bldP spid="601" grpId="1" animBg="1"/>
      <p:bldP spid="604" grpId="0" animBg="1"/>
      <p:bldP spid="604" grpId="1" animBg="1"/>
      <p:bldP spid="605" grpId="0" animBg="1"/>
      <p:bldP spid="605" grpId="1" animBg="1"/>
      <p:bldP spid="606" grpId="0" animBg="1"/>
      <p:bldP spid="606" grpId="1" animBg="1"/>
      <p:bldP spid="607" grpId="0" animBg="1"/>
      <p:bldP spid="607" grpId="1" animBg="1"/>
      <p:bldP spid="556" grpId="0" animBg="1"/>
      <p:bldP spid="556" grpId="1" animBg="1"/>
      <p:bldP spid="557" grpId="0" animBg="1"/>
      <p:bldP spid="557" grpId="1" animBg="1"/>
      <p:bldP spid="558" grpId="0" animBg="1"/>
      <p:bldP spid="558" grpId="1" animBg="1"/>
      <p:bldP spid="559" grpId="0" animBg="1"/>
      <p:bldP spid="559" grpId="1" animBg="1"/>
      <p:bldP spid="562" grpId="0" animBg="1"/>
      <p:bldP spid="562" grpId="1" animBg="1"/>
      <p:bldP spid="563" grpId="0" animBg="1"/>
      <p:bldP spid="563" grpId="1" animBg="1"/>
      <p:bldP spid="564" grpId="0" animBg="1"/>
      <p:bldP spid="564" grpId="1" animBg="1"/>
      <p:bldP spid="565" grpId="0" animBg="1"/>
      <p:bldP spid="565" grpId="1" animBg="1"/>
      <p:bldP spid="568" grpId="0" animBg="1"/>
      <p:bldP spid="568" grpId="1" animBg="1"/>
      <p:bldP spid="569" grpId="0" animBg="1"/>
      <p:bldP spid="569" grpId="1" animBg="1"/>
      <p:bldP spid="570" grpId="0" animBg="1"/>
      <p:bldP spid="570" grpId="1" animBg="1"/>
      <p:bldP spid="571" grpId="0" animBg="1"/>
      <p:bldP spid="571" grpId="1" animBg="1"/>
      <p:bldP spid="574" grpId="0" animBg="1"/>
      <p:bldP spid="574" grpId="1" animBg="1"/>
      <p:bldP spid="575" grpId="0" animBg="1"/>
      <p:bldP spid="575" grpId="1" animBg="1"/>
      <p:bldP spid="576" grpId="0" animBg="1"/>
      <p:bldP spid="576" grpId="1" animBg="1"/>
      <p:bldP spid="577" grpId="0" animBg="1"/>
      <p:bldP spid="5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spect="1"/>
          </p:cNvSpPr>
          <p:nvPr/>
        </p:nvSpPr>
        <p:spPr>
          <a:xfrm>
            <a:off x="3384238" y="976899"/>
            <a:ext cx="5450497" cy="5477152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412260" y="97473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36436" y="97473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412260" y="97473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36436" y="97473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412260" y="97473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36436" y="97473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59091" y="97473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83267" y="97473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59091" y="97473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83267" y="97473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59091" y="97473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83267" y="97473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29979" y="97473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54155" y="97473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29979" y="97473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54155" y="97473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29979" y="97473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54155" y="97473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606954" y="97473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61274" y="97473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606954" y="97473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61274" y="97473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06954" y="97473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61274" y="97473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701274" y="97473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8255594" y="97473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701274" y="97473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8255594" y="97473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701274" y="97473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8255594" y="97473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4" name="Rectangle 73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402002" y="150744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5" name="Rectangle 73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26178" y="150744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6" name="Rectangle 73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402002" y="150744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7" name="Rectangle 73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26178" y="150744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8" name="Rectangle 73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402002" y="150744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9" name="Rectangle 73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26178" y="150744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40" name="Rectangle 73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48833" y="150744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1" name="Rectangle 74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73009" y="150744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2" name="Rectangle 74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48833" y="150744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3" name="Rectangle 74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73009" y="150744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4" name="Rectangle 74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48833" y="150744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45" name="Rectangle 74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73009" y="150744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46" name="Rectangle 74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19721" y="150744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7" name="Rectangle 74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43897" y="150744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8" name="Rectangle 74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19721" y="150744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49" name="Rectangle 74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43897" y="150744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0" name="Rectangle 74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19721" y="150744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1" name="Rectangle 75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43897" y="150744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2" name="Rectangle 75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596696" y="150744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3" name="Rectangle 75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51016" y="150744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4" name="Rectangle 75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596696" y="150744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5" name="Rectangle 75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51016" y="150744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6" name="Rectangle 75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596696" y="150744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7" name="Rectangle 75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51016" y="150744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58" name="Rectangle 75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691016" y="150744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9" name="Rectangle 758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8245336" y="150744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60" name="Rectangle 759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691016" y="150744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61" name="Rectangle 760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8245336" y="150744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62" name="Rectangle 761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691016" y="150744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63" name="Rectangle 762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8245336" y="150744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04" name="Rectangle 70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410391" y="205603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5" name="Rectangle 70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34567" y="205603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6" name="Rectangle 70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410391" y="205603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34567" y="205603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8" name="Rectangle 70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410391" y="205603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09" name="Rectangle 70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34567" y="205603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0" name="Rectangle 70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57222" y="205603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1" name="Rectangle 71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81398" y="205603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57222" y="205603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3" name="Rectangle 71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81398" y="205603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4" name="Rectangle 71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57222" y="205603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5" name="Rectangle 71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81398" y="205603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16" name="Rectangle 71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28110" y="205603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7" name="Rectangle 71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52286" y="205603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8" name="Rectangle 71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28110" y="205603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19" name="Rectangle 71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52286" y="205603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0" name="Rectangle 71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28110" y="205603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1" name="Rectangle 72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52286" y="205603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2" name="Rectangle 72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605085" y="205603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3" name="Rectangle 72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59405" y="205603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4" name="Rectangle 72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605085" y="205603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5" name="Rectangle 72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59405" y="205603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6" name="Rectangle 72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05085" y="205603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7" name="Rectangle 72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59405" y="205603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28" name="Rectangle 72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699405" y="205603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29" name="Rectangle 728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8253725" y="2056032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0" name="Rectangle 729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699405" y="205603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1" name="Rectangle 730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8253725" y="2056032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32" name="Rectangle 731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699405" y="205603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33" name="Rectangle 732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8253725" y="2056032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4" name="Rectangle 67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410391" y="261092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5" name="Rectangle 67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34567" y="261092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6" name="Rectangle 67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410391" y="261092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7" name="Rectangle 67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34567" y="261092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8" name="Rectangle 67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410391" y="261092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9" name="Rectangle 67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34567" y="261092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0" name="Rectangle 67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57222" y="261092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1" name="Rectangle 68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81398" y="261092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2" name="Rectangle 68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57222" y="261092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3" name="Rectangle 68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81398" y="261092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4" name="Rectangle 68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57222" y="261092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5" name="Rectangle 68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81398" y="261092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86" name="Rectangle 68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28110" y="261092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7" name="Rectangle 68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52286" y="261092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8" name="Rectangle 68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28110" y="261092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89" name="Rectangle 68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52286" y="261092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28110" y="261092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1" name="Rectangle 69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52286" y="261092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2" name="Rectangle 69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605085" y="261092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59405" y="261092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4" name="Rectangle 69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605085" y="261092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59405" y="261092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6" name="Rectangle 69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05085" y="261092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7" name="Rectangle 69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59405" y="261092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98" name="Rectangle 69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699405" y="261092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8253725" y="261092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0" name="Rectangle 699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699405" y="261092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1" name="Rectangle 700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8253725" y="261092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02" name="Rectangle 701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699405" y="261092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03" name="Rectangle 702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8253725" y="261092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4" name="Rectangle 64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412531" y="316358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5" name="Rectangle 64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36707" y="316358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6" name="Rectangle 64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412531" y="316358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36707" y="316358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8" name="Rectangle 64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412531" y="316358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9" name="Rectangle 64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36707" y="316358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0" name="Rectangle 64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59362" y="316358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83538" y="316358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2" name="Rectangle 65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59362" y="316358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3" name="Rectangle 65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83538" y="316358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4" name="Rectangle 65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59362" y="316358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5" name="Rectangle 65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83538" y="316358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56" name="Rectangle 65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30250" y="316358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7" name="Rectangle 65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54426" y="316358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8" name="Rectangle 65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30250" y="316358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54426" y="316358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0" name="Rectangle 65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30250" y="316358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1" name="Rectangle 66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54426" y="316358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2" name="Rectangle 66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607225" y="316358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3" name="Rectangle 66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61545" y="316358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4" name="Rectangle 66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607225" y="316358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5" name="Rectangle 66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61545" y="316358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6" name="Rectangle 66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07225" y="316358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7" name="Rectangle 66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61545" y="316358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8" name="Rectangle 66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701545" y="316358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69" name="Rectangle 668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8255865" y="3163589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0" name="Rectangle 669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701545" y="316358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1" name="Rectangle 670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8255865" y="3163589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2" name="Rectangle 671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701545" y="316358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3" name="Rectangle 672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8255865" y="3163589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4" name="Rectangle 61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422314" y="368614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5" name="Rectangle 61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46490" y="368614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6" name="Rectangle 61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422314" y="368614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7" name="Rectangle 61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46490" y="368614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8" name="Rectangle 61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422314" y="368614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9" name="Rectangle 61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46490" y="368614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0" name="Rectangle 61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69145" y="368614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1" name="Rectangle 62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93321" y="368614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2" name="Rectangle 62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69145" y="368614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3" name="Rectangle 62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93321" y="368614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4" name="Rectangle 62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69145" y="368614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5" name="Rectangle 62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93321" y="368614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26" name="Rectangle 62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40033" y="368614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7" name="Rectangle 62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64209" y="368614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8" name="Rectangle 62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40033" y="368614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29" name="Rectangle 62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64209" y="368614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0" name="Rectangle 62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40033" y="368614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1" name="Rectangle 63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64209" y="368614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2" name="Rectangle 63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617008" y="368614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3" name="Rectangle 63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71328" y="368614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4" name="Rectangle 63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617008" y="368614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5" name="Rectangle 63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71328" y="368614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6" name="Rectangle 63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17008" y="368614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7" name="Rectangle 63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71328" y="368614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38" name="Rectangle 63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711328" y="368614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8265648" y="368614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711328" y="368614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1" name="Rectangle 640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8265648" y="368614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42" name="Rectangle 641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711328" y="368614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43" name="Rectangle 642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8265648" y="368614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422352" y="42301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46528" y="42301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6" name="Rectangle 58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422352" y="42301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7" name="Rectangle 58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46528" y="42301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8" name="Rectangle 58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422352" y="42301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89" name="Rectangle 58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46528" y="42301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0" name="Rectangle 58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69183" y="42301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1" name="Rectangle 59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93359" y="42301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2" name="Rectangle 59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69183" y="42301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3" name="Rectangle 59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93359" y="42301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4" name="Rectangle 59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69183" y="42301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5" name="Rectangle 59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93359" y="42301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40071" y="42301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7" name="Rectangle 59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64247" y="42301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8" name="Rectangle 59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40071" y="42301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9" name="Rectangle 59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64247" y="42301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0" name="Rectangle 59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40071" y="42301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64247" y="42301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2" name="Rectangle 60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617046" y="42301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71366" y="42301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617046" y="42301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5" name="Rectangle 60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71366" y="42301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6" name="Rectangle 60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17046" y="42301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7" name="Rectangle 60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71366" y="42301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8" name="Rectangle 60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711366" y="42301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09" name="Rectangle 608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8265686" y="4230168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0" name="Rectangle 609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711366" y="42301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1" name="Rectangle 610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8265686" y="4230168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12" name="Rectangle 611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711366" y="42301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8265686" y="4230168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4" name="Rectangle 55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412531" y="4774440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5" name="Rectangle 55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36707" y="4774440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6" name="Rectangle 55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412531" y="4774440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36707" y="4774440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412531" y="4774440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36707" y="4774440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59362" y="4774440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83538" y="4774440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59362" y="4774440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83538" y="4774440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59362" y="4774440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5" name="Rectangle 56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83538" y="4774440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66" name="Rectangle 56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30250" y="4774440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7" name="Rectangle 56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54426" y="4774440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8" name="Rectangle 56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30250" y="4774440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54426" y="4774440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0" name="Rectangle 56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30250" y="4774440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1" name="Rectangle 57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54426" y="4774440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607225" y="4774440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3" name="Rectangle 57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61545" y="4774440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4" name="Rectangle 57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607225" y="4774440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5" name="Rectangle 57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61545" y="4774440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6" name="Rectangle 57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07225" y="4774440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7" name="Rectangle 57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61545" y="4774440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8" name="Rectangle 57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701545" y="4774440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79" name="Rectangle 578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8255865" y="4774440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0" name="Rectangle 579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701545" y="4774440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1" name="Rectangle 580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8255865" y="4774440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701545" y="4774440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83" name="Rectangle 582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8255865" y="4774440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24" name="Rectangle 52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421710" y="532311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25" name="Rectangle 52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45886" y="532311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421710" y="532311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45886" y="532311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28" name="Rectangle 52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421710" y="532311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45886" y="532311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68541" y="532311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92717" y="532311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68541" y="532311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92717" y="532311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34" name="Rectangle 53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68541" y="532311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92717" y="532311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36" name="Rectangle 53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39429" y="532311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37" name="Rectangle 53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63605" y="532311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38" name="Rectangle 53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39429" y="532311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63605" y="532311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39429" y="532311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1" name="Rectangle 54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63605" y="532311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2" name="Rectangle 54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616404" y="532311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43" name="Rectangle 54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70724" y="532311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44" name="Rectangle 54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616404" y="532311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45" name="Rectangle 54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70724" y="532311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46" name="Rectangle 54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16404" y="532311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7" name="Rectangle 54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70724" y="532311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48" name="Rectangle 54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710724" y="532311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49" name="Rectangle 548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8265044" y="5323111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0" name="Rectangle 549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710724" y="532311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1" name="Rectangle 550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8265044" y="5323111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2" name="Rectangle 551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710724" y="532311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3" name="Rectangle 552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8265044" y="5323111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414663" y="5867383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3938839" y="5867383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414663" y="5867383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3938839" y="5867383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414663" y="5867383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3938839" y="5867383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461494" y="5867383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4985670" y="5867383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461494" y="5867383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4985670" y="5867383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461494" y="5867383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4985670" y="5867383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5532382" y="5867383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056558" y="5867383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5532382" y="5867383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056558" y="5867383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5532382" y="5867383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056558" y="5867383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6609357" y="5867383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163677" y="5867383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6609357" y="5867383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163677" y="5867383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6609357" y="5867383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163677" y="5867383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7703677" y="5867383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>
            <a:spLocks noChangeAspect="1"/>
          </p:cNvSpPr>
          <p:nvPr/>
        </p:nvSpPr>
        <p:spPr>
          <a:xfrm>
            <a:off x="8257997" y="5867383"/>
            <a:ext cx="5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7703677" y="5867383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>
            <a:spLocks noChangeAspect="1"/>
          </p:cNvSpPr>
          <p:nvPr/>
        </p:nvSpPr>
        <p:spPr>
          <a:xfrm>
            <a:off x="8257997" y="5867383"/>
            <a:ext cx="540000" cy="5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7703677" y="5867383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23" name="Rectangle 522">
            <a:extLst>
              <a:ext uri="{FF2B5EF4-FFF2-40B4-BE49-F238E27FC236}">
                <a16:creationId xmlns:a16="http://schemas.microsoft.com/office/drawing/2014/main" xmlns="" id="{CDFC0ADE-1ACB-403F-AD44-6B331D41415C}"/>
              </a:ext>
            </a:extLst>
          </p:cNvPr>
          <p:cNvSpPr>
            <a:spLocks noChangeAspect="1"/>
          </p:cNvSpPr>
          <p:nvPr/>
        </p:nvSpPr>
        <p:spPr>
          <a:xfrm>
            <a:off x="8257997" y="5867383"/>
            <a:ext cx="540000" cy="54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DFEE01CD-934E-45AC-B177-A8506D13CFF7}"/>
              </a:ext>
            </a:extLst>
          </p:cNvPr>
          <p:cNvCxnSpPr>
            <a:cxnSpLocks/>
          </p:cNvCxnSpPr>
          <p:nvPr/>
        </p:nvCxnSpPr>
        <p:spPr>
          <a:xfrm>
            <a:off x="8255210" y="97030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471F987-95A0-40F1-9367-D528C0964326}"/>
              </a:ext>
            </a:extLst>
          </p:cNvPr>
          <p:cNvCxnSpPr>
            <a:cxnSpLocks/>
          </p:cNvCxnSpPr>
          <p:nvPr/>
        </p:nvCxnSpPr>
        <p:spPr>
          <a:xfrm>
            <a:off x="3404318" y="97030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FE6EF17-5C6F-45CF-83AE-DD4381DDC193}"/>
              </a:ext>
            </a:extLst>
          </p:cNvPr>
          <p:cNvCxnSpPr>
            <a:cxnSpLocks/>
          </p:cNvCxnSpPr>
          <p:nvPr/>
        </p:nvCxnSpPr>
        <p:spPr>
          <a:xfrm>
            <a:off x="3943306" y="97030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FC0F753-9707-4774-98AC-4E2ADB689CF5}"/>
              </a:ext>
            </a:extLst>
          </p:cNvPr>
          <p:cNvCxnSpPr>
            <a:cxnSpLocks/>
          </p:cNvCxnSpPr>
          <p:nvPr/>
        </p:nvCxnSpPr>
        <p:spPr>
          <a:xfrm>
            <a:off x="4482294" y="97030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E8A29D99-E753-4F5C-94E1-F86484913545}"/>
              </a:ext>
            </a:extLst>
          </p:cNvPr>
          <p:cNvCxnSpPr>
            <a:cxnSpLocks/>
          </p:cNvCxnSpPr>
          <p:nvPr/>
        </p:nvCxnSpPr>
        <p:spPr>
          <a:xfrm>
            <a:off x="5021282" y="97030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321BE1D-DACC-4970-A923-C15B2DEE20A8}"/>
              </a:ext>
            </a:extLst>
          </p:cNvPr>
          <p:cNvCxnSpPr>
            <a:cxnSpLocks/>
          </p:cNvCxnSpPr>
          <p:nvPr/>
        </p:nvCxnSpPr>
        <p:spPr>
          <a:xfrm>
            <a:off x="5560270" y="97030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8EE8A8B-7056-4F15-B368-CEBAF66C04CF}"/>
              </a:ext>
            </a:extLst>
          </p:cNvPr>
          <p:cNvCxnSpPr>
            <a:cxnSpLocks/>
          </p:cNvCxnSpPr>
          <p:nvPr/>
        </p:nvCxnSpPr>
        <p:spPr>
          <a:xfrm>
            <a:off x="6099258" y="97030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1C9FE32C-883E-400B-92F3-3EE7FF4ED232}"/>
              </a:ext>
            </a:extLst>
          </p:cNvPr>
          <p:cNvCxnSpPr>
            <a:cxnSpLocks/>
          </p:cNvCxnSpPr>
          <p:nvPr/>
        </p:nvCxnSpPr>
        <p:spPr>
          <a:xfrm>
            <a:off x="6638246" y="97030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622D47A-71D9-43CA-A822-1CD5358412E4}"/>
              </a:ext>
            </a:extLst>
          </p:cNvPr>
          <p:cNvCxnSpPr>
            <a:cxnSpLocks/>
          </p:cNvCxnSpPr>
          <p:nvPr/>
        </p:nvCxnSpPr>
        <p:spPr>
          <a:xfrm>
            <a:off x="7177234" y="97030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FEE01CD-934E-45AC-B177-A8506D13CFF7}"/>
              </a:ext>
            </a:extLst>
          </p:cNvPr>
          <p:cNvCxnSpPr>
            <a:cxnSpLocks/>
          </p:cNvCxnSpPr>
          <p:nvPr/>
        </p:nvCxnSpPr>
        <p:spPr>
          <a:xfrm>
            <a:off x="7716222" y="97030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3671726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356236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4745530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208628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5819334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282432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6893138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134824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6E51C68-86E1-49CB-B473-FB7651391D3D}"/>
              </a:ext>
            </a:extLst>
          </p:cNvPr>
          <p:cNvCxnSpPr>
            <a:cxnSpLocks/>
          </p:cNvCxnSpPr>
          <p:nvPr/>
        </p:nvCxnSpPr>
        <p:spPr>
          <a:xfrm rot="5400000">
            <a:off x="7430040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66942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3185BD8-287A-42DE-AA4E-186686C3198B}"/>
              </a:ext>
            </a:extLst>
          </p:cNvPr>
          <p:cNvSpPr>
            <a:spLocks noChangeAspect="1"/>
          </p:cNvSpPr>
          <p:nvPr/>
        </p:nvSpPr>
        <p:spPr>
          <a:xfrm>
            <a:off x="3311835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553EA57-2110-44F1-82BF-20F701D1E234}"/>
              </a:ext>
            </a:extLst>
          </p:cNvPr>
          <p:cNvSpPr>
            <a:spLocks noChangeAspect="1"/>
          </p:cNvSpPr>
          <p:nvPr/>
        </p:nvSpPr>
        <p:spPr>
          <a:xfrm>
            <a:off x="3850823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A8B4789-4B20-4E94-A5B1-14027A72D253}"/>
              </a:ext>
            </a:extLst>
          </p:cNvPr>
          <p:cNvSpPr>
            <a:spLocks noChangeAspect="1"/>
          </p:cNvSpPr>
          <p:nvPr/>
        </p:nvSpPr>
        <p:spPr>
          <a:xfrm>
            <a:off x="4389811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FC7DDED4-D03A-495F-91EF-A8BFFB5FEA30}"/>
              </a:ext>
            </a:extLst>
          </p:cNvPr>
          <p:cNvSpPr>
            <a:spLocks noChangeAspect="1"/>
          </p:cNvSpPr>
          <p:nvPr/>
        </p:nvSpPr>
        <p:spPr>
          <a:xfrm>
            <a:off x="4928799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DF9CE77E-477F-4695-9508-603A83454BCF}"/>
              </a:ext>
            </a:extLst>
          </p:cNvPr>
          <p:cNvSpPr>
            <a:spLocks noChangeAspect="1"/>
          </p:cNvSpPr>
          <p:nvPr/>
        </p:nvSpPr>
        <p:spPr>
          <a:xfrm>
            <a:off x="5467787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C20822A2-2575-46E6-848F-935EFAEF7925}"/>
              </a:ext>
            </a:extLst>
          </p:cNvPr>
          <p:cNvSpPr>
            <a:spLocks noChangeAspect="1"/>
          </p:cNvSpPr>
          <p:nvPr/>
        </p:nvSpPr>
        <p:spPr>
          <a:xfrm>
            <a:off x="6006775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24C3EF24-343A-4BE0-A7B6-38E5FC147A25}"/>
              </a:ext>
            </a:extLst>
          </p:cNvPr>
          <p:cNvSpPr>
            <a:spLocks noChangeAspect="1"/>
          </p:cNvSpPr>
          <p:nvPr/>
        </p:nvSpPr>
        <p:spPr>
          <a:xfrm>
            <a:off x="6545763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C70D44D-A2D6-487C-A42D-81D35816F799}"/>
              </a:ext>
            </a:extLst>
          </p:cNvPr>
          <p:cNvSpPr>
            <a:spLocks noChangeAspect="1"/>
          </p:cNvSpPr>
          <p:nvPr/>
        </p:nvSpPr>
        <p:spPr>
          <a:xfrm>
            <a:off x="7084751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92ED14B1-CC1F-4819-9D9E-2CE09C9A79D0}"/>
              </a:ext>
            </a:extLst>
          </p:cNvPr>
          <p:cNvSpPr>
            <a:spLocks noChangeAspect="1"/>
          </p:cNvSpPr>
          <p:nvPr/>
        </p:nvSpPr>
        <p:spPr>
          <a:xfrm>
            <a:off x="7623739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913B77BD-43DD-44A6-B69E-F65927F58EC9}"/>
              </a:ext>
            </a:extLst>
          </p:cNvPr>
          <p:cNvSpPr>
            <a:spLocks noChangeAspect="1"/>
          </p:cNvSpPr>
          <p:nvPr/>
        </p:nvSpPr>
        <p:spPr>
          <a:xfrm>
            <a:off x="8162727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8524707" y="12426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913B77BD-43DD-44A6-B69E-F65927F58EC9}"/>
              </a:ext>
            </a:extLst>
          </p:cNvPr>
          <p:cNvSpPr>
            <a:spLocks noChangeAspect="1"/>
          </p:cNvSpPr>
          <p:nvPr/>
        </p:nvSpPr>
        <p:spPr>
          <a:xfrm>
            <a:off x="8701718" y="88157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8255210" y="641705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404318" y="641705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3943306" y="641705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4482294" y="641705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021282" y="641705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5560270" y="641705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099258" y="641705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6638246" y="641705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177234" y="641705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7716222" y="641705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3671726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356236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4745530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208628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5819334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282432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6893138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134824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76E51C68-86E1-49CB-B473-FB7651391D3D}"/>
              </a:ext>
            </a:extLst>
          </p:cNvPr>
          <p:cNvCxnSpPr>
            <a:cxnSpLocks/>
          </p:cNvCxnSpPr>
          <p:nvPr/>
        </p:nvCxnSpPr>
        <p:spPr>
          <a:xfrm rot="5400000">
            <a:off x="7430040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66942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311835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3850823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389811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4928799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467787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006775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6545763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084751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7623739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162727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8524707" y="614470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701718" y="632831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3671726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356236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4745530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208628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5819334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282432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6893138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134824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xmlns="" id="{76E51C68-86E1-49CB-B473-FB7651391D3D}"/>
              </a:ext>
            </a:extLst>
          </p:cNvPr>
          <p:cNvCxnSpPr>
            <a:cxnSpLocks/>
          </p:cNvCxnSpPr>
          <p:nvPr/>
        </p:nvCxnSpPr>
        <p:spPr>
          <a:xfrm rot="5400000">
            <a:off x="7430040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66942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8524707" y="178731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8255210" y="15074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404318" y="15074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3943306" y="15074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4482294" y="15074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021282" y="15074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5560270" y="15074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099258" y="15074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6638246" y="15074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177234" y="15074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7716222" y="150744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311835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3850823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389811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4928799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467787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006775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6545763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084751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7623739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162727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701718" y="142624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3671726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356236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4745530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208628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5819334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282432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6893138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134824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xmlns="" id="{76E51C68-86E1-49CB-B473-FB7651391D3D}"/>
              </a:ext>
            </a:extLst>
          </p:cNvPr>
          <p:cNvCxnSpPr>
            <a:cxnSpLocks/>
          </p:cNvCxnSpPr>
          <p:nvPr/>
        </p:nvCxnSpPr>
        <p:spPr>
          <a:xfrm rot="5400000">
            <a:off x="7430040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66942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8524707" y="233199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3671726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356236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4745530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208628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5819334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282432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6893138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134824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xmlns="" id="{76E51C68-86E1-49CB-B473-FB7651391D3D}"/>
              </a:ext>
            </a:extLst>
          </p:cNvPr>
          <p:cNvCxnSpPr>
            <a:cxnSpLocks/>
          </p:cNvCxnSpPr>
          <p:nvPr/>
        </p:nvCxnSpPr>
        <p:spPr>
          <a:xfrm rot="5400000">
            <a:off x="7430040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66942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8524707" y="287666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3671726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356236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4745530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208628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5819334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282432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6893138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134824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xmlns="" id="{76E51C68-86E1-49CB-B473-FB7651391D3D}"/>
              </a:ext>
            </a:extLst>
          </p:cNvPr>
          <p:cNvCxnSpPr>
            <a:cxnSpLocks/>
          </p:cNvCxnSpPr>
          <p:nvPr/>
        </p:nvCxnSpPr>
        <p:spPr>
          <a:xfrm rot="5400000">
            <a:off x="7430040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66942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8524707" y="342133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3671726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356236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4745530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208628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5819334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282432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6893138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134824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xmlns="" id="{76E51C68-86E1-49CB-B473-FB7651391D3D}"/>
              </a:ext>
            </a:extLst>
          </p:cNvPr>
          <p:cNvCxnSpPr>
            <a:cxnSpLocks/>
          </p:cNvCxnSpPr>
          <p:nvPr/>
        </p:nvCxnSpPr>
        <p:spPr>
          <a:xfrm rot="5400000">
            <a:off x="7430040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66942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8524707" y="396601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3671726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356236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4745530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208628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5819334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282432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6893138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134824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xmlns="" id="{76E51C68-86E1-49CB-B473-FB7651391D3D}"/>
              </a:ext>
            </a:extLst>
          </p:cNvPr>
          <p:cNvCxnSpPr>
            <a:cxnSpLocks/>
          </p:cNvCxnSpPr>
          <p:nvPr/>
        </p:nvCxnSpPr>
        <p:spPr>
          <a:xfrm rot="5400000">
            <a:off x="7430040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66942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8524707" y="4510686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3671726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356236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4745530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208628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5819334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282432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6893138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134824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xmlns="" id="{76E51C68-86E1-49CB-B473-FB7651391D3D}"/>
              </a:ext>
            </a:extLst>
          </p:cNvPr>
          <p:cNvCxnSpPr>
            <a:cxnSpLocks/>
          </p:cNvCxnSpPr>
          <p:nvPr/>
        </p:nvCxnSpPr>
        <p:spPr>
          <a:xfrm rot="5400000">
            <a:off x="7430040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66942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8524707" y="505536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8255210" y="586738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Connector 432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404318" y="586738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3943306" y="586738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4482294" y="586738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021282" y="586738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5560270" y="586738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099258" y="586738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6638246" y="586738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177234" y="586738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7716222" y="586738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xmlns="" id="{D9B46406-9936-4F57-913F-4A5425725D2B}"/>
              </a:ext>
            </a:extLst>
          </p:cNvPr>
          <p:cNvCxnSpPr>
            <a:cxnSpLocks/>
          </p:cNvCxnSpPr>
          <p:nvPr/>
        </p:nvCxnSpPr>
        <p:spPr>
          <a:xfrm rot="5400000">
            <a:off x="3671726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xmlns="" id="{A9D9E6FA-63C4-4529-8172-AF199523E8ED}"/>
              </a:ext>
            </a:extLst>
          </p:cNvPr>
          <p:cNvCxnSpPr>
            <a:cxnSpLocks/>
          </p:cNvCxnSpPr>
          <p:nvPr/>
        </p:nvCxnSpPr>
        <p:spPr>
          <a:xfrm rot="5400000">
            <a:off x="6356236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xmlns="" id="{0F94E26C-1253-490A-8702-7C9BCB3708A4}"/>
              </a:ext>
            </a:extLst>
          </p:cNvPr>
          <p:cNvCxnSpPr>
            <a:cxnSpLocks/>
          </p:cNvCxnSpPr>
          <p:nvPr/>
        </p:nvCxnSpPr>
        <p:spPr>
          <a:xfrm rot="5400000">
            <a:off x="4745530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xmlns="" id="{FB9934B2-9842-4BD2-AC09-8A944117B7D6}"/>
              </a:ext>
            </a:extLst>
          </p:cNvPr>
          <p:cNvCxnSpPr>
            <a:cxnSpLocks/>
          </p:cNvCxnSpPr>
          <p:nvPr/>
        </p:nvCxnSpPr>
        <p:spPr>
          <a:xfrm rot="5400000">
            <a:off x="4208628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xmlns="" id="{B3618777-B3B2-46BE-AEA1-3868A322DD87}"/>
              </a:ext>
            </a:extLst>
          </p:cNvPr>
          <p:cNvCxnSpPr>
            <a:cxnSpLocks/>
          </p:cNvCxnSpPr>
          <p:nvPr/>
        </p:nvCxnSpPr>
        <p:spPr>
          <a:xfrm rot="5400000">
            <a:off x="5819334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xmlns="" id="{F6393F9C-871E-4E4C-81F8-1FB1DFE05CC7}"/>
              </a:ext>
            </a:extLst>
          </p:cNvPr>
          <p:cNvCxnSpPr>
            <a:cxnSpLocks/>
          </p:cNvCxnSpPr>
          <p:nvPr/>
        </p:nvCxnSpPr>
        <p:spPr>
          <a:xfrm rot="5400000">
            <a:off x="5282432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xmlns="" id="{91429383-BBD6-48F7-A96D-59D174E80832}"/>
              </a:ext>
            </a:extLst>
          </p:cNvPr>
          <p:cNvCxnSpPr>
            <a:cxnSpLocks/>
          </p:cNvCxnSpPr>
          <p:nvPr/>
        </p:nvCxnSpPr>
        <p:spPr>
          <a:xfrm rot="5400000">
            <a:off x="6893138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xmlns="" id="{7B6BEEAD-447E-4DC5-8A7E-670232E6C3EC}"/>
              </a:ext>
            </a:extLst>
          </p:cNvPr>
          <p:cNvCxnSpPr>
            <a:cxnSpLocks/>
          </p:cNvCxnSpPr>
          <p:nvPr/>
        </p:nvCxnSpPr>
        <p:spPr>
          <a:xfrm rot="5400000">
            <a:off x="3134824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xmlns="" id="{76E51C68-86E1-49CB-B473-FB7651391D3D}"/>
              </a:ext>
            </a:extLst>
          </p:cNvPr>
          <p:cNvCxnSpPr>
            <a:cxnSpLocks/>
          </p:cNvCxnSpPr>
          <p:nvPr/>
        </p:nvCxnSpPr>
        <p:spPr>
          <a:xfrm rot="5400000">
            <a:off x="7430040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7966942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Oval 451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311835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3" name="Oval 452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3850823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4" name="Oval 453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389811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5" name="Oval 454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4928799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6" name="Oval 455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467787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7" name="Oval 456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006775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8" name="Oval 457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6545763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9" name="Oval 458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084751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0" name="Oval 459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7623739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1" name="Oval 460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162727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xmlns="" id="{BE9E9A42-1012-49B5-818F-49CED4F623DD}"/>
              </a:ext>
            </a:extLst>
          </p:cNvPr>
          <p:cNvCxnSpPr>
            <a:cxnSpLocks/>
          </p:cNvCxnSpPr>
          <p:nvPr/>
        </p:nvCxnSpPr>
        <p:spPr>
          <a:xfrm rot="5400000">
            <a:off x="8524707" y="5600034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Oval 462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701718" y="578364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8255210" y="20603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404318" y="20603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3943306" y="20603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4482294" y="20603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021282" y="20603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5560270" y="20603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099258" y="20603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6638246" y="20603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177234" y="20603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7716222" y="20603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311835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3850823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389811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4928799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467787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006775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6545763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084751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7623739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162727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701718" y="197092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8255210" y="25960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404318" y="25960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3943306" y="25960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4482294" y="25960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021282" y="25960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5560270" y="25960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099258" y="25960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6638246" y="25960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177234" y="25960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7716222" y="2596032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Oval 249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311835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3850823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2" name="Oval 251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389811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4928799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467787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006775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6545763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084751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7623739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162727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701718" y="251559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8255210" y="314544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404318" y="314544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3943306" y="314544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4482294" y="314544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021282" y="314544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5560270" y="314544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099258" y="314544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6638246" y="314544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177234" y="314544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7716222" y="314544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Oval 291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311835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3850823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389811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4928799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467787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7" name="Oval 296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006775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8" name="Oval 297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6545763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9" name="Oval 298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084751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0" name="Oval 299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7623739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162727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701718" y="3060270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8255210" y="368971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404318" y="368971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3943306" y="368971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4482294" y="368971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021282" y="368971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5560270" y="368971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099258" y="368971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6638246" y="368971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177234" y="368971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7716222" y="3689713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Oval 323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311835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3850823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389811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4928799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467787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006775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6545763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084751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2" name="Oval 331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7623739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3" name="Oval 332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162727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35" name="Oval 334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701718" y="3604944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8255210" y="42301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404318" y="42301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3943306" y="42301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4482294" y="42301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021282" y="42301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5560270" y="42301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099258" y="42301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6638246" y="42301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177234" y="42301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7716222" y="4230168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Oval 355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311835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7" name="Oval 356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3850823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8" name="Oval 357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389811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9" name="Oval 358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4928799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0" name="Oval 359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467787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1" name="Oval 360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006775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2" name="Oval 361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6545763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3" name="Oval 362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084751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4" name="Oval 363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7623739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5" name="Oval 364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162727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7" name="Oval 366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701718" y="414961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8255210" y="477444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404318" y="477444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3943306" y="477444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4482294" y="477444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021282" y="477444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5560270" y="477444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099258" y="477444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6638246" y="477444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177234" y="477444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7716222" y="4774440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Oval 387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311835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89" name="Oval 388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3850823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0" name="Oval 389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389811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1" name="Oval 390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4928799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2" name="Oval 391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467787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3" name="Oval 392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006775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4" name="Oval 393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6545763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5" name="Oval 394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084751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6" name="Oval 395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7623739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7" name="Oval 396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162727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99" name="Oval 398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701718" y="4694292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400" name="Straight Connector 399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8255210" y="532311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xmlns="" id="{B52CDCA3-16E5-4261-8753-589776E0BCB1}"/>
              </a:ext>
            </a:extLst>
          </p:cNvPr>
          <p:cNvCxnSpPr>
            <a:cxnSpLocks/>
          </p:cNvCxnSpPr>
          <p:nvPr/>
        </p:nvCxnSpPr>
        <p:spPr>
          <a:xfrm>
            <a:off x="3404318" y="532311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xmlns="" id="{2CB30639-6F95-4C4F-8CDF-F7DE5469E0FF}"/>
              </a:ext>
            </a:extLst>
          </p:cNvPr>
          <p:cNvCxnSpPr>
            <a:cxnSpLocks/>
          </p:cNvCxnSpPr>
          <p:nvPr/>
        </p:nvCxnSpPr>
        <p:spPr>
          <a:xfrm>
            <a:off x="3943306" y="532311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xmlns="" id="{29736A9E-7E0E-4054-B8B8-B163D79BBE35}"/>
              </a:ext>
            </a:extLst>
          </p:cNvPr>
          <p:cNvCxnSpPr>
            <a:cxnSpLocks/>
          </p:cNvCxnSpPr>
          <p:nvPr/>
        </p:nvCxnSpPr>
        <p:spPr>
          <a:xfrm>
            <a:off x="4482294" y="532311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Straight Connector 403">
            <a:extLst>
              <a:ext uri="{FF2B5EF4-FFF2-40B4-BE49-F238E27FC236}">
                <a16:creationId xmlns:a16="http://schemas.microsoft.com/office/drawing/2014/main" xmlns="" id="{BA19F102-F3F1-4A82-939D-DD0CF54BC927}"/>
              </a:ext>
            </a:extLst>
          </p:cNvPr>
          <p:cNvCxnSpPr>
            <a:cxnSpLocks/>
          </p:cNvCxnSpPr>
          <p:nvPr/>
        </p:nvCxnSpPr>
        <p:spPr>
          <a:xfrm>
            <a:off x="5021282" y="532311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Connector 404">
            <a:extLst>
              <a:ext uri="{FF2B5EF4-FFF2-40B4-BE49-F238E27FC236}">
                <a16:creationId xmlns:a16="http://schemas.microsoft.com/office/drawing/2014/main" xmlns="" id="{37A98ADD-6F8D-4F12-91B7-1DDAFA31F38A}"/>
              </a:ext>
            </a:extLst>
          </p:cNvPr>
          <p:cNvCxnSpPr>
            <a:cxnSpLocks/>
          </p:cNvCxnSpPr>
          <p:nvPr/>
        </p:nvCxnSpPr>
        <p:spPr>
          <a:xfrm>
            <a:off x="5560270" y="532311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>
            <a:extLst>
              <a:ext uri="{FF2B5EF4-FFF2-40B4-BE49-F238E27FC236}">
                <a16:creationId xmlns:a16="http://schemas.microsoft.com/office/drawing/2014/main" xmlns="" id="{943F0516-7594-4527-AA6D-09D631D0EF56}"/>
              </a:ext>
            </a:extLst>
          </p:cNvPr>
          <p:cNvCxnSpPr>
            <a:cxnSpLocks/>
          </p:cNvCxnSpPr>
          <p:nvPr/>
        </p:nvCxnSpPr>
        <p:spPr>
          <a:xfrm>
            <a:off x="6099258" y="532311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xmlns="" id="{0A2BC3F7-A193-4491-A8DD-F847C685E1C7}"/>
              </a:ext>
            </a:extLst>
          </p:cNvPr>
          <p:cNvCxnSpPr>
            <a:cxnSpLocks/>
          </p:cNvCxnSpPr>
          <p:nvPr/>
        </p:nvCxnSpPr>
        <p:spPr>
          <a:xfrm>
            <a:off x="6638246" y="532311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xmlns="" id="{A0BE37E3-5C96-4C28-9979-4DF6BC8A4777}"/>
              </a:ext>
            </a:extLst>
          </p:cNvPr>
          <p:cNvCxnSpPr>
            <a:cxnSpLocks/>
          </p:cNvCxnSpPr>
          <p:nvPr/>
        </p:nvCxnSpPr>
        <p:spPr>
          <a:xfrm>
            <a:off x="7177234" y="532311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xmlns="" id="{236216B0-09D4-4334-8155-C4EA8A658C86}"/>
              </a:ext>
            </a:extLst>
          </p:cNvPr>
          <p:cNvCxnSpPr>
            <a:cxnSpLocks/>
          </p:cNvCxnSpPr>
          <p:nvPr/>
        </p:nvCxnSpPr>
        <p:spPr>
          <a:xfrm>
            <a:off x="7716222" y="5323111"/>
            <a:ext cx="536902" cy="5417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Oval 419">
            <a:extLst>
              <a:ext uri="{FF2B5EF4-FFF2-40B4-BE49-F238E27FC236}">
                <a16:creationId xmlns:a16="http://schemas.microsoft.com/office/drawing/2014/main" xmlns="" id="{DB20D979-AE00-4A9F-8F2A-B85DC1BE39BC}"/>
              </a:ext>
            </a:extLst>
          </p:cNvPr>
          <p:cNvSpPr>
            <a:spLocks noChangeAspect="1"/>
          </p:cNvSpPr>
          <p:nvPr/>
        </p:nvSpPr>
        <p:spPr>
          <a:xfrm>
            <a:off x="3311835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xmlns="" id="{7DFFAC2B-2DED-41D6-B4A7-7A01FF76BDD6}"/>
              </a:ext>
            </a:extLst>
          </p:cNvPr>
          <p:cNvSpPr>
            <a:spLocks noChangeAspect="1"/>
          </p:cNvSpPr>
          <p:nvPr/>
        </p:nvSpPr>
        <p:spPr>
          <a:xfrm>
            <a:off x="3850823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xmlns="" id="{5A6A06CE-D6C0-48B3-9458-07151EAFDDCC}"/>
              </a:ext>
            </a:extLst>
          </p:cNvPr>
          <p:cNvSpPr>
            <a:spLocks noChangeAspect="1"/>
          </p:cNvSpPr>
          <p:nvPr/>
        </p:nvSpPr>
        <p:spPr>
          <a:xfrm>
            <a:off x="4389811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816F1CC1-B7C7-4F90-A172-92F47E6D417B}"/>
              </a:ext>
            </a:extLst>
          </p:cNvPr>
          <p:cNvSpPr>
            <a:spLocks noChangeAspect="1"/>
          </p:cNvSpPr>
          <p:nvPr/>
        </p:nvSpPr>
        <p:spPr>
          <a:xfrm>
            <a:off x="4928799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xmlns="" id="{60BCB159-66E3-4E2D-BD07-448CA9D0898E}"/>
              </a:ext>
            </a:extLst>
          </p:cNvPr>
          <p:cNvSpPr>
            <a:spLocks noChangeAspect="1"/>
          </p:cNvSpPr>
          <p:nvPr/>
        </p:nvSpPr>
        <p:spPr>
          <a:xfrm>
            <a:off x="5467787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xmlns="" id="{A714F7F9-6883-4B77-8585-74C8B3BF2B5A}"/>
              </a:ext>
            </a:extLst>
          </p:cNvPr>
          <p:cNvSpPr>
            <a:spLocks noChangeAspect="1"/>
          </p:cNvSpPr>
          <p:nvPr/>
        </p:nvSpPr>
        <p:spPr>
          <a:xfrm>
            <a:off x="6006775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xmlns="" id="{AC17984F-98BF-4EA7-805F-1F9ABEF62402}"/>
              </a:ext>
            </a:extLst>
          </p:cNvPr>
          <p:cNvSpPr>
            <a:spLocks noChangeAspect="1"/>
          </p:cNvSpPr>
          <p:nvPr/>
        </p:nvSpPr>
        <p:spPr>
          <a:xfrm>
            <a:off x="6545763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xmlns="" id="{D1064725-98F6-46F3-BC0A-C9A63D92CAFA}"/>
              </a:ext>
            </a:extLst>
          </p:cNvPr>
          <p:cNvSpPr>
            <a:spLocks noChangeAspect="1"/>
          </p:cNvSpPr>
          <p:nvPr/>
        </p:nvSpPr>
        <p:spPr>
          <a:xfrm>
            <a:off x="7084751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xmlns="" id="{CC9C6A15-B12E-4C11-865A-2D122A8A74B7}"/>
              </a:ext>
            </a:extLst>
          </p:cNvPr>
          <p:cNvSpPr>
            <a:spLocks noChangeAspect="1"/>
          </p:cNvSpPr>
          <p:nvPr/>
        </p:nvSpPr>
        <p:spPr>
          <a:xfrm>
            <a:off x="7623739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162727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xmlns="" id="{E1F3DDDC-A16F-43E4-B81F-054698B60322}"/>
              </a:ext>
            </a:extLst>
          </p:cNvPr>
          <p:cNvSpPr>
            <a:spLocks noChangeAspect="1"/>
          </p:cNvSpPr>
          <p:nvPr/>
        </p:nvSpPr>
        <p:spPr>
          <a:xfrm>
            <a:off x="8701718" y="5238966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64" name="Rectangle 763">
            <a:extLst>
              <a:ext uri="{FF2B5EF4-FFF2-40B4-BE49-F238E27FC236}">
                <a16:creationId xmlns:a16="http://schemas.microsoft.com/office/drawing/2014/main" xmlns="" id="{98F4CB75-556D-402B-9335-990F937CC3C9}"/>
              </a:ext>
            </a:extLst>
          </p:cNvPr>
          <p:cNvSpPr/>
          <p:nvPr/>
        </p:nvSpPr>
        <p:spPr>
          <a:xfrm>
            <a:off x="9027912" y="3237261"/>
            <a:ext cx="900000" cy="9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65" name="Rectangle 764">
            <a:extLst>
              <a:ext uri="{FF2B5EF4-FFF2-40B4-BE49-F238E27FC236}">
                <a16:creationId xmlns:a16="http://schemas.microsoft.com/office/drawing/2014/main" xmlns="" id="{8813C564-3622-4C3C-8827-9E7EBEBC68BA}"/>
              </a:ext>
            </a:extLst>
          </p:cNvPr>
          <p:cNvSpPr/>
          <p:nvPr/>
        </p:nvSpPr>
        <p:spPr>
          <a:xfrm>
            <a:off x="2253346" y="3243150"/>
            <a:ext cx="900000" cy="90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825575" y="-69077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r Black SF" pitchFamily="2" charset="0"/>
              </a:rPr>
              <a:t>ALL SQUARE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venturer Black SF" pitchFamily="2" charset="0"/>
            </a:endParaRPr>
          </a:p>
        </p:txBody>
      </p:sp>
      <p:pic>
        <p:nvPicPr>
          <p:cNvPr id="846" name="Picture 84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4854" r="5350" b="4533"/>
          <a:stretch/>
        </p:blipFill>
        <p:spPr>
          <a:xfrm>
            <a:off x="300396" y="5166463"/>
            <a:ext cx="1208314" cy="120015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47" name="Rectangle 846"/>
          <p:cNvSpPr/>
          <p:nvPr/>
        </p:nvSpPr>
        <p:spPr>
          <a:xfrm>
            <a:off x="143574" y="6409644"/>
            <a:ext cx="1521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>
                    <a:lumMod val="95000"/>
                  </a:schemeClr>
                </a:solidFill>
              </a:rPr>
              <a:t>To 64 square game</a:t>
            </a:r>
          </a:p>
        </p:txBody>
      </p:sp>
      <p:sp>
        <p:nvSpPr>
          <p:cNvPr id="60" name="Pentagon 59">
            <a:hlinkClick r:id="" action="ppaction://hlinkshowjump?jump=firstslide"/>
          </p:cNvPr>
          <p:cNvSpPr/>
          <p:nvPr/>
        </p:nvSpPr>
        <p:spPr>
          <a:xfrm flipH="1">
            <a:off x="10875527" y="6437925"/>
            <a:ext cx="979015" cy="220436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rgbClr val="C00000"/>
            </a:solidFill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Instructions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139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4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8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0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39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4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>
                      <p:stCondLst>
                        <p:cond delay="0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5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57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2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63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69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8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87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2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3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8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9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4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05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0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1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6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1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2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23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8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29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4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35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>
                      <p:stCondLst>
                        <p:cond delay="0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0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1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6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47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>
                      <p:stCondLst>
                        <p:cond delay="0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2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53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5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4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5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71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6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77" dur="2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2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83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>
                      <p:stCondLst>
                        <p:cond delay="0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8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89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>
                      <p:stCondLst>
                        <p:cond delay="0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4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95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0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01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6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07" dur="2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2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3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8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4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25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0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1" dur="2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6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7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2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43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49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7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>
                      <p:stCondLst>
                        <p:cond delay="0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4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55" dur="2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>
                      <p:stCondLst>
                        <p:cond delay="0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0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61" dur="2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3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6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67" dur="2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2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3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0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>
                      <p:stCondLst>
                        <p:cond delay="0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>
                      <p:stCondLst>
                        <p:cond delay="0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4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85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>
                      <p:stCondLst>
                        <p:cond delay="0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0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91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2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6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97" dur="2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>
                      <p:stCondLst>
                        <p:cond delay="0"/>
                      </p:stCondLst>
                      <p:childTnLst>
                        <p:par>
                          <p:cTn id="700" fill="hold">
                            <p:stCondLst>
                              <p:cond delay="0"/>
                            </p:stCondLst>
                            <p:childTnLst>
                              <p:par>
                                <p:cTn id="7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2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3" dur="2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>
                      <p:stCondLst>
                        <p:cond delay="0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8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9" dur="2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710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1" fill="hold">
                      <p:stCondLst>
                        <p:cond delay="0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4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15" dur="20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0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21" dur="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6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27" dur="2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>
                      <p:stCondLst>
                        <p:cond delay="0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2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33" dur="2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>
                      <p:stCondLst>
                        <p:cond delay="0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8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39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>
                      <p:stCondLst>
                        <p:cond delay="0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4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5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>
                      <p:stCondLst>
                        <p:cond delay="0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0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1" dur="2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6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57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>
                      <p:stCondLst>
                        <p:cond delay="0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2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3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>
                      <p:stCondLst>
                        <p:cond delay="0"/>
                      </p:stCondLst>
                      <p:childTnLst>
                        <p:par>
                          <p:cTn id="766" fill="hold">
                            <p:stCondLst>
                              <p:cond delay="0"/>
                            </p:stCondLst>
                            <p:childTnLst>
                              <p:par>
                                <p:cTn id="7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8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9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4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5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>
                      <p:stCondLst>
                        <p:cond delay="0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0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81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6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87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5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>
                      <p:stCondLst>
                        <p:cond delay="0"/>
                      </p:stCondLst>
                      <p:childTnLst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2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93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794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5" fill="hold">
                      <p:stCondLst>
                        <p:cond delay="0"/>
                      </p:stCondLst>
                      <p:childTnLst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8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99" dur="2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>
                      <p:stCondLst>
                        <p:cond delay="0"/>
                      </p:stCondLst>
                      <p:childTnLst>
                        <p:par>
                          <p:cTn id="802" fill="hold">
                            <p:stCondLst>
                              <p:cond delay="0"/>
                            </p:stCondLst>
                            <p:childTnLst>
                              <p:par>
                                <p:cTn id="8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4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05" dur="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>
                      <p:stCondLst>
                        <p:cond delay="0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0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11" dur="2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6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17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2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3" dur="2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824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5" fill="hold">
                      <p:stCondLst>
                        <p:cond delay="0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8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29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830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1" fill="hold">
                      <p:stCondLst>
                        <p:cond delay="0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4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35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>
                      <p:stCondLst>
                        <p:cond delay="0"/>
                      </p:stCondLst>
                      <p:childTnLst>
                        <p:par>
                          <p:cTn id="838" fill="hold">
                            <p:stCondLst>
                              <p:cond delay="0"/>
                            </p:stCondLst>
                            <p:childTnLst>
                              <p:par>
                                <p:cTn id="8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0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1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6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7" dur="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"/>
                  </p:tgtEl>
                </p:cond>
              </p:nextCondLst>
            </p:seq>
            <p:seq concurrent="1" nextAc="seek">
              <p:cTn id="848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9" fill="hold">
                      <p:stCondLst>
                        <p:cond delay="0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2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53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8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59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>
                      <p:stCondLst>
                        <p:cond delay="0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4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65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>
                      <p:stCondLst>
                        <p:cond delay="0"/>
                      </p:stCondLst>
                      <p:childTnLst>
                        <p:par>
                          <p:cTn id="868" fill="hold">
                            <p:stCondLst>
                              <p:cond delay="0"/>
                            </p:stCondLst>
                            <p:childTnLst>
                              <p:par>
                                <p:cTn id="8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0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71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6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77" dur="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"/>
                  </p:tgtEl>
                </p:cond>
              </p:nextCondLst>
            </p:seq>
            <p:seq concurrent="1" nextAc="seek">
              <p:cTn id="878" restart="whenNotActive" fill="hold" evtFilter="cancelBubble" nodeType="interactiveSeq">
                <p:stCondLst>
                  <p:cond evt="onClick" delay="0">
                    <p:tgtEl>
                      <p:spTgt spid="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9" fill="hold">
                      <p:stCondLst>
                        <p:cond delay="0"/>
                      </p:stCondLst>
                      <p:childTnLst>
                        <p:par>
                          <p:cTn id="880" fill="hold">
                            <p:stCondLst>
                              <p:cond delay="0"/>
                            </p:stCondLst>
                            <p:childTnLst>
                              <p:par>
                                <p:cTn id="8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2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83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>
                      <p:stCondLst>
                        <p:cond delay="0"/>
                      </p:stCondLst>
                      <p:childTnLst>
                        <p:par>
                          <p:cTn id="886" fill="hold">
                            <p:stCondLst>
                              <p:cond delay="0"/>
                            </p:stCondLst>
                            <p:childTnLst>
                              <p:par>
                                <p:cTn id="8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8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89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890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1" fill="hold">
                      <p:stCondLst>
                        <p:cond delay="0"/>
                      </p:stCondLst>
                      <p:childTnLst>
                        <p:par>
                          <p:cTn id="892" fill="hold">
                            <p:stCondLst>
                              <p:cond delay="0"/>
                            </p:stCondLst>
                            <p:childTnLst>
                              <p:par>
                                <p:cTn id="8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4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95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896" restart="whenNotActive" fill="hold" evtFilter="cancelBubble" nodeType="interactiveSeq">
                <p:stCondLst>
                  <p:cond evt="onClick" delay="0">
                    <p:tgtEl>
                      <p:spTgt spid="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7" fill="hold">
                      <p:stCondLst>
                        <p:cond delay="0"/>
                      </p:stCondLst>
                      <p:childTnLst>
                        <p:par>
                          <p:cTn id="898" fill="hold">
                            <p:stCondLst>
                              <p:cond delay="0"/>
                            </p:stCondLst>
                            <p:childTnLst>
                              <p:par>
                                <p:cTn id="8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0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01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6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07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908" restart="whenNotActive" fill="hold" evtFilter="cancelBubble" nodeType="interactiveSeq">
                <p:stCondLst>
                  <p:cond evt="onClick" delay="0">
                    <p:tgtEl>
                      <p:spTgt spid="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9" fill="hold">
                      <p:stCondLst>
                        <p:cond delay="0"/>
                      </p:stCondLst>
                      <p:childTnLst>
                        <p:par>
                          <p:cTn id="910" fill="hold">
                            <p:stCondLst>
                              <p:cond delay="0"/>
                            </p:stCondLst>
                            <p:childTnLst>
                              <p:par>
                                <p:cTn id="9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2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3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"/>
                  </p:tgtEl>
                </p:cond>
              </p:nextCondLst>
            </p:seq>
            <p:seq concurrent="1" nextAc="seek">
              <p:cTn id="914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5" fill="hold">
                      <p:stCondLst>
                        <p:cond delay="0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8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9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4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25" dur="2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926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7" fill="hold">
                      <p:stCondLst>
                        <p:cond delay="0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0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31" dur="2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6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37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938" restart="whenNotActive" fill="hold" evtFilter="cancelBubble" nodeType="interactiveSeq">
                <p:stCondLst>
                  <p:cond evt="onClick" delay="0">
                    <p:tgtEl>
                      <p:spTgt spid="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9" fill="hold">
                      <p:stCondLst>
                        <p:cond delay="0"/>
                      </p:stCondLst>
                      <p:childTnLst>
                        <p:par>
                          <p:cTn id="940" fill="hold">
                            <p:stCondLst>
                              <p:cond delay="0"/>
                            </p:stCondLst>
                            <p:childTnLst>
                              <p:par>
                                <p:cTn id="9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2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43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6"/>
                  </p:tgtEl>
                </p:cond>
              </p:nextCondLst>
            </p:seq>
            <p:seq concurrent="1" nextAc="seek">
              <p:cTn id="944" restart="whenNotActive" fill="hold" evtFilter="cancelBubble" nodeType="interactiveSeq">
                <p:stCondLst>
                  <p:cond evt="onClick" delay="0">
                    <p:tgtEl>
                      <p:spTgt spid="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5" fill="hold">
                      <p:stCondLst>
                        <p:cond delay="0"/>
                      </p:stCondLst>
                      <p:childTnLst>
                        <p:par>
                          <p:cTn id="946" fill="hold">
                            <p:stCondLst>
                              <p:cond delay="0"/>
                            </p:stCondLst>
                            <p:childTnLst>
                              <p:par>
                                <p:cTn id="9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8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49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"/>
                  </p:tgtEl>
                </p:cond>
              </p:nextCondLst>
            </p:seq>
            <p:seq concurrent="1" nextAc="seek">
              <p:cTn id="950" restart="whenNotActive" fill="hold" evtFilter="cancelBubble" nodeType="interactiveSeq">
                <p:stCondLst>
                  <p:cond evt="onClick" delay="0">
                    <p:tgtEl>
                      <p:spTgt spid="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1" fill="hold">
                      <p:stCondLst>
                        <p:cond delay="0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4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55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0"/>
                  </p:tgtEl>
                </p:cond>
              </p:nextCondLst>
            </p:seq>
            <p:seq concurrent="1" nextAc="seek">
              <p:cTn id="956" restart="whenNotActive" fill="hold" evtFilter="cancelBubble" nodeType="interactiveSeq">
                <p:stCondLst>
                  <p:cond evt="onClick" delay="0">
                    <p:tgtEl>
                      <p:spTgt spid="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7" fill="hold">
                      <p:stCondLst>
                        <p:cond delay="0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0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61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6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67" dur="2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"/>
                  </p:tgtEl>
                </p:cond>
              </p:nextCondLst>
            </p:seq>
            <p:seq concurrent="1" nextAc="seek">
              <p:cTn id="968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9" fill="hold">
                      <p:stCondLst>
                        <p:cond delay="0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2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73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974" restart="whenNotActive" fill="hold" evtFilter="cancelBubble" nodeType="interactiveSeq">
                <p:stCondLst>
                  <p:cond evt="onClick" delay="0">
                    <p:tgtEl>
                      <p:spTgt spid="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5" fill="hold">
                      <p:stCondLst>
                        <p:cond delay="0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8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79" dur="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4"/>
                  </p:tgtEl>
                </p:cond>
              </p:nextCondLst>
            </p:seq>
            <p:seq concurrent="1" nextAc="seek">
              <p:cTn id="980" restart="whenNotActive" fill="hold" evtFilter="cancelBubble" nodeType="interactiveSeq">
                <p:stCondLst>
                  <p:cond evt="onClick" delay="0">
                    <p:tgtEl>
                      <p:spTgt spid="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1" fill="hold">
                      <p:stCondLst>
                        <p:cond delay="0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4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5" dur="2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5"/>
                  </p:tgtEl>
                </p:cond>
              </p:nextCondLst>
            </p:seq>
            <p:seq concurrent="1" nextAc="seek">
              <p:cTn id="986" restart="whenNotActive" fill="hold" evtFilter="cancelBubble" nodeType="interactiveSeq">
                <p:stCondLst>
                  <p:cond evt="onClick" delay="0">
                    <p:tgtEl>
                      <p:spTgt spid="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7" fill="hold">
                      <p:stCondLst>
                        <p:cond delay="0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0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91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6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6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97" dur="2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7"/>
                  </p:tgtEl>
                </p:cond>
              </p:nextCondLst>
            </p:seq>
            <p:seq concurrent="1" nextAc="seek">
              <p:cTn id="998" restart="whenNotActive" fill="hold" evtFilter="cancelBubble" nodeType="interactiveSeq">
                <p:stCondLst>
                  <p:cond evt="onClick" delay="0">
                    <p:tgtEl>
                      <p:spTgt spid="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9" fill="hold">
                      <p:stCondLst>
                        <p:cond delay="0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2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03" dur="20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5"/>
                  </p:tgtEl>
                </p:cond>
              </p:nextCondLst>
            </p:seq>
            <p:seq concurrent="1" nextAc="seek">
              <p:cTn id="1004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5" fill="hold">
                      <p:stCondLst>
                        <p:cond delay="0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8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09" dur="2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1010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1" fill="hold">
                      <p:stCondLst>
                        <p:cond delay="0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4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15" dur="2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  <p:seq concurrent="1" nextAc="seek">
              <p:cTn id="1016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7" fill="hold">
                      <p:stCondLst>
                        <p:cond delay="0"/>
                      </p:stCondLst>
                      <p:childTnLst>
                        <p:par>
                          <p:cTn id="1018" fill="hold">
                            <p:stCondLst>
                              <p:cond delay="0"/>
                            </p:stCondLst>
                            <p:childTnLst>
                              <p:par>
                                <p:cTn id="10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0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21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6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27" dur="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1028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9" fill="hold">
                      <p:stCondLst>
                        <p:cond delay="0"/>
                      </p:stCondLst>
                      <p:childTnLst>
                        <p:par>
                          <p:cTn id="1030" fill="hold">
                            <p:stCondLst>
                              <p:cond delay="0"/>
                            </p:stCondLst>
                            <p:childTnLst>
                              <p:par>
                                <p:cTn id="10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2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33" dur="2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1034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5" fill="hold">
                      <p:stCondLst>
                        <p:cond delay="0"/>
                      </p:stCondLst>
                      <p:childTnLst>
                        <p:par>
                          <p:cTn id="1036" fill="hold">
                            <p:stCondLst>
                              <p:cond delay="0"/>
                            </p:stCondLst>
                            <p:childTnLst>
                              <p:par>
                                <p:cTn id="10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8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39" dur="2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1040" restart="whenNotActive" fill="hold" evtFilter="cancelBubble" nodeType="interactiveSeq">
                <p:stCondLst>
                  <p:cond evt="onClick" delay="0">
                    <p:tgtEl>
                      <p:spTgt spid="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1" fill="hold">
                      <p:stCondLst>
                        <p:cond delay="0"/>
                      </p:stCondLst>
                      <p:childTnLst>
                        <p:par>
                          <p:cTn id="1042" fill="hold">
                            <p:stCondLst>
                              <p:cond delay="0"/>
                            </p:stCondLst>
                            <p:childTnLst>
                              <p:par>
                                <p:cTn id="10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4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45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4"/>
                  </p:tgtEl>
                </p:cond>
              </p:nextCondLst>
            </p:seq>
            <p:seq concurrent="1" nextAc="seek">
              <p:cTn id="1046" restart="whenNotActive" fill="hold" evtFilter="cancelBubble" nodeType="interactiveSeq">
                <p:stCondLst>
                  <p:cond evt="onClick" delay="0">
                    <p:tgtEl>
                      <p:spTgt spid="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7" fill="hold">
                      <p:stCondLst>
                        <p:cond delay="0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0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1" dur="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6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6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7" dur="20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"/>
                  </p:tgtEl>
                </p:cond>
              </p:nextCondLst>
            </p:seq>
            <p:seq concurrent="1" nextAc="seek">
              <p:cTn id="1058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9" fill="hold">
                      <p:stCondLst>
                        <p:cond delay="0"/>
                      </p:stCondLst>
                      <p:childTnLst>
                        <p:par>
                          <p:cTn id="1060" fill="hold">
                            <p:stCondLst>
                              <p:cond delay="0"/>
                            </p:stCondLst>
                            <p:childTnLst>
                              <p:par>
                                <p:cTn id="106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2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63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  <p:seq concurrent="1" nextAc="seek">
              <p:cTn id="1064" restart="whenNotActive" fill="hold" evtFilter="cancelBubble" nodeType="interactiveSeq">
                <p:stCondLst>
                  <p:cond evt="onClick" delay="0">
                    <p:tgtEl>
                      <p:spTgt spid="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5" fill="hold">
                      <p:stCondLst>
                        <p:cond delay="0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8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69" dur="2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8"/>
                  </p:tgtEl>
                </p:cond>
              </p:nextCondLst>
            </p:seq>
            <p:seq concurrent="1" nextAc="seek">
              <p:cTn id="1070" restart="whenNotActive" fill="hold" evtFilter="cancelBubble" nodeType="interactiveSeq">
                <p:stCondLst>
                  <p:cond evt="onClick" delay="0">
                    <p:tgtEl>
                      <p:spTgt spid="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1" fill="hold">
                      <p:stCondLst>
                        <p:cond delay="0"/>
                      </p:stCondLst>
                      <p:childTnLst>
                        <p:par>
                          <p:cTn id="1072" fill="hold">
                            <p:stCondLst>
                              <p:cond delay="0"/>
                            </p:stCondLst>
                            <p:childTnLst>
                              <p:par>
                                <p:cTn id="107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4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75" dur="2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1"/>
                  </p:tgtEl>
                </p:cond>
              </p:nextCondLst>
            </p:seq>
            <p:seq concurrent="1" nextAc="seek">
              <p:cTn id="1076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7" fill="hold">
                      <p:stCondLst>
                        <p:cond delay="0"/>
                      </p:stCondLst>
                      <p:childTnLst>
                        <p:par>
                          <p:cTn id="1078" fill="hold">
                            <p:stCondLst>
                              <p:cond delay="0"/>
                            </p:stCondLst>
                            <p:childTnLst>
                              <p:par>
                                <p:cTn id="10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0" dur="2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81" dur="20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1082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3" fill="hold">
                      <p:stCondLst>
                        <p:cond delay="0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6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87" dur="2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1088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9" fill="hold">
                      <p:stCondLst>
                        <p:cond delay="0"/>
                      </p:stCondLst>
                      <p:childTnLst>
                        <p:par>
                          <p:cTn id="1090" fill="hold">
                            <p:stCondLst>
                              <p:cond delay="0"/>
                            </p:stCondLst>
                            <p:childTnLst>
                              <p:par>
                                <p:cTn id="10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2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93" dur="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1094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5" fill="hold">
                      <p:stCondLst>
                        <p:cond delay="0"/>
                      </p:stCondLst>
                      <p:childTnLst>
                        <p:par>
                          <p:cTn id="1096" fill="hold">
                            <p:stCondLst>
                              <p:cond delay="0"/>
                            </p:stCondLst>
                            <p:childTnLst>
                              <p:par>
                                <p:cTn id="109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8" dur="2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99" dur="2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100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1" fill="hold">
                      <p:stCondLst>
                        <p:cond delay="0"/>
                      </p:stCondLst>
                      <p:childTnLst>
                        <p:par>
                          <p:cTn id="1102" fill="hold">
                            <p:stCondLst>
                              <p:cond delay="0"/>
                            </p:stCondLst>
                            <p:childTnLst>
                              <p:par>
                                <p:cTn id="11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4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05" dur="20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  <p:seq concurrent="1" nextAc="seek">
              <p:cTn id="1106" restart="whenNotActive" fill="hold" evtFilter="cancelBubble" nodeType="interactiveSeq">
                <p:stCondLst>
                  <p:cond evt="onClick" delay="0">
                    <p:tgtEl>
                      <p:spTgt spid="4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7" fill="hold">
                      <p:stCondLst>
                        <p:cond delay="0"/>
                      </p:stCondLst>
                      <p:childTnLst>
                        <p:par>
                          <p:cTn id="1108" fill="hold">
                            <p:stCondLst>
                              <p:cond delay="0"/>
                            </p:stCondLst>
                            <p:childTnLst>
                              <p:par>
                                <p:cTn id="110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0" dur="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11" dur="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7"/>
                  </p:tgtEl>
                </p:cond>
              </p:nextCondLst>
            </p:seq>
            <p:seq concurrent="1" nextAc="seek">
              <p:cTn id="1112" restart="whenNotActive" fill="hold" evtFilter="cancelBubble" nodeType="interactiveSeq">
                <p:stCondLst>
                  <p:cond evt="onClick" delay="0">
                    <p:tgtEl>
                      <p:spTgt spid="4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3" fill="hold">
                      <p:stCondLst>
                        <p:cond delay="0"/>
                      </p:stCondLst>
                      <p:childTnLst>
                        <p:par>
                          <p:cTn id="1114" fill="hold">
                            <p:stCondLst>
                              <p:cond delay="0"/>
                            </p:stCondLst>
                            <p:childTnLst>
                              <p:par>
                                <p:cTn id="11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6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17" dur="20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8"/>
                  </p:tgtEl>
                </p:cond>
              </p:nextCondLst>
            </p:seq>
            <p:seq concurrent="1" nextAc="seek">
              <p:cTn id="1118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9" fill="hold">
                      <p:stCondLst>
                        <p:cond delay="0"/>
                      </p:stCondLst>
                      <p:childTnLst>
                        <p:par>
                          <p:cTn id="1120" fill="hold">
                            <p:stCondLst>
                              <p:cond delay="0"/>
                            </p:stCondLst>
                            <p:childTnLst>
                              <p:par>
                                <p:cTn id="11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2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3" dur="20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8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9" dur="2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1130" restart="whenNotActive" fill="hold" evtFilter="cancelBubble" nodeType="interactiveSeq">
                <p:stCondLst>
                  <p:cond evt="onClick" delay="0">
                    <p:tgtEl>
                      <p:spTgt spid="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1" fill="hold">
                      <p:stCondLst>
                        <p:cond delay="0"/>
                      </p:stCondLst>
                      <p:childTnLst>
                        <p:par>
                          <p:cTn id="1132" fill="hold">
                            <p:stCondLst>
                              <p:cond delay="0"/>
                            </p:stCondLst>
                            <p:childTnLst>
                              <p:par>
                                <p:cTn id="11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4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35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"/>
                  </p:tgtEl>
                </p:cond>
              </p:nextCondLst>
            </p:seq>
            <p:seq concurrent="1" nextAc="seek">
              <p:cTn id="1136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7" fill="hold">
                      <p:stCondLst>
                        <p:cond delay="0"/>
                      </p:stCondLst>
                      <p:childTnLst>
                        <p:par>
                          <p:cTn id="1138" fill="hold">
                            <p:stCondLst>
                              <p:cond delay="0"/>
                            </p:stCondLst>
                            <p:childTnLst>
                              <p:par>
                                <p:cTn id="113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0" dur="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41" dur="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1142" restart="whenNotActive" fill="hold" evtFilter="cancelBubble" nodeType="interactiveSeq">
                <p:stCondLst>
                  <p:cond evt="onClick" delay="0">
                    <p:tgtEl>
                      <p:spTgt spid="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3" fill="hold">
                      <p:stCondLst>
                        <p:cond delay="0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6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47" dur="2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"/>
                  </p:tgtEl>
                </p:cond>
              </p:nextCondLst>
            </p:seq>
            <p:seq concurrent="1" nextAc="seek">
              <p:cTn id="1148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9" fill="hold">
                      <p:stCondLst>
                        <p:cond delay="0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2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53" dur="2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1154" restart="whenNotActive" fill="hold" evtFilter="cancelBubble" nodeType="interactiveSeq">
                <p:stCondLst>
                  <p:cond evt="onClick" delay="0">
                    <p:tgtEl>
                      <p:spTgt spid="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5" fill="hold">
                      <p:stCondLst>
                        <p:cond delay="0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8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59" dur="2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"/>
                  </p:tgtEl>
                </p:cond>
              </p:nextCondLst>
            </p:seq>
            <p:seq concurrent="1" nextAc="seek">
              <p:cTn id="1160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1" fill="hold">
                      <p:stCondLst>
                        <p:cond delay="0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4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65" dur="2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1166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7" fill="hold">
                      <p:stCondLst>
                        <p:cond delay="0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0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71" dur="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1172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3" fill="hold">
                      <p:stCondLst>
                        <p:cond delay="0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6" dur="2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77" dur="2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1178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9" fill="hold">
                      <p:stCondLst>
                        <p:cond delay="0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2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83" dur="2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184" restart="whenNotActive" fill="hold" evtFilter="cancelBubble" nodeType="interactiveSeq">
                <p:stCondLst>
                  <p:cond evt="onClick" delay="0">
                    <p:tgtEl>
                      <p:spTgt spid="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5" fill="hold">
                      <p:stCondLst>
                        <p:cond delay="0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8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89" dur="2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"/>
                  </p:tgtEl>
                </p:cond>
              </p:nextCondLst>
            </p:seq>
            <p:seq concurrent="1" nextAc="seek">
              <p:cTn id="1190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1" fill="hold">
                      <p:stCondLst>
                        <p:cond delay="0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4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5" dur="2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1196" restart="whenNotActive" fill="hold" evtFilter="cancelBubble" nodeType="interactiveSeq">
                <p:stCondLst>
                  <p:cond evt="onClick" delay="0">
                    <p:tgtEl>
                      <p:spTgt spid="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7" fill="hold">
                      <p:stCondLst>
                        <p:cond delay="0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0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01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3"/>
                  </p:tgtEl>
                </p:cond>
              </p:nextCondLst>
            </p:seq>
            <p:seq concurrent="1" nextAc="seek">
              <p:cTn id="1202" restart="whenNotActive" fill="hold" evtFilter="cancelBubble" nodeType="interactiveSeq">
                <p:stCondLst>
                  <p:cond evt="onClick" delay="0">
                    <p:tgtEl>
                      <p:spTgt spid="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3" fill="hold">
                      <p:stCondLst>
                        <p:cond delay="0"/>
                      </p:stCondLst>
                      <p:childTnLst>
                        <p:par>
                          <p:cTn id="1204" fill="hold">
                            <p:stCondLst>
                              <p:cond delay="0"/>
                            </p:stCondLst>
                            <p:childTnLst>
                              <p:par>
                                <p:cTn id="120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6" dur="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07" dur="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4"/>
                  </p:tgtEl>
                </p:cond>
              </p:nextCondLst>
            </p:seq>
            <p:seq concurrent="1" nextAc="seek">
              <p:cTn id="1208" restart="whenNotActive" fill="hold" evtFilter="cancelBubble" nodeType="interactiveSeq">
                <p:stCondLst>
                  <p:cond evt="onClick" delay="0">
                    <p:tgtEl>
                      <p:spTgt spid="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9" fill="hold">
                      <p:stCondLst>
                        <p:cond delay="0"/>
                      </p:stCondLst>
                      <p:childTnLst>
                        <p:par>
                          <p:cTn id="1210" fill="hold">
                            <p:stCondLst>
                              <p:cond delay="0"/>
                            </p:stCondLst>
                            <p:childTnLst>
                              <p:par>
                                <p:cTn id="12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2" dur="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13" dur="2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5"/>
                  </p:tgtEl>
                </p:cond>
              </p:nextCondLst>
            </p:seq>
            <p:seq concurrent="1" nextAc="seek">
              <p:cTn id="1214" restart="whenNotActive" fill="hold" evtFilter="cancelBubble" nodeType="interactiveSeq">
                <p:stCondLst>
                  <p:cond evt="onClick" delay="0">
                    <p:tgtEl>
                      <p:spTgt spid="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5" fill="hold">
                      <p:stCondLst>
                        <p:cond delay="0"/>
                      </p:stCondLst>
                      <p:childTnLst>
                        <p:par>
                          <p:cTn id="1216" fill="hold">
                            <p:stCondLst>
                              <p:cond delay="0"/>
                            </p:stCondLst>
                            <p:childTnLst>
                              <p:par>
                                <p:cTn id="12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8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19" dur="20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6"/>
                  </p:tgtEl>
                </p:cond>
              </p:nextCondLst>
            </p:seq>
            <p:seq concurrent="1" nextAc="seek">
              <p:cTn id="122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1" fill="hold">
                      <p:stCondLst>
                        <p:cond delay="0"/>
                      </p:stCondLst>
                      <p:childTnLst>
                        <p:par>
                          <p:cTn id="1222" fill="hold">
                            <p:stCondLst>
                              <p:cond delay="0"/>
                            </p:stCondLst>
                            <p:childTnLst>
                              <p:par>
                                <p:cTn id="12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4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25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0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31" dur="2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1232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3" fill="hold">
                      <p:stCondLst>
                        <p:cond delay="0"/>
                      </p:stCondLst>
                      <p:childTnLst>
                        <p:par>
                          <p:cTn id="1234" fill="hold">
                            <p:stCondLst>
                              <p:cond delay="0"/>
                            </p:stCondLst>
                            <p:childTnLst>
                              <p:par>
                                <p:cTn id="12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6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37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1238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9" fill="hold">
                      <p:stCondLst>
                        <p:cond delay="0"/>
                      </p:stCondLst>
                      <p:childTnLst>
                        <p:par>
                          <p:cTn id="1240" fill="hold">
                            <p:stCondLst>
                              <p:cond delay="0"/>
                            </p:stCondLst>
                            <p:childTnLst>
                              <p:par>
                                <p:cTn id="124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2" dur="2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43" dur="2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  <p:seq concurrent="1" nextAc="seek">
              <p:cTn id="1244" restart="whenNotActive" fill="hold" evtFilter="cancelBubble" nodeType="interactiveSeq">
                <p:stCondLst>
                  <p:cond evt="onClick" delay="0">
                    <p:tgtEl>
                      <p:spTgt spid="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5" fill="hold">
                      <p:stCondLst>
                        <p:cond delay="0"/>
                      </p:stCondLst>
                      <p:childTnLst>
                        <p:par>
                          <p:cTn id="1246" fill="hold">
                            <p:stCondLst>
                              <p:cond delay="0"/>
                            </p:stCondLst>
                            <p:childTnLst>
                              <p:par>
                                <p:cTn id="124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8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49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1"/>
                  </p:tgtEl>
                </p:cond>
              </p:nextCondLst>
            </p:seq>
            <p:seq concurrent="1" nextAc="seek">
              <p:cTn id="1250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1" fill="hold">
                      <p:stCondLst>
                        <p:cond delay="0"/>
                      </p:stCondLst>
                      <p:childTnLst>
                        <p:par>
                          <p:cTn id="1252" fill="hold">
                            <p:stCondLst>
                              <p:cond delay="0"/>
                            </p:stCondLst>
                            <p:childTnLst>
                              <p:par>
                                <p:cTn id="12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4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55" dur="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1256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7" fill="hold">
                      <p:stCondLst>
                        <p:cond delay="0"/>
                      </p:stCondLst>
                      <p:childTnLst>
                        <p:par>
                          <p:cTn id="1258" fill="hold">
                            <p:stCondLst>
                              <p:cond delay="0"/>
                            </p:stCondLst>
                            <p:childTnLst>
                              <p:par>
                                <p:cTn id="125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0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1" dur="2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1262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3" fill="hold">
                      <p:stCondLst>
                        <p:cond delay="0"/>
                      </p:stCondLst>
                      <p:childTnLst>
                        <p:par>
                          <p:cTn id="1264" fill="hold">
                            <p:stCondLst>
                              <p:cond delay="0"/>
                            </p:stCondLst>
                            <p:childTnLst>
                              <p:par>
                                <p:cTn id="12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6" dur="2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7" dur="2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268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9" fill="hold">
                      <p:stCondLst>
                        <p:cond delay="0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2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73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1274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5" fill="hold">
                      <p:stCondLst>
                        <p:cond delay="0"/>
                      </p:stCondLst>
                      <p:childTnLst>
                        <p:par>
                          <p:cTn id="1276" fill="hold">
                            <p:stCondLst>
                              <p:cond delay="0"/>
                            </p:stCondLst>
                            <p:childTnLst>
                              <p:par>
                                <p:cTn id="12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8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79" dur="2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1280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1" fill="hold">
                      <p:stCondLst>
                        <p:cond delay="0"/>
                      </p:stCondLst>
                      <p:childTnLst>
                        <p:par>
                          <p:cTn id="1282" fill="hold">
                            <p:stCondLst>
                              <p:cond delay="0"/>
                            </p:stCondLst>
                            <p:childTnLst>
                              <p:par>
                                <p:cTn id="128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4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85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1286" restart="whenNotActive" fill="hold" evtFilter="cancelBubble" nodeType="interactiveSeq">
                <p:stCondLst>
                  <p:cond evt="onClick" delay="0">
                    <p:tgtEl>
                      <p:spTgt spid="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7" fill="hold">
                      <p:stCondLst>
                        <p:cond delay="0"/>
                      </p:stCondLst>
                      <p:childTnLst>
                        <p:par>
                          <p:cTn id="1288" fill="hold">
                            <p:stCondLst>
                              <p:cond delay="0"/>
                            </p:stCondLst>
                            <p:childTnLst>
                              <p:par>
                                <p:cTn id="128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0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91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3"/>
                  </p:tgtEl>
                </p:cond>
              </p:nextCondLst>
            </p:seq>
            <p:seq concurrent="1" nextAc="seek">
              <p:cTn id="1292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3" fill="hold">
                      <p:stCondLst>
                        <p:cond delay="0"/>
                      </p:stCondLst>
                      <p:childTnLst>
                        <p:par>
                          <p:cTn id="1294" fill="hold">
                            <p:stCondLst>
                              <p:cond delay="0"/>
                            </p:stCondLst>
                            <p:childTnLst>
                              <p:par>
                                <p:cTn id="12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6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97" dur="2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1298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9" fill="hold">
                      <p:stCondLst>
                        <p:cond delay="0"/>
                      </p:stCondLst>
                      <p:childTnLst>
                        <p:par>
                          <p:cTn id="1300" fill="hold">
                            <p:stCondLst>
                              <p:cond delay="0"/>
                            </p:stCondLst>
                            <p:childTnLst>
                              <p:par>
                                <p:cTn id="13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2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03" dur="2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1304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5" fill="hold">
                      <p:stCondLst>
                        <p:cond delay="0"/>
                      </p:stCondLst>
                      <p:childTnLst>
                        <p:par>
                          <p:cTn id="1306" fill="hold">
                            <p:stCondLst>
                              <p:cond delay="0"/>
                            </p:stCondLst>
                            <p:childTnLst>
                              <p:par>
                                <p:cTn id="130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8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09" dur="2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1310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1" fill="hold">
                      <p:stCondLst>
                        <p:cond delay="0"/>
                      </p:stCondLst>
                      <p:childTnLst>
                        <p:par>
                          <p:cTn id="1312" fill="hold">
                            <p:stCondLst>
                              <p:cond delay="0"/>
                            </p:stCondLst>
                            <p:childTnLst>
                              <p:par>
                                <p:cTn id="13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4" dur="2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15" dur="20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1316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7" fill="hold">
                      <p:stCondLst>
                        <p:cond delay="0"/>
                      </p:stCondLst>
                      <p:childTnLst>
                        <p:par>
                          <p:cTn id="1318" fill="hold">
                            <p:stCondLst>
                              <p:cond delay="0"/>
                            </p:stCondLst>
                            <p:childTnLst>
                              <p:par>
                                <p:cTn id="13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0" dur="2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21" dur="2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  <p:seq concurrent="1" nextAc="seek">
              <p:cTn id="1322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3" fill="hold">
                      <p:stCondLst>
                        <p:cond delay="0"/>
                      </p:stCondLst>
                      <p:childTnLst>
                        <p:par>
                          <p:cTn id="1324" fill="hold">
                            <p:stCondLst>
                              <p:cond delay="0"/>
                            </p:stCondLst>
                            <p:childTnLst>
                              <p:par>
                                <p:cTn id="13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6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0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1331" restart="whenNotActive" fill="hold" evtFilter="cancelBubble" nodeType="interactiveSeq">
                <p:stCondLst>
                  <p:cond evt="onClick" delay="0">
                    <p:tgtEl>
                      <p:spTgt spid="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2" fill="hold">
                      <p:stCondLst>
                        <p:cond delay="0"/>
                      </p:stCondLst>
                      <p:childTnLst>
                        <p:par>
                          <p:cTn id="1333" fill="hold">
                            <p:stCondLst>
                              <p:cond delay="0"/>
                            </p:stCondLst>
                            <p:childTnLst>
                              <p:par>
                                <p:cTn id="13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6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"/>
                  </p:tgtEl>
                </p:cond>
              </p:nextCondLst>
            </p:seq>
            <p:seq concurrent="1" nextAc="seek">
              <p:cTn id="1337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8" fill="hold">
                      <p:stCondLst>
                        <p:cond delay="0"/>
                      </p:stCondLst>
                      <p:childTnLst>
                        <p:par>
                          <p:cTn id="1339" fill="hold">
                            <p:stCondLst>
                              <p:cond delay="0"/>
                            </p:stCondLst>
                            <p:childTnLst>
                              <p:par>
                                <p:cTn id="13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1343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4" fill="hold">
                      <p:stCondLst>
                        <p:cond delay="0"/>
                      </p:stCondLst>
                      <p:childTnLst>
                        <p:par>
                          <p:cTn id="1345" fill="hold">
                            <p:stCondLst>
                              <p:cond delay="0"/>
                            </p:stCondLst>
                            <p:childTnLst>
                              <p:par>
                                <p:cTn id="13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1352" restart="whenNotActive" fill="hold" evtFilter="cancelBubble" nodeType="interactiveSeq">
                <p:stCondLst>
                  <p:cond evt="onClick" delay="0">
                    <p:tgtEl>
                      <p:spTgt spid="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3" fill="hold">
                      <p:stCondLst>
                        <p:cond delay="0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8"/>
                  </p:tgtEl>
                </p:cond>
              </p:nextCondLst>
            </p:seq>
            <p:seq concurrent="1" nextAc="seek">
              <p:cTn id="1358" restart="whenNotActive" fill="hold" evtFilter="cancelBubble" nodeType="interactiveSeq">
                <p:stCondLst>
                  <p:cond evt="onClick" delay="0">
                    <p:tgtEl>
                      <p:spTgt spid="4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9" fill="hold">
                      <p:stCondLst>
                        <p:cond delay="0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9"/>
                  </p:tgtEl>
                </p:cond>
              </p:nextCondLst>
            </p:seq>
            <p:seq concurrent="1" nextAc="seek">
              <p:cTn id="1364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5" fill="hold">
                      <p:stCondLst>
                        <p:cond delay="0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1373" restart="whenNotActive" fill="hold" evtFilter="cancelBubble" nodeType="interactiveSeq">
                <p:stCondLst>
                  <p:cond evt="onClick" delay="0">
                    <p:tgtEl>
                      <p:spTgt spid="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4" fill="hold">
                      <p:stCondLst>
                        <p:cond delay="0"/>
                      </p:stCondLst>
                      <p:childTnLst>
                        <p:par>
                          <p:cTn id="1375" fill="hold">
                            <p:stCondLst>
                              <p:cond delay="0"/>
                            </p:stCondLst>
                            <p:childTnLst>
                              <p:par>
                                <p:cTn id="13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0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3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385" restart="whenNotActive" fill="hold" evtFilter="cancelBubble" nodeType="interactiveSeq">
                <p:stCondLst>
                  <p:cond evt="onClick" delay="0">
                    <p:tgtEl>
                      <p:spTgt spid="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6" fill="hold">
                      <p:stCondLst>
                        <p:cond delay="0"/>
                      </p:stCondLst>
                      <p:childTnLst>
                        <p:par>
                          <p:cTn id="1387" fill="hold">
                            <p:stCondLst>
                              <p:cond delay="0"/>
                            </p:stCondLst>
                            <p:childTnLst>
                              <p:par>
                                <p:cTn id="13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9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5"/>
                  </p:tgtEl>
                </p:cond>
              </p:nextCondLst>
            </p:seq>
            <p:seq concurrent="1" nextAc="seek">
              <p:cTn id="1394" restart="whenNotActive" fill="hold" evtFilter="cancelBubble" nodeType="interactiveSeq">
                <p:stCondLst>
                  <p:cond evt="onClick" delay="0">
                    <p:tgtEl>
                      <p:spTgt spid="4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5" fill="hold">
                      <p:stCondLst>
                        <p:cond delay="0"/>
                      </p:stCondLst>
                      <p:childTnLst>
                        <p:par>
                          <p:cTn id="1396" fill="hold">
                            <p:stCondLst>
                              <p:cond delay="0"/>
                            </p:stCondLst>
                            <p:childTnLst>
                              <p:par>
                                <p:cTn id="13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9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"/>
                  </p:tgtEl>
                </p:cond>
              </p:nextCondLst>
            </p:seq>
            <p:seq concurrent="1" nextAc="seek">
              <p:cTn id="1400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1" fill="hold">
                      <p:stCondLst>
                        <p:cond delay="0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4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406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7" fill="hold">
                      <p:stCondLst>
                        <p:cond delay="0"/>
                      </p:stCondLst>
                      <p:childTnLst>
                        <p:par>
                          <p:cTn id="1408" fill="hold">
                            <p:stCondLst>
                              <p:cond delay="0"/>
                            </p:stCondLst>
                            <p:childTnLst>
                              <p:par>
                                <p:cTn id="14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4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415" restart="whenNotActive" fill="hold" evtFilter="cancelBubble" nodeType="interactiveSeq">
                <p:stCondLst>
                  <p:cond evt="onClick" delay="0">
                    <p:tgtEl>
                      <p:spTgt spid="4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6" fill="hold">
                      <p:stCondLst>
                        <p:cond delay="0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6"/>
                  </p:tgtEl>
                </p:cond>
              </p:nextCondLst>
            </p:seq>
            <p:seq concurrent="1" nextAc="seek">
              <p:cTn id="1421" restart="whenNotActive" fill="hold" evtFilter="cancelBubble" nodeType="interactiveSeq">
                <p:stCondLst>
                  <p:cond evt="onClick" delay="0">
                    <p:tgtEl>
                      <p:spTgt spid="4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2" fill="hold">
                      <p:stCondLst>
                        <p:cond delay="0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8"/>
                  </p:tgtEl>
                </p:cond>
              </p:nextCondLst>
            </p:seq>
            <p:seq concurrent="1" nextAc="seek">
              <p:cTn id="1427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8" fill="hold">
                      <p:stCondLst>
                        <p:cond delay="0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5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436" restart="whenNotActive" fill="hold" evtFilter="cancelBubble" nodeType="interactiveSeq">
                <p:stCondLst>
                  <p:cond evt="onClick" delay="0">
                    <p:tgtEl>
                      <p:spTgt spid="4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7" fill="hold">
                      <p:stCondLst>
                        <p:cond delay="0"/>
                      </p:stCondLst>
                      <p:childTnLst>
                        <p:par>
                          <p:cTn id="1438" fill="hold">
                            <p:stCondLst>
                              <p:cond delay="0"/>
                            </p:stCondLst>
                            <p:childTnLst>
                              <p:par>
                                <p:cTn id="14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1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7"/>
                  </p:tgtEl>
                </p:cond>
              </p:nextCondLst>
            </p:seq>
            <p:seq concurrent="1" nextAc="seek">
              <p:cTn id="1442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3" fill="hold">
                      <p:stCondLst>
                        <p:cond delay="0"/>
                      </p:stCondLst>
                      <p:childTnLst>
                        <p:par>
                          <p:cTn id="1444" fill="hold">
                            <p:stCondLst>
                              <p:cond delay="0"/>
                            </p:stCondLst>
                            <p:childTnLst>
                              <p:par>
                                <p:cTn id="14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6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448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9" fill="hold">
                      <p:stCondLst>
                        <p:cond delay="0"/>
                      </p:stCondLst>
                      <p:childTnLst>
                        <p:par>
                          <p:cTn id="1450" fill="hold">
                            <p:stCondLst>
                              <p:cond delay="0"/>
                            </p:stCondLst>
                            <p:childTnLst>
                              <p:par>
                                <p:cTn id="14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6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457" restart="whenNotActive" fill="hold" evtFilter="cancelBubble" nodeType="interactiveSeq">
                <p:stCondLst>
                  <p:cond evt="onClick" delay="0">
                    <p:tgtEl>
                      <p:spTgt spid="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8" fill="hold">
                      <p:stCondLst>
                        <p:cond delay="0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"/>
                  </p:tgtEl>
                </p:cond>
              </p:nextCondLst>
            </p:seq>
            <p:seq concurrent="1" nextAc="seek">
              <p:cTn id="1463" restart="whenNotActive" fill="hold" evtFilter="cancelBubble" nodeType="interactiveSeq">
                <p:stCondLst>
                  <p:cond evt="onClick" delay="0">
                    <p:tgtEl>
                      <p:spTgt spid="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4" fill="hold">
                      <p:stCondLst>
                        <p:cond delay="0"/>
                      </p:stCondLst>
                      <p:childTnLst>
                        <p:par>
                          <p:cTn id="1465" fill="hold">
                            <p:stCondLst>
                              <p:cond delay="0"/>
                            </p:stCondLst>
                            <p:childTnLst>
                              <p:par>
                                <p:cTn id="14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4"/>
                  </p:tgtEl>
                </p:cond>
              </p:nextCondLst>
            </p:seq>
            <p:seq concurrent="1" nextAc="seek">
              <p:cTn id="1469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0" fill="hold">
                      <p:stCondLst>
                        <p:cond delay="0"/>
                      </p:stCondLst>
                      <p:childTnLst>
                        <p:par>
                          <p:cTn id="1471" fill="hold">
                            <p:stCondLst>
                              <p:cond delay="0"/>
                            </p:stCondLst>
                            <p:childTnLst>
                              <p:par>
                                <p:cTn id="14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478" restart="whenNotActive" fill="hold" evtFilter="cancelBubble" nodeType="interactiveSeq">
                <p:stCondLst>
                  <p:cond evt="onClick" delay="0">
                    <p:tgtEl>
                      <p:spTgt spid="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9" fill="hold">
                      <p:stCondLst>
                        <p:cond delay="0"/>
                      </p:stCondLst>
                      <p:childTnLst>
                        <p:par>
                          <p:cTn id="1480" fill="hold">
                            <p:stCondLst>
                              <p:cond delay="0"/>
                            </p:stCondLst>
                            <p:childTnLst>
                              <p:par>
                                <p:cTn id="14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"/>
                  </p:tgtEl>
                </p:cond>
              </p:nextCondLst>
            </p:seq>
            <p:seq concurrent="1" nextAc="seek">
              <p:cTn id="1484" restart="whenNotActive" fill="hold" evtFilter="cancelBubble" nodeType="interactiveSeq">
                <p:stCondLst>
                  <p:cond evt="onClick" delay="0">
                    <p:tgtEl>
                      <p:spTgt spid="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5" fill="hold">
                      <p:stCondLst>
                        <p:cond delay="0"/>
                      </p:stCondLst>
                      <p:childTnLst>
                        <p:par>
                          <p:cTn id="1486" fill="hold">
                            <p:stCondLst>
                              <p:cond delay="0"/>
                            </p:stCondLst>
                            <p:childTnLst>
                              <p:par>
                                <p:cTn id="14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5"/>
                  </p:tgtEl>
                </p:cond>
              </p:nextCondLst>
            </p:seq>
            <p:seq concurrent="1" nextAc="seek">
              <p:cTn id="1490" restart="whenNotActive" fill="hold" evtFilter="cancelBubble" nodeType="interactiveSeq">
                <p:stCondLst>
                  <p:cond evt="onClick" delay="0">
                    <p:tgtEl>
                      <p:spTgt spid="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1" fill="hold">
                      <p:stCondLst>
                        <p:cond delay="0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4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2"/>
                  </p:tgtEl>
                </p:cond>
              </p:nextCondLst>
            </p:seq>
            <p:seq concurrent="1" nextAc="seek">
              <p:cTn id="1499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0" fill="hold">
                      <p:stCondLst>
                        <p:cond delay="0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4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505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6" fill="hold">
                      <p:stCondLst>
                        <p:cond delay="0"/>
                      </p:stCondLst>
                      <p:childTnLst>
                        <p:par>
                          <p:cTn id="1507" fill="hold">
                            <p:stCondLst>
                              <p:cond delay="0"/>
                            </p:stCondLst>
                            <p:childTnLst>
                              <p:par>
                                <p:cTn id="15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9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1511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2" fill="hold">
                      <p:stCondLst>
                        <p:cond delay="0"/>
                      </p:stCondLst>
                      <p:childTnLst>
                        <p:par>
                          <p:cTn id="1513" fill="hold">
                            <p:stCondLst>
                              <p:cond delay="0"/>
                            </p:stCondLst>
                            <p:childTnLst>
                              <p:par>
                                <p:cTn id="15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520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1" fill="hold">
                      <p:stCondLst>
                        <p:cond delay="0"/>
                      </p:stCondLst>
                      <p:childTnLst>
                        <p:par>
                          <p:cTn id="1522" fill="hold">
                            <p:stCondLst>
                              <p:cond delay="0"/>
                            </p:stCondLst>
                            <p:childTnLst>
                              <p:par>
                                <p:cTn id="1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1526" restart="whenNotActive" fill="hold" evtFilter="cancelBubble" nodeType="interactiveSeq">
                <p:stCondLst>
                  <p:cond evt="onClick" delay="0">
                    <p:tgtEl>
                      <p:spTgt spid="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7" fill="hold">
                      <p:stCondLst>
                        <p:cond delay="0"/>
                      </p:stCondLst>
                      <p:childTnLst>
                        <p:par>
                          <p:cTn id="1528" fill="hold">
                            <p:stCondLst>
                              <p:cond delay="0"/>
                            </p:stCondLst>
                            <p:childTnLst>
                              <p:par>
                                <p:cTn id="15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0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0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8"/>
                  </p:tgtEl>
                </p:cond>
              </p:nextCondLst>
            </p:seq>
            <p:seq concurrent="1" nextAc="seek">
              <p:cTn id="15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2" fill="hold">
                      <p:stCondLst>
                        <p:cond delay="0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547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8" fill="hold">
                      <p:stCondLst>
                        <p:cond delay="0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  <p:seq concurrent="1" nextAc="seek">
              <p:cTn id="1553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4" fill="hold">
                      <p:stCondLst>
                        <p:cond delay="0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1562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3" fill="hold">
                      <p:stCondLst>
                        <p:cond delay="0"/>
                      </p:stCondLst>
                      <p:childTnLst>
                        <p:par>
                          <p:cTn id="1564" fill="hold">
                            <p:stCondLst>
                              <p:cond delay="0"/>
                            </p:stCondLst>
                            <p:childTnLst>
                              <p:par>
                                <p:cTn id="15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7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568" restart="whenNotActive" fill="hold" evtFilter="cancelBubble" nodeType="interactiveSeq">
                <p:stCondLst>
                  <p:cond evt="onClick" delay="0">
                    <p:tgtEl>
                      <p:spTgt spid="4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9" fill="hold">
                      <p:stCondLst>
                        <p:cond delay="0"/>
                      </p:stCondLst>
                      <p:childTnLst>
                        <p:par>
                          <p:cTn id="1570" fill="hold">
                            <p:stCondLst>
                              <p:cond delay="0"/>
                            </p:stCondLst>
                            <p:childTnLst>
                              <p:par>
                                <p:cTn id="15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7"/>
                  </p:tgtEl>
                </p:cond>
              </p:nextCondLst>
            </p:seq>
            <p:seq concurrent="1" nextAc="seek">
              <p:cTn id="1574" restart="whenNotActive" fill="hold" evtFilter="cancelBubble" nodeType="interactiveSeq">
                <p:stCondLst>
                  <p:cond evt="onClick" delay="0">
                    <p:tgtEl>
                      <p:spTgt spid="5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5" fill="hold">
                      <p:stCondLst>
                        <p:cond delay="0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4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589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0" fill="hold">
                      <p:stCondLst>
                        <p:cond delay="0"/>
                      </p:stCondLst>
                      <p:childTnLst>
                        <p:par>
                          <p:cTn id="1591" fill="hold">
                            <p:stCondLst>
                              <p:cond delay="0"/>
                            </p:stCondLst>
                            <p:childTnLst>
                              <p:par>
                                <p:cTn id="15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595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6" fill="hold">
                      <p:stCondLst>
                        <p:cond delay="0"/>
                      </p:stCondLst>
                      <p:childTnLst>
                        <p:par>
                          <p:cTn id="1597" fill="hold">
                            <p:stCondLst>
                              <p:cond delay="0"/>
                            </p:stCondLst>
                            <p:childTnLst>
                              <p:par>
                                <p:cTn id="15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  <p:seq concurrent="1" nextAc="seek">
              <p:cTn id="1604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5" fill="hold">
                      <p:stCondLst>
                        <p:cond delay="0"/>
                      </p:stCondLst>
                      <p:childTnLst>
                        <p:par>
                          <p:cTn id="1606" fill="hold">
                            <p:stCondLst>
                              <p:cond delay="0"/>
                            </p:stCondLst>
                            <p:childTnLst>
                              <p:par>
                                <p:cTn id="16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9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610" restart="whenNotActive" fill="hold" evtFilter="cancelBubble" nodeType="interactiveSeq">
                <p:stCondLst>
                  <p:cond evt="onClick" delay="0">
                    <p:tgtEl>
                      <p:spTgt spid="5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1" fill="hold">
                      <p:stCondLst>
                        <p:cond delay="0"/>
                      </p:stCondLst>
                      <p:childTnLst>
                        <p:par>
                          <p:cTn id="1612" fill="hold">
                            <p:stCondLst>
                              <p:cond delay="0"/>
                            </p:stCondLst>
                            <p:childTnLst>
                              <p:par>
                                <p:cTn id="16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4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"/>
                  </p:tgtEl>
                </p:cond>
              </p:nextCondLst>
            </p:seq>
            <p:seq concurrent="1" nextAc="seek">
              <p:cTn id="1616" restart="whenNotActive" fill="hold" evtFilter="cancelBubble" nodeType="interactiveSeq">
                <p:stCondLst>
                  <p:cond evt="onClick" delay="0">
                    <p:tgtEl>
                      <p:spTgt spid="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7" fill="hold">
                      <p:stCondLst>
                        <p:cond delay="0"/>
                      </p:stCondLst>
                      <p:childTnLst>
                        <p:par>
                          <p:cTn id="1618" fill="hold">
                            <p:stCondLst>
                              <p:cond delay="0"/>
                            </p:stCondLst>
                            <p:childTnLst>
                              <p:par>
                                <p:cTn id="16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4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0"/>
                  </p:tgtEl>
                </p:cond>
              </p:nextCondLst>
            </p:seq>
            <p:seq concurrent="1" nextAc="seek">
              <p:cTn id="1625" restart="whenNotActive" fill="hold" evtFilter="cancelBubble" nodeType="interactiveSeq">
                <p:stCondLst>
                  <p:cond evt="onClick" delay="0">
                    <p:tgtEl>
                      <p:spTgt spid="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6" fill="hold">
                      <p:stCondLst>
                        <p:cond delay="0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6"/>
                  </p:tgtEl>
                </p:cond>
              </p:nextCondLst>
            </p:seq>
            <p:seq concurrent="1" nextAc="seek">
              <p:cTn id="1631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2" fill="hold">
                      <p:stCondLst>
                        <p:cond delay="0"/>
                      </p:stCondLst>
                      <p:childTnLst>
                        <p:par>
                          <p:cTn id="1633" fill="hold">
                            <p:stCondLst>
                              <p:cond delay="0"/>
                            </p:stCondLst>
                            <p:childTnLst>
                              <p:par>
                                <p:cTn id="16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637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8" fill="hold">
                      <p:stCondLst>
                        <p:cond delay="0"/>
                      </p:stCondLst>
                      <p:childTnLst>
                        <p:par>
                          <p:cTn id="1639" fill="hold">
                            <p:stCondLst>
                              <p:cond delay="0"/>
                            </p:stCondLst>
                            <p:childTnLst>
                              <p:par>
                                <p:cTn id="16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5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1646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7" fill="hold">
                      <p:stCondLst>
                        <p:cond delay="0"/>
                      </p:stCondLst>
                      <p:childTnLst>
                        <p:par>
                          <p:cTn id="1648" fill="hold">
                            <p:stCondLst>
                              <p:cond delay="0"/>
                            </p:stCondLst>
                            <p:childTnLst>
                              <p:par>
                                <p:cTn id="16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652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3" fill="hold">
                      <p:stCondLst>
                        <p:cond delay="0"/>
                      </p:stCondLst>
                      <p:childTnLst>
                        <p:par>
                          <p:cTn id="1654" fill="hold">
                            <p:stCondLst>
                              <p:cond delay="0"/>
                            </p:stCondLst>
                            <p:childTnLst>
                              <p:par>
                                <p:cTn id="16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6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658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9" fill="hold">
                      <p:stCondLst>
                        <p:cond delay="0"/>
                      </p:stCondLst>
                      <p:childTnLst>
                        <p:par>
                          <p:cTn id="1660" fill="hold">
                            <p:stCondLst>
                              <p:cond delay="0"/>
                            </p:stCondLst>
                            <p:childTnLst>
                              <p:par>
                                <p:cTn id="16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667" restart="whenNotActive" fill="hold" evtFilter="cancelBubble" nodeType="interactiveSeq">
                <p:stCondLst>
                  <p:cond evt="onClick" delay="0">
                    <p:tgtEl>
                      <p:spTgt spid="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8" fill="hold">
                      <p:stCondLst>
                        <p:cond delay="0"/>
                      </p:stCondLst>
                      <p:childTnLst>
                        <p:par>
                          <p:cTn id="1669" fill="hold">
                            <p:stCondLst>
                              <p:cond delay="0"/>
                            </p:stCondLst>
                            <p:childTnLst>
                              <p:par>
                                <p:cTn id="16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"/>
                  </p:tgtEl>
                </p:cond>
              </p:nextCondLst>
            </p:seq>
            <p:seq concurrent="1" nextAc="seek">
              <p:cTn id="1673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4" fill="hold">
                      <p:stCondLst>
                        <p:cond delay="0"/>
                      </p:stCondLst>
                      <p:childTnLst>
                        <p:par>
                          <p:cTn id="1675" fill="hold">
                            <p:stCondLst>
                              <p:cond delay="0"/>
                            </p:stCondLst>
                            <p:childTnLst>
                              <p:par>
                                <p:cTn id="16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679" restart="whenNotActive" fill="hold" evtFilter="cancelBubble" nodeType="interactiveSeq">
                <p:stCondLst>
                  <p:cond evt="onClick" delay="0">
                    <p:tgtEl>
                      <p:spTgt spid="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0" fill="hold">
                      <p:stCondLst>
                        <p:cond delay="0"/>
                      </p:stCondLst>
                      <p:childTnLst>
                        <p:par>
                          <p:cTn id="1681" fill="hold">
                            <p:stCondLst>
                              <p:cond delay="0"/>
                            </p:stCondLst>
                            <p:childTnLst>
                              <p:par>
                                <p:cTn id="16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7"/>
                  </p:tgtEl>
                </p:cond>
              </p:nextCondLst>
            </p:seq>
            <p:seq concurrent="1" nextAc="seek">
              <p:cTn id="1688" restart="whenNotActive" fill="hold" evtFilter="cancelBubble" nodeType="interactiveSeq">
                <p:stCondLst>
                  <p:cond evt="onClick" delay="0">
                    <p:tgtEl>
                      <p:spTgt spid="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9" fill="hold">
                      <p:stCondLst>
                        <p:cond delay="0"/>
                      </p:stCondLst>
                      <p:childTnLst>
                        <p:par>
                          <p:cTn id="1690" fill="hold">
                            <p:stCondLst>
                              <p:cond delay="0"/>
                            </p:stCondLst>
                            <p:childTnLst>
                              <p:par>
                                <p:cTn id="16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"/>
                  </p:tgtEl>
                </p:cond>
              </p:nextCondLst>
            </p:seq>
            <p:seq concurrent="1" nextAc="seek">
              <p:cTn id="16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5" fill="hold">
                      <p:stCondLst>
                        <p:cond delay="0"/>
                      </p:stCondLst>
                      <p:childTnLst>
                        <p:par>
                          <p:cTn id="1696" fill="hold">
                            <p:stCondLst>
                              <p:cond delay="0"/>
                            </p:stCondLst>
                            <p:childTnLst>
                              <p:par>
                                <p:cTn id="16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700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1" fill="hold">
                      <p:stCondLst>
                        <p:cond delay="0"/>
                      </p:stCondLst>
                      <p:childTnLst>
                        <p:par>
                          <p:cTn id="1702" fill="hold">
                            <p:stCondLst>
                              <p:cond delay="0"/>
                            </p:stCondLst>
                            <p:childTnLst>
                              <p:par>
                                <p:cTn id="17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4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8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709" restart="whenNotActive" fill="hold" evtFilter="cancelBubble" nodeType="interactiveSeq">
                <p:stCondLst>
                  <p:cond evt="onClick" delay="0">
                    <p:tgtEl>
                      <p:spTgt spid="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0" fill="hold">
                      <p:stCondLst>
                        <p:cond delay="0"/>
                      </p:stCondLst>
                      <p:childTnLst>
                        <p:par>
                          <p:cTn id="1711" fill="hold">
                            <p:stCondLst>
                              <p:cond delay="0"/>
                            </p:stCondLst>
                            <p:childTnLst>
                              <p:par>
                                <p:cTn id="17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4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8"/>
                  </p:tgtEl>
                </p:cond>
              </p:nextCondLst>
            </p:seq>
            <p:seq concurrent="1" nextAc="seek">
              <p:cTn id="1715" restart="whenNotActive" fill="hold" evtFilter="cancelBubble" nodeType="interactiveSeq">
                <p:stCondLst>
                  <p:cond evt="onClick" delay="0">
                    <p:tgtEl>
                      <p:spTgt spid="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6" fill="hold">
                      <p:stCondLst>
                        <p:cond delay="0"/>
                      </p:stCondLst>
                      <p:childTnLst>
                        <p:par>
                          <p:cTn id="1717" fill="hold">
                            <p:stCondLst>
                              <p:cond delay="0"/>
                            </p:stCondLst>
                            <p:childTnLst>
                              <p:par>
                                <p:cTn id="17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9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0"/>
                  </p:tgtEl>
                </p:cond>
              </p:nextCondLst>
            </p:seq>
            <p:seq concurrent="1" nextAc="seek">
              <p:cTn id="1721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2" fill="hold">
                      <p:stCondLst>
                        <p:cond delay="0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9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730" restart="whenNotActive" fill="hold" evtFilter="cancelBubble" nodeType="interactiveSeq">
                <p:stCondLst>
                  <p:cond evt="onClick" delay="0">
                    <p:tgtEl>
                      <p:spTgt spid="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1" fill="hold">
                      <p:stCondLst>
                        <p:cond delay="0"/>
                      </p:stCondLst>
                      <p:childTnLst>
                        <p:par>
                          <p:cTn id="1732" fill="hold">
                            <p:stCondLst>
                              <p:cond delay="0"/>
                            </p:stCondLst>
                            <p:childTnLst>
                              <p:par>
                                <p:cTn id="17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5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9"/>
                  </p:tgtEl>
                </p:cond>
              </p:nextCondLst>
            </p:seq>
            <p:seq concurrent="1" nextAc="seek">
              <p:cTn id="1736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7" fill="hold">
                      <p:stCondLst>
                        <p:cond delay="0"/>
                      </p:stCondLst>
                      <p:childTnLst>
                        <p:par>
                          <p:cTn id="1738" fill="hold">
                            <p:stCondLst>
                              <p:cond delay="0"/>
                            </p:stCondLst>
                            <p:childTnLst>
                              <p:par>
                                <p:cTn id="17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742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3" fill="hold">
                      <p:stCondLst>
                        <p:cond delay="0"/>
                      </p:stCondLst>
                      <p:childTnLst>
                        <p:par>
                          <p:cTn id="1744" fill="hold">
                            <p:stCondLst>
                              <p:cond delay="0"/>
                            </p:stCondLst>
                            <p:childTnLst>
                              <p:par>
                                <p:cTn id="17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751" restart="whenNotActive" fill="hold" evtFilter="cancelBubble" nodeType="interactiveSeq">
                <p:stCondLst>
                  <p:cond evt="onClick" delay="0">
                    <p:tgtEl>
                      <p:spTgt spid="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2" fill="hold">
                      <p:stCondLst>
                        <p:cond delay="0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4"/>
                  </p:tgtEl>
                </p:cond>
              </p:nextCondLst>
            </p:seq>
            <p:seq concurrent="1" nextAc="seek">
              <p:cTn id="1757" restart="whenNotActive" fill="hold" evtFilter="cancelBubble" nodeType="interactiveSeq">
                <p:stCondLst>
                  <p:cond evt="onClick" delay="0">
                    <p:tgtEl>
                      <p:spTgt spid="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8" fill="hold">
                      <p:stCondLst>
                        <p:cond delay="0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6"/>
                  </p:tgtEl>
                </p:cond>
              </p:nextCondLst>
            </p:seq>
            <p:seq concurrent="1" nextAc="seek">
              <p:cTn id="1763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4" fill="hold">
                      <p:stCondLst>
                        <p:cond delay="0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1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772" restart="whenNotActive" fill="hold" evtFilter="cancelBubble" nodeType="interactiveSeq">
                <p:stCondLst>
                  <p:cond evt="onClick" delay="0">
                    <p:tgtEl>
                      <p:spTgt spid="5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3" fill="hold">
                      <p:stCondLst>
                        <p:cond delay="0"/>
                      </p:stCondLst>
                      <p:childTnLst>
                        <p:par>
                          <p:cTn id="1774" fill="hold">
                            <p:stCondLst>
                              <p:cond delay="0"/>
                            </p:stCondLst>
                            <p:childTnLst>
                              <p:par>
                                <p:cTn id="17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7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"/>
                  </p:tgtEl>
                </p:cond>
              </p:nextCondLst>
            </p:seq>
            <p:seq concurrent="1" nextAc="seek">
              <p:cTn id="1778" restart="whenNotActive" fill="hold" evtFilter="cancelBubble" nodeType="interactiveSeq">
                <p:stCondLst>
                  <p:cond evt="onClick" delay="0">
                    <p:tgtEl>
                      <p:spTgt spid="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9" fill="hold">
                      <p:stCondLst>
                        <p:cond delay="0"/>
                      </p:stCondLst>
                      <p:childTnLst>
                        <p:par>
                          <p:cTn id="1780" fill="hold">
                            <p:stCondLst>
                              <p:cond delay="0"/>
                            </p:stCondLst>
                            <p:childTnLst>
                              <p:par>
                                <p:cTn id="17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2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7"/>
                  </p:tgtEl>
                </p:cond>
              </p:nextCondLst>
            </p:seq>
            <p:seq concurrent="1" nextAc="seek">
              <p:cTn id="1784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5" fill="hold">
                      <p:stCondLst>
                        <p:cond delay="0"/>
                      </p:stCondLst>
                      <p:childTnLst>
                        <p:par>
                          <p:cTn id="1786" fill="hold">
                            <p:stCondLst>
                              <p:cond delay="0"/>
                            </p:stCondLst>
                            <p:childTnLst>
                              <p:par>
                                <p:cTn id="17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8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  <p:seq concurrent="1" nextAc="seek">
              <p:cTn id="1793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4" fill="hold">
                      <p:stCondLst>
                        <p:cond delay="0"/>
                      </p:stCondLst>
                      <p:childTnLst>
                        <p:par>
                          <p:cTn id="1795" fill="hold">
                            <p:stCondLst>
                              <p:cond delay="0"/>
                            </p:stCondLst>
                            <p:childTnLst>
                              <p:par>
                                <p:cTn id="17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8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799" restart="whenNotActive" fill="hold" evtFilter="cancelBubble" nodeType="interactiveSeq">
                <p:stCondLst>
                  <p:cond evt="onClick" delay="0">
                    <p:tgtEl>
                      <p:spTgt spid="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0" fill="hold">
                      <p:stCondLst>
                        <p:cond delay="0"/>
                      </p:stCondLst>
                      <p:childTnLst>
                        <p:par>
                          <p:cTn id="1801" fill="hold">
                            <p:stCondLst>
                              <p:cond delay="0"/>
                            </p:stCondLst>
                            <p:childTnLst>
                              <p:par>
                                <p:cTn id="18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3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"/>
                  </p:tgtEl>
                </p:cond>
              </p:nextCondLst>
            </p:seq>
            <p:seq concurrent="1" nextAc="seek">
              <p:cTn id="1805" restart="whenNotActive" fill="hold" evtFilter="cancelBubble" nodeType="interactiveSeq">
                <p:stCondLst>
                  <p:cond evt="onClick" delay="0">
                    <p:tgtEl>
                      <p:spTgt spid="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6" fill="hold">
                      <p:stCondLst>
                        <p:cond delay="0"/>
                      </p:stCondLst>
                      <p:childTnLst>
                        <p:par>
                          <p:cTn id="1807" fill="hold">
                            <p:stCondLst>
                              <p:cond delay="0"/>
                            </p:stCondLst>
                            <p:childTnLst>
                              <p:par>
                                <p:cTn id="18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5"/>
                  </p:tgtEl>
                </p:cond>
              </p:nextCondLst>
            </p:seq>
            <p:seq concurrent="1" nextAc="seek">
              <p:cTn id="1814" restart="whenNotActive" fill="hold" evtFilter="cancelBubble" nodeType="interactiveSeq">
                <p:stCondLst>
                  <p:cond evt="onClick" delay="0">
                    <p:tgtEl>
                      <p:spTgt spid="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5" fill="hold">
                      <p:stCondLst>
                        <p:cond delay="0"/>
                      </p:stCondLst>
                      <p:childTnLst>
                        <p:par>
                          <p:cTn id="1816" fill="hold">
                            <p:stCondLst>
                              <p:cond delay="0"/>
                            </p:stCondLst>
                            <p:childTnLst>
                              <p:par>
                                <p:cTn id="18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9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1"/>
                  </p:tgtEl>
                </p:cond>
              </p:nextCondLst>
            </p:seq>
            <p:seq concurrent="1" nextAc="seek">
              <p:cTn id="1820" restart="whenNotActive" fill="hold" evtFilter="cancelBubble" nodeType="interactiveSeq">
                <p:stCondLst>
                  <p:cond evt="onClick" delay="0">
                    <p:tgtEl>
                      <p:spTgt spid="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1" fill="hold">
                      <p:stCondLst>
                        <p:cond delay="0"/>
                      </p:stCondLst>
                      <p:childTnLst>
                        <p:par>
                          <p:cTn id="1822" fill="hold">
                            <p:stCondLst>
                              <p:cond delay="0"/>
                            </p:stCondLst>
                            <p:childTnLst>
                              <p:par>
                                <p:cTn id="18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4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"/>
                  </p:tgtEl>
                </p:cond>
              </p:nextCondLst>
            </p:seq>
            <p:seq concurrent="1" nextAc="seek">
              <p:cTn id="1826" restart="whenNotActive" fill="hold" evtFilter="cancelBubble" nodeType="interactiveSeq">
                <p:stCondLst>
                  <p:cond evt="onClick" delay="0">
                    <p:tgtEl>
                      <p:spTgt spid="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7" fill="hold">
                      <p:stCondLst>
                        <p:cond delay="0"/>
                      </p:stCondLst>
                      <p:childTnLst>
                        <p:par>
                          <p:cTn id="1828" fill="hold">
                            <p:stCondLst>
                              <p:cond delay="0"/>
                            </p:stCondLst>
                            <p:childTnLst>
                              <p:par>
                                <p:cTn id="18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4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0"/>
                  </p:tgtEl>
                </p:cond>
              </p:nextCondLst>
            </p:seq>
            <p:seq concurrent="1" nextAc="seek">
              <p:cTn id="1835" restart="whenNotActive" fill="hold" evtFilter="cancelBubble" nodeType="interactiveSeq">
                <p:stCondLst>
                  <p:cond evt="onClick" delay="0">
                    <p:tgtEl>
                      <p:spTgt spid="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6" fill="hold">
                      <p:stCondLst>
                        <p:cond delay="0"/>
                      </p:stCondLst>
                      <p:childTnLst>
                        <p:par>
                          <p:cTn id="1837" fill="hold">
                            <p:stCondLst>
                              <p:cond delay="0"/>
                            </p:stCondLst>
                            <p:childTnLst>
                              <p:par>
                                <p:cTn id="18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6"/>
                  </p:tgtEl>
                </p:cond>
              </p:nextCondLst>
            </p:seq>
            <p:seq concurrent="1" nextAc="seek">
              <p:cTn id="1841" restart="whenNotActive" fill="hold" evtFilter="cancelBubble" nodeType="interactiveSeq">
                <p:stCondLst>
                  <p:cond evt="onClick" delay="0">
                    <p:tgtEl>
                      <p:spTgt spid="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2" fill="hold">
                      <p:stCondLst>
                        <p:cond delay="0"/>
                      </p:stCondLst>
                      <p:childTnLst>
                        <p:par>
                          <p:cTn id="1843" fill="hold">
                            <p:stCondLst>
                              <p:cond delay="0"/>
                            </p:stCondLst>
                            <p:childTnLst>
                              <p:par>
                                <p:cTn id="18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5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8"/>
                  </p:tgtEl>
                </p:cond>
              </p:nextCondLst>
            </p:seq>
            <p:seq concurrent="1" nextAc="seek">
              <p:cTn id="1847" restart="whenNotActive" fill="hold" evtFilter="cancelBubble" nodeType="interactiveSeq">
                <p:stCondLst>
                  <p:cond evt="onClick" delay="0">
                    <p:tgtEl>
                      <p:spTgt spid="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8" fill="hold">
                      <p:stCondLst>
                        <p:cond delay="0"/>
                      </p:stCondLst>
                      <p:childTnLst>
                        <p:par>
                          <p:cTn id="1849" fill="hold">
                            <p:stCondLst>
                              <p:cond delay="0"/>
                            </p:stCondLst>
                            <p:childTnLst>
                              <p:par>
                                <p:cTn id="18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1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5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1"/>
                  </p:tgtEl>
                </p:cond>
              </p:nextCondLst>
            </p:seq>
            <p:seq concurrent="1" nextAc="seek">
              <p:cTn id="1856" restart="whenNotActive" fill="hold" evtFilter="cancelBubble" nodeType="interactiveSeq">
                <p:stCondLst>
                  <p:cond evt="onClick" delay="0">
                    <p:tgtEl>
                      <p:spTgt spid="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7" fill="hold">
                      <p:stCondLst>
                        <p:cond delay="0"/>
                      </p:stCondLst>
                      <p:childTnLst>
                        <p:par>
                          <p:cTn id="1858" fill="hold">
                            <p:stCondLst>
                              <p:cond delay="0"/>
                            </p:stCondLst>
                            <p:childTnLst>
                              <p:par>
                                <p:cTn id="18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1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7"/>
                  </p:tgtEl>
                </p:cond>
              </p:nextCondLst>
            </p:seq>
            <p:seq concurrent="1" nextAc="seek">
              <p:cTn id="1862" restart="whenNotActive" fill="hold" evtFilter="cancelBubble" nodeType="interactiveSeq">
                <p:stCondLst>
                  <p:cond evt="onClick" delay="0">
                    <p:tgtEl>
                      <p:spTgt spid="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3" fill="hold">
                      <p:stCondLst>
                        <p:cond delay="0"/>
                      </p:stCondLst>
                      <p:childTnLst>
                        <p:par>
                          <p:cTn id="1864" fill="hold">
                            <p:stCondLst>
                              <p:cond delay="0"/>
                            </p:stCondLst>
                            <p:childTnLst>
                              <p:par>
                                <p:cTn id="18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9"/>
                  </p:tgtEl>
                </p:cond>
              </p:nextCondLst>
            </p:seq>
            <p:seq concurrent="1" nextAc="seek">
              <p:cTn id="1868" restart="whenNotActive" fill="hold" evtFilter="cancelBubble" nodeType="interactiveSeq">
                <p:stCondLst>
                  <p:cond evt="onClick" delay="0">
                    <p:tgtEl>
                      <p:spTgt spid="5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9" fill="hold">
                      <p:stCondLst>
                        <p:cond delay="0"/>
                      </p:stCondLst>
                      <p:childTnLst>
                        <p:par>
                          <p:cTn id="1870" fill="hold">
                            <p:stCondLst>
                              <p:cond delay="0"/>
                            </p:stCondLst>
                            <p:childTnLst>
                              <p:par>
                                <p:cTn id="18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6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6"/>
                  </p:tgtEl>
                </p:cond>
              </p:nextCondLst>
            </p:seq>
            <p:seq concurrent="1" nextAc="seek">
              <p:cTn id="1877" restart="whenNotActive" fill="hold" evtFilter="cancelBubble" nodeType="interactiveSeq">
                <p:stCondLst>
                  <p:cond evt="onClick" delay="0">
                    <p:tgtEl>
                      <p:spTgt spid="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8" fill="hold">
                      <p:stCondLst>
                        <p:cond delay="0"/>
                      </p:stCondLst>
                      <p:childTnLst>
                        <p:par>
                          <p:cTn id="1879" fill="hold">
                            <p:stCondLst>
                              <p:cond delay="0"/>
                            </p:stCondLst>
                            <p:childTnLst>
                              <p:par>
                                <p:cTn id="18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2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"/>
                  </p:tgtEl>
                </p:cond>
              </p:nextCondLst>
            </p:seq>
            <p:seq concurrent="1" nextAc="seek">
              <p:cTn id="1883" restart="whenNotActive" fill="hold" evtFilter="cancelBubble" nodeType="interactiveSeq">
                <p:stCondLst>
                  <p:cond evt="onClick" delay="0">
                    <p:tgtEl>
                      <p:spTgt spid="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4" fill="hold">
                      <p:stCondLst>
                        <p:cond delay="0"/>
                      </p:stCondLst>
                      <p:childTnLst>
                        <p:par>
                          <p:cTn id="1885" fill="hold">
                            <p:stCondLst>
                              <p:cond delay="0"/>
                            </p:stCondLst>
                            <p:childTnLst>
                              <p:par>
                                <p:cTn id="18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7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"/>
                  </p:tgtEl>
                </p:cond>
              </p:nextCondLst>
            </p:seq>
            <p:seq concurrent="1" nextAc="seek">
              <p:cTn id="1889" restart="whenNotActive" fill="hold" evtFilter="cancelBubble" nodeType="interactiveSeq">
                <p:stCondLst>
                  <p:cond evt="onClick" delay="0">
                    <p:tgtEl>
                      <p:spTgt spid="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0" fill="hold">
                      <p:stCondLst>
                        <p:cond delay="0"/>
                      </p:stCondLst>
                      <p:childTnLst>
                        <p:par>
                          <p:cTn id="1891" fill="hold">
                            <p:stCondLst>
                              <p:cond delay="0"/>
                            </p:stCondLst>
                            <p:childTnLst>
                              <p:par>
                                <p:cTn id="18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7"/>
                  </p:tgtEl>
                </p:cond>
              </p:nextCondLst>
            </p:seq>
            <p:seq concurrent="1" nextAc="seek">
              <p:cTn id="1898" restart="whenNotActive" fill="hold" evtFilter="cancelBubble" nodeType="interactiveSeq">
                <p:stCondLst>
                  <p:cond evt="onClick" delay="0">
                    <p:tgtEl>
                      <p:spTgt spid="5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9" fill="hold">
                      <p:stCondLst>
                        <p:cond delay="0"/>
                      </p:stCondLst>
                      <p:childTnLst>
                        <p:par>
                          <p:cTn id="1900" fill="hold">
                            <p:stCondLst>
                              <p:cond delay="0"/>
                            </p:stCondLst>
                            <p:childTnLst>
                              <p:par>
                                <p:cTn id="19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3"/>
                  </p:tgtEl>
                </p:cond>
              </p:nextCondLst>
            </p:seq>
            <p:seq concurrent="1" nextAc="seek">
              <p:cTn id="1904" restart="whenNotActive" fill="hold" evtFilter="cancelBubble" nodeType="interactiveSeq">
                <p:stCondLst>
                  <p:cond evt="onClick" delay="0">
                    <p:tgtEl>
                      <p:spTgt spid="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5" fill="hold">
                      <p:stCondLst>
                        <p:cond delay="0"/>
                      </p:stCondLst>
                      <p:childTnLst>
                        <p:par>
                          <p:cTn id="1906" fill="hold">
                            <p:stCondLst>
                              <p:cond delay="0"/>
                            </p:stCondLst>
                            <p:childTnLst>
                              <p:par>
                                <p:cTn id="19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5"/>
                  </p:tgtEl>
                </p:cond>
              </p:nextCondLst>
            </p:seq>
            <p:seq concurrent="1" nextAc="seek">
              <p:cTn id="1910" restart="whenNotActive" fill="hold" evtFilter="cancelBubble" nodeType="interactiveSeq">
                <p:stCondLst>
                  <p:cond evt="onClick" delay="0">
                    <p:tgtEl>
                      <p:spTgt spid="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1" fill="hold">
                      <p:stCondLst>
                        <p:cond delay="0"/>
                      </p:stCondLst>
                      <p:childTnLst>
                        <p:par>
                          <p:cTn id="1912" fill="hold">
                            <p:stCondLst>
                              <p:cond delay="0"/>
                            </p:stCondLst>
                            <p:childTnLst>
                              <p:par>
                                <p:cTn id="19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4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8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"/>
                  </p:tgtEl>
                </p:cond>
              </p:nextCondLst>
            </p:seq>
            <p:seq concurrent="1" nextAc="seek">
              <p:cTn id="1919" restart="whenNotActive" fill="hold" evtFilter="cancelBubble" nodeType="interactiveSeq">
                <p:stCondLst>
                  <p:cond evt="onClick" delay="0">
                    <p:tgtEl>
                      <p:spTgt spid="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0" fill="hold">
                      <p:stCondLst>
                        <p:cond delay="0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4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8"/>
                  </p:tgtEl>
                </p:cond>
              </p:nextCondLst>
            </p:seq>
            <p:seq concurrent="1" nextAc="seek">
              <p:cTn id="1925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6" fill="hold">
                      <p:stCondLst>
                        <p:cond delay="0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9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1931" restart="whenNotActive" fill="hold" evtFilter="cancelBubble" nodeType="interactiveSeq">
                <p:stCondLst>
                  <p:cond evt="onClick" delay="0">
                    <p:tgtEl>
                      <p:spTgt spid="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2" fill="hold">
                      <p:stCondLst>
                        <p:cond delay="0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9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"/>
                  </p:tgtEl>
                </p:cond>
              </p:nextCondLst>
            </p:seq>
            <p:seq concurrent="1" nextAc="seek">
              <p:cTn id="1940" restart="whenNotActive" fill="hold" evtFilter="cancelBubble" nodeType="interactiveSeq">
                <p:stCondLst>
                  <p:cond evt="onClick" delay="0">
                    <p:tgtEl>
                      <p:spTgt spid="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1" fill="hold">
                      <p:stCondLst>
                        <p:cond delay="0"/>
                      </p:stCondLst>
                      <p:childTnLst>
                        <p:par>
                          <p:cTn id="1942" fill="hold">
                            <p:stCondLst>
                              <p:cond delay="0"/>
                            </p:stCondLst>
                            <p:childTnLst>
                              <p:par>
                                <p:cTn id="19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5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9"/>
                  </p:tgtEl>
                </p:cond>
              </p:nextCondLst>
            </p:seq>
            <p:seq concurrent="1" nextAc="seek">
              <p:cTn id="1946" restart="whenNotActive" fill="hold" evtFilter="cancelBubble" nodeType="interactiveSeq">
                <p:stCondLst>
                  <p:cond evt="onClick" delay="0">
                    <p:tgtEl>
                      <p:spTgt spid="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7" fill="hold">
                      <p:stCondLst>
                        <p:cond delay="0"/>
                      </p:stCondLst>
                      <p:childTnLst>
                        <p:par>
                          <p:cTn id="1948" fill="hold">
                            <p:stCondLst>
                              <p:cond delay="0"/>
                            </p:stCondLst>
                            <p:childTnLst>
                              <p:par>
                                <p:cTn id="19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0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1"/>
                  </p:tgtEl>
                </p:cond>
              </p:nextCondLst>
            </p:seq>
            <p:seq concurrent="1" nextAc="seek">
              <p:cTn id="1952" restart="whenNotActive" fill="hold" evtFilter="cancelBubble" nodeType="interactiveSeq">
                <p:stCondLst>
                  <p:cond evt="onClick" delay="0">
                    <p:tgtEl>
                      <p:spTgt spid="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3" fill="hold">
                      <p:stCondLst>
                        <p:cond delay="0"/>
                      </p:stCondLst>
                      <p:childTnLst>
                        <p:par>
                          <p:cTn id="1954" fill="hold">
                            <p:stCondLst>
                              <p:cond delay="0"/>
                            </p:stCondLst>
                            <p:childTnLst>
                              <p:par>
                                <p:cTn id="19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0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8"/>
                  </p:tgtEl>
                </p:cond>
              </p:nextCondLst>
            </p:seq>
            <p:seq concurrent="1" nextAc="seek">
              <p:cTn id="1961" restart="whenNotActive" fill="hold" evtFilter="cancelBubble" nodeType="interactiveSeq">
                <p:stCondLst>
                  <p:cond evt="onClick" delay="0">
                    <p:tgtEl>
                      <p:spTgt spid="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2" fill="hold">
                      <p:stCondLst>
                        <p:cond delay="0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4"/>
                  </p:tgtEl>
                </p:cond>
              </p:nextCondLst>
            </p:seq>
            <p:seq concurrent="1" nextAc="seek">
              <p:cTn id="1967" restart="whenNotActive" fill="hold" evtFilter="cancelBubble" nodeType="interactiveSeq">
                <p:stCondLst>
                  <p:cond evt="onClick" delay="0">
                    <p:tgtEl>
                      <p:spTgt spid="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8" fill="hold">
                      <p:stCondLst>
                        <p:cond delay="0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1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6"/>
                  </p:tgtEl>
                </p:cond>
              </p:nextCondLst>
            </p:seq>
            <p:seq concurrent="1" nextAc="seek">
              <p:cTn id="1973" restart="whenNotActive" fill="hold" evtFilter="cancelBubble" nodeType="interactiveSeq">
                <p:stCondLst>
                  <p:cond evt="onClick" delay="0">
                    <p:tgtEl>
                      <p:spTgt spid="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4" fill="hold">
                      <p:stCondLst>
                        <p:cond delay="0"/>
                      </p:stCondLst>
                      <p:childTnLst>
                        <p:par>
                          <p:cTn id="1975" fill="hold">
                            <p:stCondLst>
                              <p:cond delay="0"/>
                            </p:stCondLst>
                            <p:childTnLst>
                              <p:par>
                                <p:cTn id="19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1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9"/>
                  </p:tgtEl>
                </p:cond>
              </p:nextCondLst>
            </p:seq>
            <p:seq concurrent="1" nextAc="seek">
              <p:cTn id="1982" restart="whenNotActive" fill="hold" evtFilter="cancelBubble" nodeType="interactiveSeq">
                <p:stCondLst>
                  <p:cond evt="onClick" delay="0">
                    <p:tgtEl>
                      <p:spTgt spid="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3" fill="hold">
                      <p:stCondLst>
                        <p:cond delay="0"/>
                      </p:stCondLst>
                      <p:childTnLst>
                        <p:par>
                          <p:cTn id="1984" fill="hold">
                            <p:stCondLst>
                              <p:cond delay="0"/>
                            </p:stCondLst>
                            <p:childTnLst>
                              <p:par>
                                <p:cTn id="19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"/>
                  </p:tgtEl>
                </p:cond>
              </p:nextCondLst>
            </p:seq>
            <p:seq concurrent="1" nextAc="seek">
              <p:cTn id="1988" restart="whenNotActive" fill="hold" evtFilter="cancelBubble" nodeType="interactiveSeq">
                <p:stCondLst>
                  <p:cond evt="onClick" delay="0">
                    <p:tgtEl>
                      <p:spTgt spid="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9" fill="hold">
                      <p:stCondLst>
                        <p:cond delay="0"/>
                      </p:stCondLst>
                      <p:childTnLst>
                        <p:par>
                          <p:cTn id="1990" fill="hold">
                            <p:stCondLst>
                              <p:cond delay="0"/>
                            </p:stCondLst>
                            <p:childTnLst>
                              <p:par>
                                <p:cTn id="19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7"/>
                  </p:tgtEl>
                </p:cond>
              </p:nextCondLst>
            </p:seq>
            <p:seq concurrent="1" nextAc="seek">
              <p:cTn id="1994" restart="whenNotActive" fill="hold" evtFilter="cancelBubble" nodeType="interactiveSeq">
                <p:stCondLst>
                  <p:cond evt="onClick" delay="0">
                    <p:tgtEl>
                      <p:spTgt spid="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5" fill="hold">
                      <p:stCondLst>
                        <p:cond delay="0"/>
                      </p:stCondLst>
                      <p:childTnLst>
                        <p:par>
                          <p:cTn id="1996" fill="hold">
                            <p:stCondLst>
                              <p:cond delay="0"/>
                            </p:stCondLst>
                            <p:childTnLst>
                              <p:par>
                                <p:cTn id="19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8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2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4"/>
                  </p:tgtEl>
                </p:cond>
              </p:nextCondLst>
            </p:seq>
            <p:seq concurrent="1" nextAc="seek">
              <p:cTn id="2003" restart="whenNotActive" fill="hold" evtFilter="cancelBubble" nodeType="interactiveSeq">
                <p:stCondLst>
                  <p:cond evt="onClick" delay="0">
                    <p:tgtEl>
                      <p:spTgt spid="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4" fill="hold">
                      <p:stCondLst>
                        <p:cond delay="0"/>
                      </p:stCondLst>
                      <p:childTnLst>
                        <p:par>
                          <p:cTn id="2005" fill="hold">
                            <p:stCondLst>
                              <p:cond delay="0"/>
                            </p:stCondLst>
                            <p:childTnLst>
                              <p:par>
                                <p:cTn id="20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8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0"/>
                  </p:tgtEl>
                </p:cond>
              </p:nextCondLst>
            </p:seq>
            <p:seq concurrent="1" nextAc="seek">
              <p:cTn id="2009" restart="whenNotActive" fill="hold" evtFilter="cancelBubble" nodeType="interactiveSeq">
                <p:stCondLst>
                  <p:cond evt="onClick" delay="0">
                    <p:tgtEl>
                      <p:spTgt spid="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0" fill="hold">
                      <p:stCondLst>
                        <p:cond delay="0"/>
                      </p:stCondLst>
                      <p:childTnLst>
                        <p:par>
                          <p:cTn id="2011" fill="hold">
                            <p:stCondLst>
                              <p:cond delay="0"/>
                            </p:stCondLst>
                            <p:childTnLst>
                              <p:par>
                                <p:cTn id="20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3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2"/>
                  </p:tgtEl>
                </p:cond>
              </p:nextCondLst>
            </p:seq>
            <p:seq concurrent="1" nextAc="seek">
              <p:cTn id="2015" restart="whenNotActive" fill="hold" evtFilter="cancelBubble" nodeType="interactiveSeq">
                <p:stCondLst>
                  <p:cond evt="onClick" delay="0">
                    <p:tgtEl>
                      <p:spTgt spid="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6" fill="hold">
                      <p:stCondLst>
                        <p:cond delay="0"/>
                      </p:stCondLst>
                      <p:childTnLst>
                        <p:par>
                          <p:cTn id="2017" fill="hold">
                            <p:stCondLst>
                              <p:cond delay="0"/>
                            </p:stCondLst>
                            <p:childTnLst>
                              <p:par>
                                <p:cTn id="20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3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5"/>
                  </p:tgtEl>
                </p:cond>
              </p:nextCondLst>
            </p:seq>
            <p:seq concurrent="1" nextAc="seek">
              <p:cTn id="2024" restart="whenNotActive" fill="hold" evtFilter="cancelBubble" nodeType="interactiveSeq">
                <p:stCondLst>
                  <p:cond evt="onClick" delay="0">
                    <p:tgtEl>
                      <p:spTgt spid="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5" fill="hold">
                      <p:stCondLst>
                        <p:cond delay="0"/>
                      </p:stCondLst>
                      <p:childTnLst>
                        <p:par>
                          <p:cTn id="2026" fill="hold">
                            <p:stCondLst>
                              <p:cond delay="0"/>
                            </p:stCondLst>
                            <p:childTnLst>
                              <p:par>
                                <p:cTn id="20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"/>
                  </p:tgtEl>
                </p:cond>
              </p:nextCondLst>
            </p:seq>
            <p:seq concurrent="1" nextAc="seek">
              <p:cTn id="2030" restart="whenNotActive" fill="hold" evtFilter="cancelBubble" nodeType="interactiveSeq">
                <p:stCondLst>
                  <p:cond evt="onClick" delay="0">
                    <p:tgtEl>
                      <p:spTgt spid="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1" fill="hold">
                      <p:stCondLst>
                        <p:cond delay="0"/>
                      </p:stCondLst>
                      <p:childTnLst>
                        <p:par>
                          <p:cTn id="2032" fill="hold">
                            <p:stCondLst>
                              <p:cond delay="0"/>
                            </p:stCondLst>
                            <p:childTnLst>
                              <p:par>
                                <p:cTn id="20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4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"/>
                  </p:tgtEl>
                </p:cond>
              </p:nextCondLst>
            </p:seq>
            <p:seq concurrent="1" nextAc="seek">
              <p:cTn id="2036" restart="whenNotActive" fill="hold" evtFilter="cancelBubble" nodeType="interactiveSeq">
                <p:stCondLst>
                  <p:cond evt="onClick" delay="0">
                    <p:tgtEl>
                      <p:spTgt spid="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7" fill="hold">
                      <p:stCondLst>
                        <p:cond delay="0"/>
                      </p:stCondLst>
                      <p:childTnLst>
                        <p:par>
                          <p:cTn id="2038" fill="hold">
                            <p:stCondLst>
                              <p:cond delay="0"/>
                            </p:stCondLst>
                            <p:childTnLst>
                              <p:par>
                                <p:cTn id="20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0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0"/>
                  </p:tgtEl>
                </p:cond>
              </p:nextCondLst>
            </p:seq>
            <p:seq concurrent="1" nextAc="seek">
              <p:cTn id="2045" restart="whenNotActive" fill="hold" evtFilter="cancelBubble" nodeType="interactiveSeq">
                <p:stCondLst>
                  <p:cond evt="onClick" delay="0">
                    <p:tgtEl>
                      <p:spTgt spid="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6" fill="hold">
                      <p:stCondLst>
                        <p:cond delay="0"/>
                      </p:stCondLst>
                      <p:childTnLst>
                        <p:par>
                          <p:cTn id="2047" fill="hold">
                            <p:stCondLst>
                              <p:cond delay="0"/>
                            </p:stCondLst>
                            <p:childTnLst>
                              <p:par>
                                <p:cTn id="20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0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6"/>
                  </p:tgtEl>
                </p:cond>
              </p:nextCondLst>
            </p:seq>
            <p:seq concurrent="1" nextAc="seek">
              <p:cTn id="2051" restart="whenNotActive" fill="hold" evtFilter="cancelBubble" nodeType="interactiveSeq">
                <p:stCondLst>
                  <p:cond evt="onClick" delay="0">
                    <p:tgtEl>
                      <p:spTgt spid="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2" fill="hold">
                      <p:stCondLst>
                        <p:cond delay="0"/>
                      </p:stCondLst>
                      <p:childTnLst>
                        <p:par>
                          <p:cTn id="2053" fill="hold">
                            <p:stCondLst>
                              <p:cond delay="0"/>
                            </p:stCondLst>
                            <p:childTnLst>
                              <p:par>
                                <p:cTn id="20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5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8"/>
                  </p:tgtEl>
                </p:cond>
              </p:nextCondLst>
            </p:seq>
            <p:seq concurrent="1" nextAc="seek">
              <p:cTn id="2057" restart="whenNotActive" fill="hold" evtFilter="cancelBubble" nodeType="interactiveSeq">
                <p:stCondLst>
                  <p:cond evt="onClick" delay="0">
                    <p:tgtEl>
                      <p:spTgt spid="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8" fill="hold">
                      <p:stCondLst>
                        <p:cond delay="0"/>
                      </p:stCondLst>
                      <p:childTnLst>
                        <p:par>
                          <p:cTn id="2059" fill="hold">
                            <p:stCondLst>
                              <p:cond delay="0"/>
                            </p:stCondLst>
                            <p:childTnLst>
                              <p:par>
                                <p:cTn id="20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1"/>
                  </p:tgtEl>
                </p:cond>
              </p:nextCondLst>
            </p:seq>
            <p:seq concurrent="1" nextAc="seek">
              <p:cTn id="2066" restart="whenNotActive" fill="hold" evtFilter="cancelBubble" nodeType="interactiveSeq">
                <p:stCondLst>
                  <p:cond evt="onClick" delay="0">
                    <p:tgtEl>
                      <p:spTgt spid="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7" fill="hold">
                      <p:stCondLst>
                        <p:cond delay="0"/>
                      </p:stCondLst>
                      <p:childTnLst>
                        <p:par>
                          <p:cTn id="2068" fill="hold">
                            <p:stCondLst>
                              <p:cond delay="0"/>
                            </p:stCondLst>
                            <p:childTnLst>
                              <p:par>
                                <p:cTn id="20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1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7"/>
                  </p:tgtEl>
                </p:cond>
              </p:nextCondLst>
            </p:seq>
            <p:seq concurrent="1" nextAc="seek">
              <p:cTn id="2072" restart="whenNotActive" fill="hold" evtFilter="cancelBubble" nodeType="interactiveSeq">
                <p:stCondLst>
                  <p:cond evt="onClick" delay="0">
                    <p:tgtEl>
                      <p:spTgt spid="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3" fill="hold">
                      <p:stCondLst>
                        <p:cond delay="0"/>
                      </p:stCondLst>
                      <p:childTnLst>
                        <p:par>
                          <p:cTn id="2074" fill="hold">
                            <p:stCondLst>
                              <p:cond delay="0"/>
                            </p:stCondLst>
                            <p:childTnLst>
                              <p:par>
                                <p:cTn id="20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6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"/>
                  </p:tgtEl>
                </p:cond>
              </p:nextCondLst>
            </p:seq>
            <p:seq concurrent="1" nextAc="seek">
              <p:cTn id="2078" restart="whenNotActive" fill="hold" evtFilter="cancelBubble" nodeType="interactiveSeq">
                <p:stCondLst>
                  <p:cond evt="onClick" delay="0">
                    <p:tgtEl>
                      <p:spTgt spid="5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9" fill="hold">
                      <p:stCondLst>
                        <p:cond delay="0"/>
                      </p:stCondLst>
                      <p:childTnLst>
                        <p:par>
                          <p:cTn id="2080" fill="hold">
                            <p:stCondLst>
                              <p:cond delay="0"/>
                            </p:stCondLst>
                            <p:childTnLst>
                              <p:par>
                                <p:cTn id="20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6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6"/>
                  </p:tgtEl>
                </p:cond>
              </p:nextCondLst>
            </p:seq>
            <p:seq concurrent="1" nextAc="seek">
              <p:cTn id="2087" restart="whenNotActive" fill="hold" evtFilter="cancelBubble" nodeType="interactiveSeq">
                <p:stCondLst>
                  <p:cond evt="onClick" delay="0">
                    <p:tgtEl>
                      <p:spTgt spid="5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8" fill="hold">
                      <p:stCondLst>
                        <p:cond delay="0"/>
                      </p:stCondLst>
                      <p:childTnLst>
                        <p:par>
                          <p:cTn id="2089" fill="hold">
                            <p:stCondLst>
                              <p:cond delay="0"/>
                            </p:stCondLst>
                            <p:childTnLst>
                              <p:par>
                                <p:cTn id="20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2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2"/>
                  </p:tgtEl>
                </p:cond>
              </p:nextCondLst>
            </p:seq>
            <p:seq concurrent="1" nextAc="seek">
              <p:cTn id="2093" restart="whenNotActive" fill="hold" evtFilter="cancelBubble" nodeType="interactiveSeq">
                <p:stCondLst>
                  <p:cond evt="onClick" delay="0">
                    <p:tgtEl>
                      <p:spTgt spid="5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4" fill="hold">
                      <p:stCondLst>
                        <p:cond delay="0"/>
                      </p:stCondLst>
                      <p:childTnLst>
                        <p:par>
                          <p:cTn id="2095" fill="hold">
                            <p:stCondLst>
                              <p:cond delay="0"/>
                            </p:stCondLst>
                            <p:childTnLst>
                              <p:par>
                                <p:cTn id="20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4"/>
                  </p:tgtEl>
                </p:cond>
              </p:nextCondLst>
            </p:seq>
            <p:seq concurrent="1" nextAc="seek">
              <p:cTn id="2099" restart="whenNotActive" fill="hold" evtFilter="cancelBubble" nodeType="interactiveSeq">
                <p:stCondLst>
                  <p:cond evt="onClick" delay="0">
                    <p:tgtEl>
                      <p:spTgt spid="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0" fill="hold">
                      <p:stCondLst>
                        <p:cond delay="0"/>
                      </p:stCondLst>
                      <p:childTnLst>
                        <p:par>
                          <p:cTn id="2101" fill="hold">
                            <p:stCondLst>
                              <p:cond delay="0"/>
                            </p:stCondLst>
                            <p:childTnLst>
                              <p:par>
                                <p:cTn id="2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"/>
                  </p:tgtEl>
                </p:cond>
              </p:nextCondLst>
            </p:seq>
            <p:seq concurrent="1" nextAc="seek">
              <p:cTn id="2108" restart="whenNotActive" fill="hold" evtFilter="cancelBubble" nodeType="interactiveSeq">
                <p:stCondLst>
                  <p:cond evt="onClick" delay="0">
                    <p:tgtEl>
                      <p:spTgt spid="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9" fill="hold">
                      <p:stCondLst>
                        <p:cond delay="0"/>
                      </p:stCondLst>
                      <p:childTnLst>
                        <p:par>
                          <p:cTn id="2110" fill="hold">
                            <p:stCondLst>
                              <p:cond delay="0"/>
                            </p:stCondLst>
                            <p:childTnLst>
                              <p:par>
                                <p:cTn id="2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"/>
                  </p:tgtEl>
                </p:cond>
              </p:nextCondLst>
            </p:seq>
            <p:seq concurrent="1" nextAc="seek">
              <p:cTn id="2114" restart="whenNotActive" fill="hold" evtFilter="cancelBubble" nodeType="interactiveSeq">
                <p:stCondLst>
                  <p:cond evt="onClick" delay="0">
                    <p:tgtEl>
                      <p:spTgt spid="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5" fill="hold">
                      <p:stCondLst>
                        <p:cond delay="0"/>
                      </p:stCondLst>
                      <p:childTnLst>
                        <p:par>
                          <p:cTn id="2116" fill="hold">
                            <p:stCondLst>
                              <p:cond delay="0"/>
                            </p:stCondLst>
                            <p:childTnLst>
                              <p:par>
                                <p:cTn id="2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8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5"/>
                  </p:tgtEl>
                </p:cond>
              </p:nextCondLst>
            </p:seq>
            <p:seq concurrent="1" nextAc="seek">
              <p:cTn id="2120" restart="whenNotActive" fill="hold" evtFilter="cancelBubble" nodeType="interactiveSeq">
                <p:stCondLst>
                  <p:cond evt="onClick" delay="0">
                    <p:tgtEl>
                      <p:spTgt spid="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1" fill="hold">
                      <p:stCondLst>
                        <p:cond delay="0"/>
                      </p:stCondLst>
                      <p:childTnLst>
                        <p:par>
                          <p:cTn id="2122" fill="hold">
                            <p:stCondLst>
                              <p:cond delay="0"/>
                            </p:stCondLst>
                            <p:childTnLst>
                              <p:par>
                                <p:cTn id="2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4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8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2"/>
                  </p:tgtEl>
                </p:cond>
              </p:nextCondLst>
            </p:seq>
            <p:seq concurrent="1" nextAc="seek">
              <p:cTn id="2129" restart="whenNotActive" fill="hold" evtFilter="cancelBubble" nodeType="interactiveSeq">
                <p:stCondLst>
                  <p:cond evt="onClick" delay="0">
                    <p:tgtEl>
                      <p:spTgt spid="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0" fill="hold">
                      <p:stCondLst>
                        <p:cond delay="0"/>
                      </p:stCondLst>
                      <p:childTnLst>
                        <p:par>
                          <p:cTn id="2131" fill="hold">
                            <p:stCondLst>
                              <p:cond delay="0"/>
                            </p:stCondLst>
                            <p:childTnLst>
                              <p:par>
                                <p:cTn id="2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4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8"/>
                  </p:tgtEl>
                </p:cond>
              </p:nextCondLst>
            </p:seq>
            <p:seq concurrent="1" nextAc="seek">
              <p:cTn id="2135" restart="whenNotActive" fill="hold" evtFilter="cancelBubble" nodeType="interactiveSeq">
                <p:stCondLst>
                  <p:cond evt="onClick" delay="0">
                    <p:tgtEl>
                      <p:spTgt spid="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6" fill="hold">
                      <p:stCondLst>
                        <p:cond delay="0"/>
                      </p:stCondLst>
                      <p:childTnLst>
                        <p:par>
                          <p:cTn id="2137" fill="hold">
                            <p:stCondLst>
                              <p:cond delay="0"/>
                            </p:stCondLst>
                            <p:childTnLst>
                              <p:par>
                                <p:cTn id="2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9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0"/>
                  </p:tgtEl>
                </p:cond>
              </p:nextCondLst>
            </p:seq>
            <p:seq concurrent="1" nextAc="seek">
              <p:cTn id="2141" restart="whenNotActive" fill="hold" evtFilter="cancelBubble" nodeType="interactiveSeq">
                <p:stCondLst>
                  <p:cond evt="onClick" delay="0">
                    <p:tgtEl>
                      <p:spTgt spid="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2" fill="hold">
                      <p:stCondLst>
                        <p:cond delay="0"/>
                      </p:stCondLst>
                      <p:childTnLst>
                        <p:par>
                          <p:cTn id="2143" fill="hold">
                            <p:stCondLst>
                              <p:cond delay="0"/>
                            </p:stCondLst>
                            <p:childTnLst>
                              <p:par>
                                <p:cTn id="2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5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9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"/>
                  </p:tgtEl>
                </p:cond>
              </p:nextCondLst>
            </p:seq>
            <p:seq concurrent="1" nextAc="seek">
              <p:cTn id="2150" restart="whenNotActive" fill="hold" evtFilter="cancelBubble" nodeType="interactiveSeq">
                <p:stCondLst>
                  <p:cond evt="onClick" delay="0">
                    <p:tgtEl>
                      <p:spTgt spid="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1" fill="hold">
                      <p:stCondLst>
                        <p:cond delay="0"/>
                      </p:stCondLst>
                      <p:childTnLst>
                        <p:par>
                          <p:cTn id="2152" fill="hold">
                            <p:stCondLst>
                              <p:cond delay="0"/>
                            </p:stCondLst>
                            <p:childTnLst>
                              <p:par>
                                <p:cTn id="2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5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9"/>
                  </p:tgtEl>
                </p:cond>
              </p:nextCondLst>
            </p:seq>
            <p:seq concurrent="1" nextAc="seek">
              <p:cTn id="2156" restart="whenNotActive" fill="hold" evtFilter="cancelBubble" nodeType="interactiveSeq">
                <p:stCondLst>
                  <p:cond evt="onClick" delay="0">
                    <p:tgtEl>
                      <p:spTgt spid="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7" fill="hold">
                      <p:stCondLst>
                        <p:cond delay="0"/>
                      </p:stCondLst>
                      <p:childTnLst>
                        <p:par>
                          <p:cTn id="2158" fill="hold">
                            <p:stCondLst>
                              <p:cond delay="0"/>
                            </p:stCondLst>
                            <p:childTnLst>
                              <p:par>
                                <p:cTn id="21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0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1"/>
                  </p:tgtEl>
                </p:cond>
              </p:nextCondLst>
            </p:seq>
            <p:seq concurrent="1" nextAc="seek">
              <p:cTn id="2162" restart="whenNotActive" fill="hold" evtFilter="cancelBubble" nodeType="interactiveSeq">
                <p:stCondLst>
                  <p:cond evt="onClick" delay="0">
                    <p:tgtEl>
                      <p:spTgt spid="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3" fill="hold">
                      <p:stCondLst>
                        <p:cond delay="0"/>
                      </p:stCondLst>
                      <p:childTnLst>
                        <p:par>
                          <p:cTn id="2164" fill="hold">
                            <p:stCondLst>
                              <p:cond delay="0"/>
                            </p:stCondLst>
                            <p:childTnLst>
                              <p:par>
                                <p:cTn id="2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6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8"/>
                  </p:tgtEl>
                </p:cond>
              </p:nextCondLst>
            </p:seq>
            <p:seq concurrent="1" nextAc="seek">
              <p:cTn id="2171" restart="whenNotActive" fill="hold" evtFilter="cancelBubble" nodeType="interactiveSeq">
                <p:stCondLst>
                  <p:cond evt="onClick" delay="0">
                    <p:tgtEl>
                      <p:spTgt spid="5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2" fill="hold">
                      <p:stCondLst>
                        <p:cond delay="0"/>
                      </p:stCondLst>
                      <p:childTnLst>
                        <p:par>
                          <p:cTn id="2173" fill="hold">
                            <p:stCondLst>
                              <p:cond delay="0"/>
                            </p:stCondLst>
                            <p:childTnLst>
                              <p:par>
                                <p:cTn id="2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6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4"/>
                  </p:tgtEl>
                </p:cond>
              </p:nextCondLst>
            </p:seq>
            <p:seq concurrent="1" nextAc="seek">
              <p:cTn id="2177" restart="whenNotActive" fill="hold" evtFilter="cancelBubble" nodeType="interactiveSeq">
                <p:stCondLst>
                  <p:cond evt="onClick" delay="0">
                    <p:tgtEl>
                      <p:spTgt spid="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8" fill="hold">
                      <p:stCondLst>
                        <p:cond delay="0"/>
                      </p:stCondLst>
                      <p:childTnLst>
                        <p:par>
                          <p:cTn id="2179" fill="hold">
                            <p:stCondLst>
                              <p:cond delay="0"/>
                            </p:stCondLst>
                            <p:childTnLst>
                              <p:par>
                                <p:cTn id="2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1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6"/>
                  </p:tgtEl>
                </p:cond>
              </p:nextCondLst>
            </p:seq>
            <p:seq concurrent="1" nextAc="seek">
              <p:cTn id="2183" restart="whenNotActive" fill="hold" evtFilter="cancelBubble" nodeType="interactiveSeq">
                <p:stCondLst>
                  <p:cond evt="onClick" delay="0">
                    <p:tgtEl>
                      <p:spTgt spid="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4" fill="hold">
                      <p:stCondLst>
                        <p:cond delay="0"/>
                      </p:stCondLst>
                      <p:childTnLst>
                        <p:par>
                          <p:cTn id="2185" fill="hold">
                            <p:stCondLst>
                              <p:cond delay="0"/>
                            </p:stCondLst>
                            <p:childTnLst>
                              <p:par>
                                <p:cTn id="2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1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9"/>
                  </p:tgtEl>
                </p:cond>
              </p:nextCondLst>
            </p:seq>
            <p:seq concurrent="1" nextAc="seek">
              <p:cTn id="2192" restart="whenNotActive" fill="hold" evtFilter="cancelBubble" nodeType="interactiveSeq">
                <p:stCondLst>
                  <p:cond evt="onClick" delay="0">
                    <p:tgtEl>
                      <p:spTgt spid="5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3" fill="hold">
                      <p:stCondLst>
                        <p:cond delay="0"/>
                      </p:stCondLst>
                      <p:childTnLst>
                        <p:par>
                          <p:cTn id="2194" fill="hold">
                            <p:stCondLst>
                              <p:cond delay="0"/>
                            </p:stCondLst>
                            <p:childTnLst>
                              <p:par>
                                <p:cTn id="2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5"/>
                  </p:tgtEl>
                </p:cond>
              </p:nextCondLst>
            </p:seq>
            <p:seq concurrent="1" nextAc="seek">
              <p:cTn id="2198" restart="whenNotActive" fill="hold" evtFilter="cancelBubble" nodeType="interactiveSeq">
                <p:stCondLst>
                  <p:cond evt="onClick" delay="0">
                    <p:tgtEl>
                      <p:spTgt spid="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9" fill="hold">
                      <p:stCondLst>
                        <p:cond delay="0"/>
                      </p:stCondLst>
                      <p:childTnLst>
                        <p:par>
                          <p:cTn id="2200" fill="hold">
                            <p:stCondLst>
                              <p:cond delay="0"/>
                            </p:stCondLst>
                            <p:childTnLst>
                              <p:par>
                                <p:cTn id="2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7"/>
                  </p:tgtEl>
                </p:cond>
              </p:nextCondLst>
            </p:seq>
            <p:seq concurrent="1" nextAc="seek">
              <p:cTn id="2204" restart="whenNotActive" fill="hold" evtFilter="cancelBubble" nodeType="interactiveSeq">
                <p:stCondLst>
                  <p:cond evt="onClick" delay="0">
                    <p:tgtEl>
                      <p:spTgt spid="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5" fill="hold">
                      <p:stCondLst>
                        <p:cond delay="0"/>
                      </p:stCondLst>
                      <p:childTnLst>
                        <p:par>
                          <p:cTn id="2206" fill="hold">
                            <p:stCondLst>
                              <p:cond delay="0"/>
                            </p:stCondLst>
                            <p:childTnLst>
                              <p:par>
                                <p:cTn id="2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2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"/>
                  </p:tgtEl>
                </p:cond>
              </p:nextCondLst>
            </p:seq>
            <p:seq concurrent="1" nextAc="seek">
              <p:cTn id="2213" restart="whenNotActive" fill="hold" evtFilter="cancelBubble" nodeType="interactiveSeq">
                <p:stCondLst>
                  <p:cond evt="onClick" delay="0">
                    <p:tgtEl>
                      <p:spTgt spid="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4" fill="hold">
                      <p:stCondLst>
                        <p:cond delay="0"/>
                      </p:stCondLst>
                      <p:childTnLst>
                        <p:par>
                          <p:cTn id="2215" fill="hold">
                            <p:stCondLst>
                              <p:cond delay="0"/>
                            </p:stCondLst>
                            <p:childTnLst>
                              <p:par>
                                <p:cTn id="22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0"/>
                  </p:tgtEl>
                </p:cond>
              </p:nextCondLst>
            </p:seq>
            <p:seq concurrent="1" nextAc="seek">
              <p:cTn id="2219" restart="whenNotActive" fill="hold" evtFilter="cancelBubble" nodeType="interactiveSeq">
                <p:stCondLst>
                  <p:cond evt="onClick" delay="0">
                    <p:tgtEl>
                      <p:spTgt spid="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0" fill="hold">
                      <p:stCondLst>
                        <p:cond delay="0"/>
                      </p:stCondLst>
                      <p:childTnLst>
                        <p:par>
                          <p:cTn id="2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3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2"/>
                  </p:tgtEl>
                </p:cond>
              </p:nextCondLst>
            </p:seq>
            <p:seq concurrent="1" nextAc="seek">
              <p:cTn id="2225" restart="whenNotActive" fill="hold" evtFilter="cancelBubble" nodeType="interactiveSeq">
                <p:stCondLst>
                  <p:cond evt="onClick" delay="0">
                    <p:tgtEl>
                      <p:spTgt spid="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6" fill="hold">
                      <p:stCondLst>
                        <p:cond delay="0"/>
                      </p:stCondLst>
                      <p:childTnLst>
                        <p:par>
                          <p:cTn id="2227" fill="hold">
                            <p:stCondLst>
                              <p:cond delay="0"/>
                            </p:stCondLst>
                            <p:childTnLst>
                              <p:par>
                                <p:cTn id="2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9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3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5"/>
                  </p:tgtEl>
                </p:cond>
              </p:nextCondLst>
            </p:seq>
            <p:seq concurrent="1" nextAc="seek">
              <p:cTn id="2234" restart="whenNotActive" fill="hold" evtFilter="cancelBubble" nodeType="interactiveSeq">
                <p:stCondLst>
                  <p:cond evt="onClick" delay="0">
                    <p:tgtEl>
                      <p:spTgt spid="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5" fill="hold">
                      <p:stCondLst>
                        <p:cond delay="0"/>
                      </p:stCondLst>
                      <p:childTnLst>
                        <p:par>
                          <p:cTn id="2236" fill="hold">
                            <p:stCondLst>
                              <p:cond delay="0"/>
                            </p:stCondLst>
                            <p:childTnLst>
                              <p:par>
                                <p:cTn id="2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9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1"/>
                  </p:tgtEl>
                </p:cond>
              </p:nextCondLst>
            </p:seq>
            <p:seq concurrent="1" nextAc="seek">
              <p:cTn id="2240" restart="whenNotActive" fill="hold" evtFilter="cancelBubble" nodeType="interactiveSeq">
                <p:stCondLst>
                  <p:cond evt="onClick" delay="0">
                    <p:tgtEl>
                      <p:spTgt spid="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1" fill="hold">
                      <p:stCondLst>
                        <p:cond delay="0"/>
                      </p:stCondLst>
                      <p:childTnLst>
                        <p:par>
                          <p:cTn id="2242" fill="hold">
                            <p:stCondLst>
                              <p:cond delay="0"/>
                            </p:stCondLst>
                            <p:childTnLst>
                              <p:par>
                                <p:cTn id="22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4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"/>
                  </p:tgtEl>
                </p:cond>
              </p:nextCondLst>
            </p:seq>
            <p:seq concurrent="1" nextAc="seek">
              <p:cTn id="2246" restart="whenNotActive" fill="hold" evtFilter="cancelBubble" nodeType="interactiveSeq">
                <p:stCondLst>
                  <p:cond evt="onClick" delay="0">
                    <p:tgtEl>
                      <p:spTgt spid="6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7" fill="hold">
                      <p:stCondLst>
                        <p:cond delay="0"/>
                      </p:stCondLst>
                      <p:childTnLst>
                        <p:par>
                          <p:cTn id="2248" fill="hold">
                            <p:stCondLst>
                              <p:cond delay="0"/>
                            </p:stCondLst>
                            <p:childTnLst>
                              <p:par>
                                <p:cTn id="22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4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0"/>
                  </p:tgtEl>
                </p:cond>
              </p:nextCondLst>
            </p:seq>
            <p:seq concurrent="1" nextAc="seek">
              <p:cTn id="2255" restart="whenNotActive" fill="hold" evtFilter="cancelBubble" nodeType="interactiveSeq">
                <p:stCondLst>
                  <p:cond evt="onClick" delay="0">
                    <p:tgtEl>
                      <p:spTgt spid="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6" fill="hold">
                      <p:stCondLst>
                        <p:cond delay="0"/>
                      </p:stCondLst>
                      <p:childTnLst>
                        <p:par>
                          <p:cTn id="2257" fill="hold">
                            <p:stCondLst>
                              <p:cond delay="0"/>
                            </p:stCondLst>
                            <p:childTnLst>
                              <p:par>
                                <p:cTn id="2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6"/>
                  </p:tgtEl>
                </p:cond>
              </p:nextCondLst>
            </p:seq>
            <p:seq concurrent="1" nextAc="seek">
              <p:cTn id="2261" restart="whenNotActive" fill="hold" evtFilter="cancelBubble" nodeType="interactiveSeq">
                <p:stCondLst>
                  <p:cond evt="onClick" delay="0">
                    <p:tgtEl>
                      <p:spTgt spid="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2" fill="hold">
                      <p:stCondLst>
                        <p:cond delay="0"/>
                      </p:stCondLst>
                      <p:childTnLst>
                        <p:par>
                          <p:cTn id="2263" fill="hold">
                            <p:stCondLst>
                              <p:cond delay="0"/>
                            </p:stCondLst>
                            <p:childTnLst>
                              <p:par>
                                <p:cTn id="22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5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8"/>
                  </p:tgtEl>
                </p:cond>
              </p:nextCondLst>
            </p:seq>
            <p:seq concurrent="1" nextAc="seek">
              <p:cTn id="2267" restart="whenNotActive" fill="hold" evtFilter="cancelBubble" nodeType="interactiveSeq">
                <p:stCondLst>
                  <p:cond evt="onClick" delay="0">
                    <p:tgtEl>
                      <p:spTgt spid="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8" fill="hold">
                      <p:stCondLst>
                        <p:cond delay="0"/>
                      </p:stCondLst>
                      <p:childTnLst>
                        <p:par>
                          <p:cTn id="2269" fill="hold">
                            <p:stCondLst>
                              <p:cond delay="0"/>
                            </p:stCondLst>
                            <p:childTnLst>
                              <p:par>
                                <p:cTn id="22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1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5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1"/>
                  </p:tgtEl>
                </p:cond>
              </p:nextCondLst>
            </p:seq>
            <p:seq concurrent="1" nextAc="seek">
              <p:cTn id="2276" restart="whenNotActive" fill="hold" evtFilter="cancelBubble" nodeType="interactiveSeq">
                <p:stCondLst>
                  <p:cond evt="onClick" delay="0">
                    <p:tgtEl>
                      <p:spTgt spid="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7" fill="hold">
                      <p:stCondLst>
                        <p:cond delay="0"/>
                      </p:stCondLst>
                      <p:childTnLst>
                        <p:par>
                          <p:cTn id="2278" fill="hold">
                            <p:stCondLst>
                              <p:cond delay="0"/>
                            </p:stCondLst>
                            <p:childTnLst>
                              <p:par>
                                <p:cTn id="22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1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7"/>
                  </p:tgtEl>
                </p:cond>
              </p:nextCondLst>
            </p:seq>
            <p:seq concurrent="1" nextAc="seek">
              <p:cTn id="2282" restart="whenNotActive" fill="hold" evtFilter="cancelBubble" nodeType="interactiveSeq">
                <p:stCondLst>
                  <p:cond evt="onClick" delay="0">
                    <p:tgtEl>
                      <p:spTgt spid="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3" fill="hold">
                      <p:stCondLst>
                        <p:cond delay="0"/>
                      </p:stCondLst>
                      <p:childTnLst>
                        <p:par>
                          <p:cTn id="2284" fill="hold">
                            <p:stCondLst>
                              <p:cond delay="0"/>
                            </p:stCondLst>
                            <p:childTnLst>
                              <p:par>
                                <p:cTn id="22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9"/>
                  </p:tgtEl>
                </p:cond>
              </p:nextCondLst>
            </p:seq>
            <p:seq concurrent="1" nextAc="seek">
              <p:cTn id="2288" restart="whenNotActive" fill="hold" evtFilter="cancelBubble" nodeType="interactiveSeq">
                <p:stCondLst>
                  <p:cond evt="onClick" delay="0">
                    <p:tgtEl>
                      <p:spTgt spid="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9" fill="hold">
                      <p:stCondLst>
                        <p:cond delay="0"/>
                      </p:stCondLst>
                      <p:childTnLst>
                        <p:par>
                          <p:cTn id="2290" fill="hold">
                            <p:stCondLst>
                              <p:cond delay="0"/>
                            </p:stCondLst>
                            <p:childTnLst>
                              <p:par>
                                <p:cTn id="22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6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6"/>
                  </p:tgtEl>
                </p:cond>
              </p:nextCondLst>
            </p:seq>
            <p:seq concurrent="1" nextAc="seek">
              <p:cTn id="2297" restart="whenNotActive" fill="hold" evtFilter="cancelBubble" nodeType="interactiveSeq">
                <p:stCondLst>
                  <p:cond evt="onClick" delay="0">
                    <p:tgtEl>
                      <p:spTgt spid="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8" fill="hold">
                      <p:stCondLst>
                        <p:cond delay="0"/>
                      </p:stCondLst>
                      <p:childTnLst>
                        <p:par>
                          <p:cTn id="2299" fill="hold">
                            <p:stCondLst>
                              <p:cond delay="0"/>
                            </p:stCondLst>
                            <p:childTnLst>
                              <p:par>
                                <p:cTn id="2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2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2"/>
                  </p:tgtEl>
                </p:cond>
              </p:nextCondLst>
            </p:seq>
            <p:seq concurrent="1" nextAc="seek">
              <p:cTn id="2303" restart="whenNotActive" fill="hold" evtFilter="cancelBubble" nodeType="interactiveSeq">
                <p:stCondLst>
                  <p:cond evt="onClick" delay="0">
                    <p:tgtEl>
                      <p:spTgt spid="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4" fill="hold">
                      <p:stCondLst>
                        <p:cond delay="0"/>
                      </p:stCondLst>
                      <p:childTnLst>
                        <p:par>
                          <p:cTn id="2305" fill="hold">
                            <p:stCondLst>
                              <p:cond delay="0"/>
                            </p:stCondLst>
                            <p:childTnLst>
                              <p:par>
                                <p:cTn id="23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"/>
                  </p:tgtEl>
                </p:cond>
              </p:nextCondLst>
            </p:seq>
            <p:seq concurrent="1" nextAc="seek">
              <p:cTn id="2309" restart="whenNotActive" fill="hold" evtFilter="cancelBubble" nodeType="interactiveSeq">
                <p:stCondLst>
                  <p:cond evt="onClick" delay="0">
                    <p:tgtEl>
                      <p:spTgt spid="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0" fill="hold">
                      <p:stCondLst>
                        <p:cond delay="0"/>
                      </p:stCondLst>
                      <p:childTnLst>
                        <p:par>
                          <p:cTn id="2311" fill="hold">
                            <p:stCondLst>
                              <p:cond delay="0"/>
                            </p:stCondLst>
                            <p:childTnLst>
                              <p:par>
                                <p:cTn id="23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3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7"/>
                  </p:tgtEl>
                </p:cond>
              </p:nextCondLst>
            </p:seq>
            <p:seq concurrent="1" nextAc="seek">
              <p:cTn id="2318" restart="whenNotActive" fill="hold" evtFilter="cancelBubble" nodeType="interactiveSeq">
                <p:stCondLst>
                  <p:cond evt="onClick" delay="0">
                    <p:tgtEl>
                      <p:spTgt spid="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9" fill="hold">
                      <p:stCondLst>
                        <p:cond delay="0"/>
                      </p:stCondLst>
                      <p:childTnLst>
                        <p:par>
                          <p:cTn id="2320" fill="hold">
                            <p:stCondLst>
                              <p:cond delay="0"/>
                            </p:stCondLst>
                            <p:childTnLst>
                              <p:par>
                                <p:cTn id="2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3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3"/>
                  </p:tgtEl>
                </p:cond>
              </p:nextCondLst>
            </p:seq>
            <p:seq concurrent="1" nextAc="seek">
              <p:cTn id="2324" restart="whenNotActive" fill="hold" evtFilter="cancelBubble" nodeType="interactiveSeq">
                <p:stCondLst>
                  <p:cond evt="onClick" delay="0">
                    <p:tgtEl>
                      <p:spTgt spid="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5" fill="hold">
                      <p:stCondLst>
                        <p:cond delay="0"/>
                      </p:stCondLst>
                      <p:childTnLst>
                        <p:par>
                          <p:cTn id="2326" fill="hold">
                            <p:stCondLst>
                              <p:cond delay="0"/>
                            </p:stCondLst>
                            <p:childTnLst>
                              <p:par>
                                <p:cTn id="23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8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5"/>
                  </p:tgtEl>
                </p:cond>
              </p:nextCondLst>
            </p:seq>
            <p:seq concurrent="1" nextAc="seek">
              <p:cTn id="2330" restart="whenNotActive" fill="hold" evtFilter="cancelBubble" nodeType="interactiveSeq">
                <p:stCondLst>
                  <p:cond evt="onClick" delay="0">
                    <p:tgtEl>
                      <p:spTgt spid="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1" fill="hold">
                      <p:stCondLst>
                        <p:cond delay="0"/>
                      </p:stCondLst>
                      <p:childTnLst>
                        <p:par>
                          <p:cTn id="2332" fill="hold">
                            <p:stCondLst>
                              <p:cond delay="0"/>
                            </p:stCondLst>
                            <p:childTnLst>
                              <p:par>
                                <p:cTn id="23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4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8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2"/>
                  </p:tgtEl>
                </p:cond>
              </p:nextCondLst>
            </p:seq>
            <p:seq concurrent="1" nextAc="seek">
              <p:cTn id="2339" restart="whenNotActive" fill="hold" evtFilter="cancelBubble" nodeType="interactiveSeq">
                <p:stCondLst>
                  <p:cond evt="onClick" delay="0">
                    <p:tgtEl>
                      <p:spTgt spid="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0" fill="hold">
                      <p:stCondLst>
                        <p:cond delay="0"/>
                      </p:stCondLst>
                      <p:childTnLst>
                        <p:par>
                          <p:cTn id="2341" fill="hold">
                            <p:stCondLst>
                              <p:cond delay="0"/>
                            </p:stCondLst>
                            <p:childTnLst>
                              <p:par>
                                <p:cTn id="23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4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8"/>
                  </p:tgtEl>
                </p:cond>
              </p:nextCondLst>
            </p:seq>
            <p:seq concurrent="1" nextAc="seek">
              <p:cTn id="2345" restart="whenNotActive" fill="hold" evtFilter="cancelBubble" nodeType="interactiveSeq">
                <p:stCondLst>
                  <p:cond evt="onClick" delay="0">
                    <p:tgtEl>
                      <p:spTgt spid="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6" fill="hold">
                      <p:stCondLst>
                        <p:cond delay="0"/>
                      </p:stCondLst>
                      <p:childTnLst>
                        <p:par>
                          <p:cTn id="2347" fill="hold">
                            <p:stCondLst>
                              <p:cond delay="0"/>
                            </p:stCondLst>
                            <p:childTnLst>
                              <p:par>
                                <p:cTn id="23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9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0"/>
                  </p:tgtEl>
                </p:cond>
              </p:nextCondLst>
            </p:seq>
            <p:seq concurrent="1" nextAc="seek">
              <p:cTn id="2351" restart="whenNotActive" fill="hold" evtFilter="cancelBubble" nodeType="interactiveSeq">
                <p:stCondLst>
                  <p:cond evt="onClick" delay="0">
                    <p:tgtEl>
                      <p:spTgt spid="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2" fill="hold">
                      <p:stCondLst>
                        <p:cond delay="0"/>
                      </p:stCondLst>
                      <p:childTnLst>
                        <p:par>
                          <p:cTn id="2353" fill="hold">
                            <p:stCondLst>
                              <p:cond delay="0"/>
                            </p:stCondLst>
                            <p:childTnLst>
                              <p:par>
                                <p:cTn id="23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5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9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3"/>
                  </p:tgtEl>
                </p:cond>
              </p:nextCondLst>
            </p:seq>
            <p:seq concurrent="1" nextAc="seek">
              <p:cTn id="2360" restart="whenNotActive" fill="hold" evtFilter="cancelBubble" nodeType="interactiveSeq">
                <p:stCondLst>
                  <p:cond evt="onClick" delay="0">
                    <p:tgtEl>
                      <p:spTgt spid="6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1" fill="hold">
                      <p:stCondLst>
                        <p:cond delay="0"/>
                      </p:stCondLst>
                      <p:childTnLst>
                        <p:par>
                          <p:cTn id="2362" fill="hold">
                            <p:stCondLst>
                              <p:cond delay="0"/>
                            </p:stCondLst>
                            <p:childTnLst>
                              <p:par>
                                <p:cTn id="2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5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9"/>
                  </p:tgtEl>
                </p:cond>
              </p:nextCondLst>
            </p:seq>
            <p:seq concurrent="1" nextAc="seek">
              <p:cTn id="2366" restart="whenNotActive" fill="hold" evtFilter="cancelBubble" nodeType="interactiveSeq">
                <p:stCondLst>
                  <p:cond evt="onClick" delay="0">
                    <p:tgtEl>
                      <p:spTgt spid="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7" fill="hold">
                      <p:stCondLst>
                        <p:cond delay="0"/>
                      </p:stCondLst>
                      <p:childTnLst>
                        <p:par>
                          <p:cTn id="2368" fill="hold">
                            <p:stCondLst>
                              <p:cond delay="0"/>
                            </p:stCondLst>
                            <p:childTnLst>
                              <p:par>
                                <p:cTn id="23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0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1"/>
                  </p:tgtEl>
                </p:cond>
              </p:nextCondLst>
            </p:seq>
            <p:seq concurrent="1" nextAc="seek">
              <p:cTn id="2372" restart="whenNotActive" fill="hold" evtFilter="cancelBubble" nodeType="interactiveSeq">
                <p:stCondLst>
                  <p:cond evt="onClick" delay="0">
                    <p:tgtEl>
                      <p:spTgt spid="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3" fill="hold">
                      <p:stCondLst>
                        <p:cond delay="0"/>
                      </p:stCondLst>
                      <p:childTnLst>
                        <p:par>
                          <p:cTn id="2374" fill="hold">
                            <p:stCondLst>
                              <p:cond delay="0"/>
                            </p:stCondLst>
                            <p:childTnLst>
                              <p:par>
                                <p:cTn id="23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0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"/>
                  </p:tgtEl>
                </p:cond>
              </p:nextCondLst>
            </p:seq>
            <p:seq concurrent="1" nextAc="seek">
              <p:cTn id="2381" restart="whenNotActive" fill="hold" evtFilter="cancelBubble" nodeType="interactiveSeq">
                <p:stCondLst>
                  <p:cond evt="onClick" delay="0">
                    <p:tgtEl>
                      <p:spTgt spid="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2" fill="hold">
                      <p:stCondLst>
                        <p:cond delay="0"/>
                      </p:stCondLst>
                      <p:childTnLst>
                        <p:par>
                          <p:cTn id="2383" fill="hold">
                            <p:stCondLst>
                              <p:cond delay="0"/>
                            </p:stCondLst>
                            <p:childTnLst>
                              <p:par>
                                <p:cTn id="23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"/>
                  </p:tgtEl>
                </p:cond>
              </p:nextCondLst>
            </p:seq>
            <p:seq concurrent="1" nextAc="seek">
              <p:cTn id="2387" restart="whenNotActive" fill="hold" evtFilter="cancelBubble" nodeType="interactiveSeq">
                <p:stCondLst>
                  <p:cond evt="onClick" delay="0">
                    <p:tgtEl>
                      <p:spTgt spid="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8" fill="hold">
                      <p:stCondLst>
                        <p:cond delay="0"/>
                      </p:stCondLst>
                      <p:childTnLst>
                        <p:par>
                          <p:cTn id="2389" fill="hold">
                            <p:stCondLst>
                              <p:cond delay="0"/>
                            </p:stCondLst>
                            <p:childTnLst>
                              <p:par>
                                <p:cTn id="23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1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"/>
                  </p:tgtEl>
                </p:cond>
              </p:nextCondLst>
            </p:seq>
            <p:seq concurrent="1" nextAc="seek">
              <p:cTn id="2393" restart="whenNotActive" fill="hold" evtFilter="cancelBubble" nodeType="interactiveSeq">
                <p:stCondLst>
                  <p:cond evt="onClick" delay="0">
                    <p:tgtEl>
                      <p:spTgt spid="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4" fill="hold">
                      <p:stCondLst>
                        <p:cond delay="0"/>
                      </p:stCondLst>
                      <p:childTnLst>
                        <p:par>
                          <p:cTn id="2395" fill="hold">
                            <p:stCondLst>
                              <p:cond delay="0"/>
                            </p:stCondLst>
                            <p:childTnLst>
                              <p:par>
                                <p:cTn id="23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1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9"/>
                  </p:tgtEl>
                </p:cond>
              </p:nextCondLst>
            </p:seq>
            <p:seq concurrent="1" nextAc="seek">
              <p:cTn id="2402" restart="whenNotActive" fill="hold" evtFilter="cancelBubble" nodeType="interactiveSeq">
                <p:stCondLst>
                  <p:cond evt="onClick" delay="0">
                    <p:tgtEl>
                      <p:spTgt spid="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3" fill="hold">
                      <p:stCondLst>
                        <p:cond delay="0"/>
                      </p:stCondLst>
                      <p:childTnLst>
                        <p:par>
                          <p:cTn id="2404" fill="hold">
                            <p:stCondLst>
                              <p:cond delay="0"/>
                            </p:stCondLst>
                            <p:childTnLst>
                              <p:par>
                                <p:cTn id="24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"/>
                  </p:tgtEl>
                </p:cond>
              </p:nextCondLst>
            </p:seq>
            <p:seq concurrent="1" nextAc="seek">
              <p:cTn id="2408" restart="whenNotActive" fill="hold" evtFilter="cancelBubble" nodeType="interactiveSeq">
                <p:stCondLst>
                  <p:cond evt="onClick" delay="0">
                    <p:tgtEl>
                      <p:spTgt spid="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9" fill="hold">
                      <p:stCondLst>
                        <p:cond delay="0"/>
                      </p:stCondLst>
                      <p:childTnLst>
                        <p:par>
                          <p:cTn id="2410" fill="hold">
                            <p:stCondLst>
                              <p:cond delay="0"/>
                            </p:stCondLst>
                            <p:childTnLst>
                              <p:par>
                                <p:cTn id="24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7"/>
                  </p:tgtEl>
                </p:cond>
              </p:nextCondLst>
            </p:seq>
            <p:seq concurrent="1" nextAc="seek">
              <p:cTn id="2414" restart="whenNotActive" fill="hold" evtFilter="cancelBubble" nodeType="interactiveSeq">
                <p:stCondLst>
                  <p:cond evt="onClick" delay="0">
                    <p:tgtEl>
                      <p:spTgt spid="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5" fill="hold">
                      <p:stCondLst>
                        <p:cond delay="0"/>
                      </p:stCondLst>
                      <p:childTnLst>
                        <p:par>
                          <p:cTn id="2416" fill="hold">
                            <p:stCondLst>
                              <p:cond delay="0"/>
                            </p:stCondLst>
                            <p:childTnLst>
                              <p:par>
                                <p:cTn id="24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"/>
                  </p:tgtEl>
                </p:cond>
              </p:nextCondLst>
            </p:seq>
            <p:seq concurrent="1" nextAc="seek">
              <p:cTn id="2423" restart="whenNotActive" fill="hold" evtFilter="cancelBubble" nodeType="interactiveSeq">
                <p:stCondLst>
                  <p:cond evt="onClick" delay="0">
                    <p:tgtEl>
                      <p:spTgt spid="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4" fill="hold">
                      <p:stCondLst>
                        <p:cond delay="0"/>
                      </p:stCondLst>
                      <p:childTnLst>
                        <p:par>
                          <p:cTn id="2425" fill="hold">
                            <p:stCondLst>
                              <p:cond delay="0"/>
                            </p:stCondLst>
                            <p:childTnLst>
                              <p:par>
                                <p:cTn id="24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"/>
                  </p:tgtEl>
                </p:cond>
              </p:nextCondLst>
            </p:seq>
            <p:seq concurrent="1" nextAc="seek">
              <p:cTn id="2429" restart="whenNotActive" fill="hold" evtFilter="cancelBubble" nodeType="interactiveSeq">
                <p:stCondLst>
                  <p:cond evt="onClick" delay="0">
                    <p:tgtEl>
                      <p:spTgt spid="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0" fill="hold">
                      <p:stCondLst>
                        <p:cond delay="0"/>
                      </p:stCondLst>
                      <p:childTnLst>
                        <p:par>
                          <p:cTn id="2431" fill="hold">
                            <p:stCondLst>
                              <p:cond delay="0"/>
                            </p:stCondLst>
                            <p:childTnLst>
                              <p:par>
                                <p:cTn id="24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3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2"/>
                  </p:tgtEl>
                </p:cond>
              </p:nextCondLst>
            </p:seq>
            <p:seq concurrent="1" nextAc="seek">
              <p:cTn id="2435" restart="whenNotActive" fill="hold" evtFilter="cancelBubble" nodeType="interactiveSeq">
                <p:stCondLst>
                  <p:cond evt="onClick" delay="0">
                    <p:tgtEl>
                      <p:spTgt spid="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6" fill="hold">
                      <p:stCondLst>
                        <p:cond delay="0"/>
                      </p:stCondLst>
                      <p:childTnLst>
                        <p:par>
                          <p:cTn id="2437" fill="hold">
                            <p:stCondLst>
                              <p:cond delay="0"/>
                            </p:stCondLst>
                            <p:childTnLst>
                              <p:par>
                                <p:cTn id="24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3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5"/>
                  </p:tgtEl>
                </p:cond>
              </p:nextCondLst>
            </p:seq>
            <p:seq concurrent="1" nextAc="seek">
              <p:cTn id="2444" restart="whenNotActive" fill="hold" evtFilter="cancelBubble" nodeType="interactiveSeq">
                <p:stCondLst>
                  <p:cond evt="onClick" delay="0">
                    <p:tgtEl>
                      <p:spTgt spid="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5" fill="hold">
                      <p:stCondLst>
                        <p:cond delay="0"/>
                      </p:stCondLst>
                      <p:childTnLst>
                        <p:par>
                          <p:cTn id="2446" fill="hold">
                            <p:stCondLst>
                              <p:cond delay="0"/>
                            </p:stCondLst>
                            <p:childTnLst>
                              <p:par>
                                <p:cTn id="24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"/>
                  </p:tgtEl>
                </p:cond>
              </p:nextCondLst>
            </p:seq>
            <p:seq concurrent="1" nextAc="seek">
              <p:cTn id="2450" restart="whenNotActive" fill="hold" evtFilter="cancelBubble" nodeType="interactiveSeq">
                <p:stCondLst>
                  <p:cond evt="onClick" delay="0">
                    <p:tgtEl>
                      <p:spTgt spid="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1" fill="hold">
                      <p:stCondLst>
                        <p:cond delay="0"/>
                      </p:stCondLst>
                      <p:childTnLst>
                        <p:par>
                          <p:cTn id="2452" fill="hold">
                            <p:stCondLst>
                              <p:cond delay="0"/>
                            </p:stCondLst>
                            <p:childTnLst>
                              <p:par>
                                <p:cTn id="24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3"/>
                  </p:tgtEl>
                </p:cond>
              </p:nextCondLst>
            </p:seq>
            <p:seq concurrent="1" nextAc="seek">
              <p:cTn id="2456" restart="whenNotActive" fill="hold" evtFilter="cancelBubble" nodeType="interactiveSeq">
                <p:stCondLst>
                  <p:cond evt="onClick" delay="0">
                    <p:tgtEl>
                      <p:spTgt spid="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7" fill="hold">
                      <p:stCondLst>
                        <p:cond delay="0"/>
                      </p:stCondLst>
                      <p:childTnLst>
                        <p:par>
                          <p:cTn id="2458" fill="hold">
                            <p:stCondLst>
                              <p:cond delay="0"/>
                            </p:stCondLst>
                            <p:childTnLst>
                              <p:par>
                                <p:cTn id="24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4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0"/>
                  </p:tgtEl>
                </p:cond>
              </p:nextCondLst>
            </p:seq>
            <p:seq concurrent="1" nextAc="seek">
              <p:cTn id="2465" restart="whenNotActive" fill="hold" evtFilter="cancelBubble" nodeType="interactiveSeq">
                <p:stCondLst>
                  <p:cond evt="onClick" delay="0">
                    <p:tgtEl>
                      <p:spTgt spid="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6" fill="hold">
                      <p:stCondLst>
                        <p:cond delay="0"/>
                      </p:stCondLst>
                      <p:childTnLst>
                        <p:par>
                          <p:cTn id="2467" fill="hold">
                            <p:stCondLst>
                              <p:cond delay="0"/>
                            </p:stCondLst>
                            <p:childTnLst>
                              <p:par>
                                <p:cTn id="24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6"/>
                  </p:tgtEl>
                </p:cond>
              </p:nextCondLst>
            </p:seq>
            <p:seq concurrent="1" nextAc="seek">
              <p:cTn id="2471" restart="whenNotActive" fill="hold" evtFilter="cancelBubble" nodeType="interactiveSeq">
                <p:stCondLst>
                  <p:cond evt="onClick" delay="0">
                    <p:tgtEl>
                      <p:spTgt spid="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2" fill="hold">
                      <p:stCondLst>
                        <p:cond delay="0"/>
                      </p:stCondLst>
                      <p:childTnLst>
                        <p:par>
                          <p:cTn id="2473" fill="hold">
                            <p:stCondLst>
                              <p:cond delay="0"/>
                            </p:stCondLst>
                            <p:childTnLst>
                              <p:par>
                                <p:cTn id="24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5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8"/>
                  </p:tgtEl>
                </p:cond>
              </p:nextCondLst>
            </p:seq>
            <p:seq concurrent="1" nextAc="seek">
              <p:cTn id="2477" restart="whenNotActive" fill="hold" evtFilter="cancelBubble" nodeType="interactiveSeq">
                <p:stCondLst>
                  <p:cond evt="onClick" delay="0">
                    <p:tgtEl>
                      <p:spTgt spid="6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8" fill="hold">
                      <p:stCondLst>
                        <p:cond delay="0"/>
                      </p:stCondLst>
                      <p:childTnLst>
                        <p:par>
                          <p:cTn id="2479" fill="hold">
                            <p:stCondLst>
                              <p:cond delay="0"/>
                            </p:stCondLst>
                            <p:childTnLst>
                              <p:par>
                                <p:cTn id="24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1"/>
                  </p:tgtEl>
                </p:cond>
              </p:nextCondLst>
            </p:seq>
            <p:seq concurrent="1" nextAc="seek">
              <p:cTn id="2486" restart="whenNotActive" fill="hold" evtFilter="cancelBubble" nodeType="interactiveSeq">
                <p:stCondLst>
                  <p:cond evt="onClick" delay="0">
                    <p:tgtEl>
                      <p:spTgt spid="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7" fill="hold">
                      <p:stCondLst>
                        <p:cond delay="0"/>
                      </p:stCondLst>
                      <p:childTnLst>
                        <p:par>
                          <p:cTn id="2488" fill="hold">
                            <p:stCondLst>
                              <p:cond delay="0"/>
                            </p:stCondLst>
                            <p:childTnLst>
                              <p:par>
                                <p:cTn id="24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7"/>
                  </p:tgtEl>
                </p:cond>
              </p:nextCondLst>
            </p:seq>
            <p:seq concurrent="1" nextAc="seek">
              <p:cTn id="2492" restart="whenNotActive" fill="hold" evtFilter="cancelBubble" nodeType="interactiveSeq">
                <p:stCondLst>
                  <p:cond evt="onClick" delay="0">
                    <p:tgtEl>
                      <p:spTgt spid="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3" fill="hold">
                      <p:stCondLst>
                        <p:cond delay="0"/>
                      </p:stCondLst>
                      <p:childTnLst>
                        <p:par>
                          <p:cTn id="2494" fill="hold">
                            <p:stCondLst>
                              <p:cond delay="0"/>
                            </p:stCondLst>
                            <p:childTnLst>
                              <p:par>
                                <p:cTn id="24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6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9"/>
                  </p:tgtEl>
                </p:cond>
              </p:nextCondLst>
            </p:seq>
            <p:seq concurrent="1" nextAc="seek">
              <p:cTn id="2498" restart="whenNotActive" fill="hold" evtFilter="cancelBubble" nodeType="interactiveSeq">
                <p:stCondLst>
                  <p:cond evt="onClick" delay="0">
                    <p:tgtEl>
                      <p:spTgt spid="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9" fill="hold">
                      <p:stCondLst>
                        <p:cond delay="0"/>
                      </p:stCondLst>
                      <p:childTnLst>
                        <p:par>
                          <p:cTn id="2500" fill="hold">
                            <p:stCondLst>
                              <p:cond delay="0"/>
                            </p:stCondLst>
                            <p:childTnLst>
                              <p:par>
                                <p:cTn id="25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6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"/>
                  </p:tgtEl>
                </p:cond>
              </p:nextCondLst>
            </p:seq>
            <p:seq concurrent="1" nextAc="seek">
              <p:cTn id="2507" restart="whenNotActive" fill="hold" evtFilter="cancelBubble" nodeType="interactiveSeq">
                <p:stCondLst>
                  <p:cond evt="onClick" delay="0">
                    <p:tgtEl>
                      <p:spTgt spid="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8" fill="hold">
                      <p:stCondLst>
                        <p:cond delay="0"/>
                      </p:stCondLst>
                      <p:childTnLst>
                        <p:par>
                          <p:cTn id="2509" fill="hold">
                            <p:stCondLst>
                              <p:cond delay="0"/>
                            </p:stCondLst>
                            <p:childTnLst>
                              <p:par>
                                <p:cTn id="25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2"/>
                  </p:tgtEl>
                </p:cond>
              </p:nextCondLst>
            </p:seq>
            <p:seq concurrent="1" nextAc="seek">
              <p:cTn id="2513" restart="whenNotActive" fill="hold" evtFilter="cancelBubble" nodeType="interactiveSeq">
                <p:stCondLst>
                  <p:cond evt="onClick" delay="0">
                    <p:tgtEl>
                      <p:spTgt spid="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4" fill="hold">
                      <p:stCondLst>
                        <p:cond delay="0"/>
                      </p:stCondLst>
                      <p:childTnLst>
                        <p:par>
                          <p:cTn id="2515" fill="hold">
                            <p:stCondLst>
                              <p:cond delay="0"/>
                            </p:stCondLst>
                            <p:childTnLst>
                              <p:par>
                                <p:cTn id="25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7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4"/>
                  </p:tgtEl>
                </p:cond>
              </p:nextCondLst>
            </p:seq>
            <p:seq concurrent="1" nextAc="seek">
              <p:cTn id="2519" restart="whenNotActive" fill="hold" evtFilter="cancelBubble" nodeType="interactiveSeq">
                <p:stCondLst>
                  <p:cond evt="onClick" delay="0">
                    <p:tgtEl>
                      <p:spTgt spid="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0" fill="hold">
                      <p:stCondLst>
                        <p:cond delay="0"/>
                      </p:stCondLst>
                      <p:childTnLst>
                        <p:par>
                          <p:cTn id="2521" fill="hold">
                            <p:stCondLst>
                              <p:cond delay="0"/>
                            </p:stCondLst>
                            <p:childTnLst>
                              <p:par>
                                <p:cTn id="25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7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7"/>
                  </p:tgtEl>
                </p:cond>
              </p:nextCondLst>
            </p:seq>
            <p:seq concurrent="1" nextAc="seek">
              <p:cTn id="2528" restart="whenNotActive" fill="hold" evtFilter="cancelBubble" nodeType="interactiveSeq">
                <p:stCondLst>
                  <p:cond evt="onClick" delay="0">
                    <p:tgtEl>
                      <p:spTgt spid="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9" fill="hold">
                      <p:stCondLst>
                        <p:cond delay="0"/>
                      </p:stCondLst>
                      <p:childTnLst>
                        <p:par>
                          <p:cTn id="2530" fill="hold">
                            <p:stCondLst>
                              <p:cond delay="0"/>
                            </p:stCondLst>
                            <p:childTnLst>
                              <p:par>
                                <p:cTn id="25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3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3"/>
                  </p:tgtEl>
                </p:cond>
              </p:nextCondLst>
            </p:seq>
            <p:seq concurrent="1" nextAc="seek">
              <p:cTn id="2534" restart="whenNotActive" fill="hold" evtFilter="cancelBubble" nodeType="interactiveSeq">
                <p:stCondLst>
                  <p:cond evt="onClick" delay="0">
                    <p:tgtEl>
                      <p:spTgt spid="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5" fill="hold">
                      <p:stCondLst>
                        <p:cond delay="0"/>
                      </p:stCondLst>
                      <p:childTnLst>
                        <p:par>
                          <p:cTn id="2536" fill="hold">
                            <p:stCondLst>
                              <p:cond delay="0"/>
                            </p:stCondLst>
                            <p:childTnLst>
                              <p:par>
                                <p:cTn id="25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8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"/>
                  </p:tgtEl>
                </p:cond>
              </p:nextCondLst>
            </p:seq>
            <p:seq concurrent="1" nextAc="seek">
              <p:cTn id="2540" restart="whenNotActive" fill="hold" evtFilter="cancelBubble" nodeType="interactiveSeq">
                <p:stCondLst>
                  <p:cond evt="onClick" delay="0">
                    <p:tgtEl>
                      <p:spTgt spid="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1" fill="hold">
                      <p:stCondLst>
                        <p:cond delay="0"/>
                      </p:stCondLst>
                      <p:childTnLst>
                        <p:par>
                          <p:cTn id="2542" fill="hold">
                            <p:stCondLst>
                              <p:cond delay="0"/>
                            </p:stCondLst>
                            <p:childTnLst>
                              <p:par>
                                <p:cTn id="25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4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2"/>
                  </p:tgtEl>
                </p:cond>
              </p:nextCondLst>
            </p:seq>
            <p:seq concurrent="1" nextAc="seek">
              <p:cTn id="2549" restart="whenNotActive" fill="hold" evtFilter="cancelBubble" nodeType="interactiveSeq">
                <p:stCondLst>
                  <p:cond evt="onClick" delay="0">
                    <p:tgtEl>
                      <p:spTgt spid="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0" fill="hold">
                      <p:stCondLst>
                        <p:cond delay="0"/>
                      </p:stCondLst>
                      <p:childTnLst>
                        <p:par>
                          <p:cTn id="2551" fill="hold">
                            <p:stCondLst>
                              <p:cond delay="0"/>
                            </p:stCondLst>
                            <p:childTnLst>
                              <p:par>
                                <p:cTn id="25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4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8"/>
                  </p:tgtEl>
                </p:cond>
              </p:nextCondLst>
            </p:seq>
            <p:seq concurrent="1" nextAc="seek">
              <p:cTn id="2555" restart="whenNotActive" fill="hold" evtFilter="cancelBubble" nodeType="interactiveSeq">
                <p:stCondLst>
                  <p:cond evt="onClick" delay="0">
                    <p:tgtEl>
                      <p:spTgt spid="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6" fill="hold">
                      <p:stCondLst>
                        <p:cond delay="0"/>
                      </p:stCondLst>
                      <p:childTnLst>
                        <p:par>
                          <p:cTn id="2557" fill="hold">
                            <p:stCondLst>
                              <p:cond delay="0"/>
                            </p:stCondLst>
                            <p:childTnLst>
                              <p:par>
                                <p:cTn id="25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9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0"/>
                  </p:tgtEl>
                </p:cond>
              </p:nextCondLst>
            </p:seq>
            <p:seq concurrent="1" nextAc="seek">
              <p:cTn id="2561" restart="whenNotActive" fill="hold" evtFilter="cancelBubble" nodeType="interactiveSeq">
                <p:stCondLst>
                  <p:cond evt="onClick" delay="0">
                    <p:tgtEl>
                      <p:spTgt spid="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2" fill="hold">
                      <p:stCondLst>
                        <p:cond delay="0"/>
                      </p:stCondLst>
                      <p:childTnLst>
                        <p:par>
                          <p:cTn id="2563" fill="hold">
                            <p:stCondLst>
                              <p:cond delay="0"/>
                            </p:stCondLst>
                            <p:childTnLst>
                              <p:par>
                                <p:cTn id="25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5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9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3"/>
                  </p:tgtEl>
                </p:cond>
              </p:nextCondLst>
            </p:seq>
            <p:seq concurrent="1" nextAc="seek">
              <p:cTn id="2570" restart="whenNotActive" fill="hold" evtFilter="cancelBubble" nodeType="interactiveSeq">
                <p:stCondLst>
                  <p:cond evt="onClick" delay="0">
                    <p:tgtEl>
                      <p:spTgt spid="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1" fill="hold">
                      <p:stCondLst>
                        <p:cond delay="0"/>
                      </p:stCondLst>
                      <p:childTnLst>
                        <p:par>
                          <p:cTn id="2572" fill="hold">
                            <p:stCondLst>
                              <p:cond delay="0"/>
                            </p:stCondLst>
                            <p:childTnLst>
                              <p:par>
                                <p:cTn id="25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5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9"/>
                  </p:tgtEl>
                </p:cond>
              </p:nextCondLst>
            </p:seq>
            <p:seq concurrent="1" nextAc="seek">
              <p:cTn id="2576" restart="whenNotActive" fill="hold" evtFilter="cancelBubble" nodeType="interactiveSeq">
                <p:stCondLst>
                  <p:cond evt="onClick" delay="0">
                    <p:tgtEl>
                      <p:spTgt spid="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7" fill="hold">
                      <p:stCondLst>
                        <p:cond delay="0"/>
                      </p:stCondLst>
                      <p:childTnLst>
                        <p:par>
                          <p:cTn id="2578" fill="hold">
                            <p:stCondLst>
                              <p:cond delay="0"/>
                            </p:stCondLst>
                            <p:childTnLst>
                              <p:par>
                                <p:cTn id="25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0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1"/>
                  </p:tgtEl>
                </p:cond>
              </p:nextCondLst>
            </p:seq>
            <p:seq concurrent="1" nextAc="seek">
              <p:cTn id="2582" restart="whenNotActive" fill="hold" evtFilter="cancelBubble" nodeType="interactiveSeq">
                <p:stCondLst>
                  <p:cond evt="onClick" delay="0">
                    <p:tgtEl>
                      <p:spTgt spid="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3" fill="hold">
                      <p:stCondLst>
                        <p:cond delay="0"/>
                      </p:stCondLst>
                      <p:childTnLst>
                        <p:par>
                          <p:cTn id="2584" fill="hold">
                            <p:stCondLst>
                              <p:cond delay="0"/>
                            </p:stCondLst>
                            <p:childTnLst>
                              <p:par>
                                <p:cTn id="25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6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0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8"/>
                  </p:tgtEl>
                </p:cond>
              </p:nextCondLst>
            </p:seq>
            <p:seq concurrent="1" nextAc="seek">
              <p:cTn id="2591" restart="whenNotActive" fill="hold" evtFilter="cancelBubble" nodeType="interactiveSeq">
                <p:stCondLst>
                  <p:cond evt="onClick" delay="0">
                    <p:tgtEl>
                      <p:spTgt spid="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2" fill="hold">
                      <p:stCondLst>
                        <p:cond delay="0"/>
                      </p:stCondLst>
                      <p:childTnLst>
                        <p:par>
                          <p:cTn id="2593" fill="hold">
                            <p:stCondLst>
                              <p:cond delay="0"/>
                            </p:stCondLst>
                            <p:childTnLst>
                              <p:par>
                                <p:cTn id="25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6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4"/>
                  </p:tgtEl>
                </p:cond>
              </p:nextCondLst>
            </p:seq>
            <p:seq concurrent="1" nextAc="seek">
              <p:cTn id="2597" restart="whenNotActive" fill="hold" evtFilter="cancelBubble" nodeType="interactiveSeq">
                <p:stCondLst>
                  <p:cond evt="onClick" delay="0">
                    <p:tgtEl>
                      <p:spTgt spid="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8" fill="hold">
                      <p:stCondLst>
                        <p:cond delay="0"/>
                      </p:stCondLst>
                      <p:childTnLst>
                        <p:par>
                          <p:cTn id="2599" fill="hold">
                            <p:stCondLst>
                              <p:cond delay="0"/>
                            </p:stCondLst>
                            <p:childTnLst>
                              <p:par>
                                <p:cTn id="26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1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6"/>
                  </p:tgtEl>
                </p:cond>
              </p:nextCondLst>
            </p:seq>
            <p:seq concurrent="1" nextAc="seek">
              <p:cTn id="2603" restart="whenNotActive" fill="hold" evtFilter="cancelBubble" nodeType="interactiveSeq">
                <p:stCondLst>
                  <p:cond evt="onClick" delay="0">
                    <p:tgtEl>
                      <p:spTgt spid="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4" fill="hold">
                      <p:stCondLst>
                        <p:cond delay="0"/>
                      </p:stCondLst>
                      <p:childTnLst>
                        <p:par>
                          <p:cTn id="2605" fill="hold">
                            <p:stCondLst>
                              <p:cond delay="0"/>
                            </p:stCondLst>
                            <p:childTnLst>
                              <p:par>
                                <p:cTn id="26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1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9"/>
                  </p:tgtEl>
                </p:cond>
              </p:nextCondLst>
            </p:seq>
            <p:seq concurrent="1" nextAc="seek">
              <p:cTn id="2612" restart="whenNotActive" fill="hold" evtFilter="cancelBubble" nodeType="interactiveSeq">
                <p:stCondLst>
                  <p:cond evt="onClick" delay="0">
                    <p:tgtEl>
                      <p:spTgt spid="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3" fill="hold">
                      <p:stCondLst>
                        <p:cond delay="0"/>
                      </p:stCondLst>
                      <p:childTnLst>
                        <p:par>
                          <p:cTn id="2614" fill="hold">
                            <p:stCondLst>
                              <p:cond delay="0"/>
                            </p:stCondLst>
                            <p:childTnLst>
                              <p:par>
                                <p:cTn id="26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7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"/>
                  </p:tgtEl>
                </p:cond>
              </p:nextCondLst>
            </p:seq>
            <p:seq concurrent="1" nextAc="seek">
              <p:cTn id="2618" restart="whenNotActive" fill="hold" evtFilter="cancelBubble" nodeType="interactiveSeq">
                <p:stCondLst>
                  <p:cond evt="onClick" delay="0">
                    <p:tgtEl>
                      <p:spTgt spid="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9" fill="hold">
                      <p:stCondLst>
                        <p:cond delay="0"/>
                      </p:stCondLst>
                      <p:childTnLst>
                        <p:par>
                          <p:cTn id="2620" fill="hold">
                            <p:stCondLst>
                              <p:cond delay="0"/>
                            </p:stCondLst>
                            <p:childTnLst>
                              <p:par>
                                <p:cTn id="26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7"/>
                  </p:tgtEl>
                </p:cond>
              </p:nextCondLst>
            </p:seq>
            <p:seq concurrent="1" nextAc="seek">
              <p:cTn id="2624" restart="whenNotActive" fill="hold" evtFilter="cancelBubble" nodeType="interactiveSeq">
                <p:stCondLst>
                  <p:cond evt="onClick" delay="0">
                    <p:tgtEl>
                      <p:spTgt spid="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5" fill="hold">
                      <p:stCondLst>
                        <p:cond delay="0"/>
                      </p:stCondLst>
                      <p:childTnLst>
                        <p:par>
                          <p:cTn id="2626" fill="hold">
                            <p:stCondLst>
                              <p:cond delay="0"/>
                            </p:stCondLst>
                            <p:childTnLst>
                              <p:par>
                                <p:cTn id="26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8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2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4"/>
                  </p:tgtEl>
                </p:cond>
              </p:nextCondLst>
            </p:seq>
            <p:seq concurrent="1" nextAc="seek">
              <p:cTn id="2633" restart="whenNotActive" fill="hold" evtFilter="cancelBubble" nodeType="interactiveSeq">
                <p:stCondLst>
                  <p:cond evt="onClick" delay="0">
                    <p:tgtEl>
                      <p:spTgt spid="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4" fill="hold">
                      <p:stCondLst>
                        <p:cond delay="0"/>
                      </p:stCondLst>
                      <p:childTnLst>
                        <p:par>
                          <p:cTn id="2635" fill="hold">
                            <p:stCondLst>
                              <p:cond delay="0"/>
                            </p:stCondLst>
                            <p:childTnLst>
                              <p:par>
                                <p:cTn id="26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8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0"/>
                  </p:tgtEl>
                </p:cond>
              </p:nextCondLst>
            </p:seq>
            <p:seq concurrent="1" nextAc="seek">
              <p:cTn id="2639" restart="whenNotActive" fill="hold" evtFilter="cancelBubble" nodeType="interactiveSeq">
                <p:stCondLst>
                  <p:cond evt="onClick" delay="0">
                    <p:tgtEl>
                      <p:spTgt spid="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0" fill="hold">
                      <p:stCondLst>
                        <p:cond delay="0"/>
                      </p:stCondLst>
                      <p:childTnLst>
                        <p:par>
                          <p:cTn id="2641" fill="hold">
                            <p:stCondLst>
                              <p:cond delay="0"/>
                            </p:stCondLst>
                            <p:childTnLst>
                              <p:par>
                                <p:cTn id="26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3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2"/>
                  </p:tgtEl>
                </p:cond>
              </p:nextCondLst>
            </p:seq>
            <p:seq concurrent="1" nextAc="seek">
              <p:cTn id="2645" restart="whenNotActive" fill="hold" evtFilter="cancelBubble" nodeType="interactiveSeq">
                <p:stCondLst>
                  <p:cond evt="onClick" delay="0">
                    <p:tgtEl>
                      <p:spTgt spid="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6" fill="hold">
                      <p:stCondLst>
                        <p:cond delay="0"/>
                      </p:stCondLst>
                      <p:childTnLst>
                        <p:par>
                          <p:cTn id="2647" fill="hold">
                            <p:stCondLst>
                              <p:cond delay="0"/>
                            </p:stCondLst>
                            <p:childTnLst>
                              <p:par>
                                <p:cTn id="26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9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3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"/>
                  </p:tgtEl>
                </p:cond>
              </p:nextCondLst>
            </p:seq>
            <p:seq concurrent="1" nextAc="seek">
              <p:cTn id="2654" restart="whenNotActive" fill="hold" evtFilter="cancelBubble" nodeType="interactiveSeq">
                <p:stCondLst>
                  <p:cond evt="onClick" delay="0">
                    <p:tgtEl>
                      <p:spTgt spid="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5" fill="hold">
                      <p:stCondLst>
                        <p:cond delay="0"/>
                      </p:stCondLst>
                      <p:childTnLst>
                        <p:par>
                          <p:cTn id="2656" fill="hold">
                            <p:stCondLst>
                              <p:cond delay="0"/>
                            </p:stCondLst>
                            <p:childTnLst>
                              <p:par>
                                <p:cTn id="26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9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1"/>
                  </p:tgtEl>
                </p:cond>
              </p:nextCondLst>
            </p:seq>
            <p:seq concurrent="1" nextAc="seek">
              <p:cTn id="2660" restart="whenNotActive" fill="hold" evtFilter="cancelBubble" nodeType="interactiveSeq">
                <p:stCondLst>
                  <p:cond evt="onClick" delay="0">
                    <p:tgtEl>
                      <p:spTgt spid="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1" fill="hold">
                      <p:stCondLst>
                        <p:cond delay="0"/>
                      </p:stCondLst>
                      <p:childTnLst>
                        <p:par>
                          <p:cTn id="2662" fill="hold">
                            <p:stCondLst>
                              <p:cond delay="0"/>
                            </p:stCondLst>
                            <p:childTnLst>
                              <p:par>
                                <p:cTn id="26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3"/>
                  </p:tgtEl>
                </p:cond>
              </p:nextCondLst>
            </p:seq>
            <p:seq concurrent="1" nextAc="seek">
              <p:cTn id="2666" restart="whenNotActive" fill="hold" evtFilter="cancelBubble" nodeType="interactiveSeq">
                <p:stCondLst>
                  <p:cond evt="onClick" delay="0">
                    <p:tgtEl>
                      <p:spTgt spid="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7" fill="hold">
                      <p:stCondLst>
                        <p:cond delay="0"/>
                      </p:stCondLst>
                      <p:childTnLst>
                        <p:par>
                          <p:cTn id="2668" fill="hold">
                            <p:stCondLst>
                              <p:cond delay="0"/>
                            </p:stCondLst>
                            <p:childTnLst>
                              <p:par>
                                <p:cTn id="26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0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4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0"/>
                  </p:tgtEl>
                </p:cond>
              </p:nextCondLst>
            </p:seq>
            <p:seq concurrent="1" nextAc="seek">
              <p:cTn id="2675" restart="whenNotActive" fill="hold" evtFilter="cancelBubble" nodeType="interactiveSeq">
                <p:stCondLst>
                  <p:cond evt="onClick" delay="0">
                    <p:tgtEl>
                      <p:spTgt spid="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6" fill="hold">
                      <p:stCondLst>
                        <p:cond delay="0"/>
                      </p:stCondLst>
                      <p:childTnLst>
                        <p:par>
                          <p:cTn id="2677" fill="hold">
                            <p:stCondLst>
                              <p:cond delay="0"/>
                            </p:stCondLst>
                            <p:childTnLst>
                              <p:par>
                                <p:cTn id="26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0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6"/>
                  </p:tgtEl>
                </p:cond>
              </p:nextCondLst>
            </p:seq>
            <p:seq concurrent="1" nextAc="seek">
              <p:cTn id="2681" restart="whenNotActive" fill="hold" evtFilter="cancelBubble" nodeType="interactiveSeq">
                <p:stCondLst>
                  <p:cond evt="onClick" delay="0">
                    <p:tgtEl>
                      <p:spTgt spid="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2" fill="hold">
                      <p:stCondLst>
                        <p:cond delay="0"/>
                      </p:stCondLst>
                      <p:childTnLst>
                        <p:par>
                          <p:cTn id="2683" fill="hold">
                            <p:stCondLst>
                              <p:cond delay="0"/>
                            </p:stCondLst>
                            <p:childTnLst>
                              <p:par>
                                <p:cTn id="26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5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8"/>
                  </p:tgtEl>
                </p:cond>
              </p:nextCondLst>
            </p:seq>
            <p:seq concurrent="1" nextAc="seek">
              <p:cTn id="2687" restart="whenNotActive" fill="hold" evtFilter="cancelBubble" nodeType="interactiveSeq">
                <p:stCondLst>
                  <p:cond evt="onClick" delay="0">
                    <p:tgtEl>
                      <p:spTgt spid="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8" fill="hold">
                      <p:stCondLst>
                        <p:cond delay="0"/>
                      </p:stCondLst>
                      <p:childTnLst>
                        <p:par>
                          <p:cTn id="2689" fill="hold">
                            <p:stCondLst>
                              <p:cond delay="0"/>
                            </p:stCondLst>
                            <p:childTnLst>
                              <p:par>
                                <p:cTn id="26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5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1"/>
                  </p:tgtEl>
                </p:cond>
              </p:nextCondLst>
            </p:seq>
            <p:seq concurrent="1" nextAc="seek">
              <p:cTn id="2696" restart="whenNotActive" fill="hold" evtFilter="cancelBubble" nodeType="interactiveSeq">
                <p:stCondLst>
                  <p:cond evt="onClick" delay="0">
                    <p:tgtEl>
                      <p:spTgt spid="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7" fill="hold">
                      <p:stCondLst>
                        <p:cond delay="0"/>
                      </p:stCondLst>
                      <p:childTnLst>
                        <p:par>
                          <p:cTn id="2698" fill="hold">
                            <p:stCondLst>
                              <p:cond delay="0"/>
                            </p:stCondLst>
                            <p:childTnLst>
                              <p:par>
                                <p:cTn id="26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7"/>
                  </p:tgtEl>
                </p:cond>
              </p:nextCondLst>
            </p:seq>
            <p:seq concurrent="1" nextAc="seek">
              <p:cTn id="2702" restart="whenNotActive" fill="hold" evtFilter="cancelBubble" nodeType="interactiveSeq">
                <p:stCondLst>
                  <p:cond evt="onClick" delay="0">
                    <p:tgtEl>
                      <p:spTgt spid="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3" fill="hold">
                      <p:stCondLst>
                        <p:cond delay="0"/>
                      </p:stCondLst>
                      <p:childTnLst>
                        <p:par>
                          <p:cTn id="2704" fill="hold">
                            <p:stCondLst>
                              <p:cond delay="0"/>
                            </p:stCondLst>
                            <p:childTnLst>
                              <p:par>
                                <p:cTn id="27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6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9"/>
                  </p:tgtEl>
                </p:cond>
              </p:nextCondLst>
            </p:seq>
            <p:seq concurrent="1" nextAc="seek">
              <p:cTn id="2708" restart="whenNotActive" fill="hold" evtFilter="cancelBubble" nodeType="interactiveSeq">
                <p:stCondLst>
                  <p:cond evt="onClick" delay="0">
                    <p:tgtEl>
                      <p:spTgt spid="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9" fill="hold">
                      <p:stCondLst>
                        <p:cond delay="0"/>
                      </p:stCondLst>
                      <p:childTnLst>
                        <p:par>
                          <p:cTn id="2710" fill="hold">
                            <p:stCondLst>
                              <p:cond delay="0"/>
                            </p:stCondLst>
                            <p:childTnLst>
                              <p:par>
                                <p:cTn id="27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2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6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"/>
                  </p:tgtEl>
                </p:cond>
              </p:nextCondLst>
            </p:seq>
            <p:seq concurrent="1" nextAc="seek">
              <p:cTn id="2717" restart="whenNotActive" fill="hold" evtFilter="cancelBubble" nodeType="interactiveSeq">
                <p:stCondLst>
                  <p:cond evt="onClick" delay="0">
                    <p:tgtEl>
                      <p:spTgt spid="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8" fill="hold">
                      <p:stCondLst>
                        <p:cond delay="0"/>
                      </p:stCondLst>
                      <p:childTnLst>
                        <p:par>
                          <p:cTn id="2719" fill="hold">
                            <p:stCondLst>
                              <p:cond delay="0"/>
                            </p:stCondLst>
                            <p:childTnLst>
                              <p:par>
                                <p:cTn id="27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2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2"/>
                  </p:tgtEl>
                </p:cond>
              </p:nextCondLst>
            </p:seq>
            <p:seq concurrent="1" nextAc="seek">
              <p:cTn id="2723" restart="whenNotActive" fill="hold" evtFilter="cancelBubble" nodeType="interactiveSeq">
                <p:stCondLst>
                  <p:cond evt="onClick" delay="0">
                    <p:tgtEl>
                      <p:spTgt spid="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4" fill="hold">
                      <p:stCondLst>
                        <p:cond delay="0"/>
                      </p:stCondLst>
                      <p:childTnLst>
                        <p:par>
                          <p:cTn id="2725" fill="hold">
                            <p:stCondLst>
                              <p:cond delay="0"/>
                            </p:stCondLst>
                            <p:childTnLst>
                              <p:par>
                                <p:cTn id="27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7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4"/>
                  </p:tgtEl>
                </p:cond>
              </p:nextCondLst>
            </p:seq>
            <p:seq concurrent="1" nextAc="seek">
              <p:cTn id="2729" restart="whenNotActive" fill="hold" evtFilter="cancelBubble" nodeType="interactiveSeq">
                <p:stCondLst>
                  <p:cond evt="onClick" delay="0">
                    <p:tgtEl>
                      <p:spTgt spid="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0" fill="hold">
                      <p:stCondLst>
                        <p:cond delay="0"/>
                      </p:stCondLst>
                      <p:childTnLst>
                        <p:par>
                          <p:cTn id="2731" fill="hold">
                            <p:stCondLst>
                              <p:cond delay="0"/>
                            </p:stCondLst>
                            <p:childTnLst>
                              <p:par>
                                <p:cTn id="27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3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7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7"/>
                  </p:tgtEl>
                </p:cond>
              </p:nextCondLst>
            </p:seq>
            <p:seq concurrent="1" nextAc="seek">
              <p:cTn id="2738" restart="whenNotActive" fill="hold" evtFilter="cancelBubble" nodeType="interactiveSeq">
                <p:stCondLst>
                  <p:cond evt="onClick" delay="0">
                    <p:tgtEl>
                      <p:spTgt spid="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9" fill="hold">
                      <p:stCondLst>
                        <p:cond delay="0"/>
                      </p:stCondLst>
                      <p:childTnLst>
                        <p:par>
                          <p:cTn id="2740" fill="hold">
                            <p:stCondLst>
                              <p:cond delay="0"/>
                            </p:stCondLst>
                            <p:childTnLst>
                              <p:par>
                                <p:cTn id="27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3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3"/>
                  </p:tgtEl>
                </p:cond>
              </p:nextCondLst>
            </p:seq>
            <p:seq concurrent="1" nextAc="seek">
              <p:cTn id="2744" restart="whenNotActive" fill="hold" evtFilter="cancelBubble" nodeType="interactiveSeq">
                <p:stCondLst>
                  <p:cond evt="onClick" delay="0">
                    <p:tgtEl>
                      <p:spTgt spid="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5" fill="hold">
                      <p:stCondLst>
                        <p:cond delay="0"/>
                      </p:stCondLst>
                      <p:childTnLst>
                        <p:par>
                          <p:cTn id="2746" fill="hold">
                            <p:stCondLst>
                              <p:cond delay="0"/>
                            </p:stCondLst>
                            <p:childTnLst>
                              <p:par>
                                <p:cTn id="27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8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"/>
                  </p:tgtEl>
                </p:cond>
              </p:nextCondLst>
            </p:seq>
            <p:seq concurrent="1" nextAc="seek">
              <p:cTn id="2750" restart="whenNotActive" fill="hold" evtFilter="cancelBubble" nodeType="interactiveSeq">
                <p:stCondLst>
                  <p:cond evt="onClick" delay="0">
                    <p:tgtEl>
                      <p:spTgt spid="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1" fill="hold">
                      <p:stCondLst>
                        <p:cond delay="0"/>
                      </p:stCondLst>
                      <p:childTnLst>
                        <p:par>
                          <p:cTn id="2752" fill="hold">
                            <p:stCondLst>
                              <p:cond delay="0"/>
                            </p:stCondLst>
                            <p:childTnLst>
                              <p:par>
                                <p:cTn id="27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4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8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2"/>
                  </p:tgtEl>
                </p:cond>
              </p:nextCondLst>
            </p:seq>
            <p:seq concurrent="1" nextAc="seek">
              <p:cTn id="2759" restart="whenNotActive" fill="hold" evtFilter="cancelBubble" nodeType="interactiveSeq">
                <p:stCondLst>
                  <p:cond evt="onClick" delay="0">
                    <p:tgtEl>
                      <p:spTgt spid="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0" fill="hold">
                      <p:stCondLst>
                        <p:cond delay="0"/>
                      </p:stCondLst>
                      <p:childTnLst>
                        <p:par>
                          <p:cTn id="2761" fill="hold">
                            <p:stCondLst>
                              <p:cond delay="0"/>
                            </p:stCondLst>
                            <p:childTnLst>
                              <p:par>
                                <p:cTn id="27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4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8"/>
                  </p:tgtEl>
                </p:cond>
              </p:nextCondLst>
            </p:seq>
            <p:seq concurrent="1" nextAc="seek">
              <p:cTn id="2765" restart="whenNotActive" fill="hold" evtFilter="cancelBubble" nodeType="interactiveSeq">
                <p:stCondLst>
                  <p:cond evt="onClick" delay="0">
                    <p:tgtEl>
                      <p:spTgt spid="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6" fill="hold">
                      <p:stCondLst>
                        <p:cond delay="0"/>
                      </p:stCondLst>
                      <p:childTnLst>
                        <p:par>
                          <p:cTn id="2767" fill="hold">
                            <p:stCondLst>
                              <p:cond delay="0"/>
                            </p:stCondLst>
                            <p:childTnLst>
                              <p:par>
                                <p:cTn id="27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9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0"/>
                  </p:tgtEl>
                </p:cond>
              </p:nextCondLst>
            </p:seq>
            <p:seq concurrent="1" nextAc="seek">
              <p:cTn id="2771" restart="whenNotActive" fill="hold" evtFilter="cancelBubble" nodeType="interactiveSeq">
                <p:stCondLst>
                  <p:cond evt="onClick" delay="0">
                    <p:tgtEl>
                      <p:spTgt spid="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2" fill="hold">
                      <p:stCondLst>
                        <p:cond delay="0"/>
                      </p:stCondLst>
                      <p:childTnLst>
                        <p:par>
                          <p:cTn id="2773" fill="hold">
                            <p:stCondLst>
                              <p:cond delay="0"/>
                            </p:stCondLst>
                            <p:childTnLst>
                              <p:par>
                                <p:cTn id="27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5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9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3"/>
                  </p:tgtEl>
                </p:cond>
              </p:nextCondLst>
            </p:seq>
            <p:seq concurrent="1" nextAc="seek">
              <p:cTn id="2780" restart="whenNotActive" fill="hold" evtFilter="cancelBubble" nodeType="interactiveSeq">
                <p:stCondLst>
                  <p:cond evt="onClick" delay="0">
                    <p:tgtEl>
                      <p:spTgt spid="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1" fill="hold">
                      <p:stCondLst>
                        <p:cond delay="0"/>
                      </p:stCondLst>
                      <p:childTnLst>
                        <p:par>
                          <p:cTn id="2782" fill="hold">
                            <p:stCondLst>
                              <p:cond delay="0"/>
                            </p:stCondLst>
                            <p:childTnLst>
                              <p:par>
                                <p:cTn id="27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5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9"/>
                  </p:tgtEl>
                </p:cond>
              </p:nextCondLst>
            </p:seq>
            <p:seq concurrent="1" nextAc="seek">
              <p:cTn id="2786" restart="whenNotActive" fill="hold" evtFilter="cancelBubble" nodeType="interactiveSeq">
                <p:stCondLst>
                  <p:cond evt="onClick" delay="0">
                    <p:tgtEl>
                      <p:spTgt spid="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7" fill="hold">
                      <p:stCondLst>
                        <p:cond delay="0"/>
                      </p:stCondLst>
                      <p:childTnLst>
                        <p:par>
                          <p:cTn id="2788" fill="hold">
                            <p:stCondLst>
                              <p:cond delay="0"/>
                            </p:stCondLst>
                            <p:childTnLst>
                              <p:par>
                                <p:cTn id="27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0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1"/>
                  </p:tgtEl>
                </p:cond>
              </p:nextCondLst>
            </p:seq>
            <p:seq concurrent="1" nextAc="seek">
              <p:cTn id="2792" restart="whenNotActive" fill="hold" evtFilter="cancelBubble" nodeType="interactiveSeq">
                <p:stCondLst>
                  <p:cond evt="onClick" delay="0">
                    <p:tgtEl>
                      <p:spTgt spid="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3" fill="hold">
                      <p:stCondLst>
                        <p:cond delay="0"/>
                      </p:stCondLst>
                      <p:childTnLst>
                        <p:par>
                          <p:cTn id="2794" fill="hold">
                            <p:stCondLst>
                              <p:cond delay="0"/>
                            </p:stCondLst>
                            <p:childTnLst>
                              <p:par>
                                <p:cTn id="27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6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0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8"/>
                  </p:tgtEl>
                </p:cond>
              </p:nextCondLst>
            </p:seq>
            <p:seq concurrent="1" nextAc="seek">
              <p:cTn id="2801" restart="whenNotActive" fill="hold" evtFilter="cancelBubble" nodeType="interactiveSeq">
                <p:stCondLst>
                  <p:cond evt="onClick" delay="0">
                    <p:tgtEl>
                      <p:spTgt spid="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2" fill="hold">
                      <p:stCondLst>
                        <p:cond delay="0"/>
                      </p:stCondLst>
                      <p:childTnLst>
                        <p:par>
                          <p:cTn id="2803" fill="hold">
                            <p:stCondLst>
                              <p:cond delay="0"/>
                            </p:stCondLst>
                            <p:childTnLst>
                              <p:par>
                                <p:cTn id="28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6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4"/>
                  </p:tgtEl>
                </p:cond>
              </p:nextCondLst>
            </p:seq>
            <p:seq concurrent="1" nextAc="seek">
              <p:cTn id="2807" restart="whenNotActive" fill="hold" evtFilter="cancelBubble" nodeType="interactiveSeq">
                <p:stCondLst>
                  <p:cond evt="onClick" delay="0">
                    <p:tgtEl>
                      <p:spTgt spid="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8" fill="hold">
                      <p:stCondLst>
                        <p:cond delay="0"/>
                      </p:stCondLst>
                      <p:childTnLst>
                        <p:par>
                          <p:cTn id="2809" fill="hold">
                            <p:stCondLst>
                              <p:cond delay="0"/>
                            </p:stCondLst>
                            <p:childTnLst>
                              <p:par>
                                <p:cTn id="28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1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"/>
                  </p:tgtEl>
                </p:cond>
              </p:nextCondLst>
            </p:seq>
            <p:seq concurrent="1" nextAc="seek">
              <p:cTn id="2813" restart="whenNotActive" fill="hold" evtFilter="cancelBubble" nodeType="interactiveSeq">
                <p:stCondLst>
                  <p:cond evt="onClick" delay="0">
                    <p:tgtEl>
                      <p:spTgt spid="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4" fill="hold">
                      <p:stCondLst>
                        <p:cond delay="0"/>
                      </p:stCondLst>
                      <p:childTnLst>
                        <p:par>
                          <p:cTn id="2815" fill="hold">
                            <p:stCondLst>
                              <p:cond delay="0"/>
                            </p:stCondLst>
                            <p:childTnLst>
                              <p:par>
                                <p:cTn id="28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7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1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9"/>
                  </p:tgtEl>
                </p:cond>
              </p:nextCondLst>
            </p:seq>
            <p:seq concurrent="1" nextAc="seek">
              <p:cTn id="2822" restart="whenNotActive" fill="hold" evtFilter="cancelBubble" nodeType="interactiveSeq">
                <p:stCondLst>
                  <p:cond evt="onClick" delay="0">
                    <p:tgtEl>
                      <p:spTgt spid="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3" fill="hold">
                      <p:stCondLst>
                        <p:cond delay="0"/>
                      </p:stCondLst>
                      <p:childTnLst>
                        <p:par>
                          <p:cTn id="2824" fill="hold">
                            <p:stCondLst>
                              <p:cond delay="0"/>
                            </p:stCondLst>
                            <p:childTnLst>
                              <p:par>
                                <p:cTn id="28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7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"/>
                  </p:tgtEl>
                </p:cond>
              </p:nextCondLst>
            </p:seq>
            <p:seq concurrent="1" nextAc="seek">
              <p:cTn id="2828" restart="whenNotActive" fill="hold" evtFilter="cancelBubble" nodeType="interactiveSeq">
                <p:stCondLst>
                  <p:cond evt="onClick" delay="0">
                    <p:tgtEl>
                      <p:spTgt spid="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9" fill="hold">
                      <p:stCondLst>
                        <p:cond delay="0"/>
                      </p:stCondLst>
                      <p:childTnLst>
                        <p:par>
                          <p:cTn id="2830" fill="hold">
                            <p:stCondLst>
                              <p:cond delay="0"/>
                            </p:stCondLst>
                            <p:childTnLst>
                              <p:par>
                                <p:cTn id="28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2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7"/>
                  </p:tgtEl>
                </p:cond>
              </p:nextCondLst>
            </p:seq>
            <p:seq concurrent="1" nextAc="seek">
              <p:cTn id="2834" restart="whenNotActive" fill="hold" evtFilter="cancelBubble" nodeType="interactiveSeq">
                <p:stCondLst>
                  <p:cond evt="onClick" delay="0">
                    <p:tgtEl>
                      <p:spTgt spid="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5" fill="hold">
                      <p:stCondLst>
                        <p:cond delay="0"/>
                      </p:stCondLst>
                      <p:childTnLst>
                        <p:par>
                          <p:cTn id="2836" fill="hold">
                            <p:stCondLst>
                              <p:cond delay="0"/>
                            </p:stCondLst>
                            <p:childTnLst>
                              <p:par>
                                <p:cTn id="28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8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2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4"/>
                  </p:tgtEl>
                </p:cond>
              </p:nextCondLst>
            </p:seq>
            <p:seq concurrent="1" nextAc="seek">
              <p:cTn id="2843" restart="whenNotActive" fill="hold" evtFilter="cancelBubble" nodeType="interactiveSeq">
                <p:stCondLst>
                  <p:cond evt="onClick" delay="0">
                    <p:tgtEl>
                      <p:spTgt spid="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4" fill="hold">
                      <p:stCondLst>
                        <p:cond delay="0"/>
                      </p:stCondLst>
                      <p:childTnLst>
                        <p:par>
                          <p:cTn id="2845" fill="hold">
                            <p:stCondLst>
                              <p:cond delay="0"/>
                            </p:stCondLst>
                            <p:childTnLst>
                              <p:par>
                                <p:cTn id="28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8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0"/>
                  </p:tgtEl>
                </p:cond>
              </p:nextCondLst>
            </p:seq>
            <p:seq concurrent="1" nextAc="seek">
              <p:cTn id="2849" restart="whenNotActive" fill="hold" evtFilter="cancelBubble" nodeType="interactiveSeq">
                <p:stCondLst>
                  <p:cond evt="onClick" delay="0">
                    <p:tgtEl>
                      <p:spTgt spid="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0" fill="hold">
                      <p:stCondLst>
                        <p:cond delay="0"/>
                      </p:stCondLst>
                      <p:childTnLst>
                        <p:par>
                          <p:cTn id="2851" fill="hold">
                            <p:stCondLst>
                              <p:cond delay="0"/>
                            </p:stCondLst>
                            <p:childTnLst>
                              <p:par>
                                <p:cTn id="28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3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2"/>
                  </p:tgtEl>
                </p:cond>
              </p:nextCondLst>
            </p:seq>
            <p:seq concurrent="1" nextAc="seek">
              <p:cTn id="2855" restart="whenNotActive" fill="hold" evtFilter="cancelBubble" nodeType="interactiveSeq">
                <p:stCondLst>
                  <p:cond evt="onClick" delay="0">
                    <p:tgtEl>
                      <p:spTgt spid="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6" fill="hold">
                      <p:stCondLst>
                        <p:cond delay="0"/>
                      </p:stCondLst>
                      <p:childTnLst>
                        <p:par>
                          <p:cTn id="2857" fill="hold">
                            <p:stCondLst>
                              <p:cond delay="0"/>
                            </p:stCondLst>
                            <p:childTnLst>
                              <p:par>
                                <p:cTn id="28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9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3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5"/>
                  </p:tgtEl>
                </p:cond>
              </p:nextCondLst>
            </p:seq>
            <p:seq concurrent="1" nextAc="seek">
              <p:cTn id="2864" restart="whenNotActive" fill="hold" evtFilter="cancelBubble" nodeType="interactiveSeq">
                <p:stCondLst>
                  <p:cond evt="onClick" delay="0">
                    <p:tgtEl>
                      <p:spTgt spid="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5" fill="hold">
                      <p:stCondLst>
                        <p:cond delay="0"/>
                      </p:stCondLst>
                      <p:childTnLst>
                        <p:par>
                          <p:cTn id="2866" fill="hold">
                            <p:stCondLst>
                              <p:cond delay="0"/>
                            </p:stCondLst>
                            <p:childTnLst>
                              <p:par>
                                <p:cTn id="28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9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1"/>
                  </p:tgtEl>
                </p:cond>
              </p:nextCondLst>
            </p:seq>
            <p:seq concurrent="1" nextAc="seek">
              <p:cTn id="2870" restart="whenNotActive" fill="hold" evtFilter="cancelBubble" nodeType="interactiveSeq">
                <p:stCondLst>
                  <p:cond evt="onClick" delay="0">
                    <p:tgtEl>
                      <p:spTgt spid="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1" fill="hold">
                      <p:stCondLst>
                        <p:cond delay="0"/>
                      </p:stCondLst>
                      <p:childTnLst>
                        <p:par>
                          <p:cTn id="2872" fill="hold">
                            <p:stCondLst>
                              <p:cond delay="0"/>
                            </p:stCondLst>
                            <p:childTnLst>
                              <p:par>
                                <p:cTn id="28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4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3"/>
                  </p:tgtEl>
                </p:cond>
              </p:nextCondLst>
            </p:seq>
            <p:seq concurrent="1" nextAc="seek">
              <p:cTn id="2876" restart="whenNotActive" fill="hold" evtFilter="cancelBubble" nodeType="interactiveSeq">
                <p:stCondLst>
                  <p:cond evt="onClick" delay="0">
                    <p:tgtEl>
                      <p:spTgt spid="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7" fill="hold">
                      <p:stCondLst>
                        <p:cond delay="0"/>
                      </p:stCondLst>
                      <p:childTnLst>
                        <p:par>
                          <p:cTn id="2878" fill="hold">
                            <p:stCondLst>
                              <p:cond delay="0"/>
                            </p:stCondLst>
                            <p:childTnLst>
                              <p:par>
                                <p:cTn id="28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4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0"/>
                  </p:tgtEl>
                </p:cond>
              </p:nextCondLst>
            </p:seq>
            <p:seq concurrent="1" nextAc="seek">
              <p:cTn id="2885" restart="whenNotActive" fill="hold" evtFilter="cancelBubble" nodeType="interactiveSeq">
                <p:stCondLst>
                  <p:cond evt="onClick" delay="0">
                    <p:tgtEl>
                      <p:spTgt spid="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6" fill="hold">
                      <p:stCondLst>
                        <p:cond delay="0"/>
                      </p:stCondLst>
                      <p:childTnLst>
                        <p:par>
                          <p:cTn id="2887" fill="hold">
                            <p:stCondLst>
                              <p:cond delay="0"/>
                            </p:stCondLst>
                            <p:childTnLst>
                              <p:par>
                                <p:cTn id="28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"/>
                  </p:tgtEl>
                </p:cond>
              </p:nextCondLst>
            </p:seq>
            <p:seq concurrent="1" nextAc="seek">
              <p:cTn id="2891" restart="whenNotActive" fill="hold" evtFilter="cancelBubble" nodeType="interactiveSeq">
                <p:stCondLst>
                  <p:cond evt="onClick" delay="0">
                    <p:tgtEl>
                      <p:spTgt spid="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2" fill="hold">
                      <p:stCondLst>
                        <p:cond delay="0"/>
                      </p:stCondLst>
                      <p:childTnLst>
                        <p:par>
                          <p:cTn id="2893" fill="hold">
                            <p:stCondLst>
                              <p:cond delay="0"/>
                            </p:stCondLst>
                            <p:childTnLst>
                              <p:par>
                                <p:cTn id="28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5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8"/>
                  </p:tgtEl>
                </p:cond>
              </p:nextCondLst>
            </p:seq>
            <p:seq concurrent="1" nextAc="seek">
              <p:cTn id="2897" restart="whenNotActive" fill="hold" evtFilter="cancelBubble" nodeType="interactiveSeq">
                <p:stCondLst>
                  <p:cond evt="onClick" delay="0">
                    <p:tgtEl>
                      <p:spTgt spid="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8" fill="hold">
                      <p:stCondLst>
                        <p:cond delay="0"/>
                      </p:stCondLst>
                      <p:childTnLst>
                        <p:par>
                          <p:cTn id="2899" fill="hold">
                            <p:stCondLst>
                              <p:cond delay="0"/>
                            </p:stCondLst>
                            <p:childTnLst>
                              <p:par>
                                <p:cTn id="29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1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5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1"/>
                  </p:tgtEl>
                </p:cond>
              </p:nextCondLst>
            </p:seq>
            <p:seq concurrent="1" nextAc="seek">
              <p:cTn id="2906" restart="whenNotActive" fill="hold" evtFilter="cancelBubble" nodeType="interactiveSeq">
                <p:stCondLst>
                  <p:cond evt="onClick" delay="0">
                    <p:tgtEl>
                      <p:spTgt spid="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7" fill="hold">
                      <p:stCondLst>
                        <p:cond delay="0"/>
                      </p:stCondLst>
                      <p:childTnLst>
                        <p:par>
                          <p:cTn id="2908" fill="hold">
                            <p:stCondLst>
                              <p:cond delay="0"/>
                            </p:stCondLst>
                            <p:childTnLst>
                              <p:par>
                                <p:cTn id="29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1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7"/>
                  </p:tgtEl>
                </p:cond>
              </p:nextCondLst>
            </p:seq>
            <p:seq concurrent="1" nextAc="seek">
              <p:cTn id="2912" restart="whenNotActive" fill="hold" evtFilter="cancelBubble" nodeType="interactiveSeq">
                <p:stCondLst>
                  <p:cond evt="onClick" delay="0">
                    <p:tgtEl>
                      <p:spTgt spid="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3" fill="hold">
                      <p:stCondLst>
                        <p:cond delay="0"/>
                      </p:stCondLst>
                      <p:childTnLst>
                        <p:par>
                          <p:cTn id="2914" fill="hold">
                            <p:stCondLst>
                              <p:cond delay="0"/>
                            </p:stCondLst>
                            <p:childTnLst>
                              <p:par>
                                <p:cTn id="29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6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9"/>
                  </p:tgtEl>
                </p:cond>
              </p:nextCondLst>
            </p:seq>
            <p:seq concurrent="1" nextAc="seek">
              <p:cTn id="2918" restart="whenNotActive" fill="hold" evtFilter="cancelBubble" nodeType="interactiveSeq">
                <p:stCondLst>
                  <p:cond evt="onClick" delay="0">
                    <p:tgtEl>
                      <p:spTgt spid="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9" fill="hold">
                      <p:stCondLst>
                        <p:cond delay="0"/>
                      </p:stCondLst>
                      <p:childTnLst>
                        <p:par>
                          <p:cTn id="2920" fill="hold">
                            <p:stCondLst>
                              <p:cond delay="0"/>
                            </p:stCondLst>
                            <p:childTnLst>
                              <p:par>
                                <p:cTn id="29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6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"/>
                  </p:tgtEl>
                </p:cond>
              </p:nextCondLst>
            </p:seq>
            <p:seq concurrent="1" nextAc="seek">
              <p:cTn id="2927" restart="whenNotActive" fill="hold" evtFilter="cancelBubble" nodeType="interactiveSeq">
                <p:stCondLst>
                  <p:cond evt="onClick" delay="0">
                    <p:tgtEl>
                      <p:spTgt spid="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8" fill="hold">
                      <p:stCondLst>
                        <p:cond delay="0"/>
                      </p:stCondLst>
                      <p:childTnLst>
                        <p:par>
                          <p:cTn id="2929" fill="hold">
                            <p:stCondLst>
                              <p:cond delay="0"/>
                            </p:stCondLst>
                            <p:childTnLst>
                              <p:par>
                                <p:cTn id="29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2"/>
                  </p:tgtEl>
                </p:cond>
              </p:nextCondLst>
            </p:seq>
            <p:seq concurrent="1" nextAc="seek">
              <p:cTn id="2933" restart="whenNotActive" fill="hold" evtFilter="cancelBubble" nodeType="interactiveSeq">
                <p:stCondLst>
                  <p:cond evt="onClick" delay="0">
                    <p:tgtEl>
                      <p:spTgt spid="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4" fill="hold">
                      <p:stCondLst>
                        <p:cond delay="0"/>
                      </p:stCondLst>
                      <p:childTnLst>
                        <p:par>
                          <p:cTn id="2935" fill="hold">
                            <p:stCondLst>
                              <p:cond delay="0"/>
                            </p:stCondLst>
                            <p:childTnLst>
                              <p:par>
                                <p:cTn id="29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7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4"/>
                  </p:tgtEl>
                </p:cond>
              </p:nextCondLst>
            </p:seq>
            <p:seq concurrent="1" nextAc="seek">
              <p:cTn id="2939" restart="whenNotActive" fill="hold" evtFilter="cancelBubble" nodeType="interactiveSeq">
                <p:stCondLst>
                  <p:cond evt="onClick" delay="0">
                    <p:tgtEl>
                      <p:spTgt spid="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0" fill="hold">
                      <p:stCondLst>
                        <p:cond delay="0"/>
                      </p:stCondLst>
                      <p:childTnLst>
                        <p:par>
                          <p:cTn id="2941" fill="hold">
                            <p:stCondLst>
                              <p:cond delay="0"/>
                            </p:stCondLst>
                            <p:childTnLst>
                              <p:par>
                                <p:cTn id="29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3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"/>
                  </p:tgtEl>
                </p:cond>
              </p:nextCondLst>
            </p:seq>
            <p:seq concurrent="1" nextAc="seek">
              <p:cTn id="2948" restart="whenNotActive" fill="hold" evtFilter="cancelBubble" nodeType="interactiveSeq">
                <p:stCondLst>
                  <p:cond evt="onClick" delay="0">
                    <p:tgtEl>
                      <p:spTgt spid="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9" fill="hold">
                      <p:stCondLst>
                        <p:cond delay="0"/>
                      </p:stCondLst>
                      <p:childTnLst>
                        <p:par>
                          <p:cTn id="2950" fill="hold">
                            <p:stCondLst>
                              <p:cond delay="0"/>
                            </p:stCondLst>
                            <p:childTnLst>
                              <p:par>
                                <p:cTn id="29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3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3"/>
                  </p:tgtEl>
                </p:cond>
              </p:nextCondLst>
            </p:seq>
            <p:seq concurrent="1" nextAc="seek">
              <p:cTn id="2954" restart="whenNotActive" fill="hold" evtFilter="cancelBubble" nodeType="interactiveSeq">
                <p:stCondLst>
                  <p:cond evt="onClick" delay="0">
                    <p:tgtEl>
                      <p:spTgt spid="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5" fill="hold">
                      <p:stCondLst>
                        <p:cond delay="0"/>
                      </p:stCondLst>
                      <p:childTnLst>
                        <p:par>
                          <p:cTn id="2956" fill="hold">
                            <p:stCondLst>
                              <p:cond delay="0"/>
                            </p:stCondLst>
                            <p:childTnLst>
                              <p:par>
                                <p:cTn id="29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8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5"/>
                  </p:tgtEl>
                </p:cond>
              </p:nextCondLst>
            </p:seq>
            <p:seq concurrent="1" nextAc="seek">
              <p:cTn id="2960" restart="whenNotActive" fill="hold" evtFilter="cancelBubble" nodeType="interactiveSeq">
                <p:stCondLst>
                  <p:cond evt="onClick" delay="0">
                    <p:tgtEl>
                      <p:spTgt spid="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1" fill="hold">
                      <p:stCondLst>
                        <p:cond delay="0"/>
                      </p:stCondLst>
                      <p:childTnLst>
                        <p:par>
                          <p:cTn id="2962" fill="hold">
                            <p:stCondLst>
                              <p:cond delay="0"/>
                            </p:stCondLst>
                            <p:childTnLst>
                              <p:par>
                                <p:cTn id="29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4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8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2"/>
                  </p:tgtEl>
                </p:cond>
              </p:nextCondLst>
            </p:seq>
            <p:seq concurrent="1" nextAc="seek">
              <p:cTn id="2969" restart="whenNotActive" fill="hold" evtFilter="cancelBubble" nodeType="interactiveSeq">
                <p:stCondLst>
                  <p:cond evt="onClick" delay="0">
                    <p:tgtEl>
                      <p:spTgt spid="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0" fill="hold">
                      <p:stCondLst>
                        <p:cond delay="0"/>
                      </p:stCondLst>
                      <p:childTnLst>
                        <p:par>
                          <p:cTn id="2971" fill="hold">
                            <p:stCondLst>
                              <p:cond delay="0"/>
                            </p:stCondLst>
                            <p:childTnLst>
                              <p:par>
                                <p:cTn id="29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4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8"/>
                  </p:tgtEl>
                </p:cond>
              </p:nextCondLst>
            </p:seq>
            <p:seq concurrent="1" nextAc="seek">
              <p:cTn id="2975" restart="whenNotActive" fill="hold" evtFilter="cancelBubble" nodeType="interactiveSeq">
                <p:stCondLst>
                  <p:cond evt="onClick" delay="0">
                    <p:tgtEl>
                      <p:spTgt spid="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6" fill="hold">
                      <p:stCondLst>
                        <p:cond delay="0"/>
                      </p:stCondLst>
                      <p:childTnLst>
                        <p:par>
                          <p:cTn id="2977" fill="hold">
                            <p:stCondLst>
                              <p:cond delay="0"/>
                            </p:stCondLst>
                            <p:childTnLst>
                              <p:par>
                                <p:cTn id="29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9"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0"/>
                  </p:tgtEl>
                </p:cond>
              </p:nextCondLst>
            </p:seq>
            <p:seq concurrent="1" nextAc="seek">
              <p:cTn id="2981" restart="whenNotActive" fill="hold" evtFilter="cancelBubble" nodeType="interactiveSeq">
                <p:stCondLst>
                  <p:cond evt="onClick" delay="0">
                    <p:tgtEl>
                      <p:spTgt spid="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2" fill="hold">
                      <p:stCondLst>
                        <p:cond delay="0"/>
                      </p:stCondLst>
                      <p:childTnLst>
                        <p:par>
                          <p:cTn id="2983" fill="hold">
                            <p:stCondLst>
                              <p:cond delay="0"/>
                            </p:stCondLst>
                            <p:childTnLst>
                              <p:par>
                                <p:cTn id="29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5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9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3"/>
                  </p:tgtEl>
                </p:cond>
              </p:nextCondLst>
            </p:seq>
            <p:seq concurrent="1" nextAc="seek">
              <p:cTn id="2990" restart="whenNotActive" fill="hold" evtFilter="cancelBubble" nodeType="interactiveSeq">
                <p:stCondLst>
                  <p:cond evt="onClick" delay="0">
                    <p:tgtEl>
                      <p:spTgt spid="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1" fill="hold">
                      <p:stCondLst>
                        <p:cond delay="0"/>
                      </p:stCondLst>
                      <p:childTnLst>
                        <p:par>
                          <p:cTn id="2992" fill="hold">
                            <p:stCondLst>
                              <p:cond delay="0"/>
                            </p:stCondLst>
                            <p:childTnLst>
                              <p:par>
                                <p:cTn id="29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5" dur="5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9"/>
                  </p:tgtEl>
                </p:cond>
              </p:nextCondLst>
            </p:seq>
            <p:seq concurrent="1" nextAc="seek">
              <p:cTn id="2996" restart="whenNotActive" fill="hold" evtFilter="cancelBubble" nodeType="interactiveSeq">
                <p:stCondLst>
                  <p:cond evt="onClick" delay="0">
                    <p:tgtEl>
                      <p:spTgt spid="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7" fill="hold">
                      <p:stCondLst>
                        <p:cond delay="0"/>
                      </p:stCondLst>
                      <p:childTnLst>
                        <p:par>
                          <p:cTn id="2998" fill="hold">
                            <p:stCondLst>
                              <p:cond delay="0"/>
                            </p:stCondLst>
                            <p:childTnLst>
                              <p:par>
                                <p:cTn id="29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0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1"/>
                  </p:tgtEl>
                </p:cond>
              </p:nextCondLst>
            </p:seq>
            <p:seq concurrent="1" nextAc="seek">
              <p:cTn id="3002" restart="whenNotActive" fill="hold" evtFilter="cancelBubble" nodeType="interactiveSeq">
                <p:stCondLst>
                  <p:cond evt="onClick" delay="0">
                    <p:tgtEl>
                      <p:spTgt spid="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3" fill="hold">
                      <p:stCondLst>
                        <p:cond delay="0"/>
                      </p:stCondLst>
                      <p:childTnLst>
                        <p:par>
                          <p:cTn id="3004" fill="hold">
                            <p:stCondLst>
                              <p:cond delay="0"/>
                            </p:stCondLst>
                            <p:childTnLst>
                              <p:par>
                                <p:cTn id="30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6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0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8"/>
                  </p:tgtEl>
                </p:cond>
              </p:nextCondLst>
            </p:seq>
            <p:seq concurrent="1" nextAc="seek">
              <p:cTn id="3011" restart="whenNotActive" fill="hold" evtFilter="cancelBubble" nodeType="interactiveSeq">
                <p:stCondLst>
                  <p:cond evt="onClick" delay="0">
                    <p:tgtEl>
                      <p:spTgt spid="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2" fill="hold">
                      <p:stCondLst>
                        <p:cond delay="0"/>
                      </p:stCondLst>
                      <p:childTnLst>
                        <p:par>
                          <p:cTn id="3013" fill="hold">
                            <p:stCondLst>
                              <p:cond delay="0"/>
                            </p:stCondLst>
                            <p:childTnLst>
                              <p:par>
                                <p:cTn id="30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6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4"/>
                  </p:tgtEl>
                </p:cond>
              </p:nextCondLst>
            </p:seq>
            <p:seq concurrent="1" nextAc="seek">
              <p:cTn id="3017" restart="whenNotActive" fill="hold" evtFilter="cancelBubble" nodeType="interactiveSeq">
                <p:stCondLst>
                  <p:cond evt="onClick" delay="0">
                    <p:tgtEl>
                      <p:spTgt spid="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8" fill="hold">
                      <p:stCondLst>
                        <p:cond delay="0"/>
                      </p:stCondLst>
                      <p:childTnLst>
                        <p:par>
                          <p:cTn id="3019" fill="hold">
                            <p:stCondLst>
                              <p:cond delay="0"/>
                            </p:stCondLst>
                            <p:childTnLst>
                              <p:par>
                                <p:cTn id="30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1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"/>
                  </p:tgtEl>
                </p:cond>
              </p:nextCondLst>
            </p:seq>
            <p:seq concurrent="1" nextAc="seek">
              <p:cTn id="3023" restart="whenNotActive" fill="hold" evtFilter="cancelBubble" nodeType="interactiveSeq">
                <p:stCondLst>
                  <p:cond evt="onClick" delay="0">
                    <p:tgtEl>
                      <p:spTgt spid="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4" fill="hold">
                      <p:stCondLst>
                        <p:cond delay="0"/>
                      </p:stCondLst>
                      <p:childTnLst>
                        <p:par>
                          <p:cTn id="3025" fill="hold">
                            <p:stCondLst>
                              <p:cond delay="0"/>
                            </p:stCondLst>
                            <p:childTnLst>
                              <p:par>
                                <p:cTn id="30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7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1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9"/>
                  </p:tgtEl>
                </p:cond>
              </p:nextCondLst>
            </p:seq>
            <p:seq concurrent="1" nextAc="seek">
              <p:cTn id="3032" restart="whenNotActive" fill="hold" evtFilter="cancelBubble" nodeType="interactiveSeq">
                <p:stCondLst>
                  <p:cond evt="onClick" delay="0">
                    <p:tgtEl>
                      <p:spTgt spid="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3" fill="hold">
                      <p:stCondLst>
                        <p:cond delay="0"/>
                      </p:stCondLst>
                      <p:childTnLst>
                        <p:par>
                          <p:cTn id="3034" fill="hold">
                            <p:stCondLst>
                              <p:cond delay="0"/>
                            </p:stCondLst>
                            <p:childTnLst>
                              <p:par>
                                <p:cTn id="30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7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5"/>
                  </p:tgtEl>
                </p:cond>
              </p:nextCondLst>
            </p:seq>
            <p:seq concurrent="1" nextAc="seek">
              <p:cTn id="3038" restart="whenNotActive" fill="hold" evtFilter="cancelBubble" nodeType="interactiveSeq">
                <p:stCondLst>
                  <p:cond evt="onClick" delay="0">
                    <p:tgtEl>
                      <p:spTgt spid="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9" fill="hold">
                      <p:stCondLst>
                        <p:cond delay="0"/>
                      </p:stCondLst>
                      <p:childTnLst>
                        <p:par>
                          <p:cTn id="3040" fill="hold">
                            <p:stCondLst>
                              <p:cond delay="0"/>
                            </p:stCondLst>
                            <p:childTnLst>
                              <p:par>
                                <p:cTn id="30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2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"/>
                  </p:tgtEl>
                </p:cond>
              </p:nextCondLst>
            </p:seq>
            <p:seq concurrent="1" nextAc="seek">
              <p:cTn id="3044" restart="whenNotActive" fill="hold" evtFilter="cancelBubble" nodeType="interactiveSeq">
                <p:stCondLst>
                  <p:cond evt="onClick" delay="0">
                    <p:tgtEl>
                      <p:spTgt spid="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5" fill="hold">
                      <p:stCondLst>
                        <p:cond delay="0"/>
                      </p:stCondLst>
                      <p:childTnLst>
                        <p:par>
                          <p:cTn id="3046" fill="hold">
                            <p:stCondLst>
                              <p:cond delay="0"/>
                            </p:stCondLst>
                            <p:childTnLst>
                              <p:par>
                                <p:cTn id="30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8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2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4"/>
                  </p:tgtEl>
                </p:cond>
              </p:nextCondLst>
            </p:seq>
            <p:seq concurrent="1" nextAc="seek">
              <p:cTn id="3053" restart="whenNotActive" fill="hold" evtFilter="cancelBubble" nodeType="interactiveSeq">
                <p:stCondLst>
                  <p:cond evt="onClick" delay="0">
                    <p:tgtEl>
                      <p:spTgt spid="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4" fill="hold">
                      <p:stCondLst>
                        <p:cond delay="0"/>
                      </p:stCondLst>
                      <p:childTnLst>
                        <p:par>
                          <p:cTn id="3055" fill="hold">
                            <p:stCondLst>
                              <p:cond delay="0"/>
                            </p:stCondLst>
                            <p:childTnLst>
                              <p:par>
                                <p:cTn id="30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8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0"/>
                  </p:tgtEl>
                </p:cond>
              </p:nextCondLst>
            </p:seq>
            <p:seq concurrent="1" nextAc="seek">
              <p:cTn id="3059" restart="whenNotActive" fill="hold" evtFilter="cancelBubble" nodeType="interactiveSeq">
                <p:stCondLst>
                  <p:cond evt="onClick" delay="0">
                    <p:tgtEl>
                      <p:spTgt spid="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0" fill="hold">
                      <p:stCondLst>
                        <p:cond delay="0"/>
                      </p:stCondLst>
                      <p:childTnLst>
                        <p:par>
                          <p:cTn id="3061" fill="hold">
                            <p:stCondLst>
                              <p:cond delay="0"/>
                            </p:stCondLst>
                            <p:childTnLst>
                              <p:par>
                                <p:cTn id="30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3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2"/>
                  </p:tgtEl>
                </p:cond>
              </p:nextCondLst>
            </p:seq>
            <p:seq concurrent="1" nextAc="seek">
              <p:cTn id="3065" restart="whenNotActive" fill="hold" evtFilter="cancelBubble" nodeType="interactiveSeq">
                <p:stCondLst>
                  <p:cond evt="onClick" delay="0">
                    <p:tgtEl>
                      <p:spTgt spid="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6" fill="hold">
                      <p:stCondLst>
                        <p:cond delay="0"/>
                      </p:stCondLst>
                      <p:childTnLst>
                        <p:par>
                          <p:cTn id="3067" fill="hold">
                            <p:stCondLst>
                              <p:cond delay="0"/>
                            </p:stCondLst>
                            <p:childTnLst>
                              <p:par>
                                <p:cTn id="30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9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3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5"/>
                  </p:tgtEl>
                </p:cond>
              </p:nextCondLst>
            </p:seq>
            <p:seq concurrent="1" nextAc="seek">
              <p:cTn id="3074" restart="whenNotActive" fill="hold" evtFilter="cancelBubble" nodeType="interactiveSeq">
                <p:stCondLst>
                  <p:cond evt="onClick" delay="0">
                    <p:tgtEl>
                      <p:spTgt spid="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5" fill="hold">
                      <p:stCondLst>
                        <p:cond delay="0"/>
                      </p:stCondLst>
                      <p:childTnLst>
                        <p:par>
                          <p:cTn id="3076" fill="hold">
                            <p:stCondLst>
                              <p:cond delay="0"/>
                            </p:stCondLst>
                            <p:childTnLst>
                              <p:par>
                                <p:cTn id="30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9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1"/>
                  </p:tgtEl>
                </p:cond>
              </p:nextCondLst>
            </p:seq>
            <p:seq concurrent="1" nextAc="seek">
              <p:cTn id="3080" restart="whenNotActive" fill="hold" evtFilter="cancelBubble" nodeType="interactiveSeq">
                <p:stCondLst>
                  <p:cond evt="onClick" delay="0">
                    <p:tgtEl>
                      <p:spTgt spid="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1" fill="hold">
                      <p:stCondLst>
                        <p:cond delay="0"/>
                      </p:stCondLst>
                      <p:childTnLst>
                        <p:par>
                          <p:cTn id="3082" fill="hold">
                            <p:stCondLst>
                              <p:cond delay="0"/>
                            </p:stCondLst>
                            <p:childTnLst>
                              <p:par>
                                <p:cTn id="30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4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3"/>
                  </p:tgtEl>
                </p:cond>
              </p:nextCondLst>
            </p:seq>
            <p:seq concurrent="1" nextAc="seek">
              <p:cTn id="3086" restart="whenNotActive" fill="hold" evtFilter="cancelBubble" nodeType="interactiveSeq">
                <p:stCondLst>
                  <p:cond evt="onClick" delay="0">
                    <p:tgtEl>
                      <p:spTgt spid="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7" fill="hold">
                      <p:stCondLst>
                        <p:cond delay="0"/>
                      </p:stCondLst>
                      <p:childTnLst>
                        <p:par>
                          <p:cTn id="3088" fill="hold">
                            <p:stCondLst>
                              <p:cond delay="0"/>
                            </p:stCondLst>
                            <p:childTnLst>
                              <p:par>
                                <p:cTn id="30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0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4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"/>
                  </p:tgtEl>
                </p:cond>
              </p:nextCondLst>
            </p:seq>
            <p:seq concurrent="1" nextAc="seek">
              <p:cTn id="3095" restart="whenNotActive" fill="hold" evtFilter="cancelBubble" nodeType="interactiveSeq">
                <p:stCondLst>
                  <p:cond evt="onClick" delay="0">
                    <p:tgtEl>
                      <p:spTgt spid="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6" fill="hold">
                      <p:stCondLst>
                        <p:cond delay="0"/>
                      </p:stCondLst>
                      <p:childTnLst>
                        <p:par>
                          <p:cTn id="3097" fill="hold">
                            <p:stCondLst>
                              <p:cond delay="0"/>
                            </p:stCondLst>
                            <p:childTnLst>
                              <p:par>
                                <p:cTn id="30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0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"/>
                  </p:tgtEl>
                </p:cond>
              </p:nextCondLst>
            </p:seq>
            <p:seq concurrent="1" nextAc="seek">
              <p:cTn id="3101" restart="whenNotActive" fill="hold" evtFilter="cancelBubble" nodeType="interactiveSeq">
                <p:stCondLst>
                  <p:cond evt="onClick" delay="0">
                    <p:tgtEl>
                      <p:spTgt spid="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2" fill="hold">
                      <p:stCondLst>
                        <p:cond delay="0"/>
                      </p:stCondLst>
                      <p:childTnLst>
                        <p:par>
                          <p:cTn id="3103" fill="hold">
                            <p:stCondLst>
                              <p:cond delay="0"/>
                            </p:stCondLst>
                            <p:childTnLst>
                              <p:par>
                                <p:cTn id="3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5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"/>
                  </p:tgtEl>
                </p:cond>
              </p:nextCondLst>
            </p:seq>
            <p:seq concurrent="1" nextAc="seek">
              <p:cTn id="3107" restart="whenNotActive" fill="hold" evtFilter="cancelBubble" nodeType="interactiveSeq">
                <p:stCondLst>
                  <p:cond evt="onClick" delay="0">
                    <p:tgtEl>
                      <p:spTgt spid="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8" fill="hold">
                      <p:stCondLst>
                        <p:cond delay="0"/>
                      </p:stCondLst>
                      <p:childTnLst>
                        <p:par>
                          <p:cTn id="3109" fill="hold">
                            <p:stCondLst>
                              <p:cond delay="0"/>
                            </p:stCondLst>
                            <p:childTnLst>
                              <p:par>
                                <p:cTn id="3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1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1"/>
                  </p:tgtEl>
                </p:cond>
              </p:nextCondLst>
            </p:seq>
            <p:seq concurrent="1" nextAc="seek">
              <p:cTn id="3116" restart="whenNotActive" fill="hold" evtFilter="cancelBubble" nodeType="interactiveSeq">
                <p:stCondLst>
                  <p:cond evt="onClick" delay="0">
                    <p:tgtEl>
                      <p:spTgt spid="7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7" fill="hold">
                      <p:stCondLst>
                        <p:cond delay="0"/>
                      </p:stCondLst>
                      <p:childTnLst>
                        <p:par>
                          <p:cTn id="3118" fill="hold">
                            <p:stCondLst>
                              <p:cond delay="0"/>
                            </p:stCondLst>
                            <p:childTnLst>
                              <p:par>
                                <p:cTn id="3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1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"/>
                  </p:tgtEl>
                </p:cond>
              </p:nextCondLst>
            </p:seq>
            <p:seq concurrent="1" nextAc="seek">
              <p:cTn id="3122" restart="whenNotActive" fill="hold" evtFilter="cancelBubble" nodeType="interactiveSeq">
                <p:stCondLst>
                  <p:cond evt="onClick" delay="0">
                    <p:tgtEl>
                      <p:spTgt spid="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3" fill="hold">
                      <p:stCondLst>
                        <p:cond delay="0"/>
                      </p:stCondLst>
                      <p:childTnLst>
                        <p:par>
                          <p:cTn id="3124" fill="hold">
                            <p:stCondLst>
                              <p:cond delay="0"/>
                            </p:stCondLst>
                            <p:childTnLst>
                              <p:par>
                                <p:cTn id="3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6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"/>
                  </p:tgtEl>
                </p:cond>
              </p:nextCondLst>
            </p:seq>
            <p:seq concurrent="1" nextAc="seek">
              <p:cTn id="3128" restart="whenNotActive" fill="hold" evtFilter="cancelBubble" nodeType="interactiveSeq">
                <p:stCondLst>
                  <p:cond evt="onClick" delay="0">
                    <p:tgtEl>
                      <p:spTgt spid="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9" fill="hold">
                      <p:stCondLst>
                        <p:cond delay="0"/>
                      </p:stCondLst>
                      <p:childTnLst>
                        <p:par>
                          <p:cTn id="3130" fill="hold">
                            <p:stCondLst>
                              <p:cond delay="0"/>
                            </p:stCondLst>
                            <p:childTnLst>
                              <p:par>
                                <p:cTn id="3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2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6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6"/>
                  </p:tgtEl>
                </p:cond>
              </p:nextCondLst>
            </p:seq>
            <p:seq concurrent="1" nextAc="seek">
              <p:cTn id="3137" restart="whenNotActive" fill="hold" evtFilter="cancelBubble" nodeType="interactiveSeq">
                <p:stCondLst>
                  <p:cond evt="onClick" delay="0">
                    <p:tgtEl>
                      <p:spTgt spid="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8" fill="hold">
                      <p:stCondLst>
                        <p:cond delay="0"/>
                      </p:stCondLst>
                      <p:childTnLst>
                        <p:par>
                          <p:cTn id="3139" fill="hold">
                            <p:stCondLst>
                              <p:cond delay="0"/>
                            </p:stCondLst>
                            <p:childTnLst>
                              <p:par>
                                <p:cTn id="3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2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2"/>
                  </p:tgtEl>
                </p:cond>
              </p:nextCondLst>
            </p:seq>
            <p:seq concurrent="1" nextAc="seek">
              <p:cTn id="3143" restart="whenNotActive" fill="hold" evtFilter="cancelBubble" nodeType="interactiveSeq">
                <p:stCondLst>
                  <p:cond evt="onClick" delay="0">
                    <p:tgtEl>
                      <p:spTgt spid="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4" fill="hold">
                      <p:stCondLst>
                        <p:cond delay="0"/>
                      </p:stCondLst>
                      <p:childTnLst>
                        <p:par>
                          <p:cTn id="3145" fill="hold">
                            <p:stCondLst>
                              <p:cond delay="0"/>
                            </p:stCondLst>
                            <p:childTnLst>
                              <p:par>
                                <p:cTn id="3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7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4"/>
                  </p:tgtEl>
                </p:cond>
              </p:nextCondLst>
            </p:seq>
            <p:seq concurrent="1" nextAc="seek">
              <p:cTn id="3149" restart="whenNotActive" fill="hold" evtFilter="cancelBubble" nodeType="interactiveSeq">
                <p:stCondLst>
                  <p:cond evt="onClick" delay="0">
                    <p:tgtEl>
                      <p:spTgt spid="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0" fill="hold">
                      <p:stCondLst>
                        <p:cond delay="0"/>
                      </p:stCondLst>
                      <p:childTnLst>
                        <p:par>
                          <p:cTn id="3151" fill="hold">
                            <p:stCondLst>
                              <p:cond delay="0"/>
                            </p:stCondLst>
                            <p:childTnLst>
                              <p:par>
                                <p:cTn id="3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3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"/>
                  </p:tgtEl>
                </p:cond>
              </p:nextCondLst>
            </p:seq>
            <p:seq concurrent="1" nextAc="seek">
              <p:cTn id="3158" restart="whenNotActive" fill="hold" evtFilter="cancelBubble" nodeType="interactiveSeq">
                <p:stCondLst>
                  <p:cond evt="onClick" delay="0">
                    <p:tgtEl>
                      <p:spTgt spid="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9" fill="hold">
                      <p:stCondLst>
                        <p:cond delay="0"/>
                      </p:stCondLst>
                      <p:childTnLst>
                        <p:par>
                          <p:cTn id="3160" fill="hold">
                            <p:stCondLst>
                              <p:cond delay="0"/>
                            </p:stCondLst>
                            <p:childTnLst>
                              <p:par>
                                <p:cTn id="3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3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3"/>
                  </p:tgtEl>
                </p:cond>
              </p:nextCondLst>
            </p:seq>
            <p:seq concurrent="1" nextAc="seek">
              <p:cTn id="3164" restart="whenNotActive" fill="hold" evtFilter="cancelBubble" nodeType="interactiveSeq">
                <p:stCondLst>
                  <p:cond evt="onClick" delay="0">
                    <p:tgtEl>
                      <p:spTgt spid="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5" fill="hold">
                      <p:stCondLst>
                        <p:cond delay="0"/>
                      </p:stCondLst>
                      <p:childTnLst>
                        <p:par>
                          <p:cTn id="3166" fill="hold">
                            <p:stCondLst>
                              <p:cond delay="0"/>
                            </p:stCondLst>
                            <p:childTnLst>
                              <p:par>
                                <p:cTn id="3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8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"/>
                  </p:tgtEl>
                </p:cond>
              </p:nextCondLst>
            </p:seq>
            <p:seq concurrent="1" nextAc="seek">
              <p:cTn id="3170" restart="whenNotActive" fill="hold" evtFilter="cancelBubble" nodeType="interactiveSeq">
                <p:stCondLst>
                  <p:cond evt="onClick" delay="0">
                    <p:tgtEl>
                      <p:spTgt spid="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1" fill="hold">
                      <p:stCondLst>
                        <p:cond delay="0"/>
                      </p:stCondLst>
                      <p:childTnLst>
                        <p:par>
                          <p:cTn id="3172" fill="hold">
                            <p:stCondLst>
                              <p:cond delay="0"/>
                            </p:stCondLst>
                            <p:childTnLst>
                              <p:par>
                                <p:cTn id="3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4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8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2"/>
                  </p:tgtEl>
                </p:cond>
              </p:nextCondLst>
            </p:seq>
            <p:seq concurrent="1" nextAc="seek">
              <p:cTn id="3179" restart="whenNotActive" fill="hold" evtFilter="cancelBubble" nodeType="interactiveSeq">
                <p:stCondLst>
                  <p:cond evt="onClick" delay="0">
                    <p:tgtEl>
                      <p:spTgt spid="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0" fill="hold">
                      <p:stCondLst>
                        <p:cond delay="0"/>
                      </p:stCondLst>
                      <p:childTnLst>
                        <p:par>
                          <p:cTn id="3181" fill="hold">
                            <p:stCondLst>
                              <p:cond delay="0"/>
                            </p:stCondLst>
                            <p:childTnLst>
                              <p:par>
                                <p:cTn id="3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4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8"/>
                  </p:tgtEl>
                </p:cond>
              </p:nextCondLst>
            </p:seq>
            <p:seq concurrent="1" nextAc="seek">
              <p:cTn id="3185" restart="whenNotActive" fill="hold" evtFilter="cancelBubble" nodeType="interactiveSeq">
                <p:stCondLst>
                  <p:cond evt="onClick" delay="0">
                    <p:tgtEl>
                      <p:spTgt spid="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6" fill="hold">
                      <p:stCondLst>
                        <p:cond delay="0"/>
                      </p:stCondLst>
                      <p:childTnLst>
                        <p:par>
                          <p:cTn id="3187" fill="hold">
                            <p:stCondLst>
                              <p:cond delay="0"/>
                            </p:stCondLst>
                            <p:childTnLst>
                              <p:par>
                                <p:cTn id="31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9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0"/>
                  </p:tgtEl>
                </p:cond>
              </p:nextCondLst>
            </p:seq>
            <p:seq concurrent="1" nextAc="seek">
              <p:cTn id="3191" restart="whenNotActive" fill="hold" evtFilter="cancelBubble" nodeType="interactiveSeq">
                <p:stCondLst>
                  <p:cond evt="onClick" delay="0">
                    <p:tgtEl>
                      <p:spTgt spid="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2" fill="hold">
                      <p:stCondLst>
                        <p:cond delay="0"/>
                      </p:stCondLst>
                      <p:childTnLst>
                        <p:par>
                          <p:cTn id="3193" fill="hold">
                            <p:stCondLst>
                              <p:cond delay="0"/>
                            </p:stCondLst>
                            <p:childTnLst>
                              <p:par>
                                <p:cTn id="3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5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9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3"/>
                  </p:tgtEl>
                </p:cond>
              </p:nextCondLst>
            </p:seq>
            <p:seq concurrent="1" nextAc="seek">
              <p:cTn id="3200" restart="whenNotActive" fill="hold" evtFilter="cancelBubble" nodeType="interactiveSeq">
                <p:stCondLst>
                  <p:cond evt="onClick" delay="0">
                    <p:tgtEl>
                      <p:spTgt spid="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1" fill="hold">
                      <p:stCondLst>
                        <p:cond delay="0"/>
                      </p:stCondLst>
                      <p:childTnLst>
                        <p:par>
                          <p:cTn id="3202" fill="hold">
                            <p:stCondLst>
                              <p:cond delay="0"/>
                            </p:stCondLst>
                            <p:childTnLst>
                              <p:par>
                                <p:cTn id="3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5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9"/>
                  </p:tgtEl>
                </p:cond>
              </p:nextCondLst>
            </p:seq>
            <p:seq concurrent="1" nextAc="seek">
              <p:cTn id="3206" restart="whenNotActive" fill="hold" evtFilter="cancelBubble" nodeType="interactiveSeq">
                <p:stCondLst>
                  <p:cond evt="onClick" delay="0">
                    <p:tgtEl>
                      <p:spTgt spid="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7" fill="hold">
                      <p:stCondLst>
                        <p:cond delay="0"/>
                      </p:stCondLst>
                      <p:childTnLst>
                        <p:par>
                          <p:cTn id="3208" fill="hold">
                            <p:stCondLst>
                              <p:cond delay="0"/>
                            </p:stCondLst>
                            <p:childTnLst>
                              <p:par>
                                <p:cTn id="3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0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1"/>
                  </p:tgtEl>
                </p:cond>
              </p:nextCondLst>
            </p:seq>
            <p:seq concurrent="1" nextAc="seek">
              <p:cTn id="3212" restart="whenNotActive" fill="hold" evtFilter="cancelBubble" nodeType="interactiveSeq">
                <p:stCondLst>
                  <p:cond evt="onClick" delay="0">
                    <p:tgtEl>
                      <p:spTgt spid="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3" fill="hold">
                      <p:stCondLst>
                        <p:cond delay="0"/>
                      </p:stCondLst>
                      <p:childTnLst>
                        <p:par>
                          <p:cTn id="3214" fill="hold">
                            <p:stCondLst>
                              <p:cond delay="0"/>
                            </p:stCondLst>
                            <p:childTnLst>
                              <p:par>
                                <p:cTn id="3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6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0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8"/>
                  </p:tgtEl>
                </p:cond>
              </p:nextCondLst>
            </p:seq>
            <p:seq concurrent="1" nextAc="seek">
              <p:cTn id="3221" restart="whenNotActive" fill="hold" evtFilter="cancelBubble" nodeType="interactiveSeq">
                <p:stCondLst>
                  <p:cond evt="onClick" delay="0">
                    <p:tgtEl>
                      <p:spTgt spid="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2" fill="hold">
                      <p:stCondLst>
                        <p:cond delay="0"/>
                      </p:stCondLst>
                      <p:childTnLst>
                        <p:par>
                          <p:cTn id="3223" fill="hold">
                            <p:stCondLst>
                              <p:cond delay="0"/>
                            </p:stCondLst>
                            <p:childTnLst>
                              <p:par>
                                <p:cTn id="3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6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4"/>
                  </p:tgtEl>
                </p:cond>
              </p:nextCondLst>
            </p:seq>
            <p:seq concurrent="1" nextAc="seek">
              <p:cTn id="3227" restart="whenNotActive" fill="hold" evtFilter="cancelBubble" nodeType="interactiveSeq">
                <p:stCondLst>
                  <p:cond evt="onClick" delay="0">
                    <p:tgtEl>
                      <p:spTgt spid="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8" fill="hold">
                      <p:stCondLst>
                        <p:cond delay="0"/>
                      </p:stCondLst>
                      <p:childTnLst>
                        <p:par>
                          <p:cTn id="3229" fill="hold">
                            <p:stCondLst>
                              <p:cond delay="0"/>
                            </p:stCondLst>
                            <p:childTnLst>
                              <p:par>
                                <p:cTn id="3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1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6"/>
                  </p:tgtEl>
                </p:cond>
              </p:nextCondLst>
            </p:seq>
            <p:seq concurrent="1" nextAc="seek">
              <p:cTn id="3233" restart="whenNotActive" fill="hold" evtFilter="cancelBubble" nodeType="interactiveSeq">
                <p:stCondLst>
                  <p:cond evt="onClick" delay="0">
                    <p:tgtEl>
                      <p:spTgt spid="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4" fill="hold">
                      <p:stCondLst>
                        <p:cond delay="0"/>
                      </p:stCondLst>
                      <p:childTnLst>
                        <p:par>
                          <p:cTn id="3235" fill="hold">
                            <p:stCondLst>
                              <p:cond delay="0"/>
                            </p:stCondLst>
                            <p:childTnLst>
                              <p:par>
                                <p:cTn id="32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7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1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9"/>
                  </p:tgtEl>
                </p:cond>
              </p:nextCondLst>
            </p:seq>
            <p:seq concurrent="1" nextAc="seek">
              <p:cTn id="3242" restart="whenNotActive" fill="hold" evtFilter="cancelBubble" nodeType="interactiveSeq">
                <p:stCondLst>
                  <p:cond evt="onClick" delay="0">
                    <p:tgtEl>
                      <p:spTgt spid="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3" fill="hold">
                      <p:stCondLst>
                        <p:cond delay="0"/>
                      </p:stCondLst>
                      <p:childTnLst>
                        <p:par>
                          <p:cTn id="3244" fill="hold">
                            <p:stCondLst>
                              <p:cond delay="0"/>
                            </p:stCondLst>
                            <p:childTnLst>
                              <p:par>
                                <p:cTn id="3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7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5"/>
                  </p:tgtEl>
                </p:cond>
              </p:nextCondLst>
            </p:seq>
            <p:seq concurrent="1" nextAc="seek">
              <p:cTn id="3248" restart="whenNotActive" fill="hold" evtFilter="cancelBubble" nodeType="interactiveSeq">
                <p:stCondLst>
                  <p:cond evt="onClick" delay="0">
                    <p:tgtEl>
                      <p:spTgt spid="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9" fill="hold">
                      <p:stCondLst>
                        <p:cond delay="0"/>
                      </p:stCondLst>
                      <p:childTnLst>
                        <p:par>
                          <p:cTn id="3250" fill="hold">
                            <p:stCondLst>
                              <p:cond delay="0"/>
                            </p:stCondLst>
                            <p:childTnLst>
                              <p:par>
                                <p:cTn id="32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2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"/>
                  </p:tgtEl>
                </p:cond>
              </p:nextCondLst>
            </p:seq>
            <p:seq concurrent="1" nextAc="seek">
              <p:cTn id="3254" restart="whenNotActive" fill="hold" evtFilter="cancelBubble" nodeType="interactiveSeq">
                <p:stCondLst>
                  <p:cond evt="onClick" delay="0">
                    <p:tgtEl>
                      <p:spTgt spid="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5" fill="hold">
                      <p:stCondLst>
                        <p:cond delay="0"/>
                      </p:stCondLst>
                      <p:childTnLst>
                        <p:par>
                          <p:cTn id="3256" fill="hold">
                            <p:stCondLst>
                              <p:cond delay="0"/>
                            </p:stCondLst>
                            <p:childTnLst>
                              <p:par>
                                <p:cTn id="3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8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2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4"/>
                  </p:tgtEl>
                </p:cond>
              </p:nextCondLst>
            </p:seq>
            <p:seq concurrent="1" nextAc="seek">
              <p:cTn id="3263" restart="whenNotActive" fill="hold" evtFilter="cancelBubble" nodeType="interactiveSeq">
                <p:stCondLst>
                  <p:cond evt="onClick" delay="0">
                    <p:tgtEl>
                      <p:spTgt spid="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4" fill="hold">
                      <p:stCondLst>
                        <p:cond delay="0"/>
                      </p:stCondLst>
                      <p:childTnLst>
                        <p:par>
                          <p:cTn id="3265" fill="hold">
                            <p:stCondLst>
                              <p:cond delay="0"/>
                            </p:stCondLst>
                            <p:childTnLst>
                              <p:par>
                                <p:cTn id="3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8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0"/>
                  </p:tgtEl>
                </p:cond>
              </p:nextCondLst>
            </p:seq>
            <p:seq concurrent="1" nextAc="seek">
              <p:cTn id="3269" restart="whenNotActive" fill="hold" evtFilter="cancelBubble" nodeType="interactiveSeq">
                <p:stCondLst>
                  <p:cond evt="onClick" delay="0">
                    <p:tgtEl>
                      <p:spTgt spid="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0" fill="hold">
                      <p:stCondLst>
                        <p:cond delay="0"/>
                      </p:stCondLst>
                      <p:childTnLst>
                        <p:par>
                          <p:cTn id="3271" fill="hold">
                            <p:stCondLst>
                              <p:cond delay="0"/>
                            </p:stCondLst>
                            <p:childTnLst>
                              <p:par>
                                <p:cTn id="32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3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2"/>
                  </p:tgtEl>
                </p:cond>
              </p:nextCondLst>
            </p:seq>
            <p:seq concurrent="1" nextAc="seek">
              <p:cTn id="3275" restart="whenNotActive" fill="hold" evtFilter="cancelBubble" nodeType="interactiveSeq">
                <p:stCondLst>
                  <p:cond evt="onClick" delay="0">
                    <p:tgtEl>
                      <p:spTgt spid="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6" fill="hold">
                      <p:stCondLst>
                        <p:cond delay="0"/>
                      </p:stCondLst>
                      <p:childTnLst>
                        <p:par>
                          <p:cTn id="3277" fill="hold">
                            <p:stCondLst>
                              <p:cond delay="0"/>
                            </p:stCondLst>
                            <p:childTnLst>
                              <p:par>
                                <p:cTn id="32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9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3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5"/>
                  </p:tgtEl>
                </p:cond>
              </p:nextCondLst>
            </p:seq>
            <p:seq concurrent="1" nextAc="seek">
              <p:cTn id="3284" restart="whenNotActive" fill="hold" evtFilter="cancelBubble" nodeType="interactiveSeq">
                <p:stCondLst>
                  <p:cond evt="onClick" delay="0">
                    <p:tgtEl>
                      <p:spTgt spid="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5" fill="hold">
                      <p:stCondLst>
                        <p:cond delay="0"/>
                      </p:stCondLst>
                      <p:childTnLst>
                        <p:par>
                          <p:cTn id="3286" fill="hold">
                            <p:stCondLst>
                              <p:cond delay="0"/>
                            </p:stCondLst>
                            <p:childTnLst>
                              <p:par>
                                <p:cTn id="3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9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1"/>
                  </p:tgtEl>
                </p:cond>
              </p:nextCondLst>
            </p:seq>
            <p:seq concurrent="1" nextAc="seek">
              <p:cTn id="3290" restart="whenNotActive" fill="hold" evtFilter="cancelBubble" nodeType="interactiveSeq">
                <p:stCondLst>
                  <p:cond evt="onClick" delay="0">
                    <p:tgtEl>
                      <p:spTgt spid="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1" fill="hold">
                      <p:stCondLst>
                        <p:cond delay="0"/>
                      </p:stCondLst>
                      <p:childTnLst>
                        <p:par>
                          <p:cTn id="3292" fill="hold">
                            <p:stCondLst>
                              <p:cond delay="0"/>
                            </p:stCondLst>
                            <p:childTnLst>
                              <p:par>
                                <p:cTn id="32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4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3"/>
                  </p:tgtEl>
                </p:cond>
              </p:nextCondLst>
            </p:seq>
            <p:seq concurrent="1" nextAc="seek">
              <p:cTn id="3296" restart="whenNotActive" fill="hold" evtFilter="cancelBubble" nodeType="interactiveSeq">
                <p:stCondLst>
                  <p:cond evt="onClick" delay="0">
                    <p:tgtEl>
                      <p:spTgt spid="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7" fill="hold">
                      <p:stCondLst>
                        <p:cond delay="0"/>
                      </p:stCondLst>
                      <p:childTnLst>
                        <p:par>
                          <p:cTn id="3298" fill="hold">
                            <p:stCondLst>
                              <p:cond delay="0"/>
                            </p:stCondLst>
                            <p:childTnLst>
                              <p:par>
                                <p:cTn id="32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0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4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0"/>
                  </p:tgtEl>
                </p:cond>
              </p:nextCondLst>
            </p:seq>
            <p:seq concurrent="1" nextAc="seek">
              <p:cTn id="3305" restart="whenNotActive" fill="hold" evtFilter="cancelBubble" nodeType="interactiveSeq">
                <p:stCondLst>
                  <p:cond evt="onClick" delay="0">
                    <p:tgtEl>
                      <p:spTgt spid="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6" fill="hold">
                      <p:stCondLst>
                        <p:cond delay="0"/>
                      </p:stCondLst>
                      <p:childTnLst>
                        <p:par>
                          <p:cTn id="3307" fill="hold">
                            <p:stCondLst>
                              <p:cond delay="0"/>
                            </p:stCondLst>
                            <p:childTnLst>
                              <p:par>
                                <p:cTn id="3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0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6"/>
                  </p:tgtEl>
                </p:cond>
              </p:nextCondLst>
            </p:seq>
            <p:seq concurrent="1" nextAc="seek">
              <p:cTn id="3311" restart="whenNotActive" fill="hold" evtFilter="cancelBubble" nodeType="interactiveSeq">
                <p:stCondLst>
                  <p:cond evt="onClick" delay="0">
                    <p:tgtEl>
                      <p:spTgt spid="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2" fill="hold">
                      <p:stCondLst>
                        <p:cond delay="0"/>
                      </p:stCondLst>
                      <p:childTnLst>
                        <p:par>
                          <p:cTn id="3313" fill="hold">
                            <p:stCondLst>
                              <p:cond delay="0"/>
                            </p:stCondLst>
                            <p:childTnLst>
                              <p:par>
                                <p:cTn id="33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5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"/>
                  </p:tgtEl>
                </p:cond>
              </p:nextCondLst>
            </p:seq>
            <p:seq concurrent="1" nextAc="seek">
              <p:cTn id="3317" restart="whenNotActive" fill="hold" evtFilter="cancelBubble" nodeType="interactiveSeq">
                <p:stCondLst>
                  <p:cond evt="onClick" delay="0">
                    <p:tgtEl>
                      <p:spTgt spid="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8" fill="hold">
                      <p:stCondLst>
                        <p:cond delay="0"/>
                      </p:stCondLst>
                      <p:childTnLst>
                        <p:par>
                          <p:cTn id="3319" fill="hold">
                            <p:stCondLst>
                              <p:cond delay="0"/>
                            </p:stCondLst>
                            <p:childTnLst>
                              <p:par>
                                <p:cTn id="33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1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5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1"/>
                  </p:tgtEl>
                </p:cond>
              </p:nextCondLst>
            </p:seq>
            <p:seq concurrent="1" nextAc="seek">
              <p:cTn id="3326" restart="whenNotActive" fill="hold" evtFilter="cancelBubble" nodeType="interactiveSeq">
                <p:stCondLst>
                  <p:cond evt="onClick" delay="0">
                    <p:tgtEl>
                      <p:spTgt spid="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7" fill="hold">
                      <p:stCondLst>
                        <p:cond delay="0"/>
                      </p:stCondLst>
                      <p:childTnLst>
                        <p:par>
                          <p:cTn id="3328" fill="hold">
                            <p:stCondLst>
                              <p:cond delay="0"/>
                            </p:stCondLst>
                            <p:childTnLst>
                              <p:par>
                                <p:cTn id="33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1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"/>
                  </p:tgtEl>
                </p:cond>
              </p:nextCondLst>
            </p:seq>
            <p:seq concurrent="1" nextAc="seek">
              <p:cTn id="3332" restart="whenNotActive" fill="hold" evtFilter="cancelBubble" nodeType="interactiveSeq">
                <p:stCondLst>
                  <p:cond evt="onClick" delay="0">
                    <p:tgtEl>
                      <p:spTgt spid="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3" fill="hold">
                      <p:stCondLst>
                        <p:cond delay="0"/>
                      </p:stCondLst>
                      <p:childTnLst>
                        <p:par>
                          <p:cTn id="3334" fill="hold">
                            <p:stCondLst>
                              <p:cond delay="0"/>
                            </p:stCondLst>
                            <p:childTnLst>
                              <p:par>
                                <p:cTn id="3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6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9"/>
                  </p:tgtEl>
                </p:cond>
              </p:nextCondLst>
            </p:seq>
            <p:seq concurrent="1" nextAc="seek">
              <p:cTn id="3338" restart="whenNotActive" fill="hold" evtFilter="cancelBubble" nodeType="interactiveSeq">
                <p:stCondLst>
                  <p:cond evt="onClick" delay="0">
                    <p:tgtEl>
                      <p:spTgt spid="7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9" fill="hold">
                      <p:stCondLst>
                        <p:cond delay="0"/>
                      </p:stCondLst>
                      <p:childTnLst>
                        <p:par>
                          <p:cTn id="3340" fill="hold">
                            <p:stCondLst>
                              <p:cond delay="0"/>
                            </p:stCondLst>
                            <p:childTnLst>
                              <p:par>
                                <p:cTn id="33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2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6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6"/>
                  </p:tgtEl>
                </p:cond>
              </p:nextCondLst>
            </p:seq>
            <p:seq concurrent="1" nextAc="seek">
              <p:cTn id="3347" restart="whenNotActive" fill="hold" evtFilter="cancelBubble" nodeType="interactiveSeq">
                <p:stCondLst>
                  <p:cond evt="onClick" delay="0">
                    <p:tgtEl>
                      <p:spTgt spid="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8" fill="hold">
                      <p:stCondLst>
                        <p:cond delay="0"/>
                      </p:stCondLst>
                      <p:childTnLst>
                        <p:par>
                          <p:cTn id="3349" fill="hold">
                            <p:stCondLst>
                              <p:cond delay="0"/>
                            </p:stCondLst>
                            <p:childTnLst>
                              <p:par>
                                <p:cTn id="33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2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2"/>
                  </p:tgtEl>
                </p:cond>
              </p:nextCondLst>
            </p:seq>
            <p:seq concurrent="1" nextAc="seek">
              <p:cTn id="3353" restart="whenNotActive" fill="hold" evtFilter="cancelBubble" nodeType="interactiveSeq">
                <p:stCondLst>
                  <p:cond evt="onClick" delay="0">
                    <p:tgtEl>
                      <p:spTgt spid="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4" fill="hold">
                      <p:stCondLst>
                        <p:cond delay="0"/>
                      </p:stCondLst>
                      <p:childTnLst>
                        <p:par>
                          <p:cTn id="3355" fill="hold">
                            <p:stCondLst>
                              <p:cond delay="0"/>
                            </p:stCondLst>
                            <p:childTnLst>
                              <p:par>
                                <p:cTn id="33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7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4"/>
                  </p:tgtEl>
                </p:cond>
              </p:nextCondLst>
            </p:seq>
            <p:seq concurrent="1" nextAc="seek">
              <p:cTn id="3359" restart="whenNotActive" fill="hold" evtFilter="cancelBubble" nodeType="interactiveSeq">
                <p:stCondLst>
                  <p:cond evt="onClick" delay="0">
                    <p:tgtEl>
                      <p:spTgt spid="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0" fill="hold">
                      <p:stCondLst>
                        <p:cond delay="0"/>
                      </p:stCondLst>
                      <p:childTnLst>
                        <p:par>
                          <p:cTn id="3361" fill="hold">
                            <p:stCondLst>
                              <p:cond delay="0"/>
                            </p:stCondLst>
                            <p:childTnLst>
                              <p:par>
                                <p:cTn id="33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3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7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"/>
                  </p:tgtEl>
                </p:cond>
              </p:nextCondLst>
            </p:seq>
            <p:seq concurrent="1" nextAc="seek">
              <p:cTn id="3368" restart="whenNotActive" fill="hold" evtFilter="cancelBubble" nodeType="interactiveSeq">
                <p:stCondLst>
                  <p:cond evt="onClick" delay="0">
                    <p:tgtEl>
                      <p:spTgt spid="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9" fill="hold">
                      <p:stCondLst>
                        <p:cond delay="0"/>
                      </p:stCondLst>
                      <p:childTnLst>
                        <p:par>
                          <p:cTn id="3370" fill="hold">
                            <p:stCondLst>
                              <p:cond delay="0"/>
                            </p:stCondLst>
                            <p:childTnLst>
                              <p:par>
                                <p:cTn id="33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3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3"/>
                  </p:tgtEl>
                </p:cond>
              </p:nextCondLst>
            </p:seq>
            <p:seq concurrent="1" nextAc="seek">
              <p:cTn id="3374" restart="whenNotActive" fill="hold" evtFilter="cancelBubble" nodeType="interactiveSeq">
                <p:stCondLst>
                  <p:cond evt="onClick" delay="0">
                    <p:tgtEl>
                      <p:spTgt spid="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5" fill="hold">
                      <p:stCondLst>
                        <p:cond delay="0"/>
                      </p:stCondLst>
                      <p:childTnLst>
                        <p:par>
                          <p:cTn id="3376" fill="hold">
                            <p:stCondLst>
                              <p:cond delay="0"/>
                            </p:stCondLst>
                            <p:childTnLst>
                              <p:par>
                                <p:cTn id="33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8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5"/>
                  </p:tgtEl>
                </p:cond>
              </p:nextCondLst>
            </p:seq>
            <p:seq concurrent="1" nextAc="seek">
              <p:cTn id="3380" restart="whenNotActive" fill="hold" evtFilter="cancelBubble" nodeType="interactiveSeq">
                <p:stCondLst>
                  <p:cond evt="onClick" delay="0">
                    <p:tgtEl>
                      <p:spTgt spid="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1" fill="hold">
                      <p:stCondLst>
                        <p:cond delay="0"/>
                      </p:stCondLst>
                      <p:childTnLst>
                        <p:par>
                          <p:cTn id="3382" fill="hold">
                            <p:stCondLst>
                              <p:cond delay="0"/>
                            </p:stCondLst>
                            <p:childTnLst>
                              <p:par>
                                <p:cTn id="33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4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8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2"/>
                  </p:tgtEl>
                </p:cond>
              </p:nextCondLst>
            </p:seq>
            <p:seq concurrent="1" nextAc="seek">
              <p:cTn id="3389" restart="whenNotActive" fill="hold" evtFilter="cancelBubble" nodeType="interactiveSeq">
                <p:stCondLst>
                  <p:cond evt="onClick" delay="0">
                    <p:tgtEl>
                      <p:spTgt spid="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0" fill="hold">
                      <p:stCondLst>
                        <p:cond delay="0"/>
                      </p:stCondLst>
                      <p:childTnLst>
                        <p:par>
                          <p:cTn id="3391" fill="hold">
                            <p:stCondLst>
                              <p:cond delay="0"/>
                            </p:stCondLst>
                            <p:childTnLst>
                              <p:par>
                                <p:cTn id="33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4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8"/>
                  </p:tgtEl>
                </p:cond>
              </p:nextCondLst>
            </p:seq>
            <p:seq concurrent="1" nextAc="seek">
              <p:cTn id="3395" restart="whenNotActive" fill="hold" evtFilter="cancelBubble" nodeType="interactiveSeq">
                <p:stCondLst>
                  <p:cond evt="onClick" delay="0">
                    <p:tgtEl>
                      <p:spTgt spid="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6" fill="hold">
                      <p:stCondLst>
                        <p:cond delay="0"/>
                      </p:stCondLst>
                      <p:childTnLst>
                        <p:par>
                          <p:cTn id="3397" fill="hold">
                            <p:stCondLst>
                              <p:cond delay="0"/>
                            </p:stCondLst>
                            <p:childTnLst>
                              <p:par>
                                <p:cTn id="3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9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0"/>
                  </p:tgtEl>
                </p:cond>
              </p:nextCondLst>
            </p:seq>
            <p:seq concurrent="1" nextAc="seek">
              <p:cTn id="3401" restart="whenNotActive" fill="hold" evtFilter="cancelBubble" nodeType="interactiveSeq">
                <p:stCondLst>
                  <p:cond evt="onClick" delay="0">
                    <p:tgtEl>
                      <p:spTgt spid="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2" fill="hold">
                      <p:stCondLst>
                        <p:cond delay="0"/>
                      </p:stCondLst>
                      <p:childTnLst>
                        <p:par>
                          <p:cTn id="3403" fill="hold">
                            <p:stCondLst>
                              <p:cond delay="0"/>
                            </p:stCondLst>
                            <p:childTnLst>
                              <p:par>
                                <p:cTn id="34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5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9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3"/>
                  </p:tgtEl>
                </p:cond>
              </p:nextCondLst>
            </p:seq>
            <p:seq concurrent="1" nextAc="seek">
              <p:cTn id="3410" restart="whenNotActive" fill="hold" evtFilter="cancelBubble" nodeType="interactiveSeq">
                <p:stCondLst>
                  <p:cond evt="onClick" delay="0">
                    <p:tgtEl>
                      <p:spTgt spid="7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1" fill="hold">
                      <p:stCondLst>
                        <p:cond delay="0"/>
                      </p:stCondLst>
                      <p:childTnLst>
                        <p:par>
                          <p:cTn id="3412" fill="hold">
                            <p:stCondLst>
                              <p:cond delay="0"/>
                            </p:stCondLst>
                            <p:childTnLst>
                              <p:par>
                                <p:cTn id="34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5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9"/>
                  </p:tgtEl>
                </p:cond>
              </p:nextCondLst>
            </p:seq>
            <p:seq concurrent="1" nextAc="seek">
              <p:cTn id="3416" restart="whenNotActive" fill="hold" evtFilter="cancelBubble" nodeType="interactiveSeq">
                <p:stCondLst>
                  <p:cond evt="onClick" delay="0">
                    <p:tgtEl>
                      <p:spTgt spid="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7" fill="hold">
                      <p:stCondLst>
                        <p:cond delay="0"/>
                      </p:stCondLst>
                      <p:childTnLst>
                        <p:par>
                          <p:cTn id="3418" fill="hold">
                            <p:stCondLst>
                              <p:cond delay="0"/>
                            </p:stCondLst>
                            <p:childTnLst>
                              <p:par>
                                <p:cTn id="34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0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1"/>
                  </p:tgtEl>
                </p:cond>
              </p:nextCondLst>
            </p:seq>
          </p:childTnLst>
        </p:cTn>
      </p:par>
    </p:tnLst>
    <p:bldLst>
      <p:bldP spid="465" grpId="0" animBg="1"/>
      <p:bldP spid="465" grpId="1" animBg="1"/>
      <p:bldP spid="469" grpId="0" animBg="1"/>
      <p:bldP spid="469" grpId="1" animBg="1"/>
      <p:bldP spid="466" grpId="0" animBg="1"/>
      <p:bldP spid="466" grpId="1" animBg="1"/>
      <p:bldP spid="467" grpId="0" animBg="1"/>
      <p:bldP spid="467" grpId="1" animBg="1"/>
      <p:bldP spid="472" grpId="0" animBg="1"/>
      <p:bldP spid="472" grpId="1" animBg="1"/>
      <p:bldP spid="473" grpId="0" animBg="1"/>
      <p:bldP spid="473" grpId="1" animBg="1"/>
      <p:bldP spid="474" grpId="0" animBg="1"/>
      <p:bldP spid="474" grpId="1" animBg="1"/>
      <p:bldP spid="475" grpId="0" animBg="1"/>
      <p:bldP spid="475" grpId="1" animBg="1"/>
      <p:bldP spid="478" grpId="0" animBg="1"/>
      <p:bldP spid="478" grpId="1" animBg="1"/>
      <p:bldP spid="479" grpId="0" animBg="1"/>
      <p:bldP spid="479" grpId="1" animBg="1"/>
      <p:bldP spid="480" grpId="0" animBg="1"/>
      <p:bldP spid="480" grpId="1" animBg="1"/>
      <p:bldP spid="481" grpId="0" animBg="1"/>
      <p:bldP spid="481" grpId="1" animBg="1"/>
      <p:bldP spid="484" grpId="0" animBg="1"/>
      <p:bldP spid="484" grpId="1" animBg="1"/>
      <p:bldP spid="485" grpId="0" animBg="1"/>
      <p:bldP spid="485" grpId="1" animBg="1"/>
      <p:bldP spid="486" grpId="0" animBg="1"/>
      <p:bldP spid="486" grpId="1" animBg="1"/>
      <p:bldP spid="487" grpId="0" animBg="1"/>
      <p:bldP spid="487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3" grpId="0" animBg="1"/>
      <p:bldP spid="493" grpId="1" animBg="1"/>
      <p:bldP spid="736" grpId="0" animBg="1"/>
      <p:bldP spid="736" grpId="1" animBg="1"/>
      <p:bldP spid="737" grpId="0" animBg="1"/>
      <p:bldP spid="737" grpId="1" animBg="1"/>
      <p:bldP spid="738" grpId="0" animBg="1"/>
      <p:bldP spid="738" grpId="1" animBg="1"/>
      <p:bldP spid="739" grpId="0" animBg="1"/>
      <p:bldP spid="739" grpId="1" animBg="1"/>
      <p:bldP spid="742" grpId="0" animBg="1"/>
      <p:bldP spid="742" grpId="1" animBg="1"/>
      <p:bldP spid="743" grpId="0" animBg="1"/>
      <p:bldP spid="743" grpId="1" animBg="1"/>
      <p:bldP spid="744" grpId="0" animBg="1"/>
      <p:bldP spid="744" grpId="1" animBg="1"/>
      <p:bldP spid="745" grpId="0" animBg="1"/>
      <p:bldP spid="745" grpId="1" animBg="1"/>
      <p:bldP spid="748" grpId="0" animBg="1"/>
      <p:bldP spid="748" grpId="1" animBg="1"/>
      <p:bldP spid="749" grpId="0" animBg="1"/>
      <p:bldP spid="749" grpId="1" animBg="1"/>
      <p:bldP spid="750" grpId="0" animBg="1"/>
      <p:bldP spid="750" grpId="1" animBg="1"/>
      <p:bldP spid="751" grpId="0" animBg="1"/>
      <p:bldP spid="751" grpId="1" animBg="1"/>
      <p:bldP spid="754" grpId="0" animBg="1"/>
      <p:bldP spid="754" grpId="1" animBg="1"/>
      <p:bldP spid="755" grpId="0" animBg="1"/>
      <p:bldP spid="755" grpId="1" animBg="1"/>
      <p:bldP spid="756" grpId="0" animBg="1"/>
      <p:bldP spid="756" grpId="1" animBg="1"/>
      <p:bldP spid="757" grpId="0" animBg="1"/>
      <p:bldP spid="757" grpId="1" animBg="1"/>
      <p:bldP spid="760" grpId="0" animBg="1"/>
      <p:bldP spid="760" grpId="1" animBg="1"/>
      <p:bldP spid="761" grpId="0" animBg="1"/>
      <p:bldP spid="761" grpId="1" animBg="1"/>
      <p:bldP spid="762" grpId="0" animBg="1"/>
      <p:bldP spid="762" grpId="1" animBg="1"/>
      <p:bldP spid="763" grpId="0" animBg="1"/>
      <p:bldP spid="763" grpId="1" animBg="1"/>
      <p:bldP spid="706" grpId="0" animBg="1"/>
      <p:bldP spid="706" grpId="1" animBg="1"/>
      <p:bldP spid="707" grpId="0" animBg="1"/>
      <p:bldP spid="707" grpId="1" animBg="1"/>
      <p:bldP spid="708" grpId="0" animBg="1"/>
      <p:bldP spid="708" grpId="1" animBg="1"/>
      <p:bldP spid="709" grpId="0" animBg="1"/>
      <p:bldP spid="709" grpId="1" animBg="1"/>
      <p:bldP spid="712" grpId="0" animBg="1"/>
      <p:bldP spid="712" grpId="1" animBg="1"/>
      <p:bldP spid="713" grpId="0" animBg="1"/>
      <p:bldP spid="713" grpId="1" animBg="1"/>
      <p:bldP spid="714" grpId="0" animBg="1"/>
      <p:bldP spid="714" grpId="1" animBg="1"/>
      <p:bldP spid="715" grpId="0" animBg="1"/>
      <p:bldP spid="715" grpId="1" animBg="1"/>
      <p:bldP spid="718" grpId="0" animBg="1"/>
      <p:bldP spid="718" grpId="1" animBg="1"/>
      <p:bldP spid="719" grpId="0" animBg="1"/>
      <p:bldP spid="719" grpId="1" animBg="1"/>
      <p:bldP spid="720" grpId="0" animBg="1"/>
      <p:bldP spid="720" grpId="1" animBg="1"/>
      <p:bldP spid="721" grpId="0" animBg="1"/>
      <p:bldP spid="721" grpId="1" animBg="1"/>
      <p:bldP spid="724" grpId="0" animBg="1"/>
      <p:bldP spid="724" grpId="1" animBg="1"/>
      <p:bldP spid="725" grpId="0" animBg="1"/>
      <p:bldP spid="725" grpId="1" animBg="1"/>
      <p:bldP spid="726" grpId="0" animBg="1"/>
      <p:bldP spid="726" grpId="1" animBg="1"/>
      <p:bldP spid="727" grpId="0" animBg="1"/>
      <p:bldP spid="727" grpId="1" animBg="1"/>
      <p:bldP spid="730" grpId="0" animBg="1"/>
      <p:bldP spid="730" grpId="1" animBg="1"/>
      <p:bldP spid="731" grpId="0" animBg="1"/>
      <p:bldP spid="731" grpId="1" animBg="1"/>
      <p:bldP spid="732" grpId="0" animBg="1"/>
      <p:bldP spid="732" grpId="1" animBg="1"/>
      <p:bldP spid="733" grpId="0" animBg="1"/>
      <p:bldP spid="733" grpId="1" animBg="1"/>
      <p:bldP spid="676" grpId="0" animBg="1"/>
      <p:bldP spid="676" grpId="1" animBg="1"/>
      <p:bldP spid="677" grpId="0" animBg="1"/>
      <p:bldP spid="677" grpId="1" animBg="1"/>
      <p:bldP spid="678" grpId="0" animBg="1"/>
      <p:bldP spid="678" grpId="1" animBg="1"/>
      <p:bldP spid="679" grpId="0" animBg="1"/>
      <p:bldP spid="679" grpId="1" animBg="1"/>
      <p:bldP spid="682" grpId="0" animBg="1"/>
      <p:bldP spid="682" grpId="1" animBg="1"/>
      <p:bldP spid="683" grpId="0" animBg="1"/>
      <p:bldP spid="683" grpId="1" animBg="1"/>
      <p:bldP spid="684" grpId="0" animBg="1"/>
      <p:bldP spid="684" grpId="1" animBg="1"/>
      <p:bldP spid="685" grpId="0" animBg="1"/>
      <p:bldP spid="685" grpId="1" animBg="1"/>
      <p:bldP spid="688" grpId="0" animBg="1"/>
      <p:bldP spid="688" grpId="1" animBg="1"/>
      <p:bldP spid="689" grpId="0" animBg="1"/>
      <p:bldP spid="689" grpId="1" animBg="1"/>
      <p:bldP spid="690" grpId="0" animBg="1"/>
      <p:bldP spid="690" grpId="1" animBg="1"/>
      <p:bldP spid="691" grpId="0" animBg="1"/>
      <p:bldP spid="691" grpId="1" animBg="1"/>
      <p:bldP spid="694" grpId="0" animBg="1"/>
      <p:bldP spid="694" grpId="1" animBg="1"/>
      <p:bldP spid="695" grpId="0" animBg="1"/>
      <p:bldP spid="695" grpId="1" animBg="1"/>
      <p:bldP spid="696" grpId="0" animBg="1"/>
      <p:bldP spid="696" grpId="1" animBg="1"/>
      <p:bldP spid="697" grpId="0" animBg="1"/>
      <p:bldP spid="697" grpId="1" animBg="1"/>
      <p:bldP spid="700" grpId="0" animBg="1"/>
      <p:bldP spid="700" grpId="1" animBg="1"/>
      <p:bldP spid="701" grpId="0" animBg="1"/>
      <p:bldP spid="701" grpId="1" animBg="1"/>
      <p:bldP spid="702" grpId="0" animBg="1"/>
      <p:bldP spid="702" grpId="1" animBg="1"/>
      <p:bldP spid="703" grpId="0" animBg="1"/>
      <p:bldP spid="703" grpId="1" animBg="1"/>
      <p:bldP spid="646" grpId="0" animBg="1"/>
      <p:bldP spid="646" grpId="1" animBg="1"/>
      <p:bldP spid="647" grpId="0" animBg="1"/>
      <p:bldP spid="647" grpId="1" animBg="1"/>
      <p:bldP spid="648" grpId="0" animBg="1"/>
      <p:bldP spid="648" grpId="1" animBg="1"/>
      <p:bldP spid="649" grpId="0" animBg="1"/>
      <p:bldP spid="649" grpId="1" animBg="1"/>
      <p:bldP spid="652" grpId="0" animBg="1"/>
      <p:bldP spid="652" grpId="1" animBg="1"/>
      <p:bldP spid="653" grpId="0" animBg="1"/>
      <p:bldP spid="653" grpId="1" animBg="1"/>
      <p:bldP spid="654" grpId="0" animBg="1"/>
      <p:bldP spid="654" grpId="1" animBg="1"/>
      <p:bldP spid="655" grpId="0" animBg="1"/>
      <p:bldP spid="655" grpId="1" animBg="1"/>
      <p:bldP spid="658" grpId="0" animBg="1"/>
      <p:bldP spid="658" grpId="1" animBg="1"/>
      <p:bldP spid="659" grpId="0" animBg="1"/>
      <p:bldP spid="659" grpId="1" animBg="1"/>
      <p:bldP spid="660" grpId="0" animBg="1"/>
      <p:bldP spid="660" grpId="1" animBg="1"/>
      <p:bldP spid="661" grpId="0" animBg="1"/>
      <p:bldP spid="661" grpId="1" animBg="1"/>
      <p:bldP spid="664" grpId="0" animBg="1"/>
      <p:bldP spid="664" grpId="1" animBg="1"/>
      <p:bldP spid="665" grpId="0" animBg="1"/>
      <p:bldP spid="665" grpId="1" animBg="1"/>
      <p:bldP spid="666" grpId="0" animBg="1"/>
      <p:bldP spid="666" grpId="1" animBg="1"/>
      <p:bldP spid="667" grpId="0" animBg="1"/>
      <p:bldP spid="667" grpId="1" animBg="1"/>
      <p:bldP spid="670" grpId="0" animBg="1"/>
      <p:bldP spid="670" grpId="1" animBg="1"/>
      <p:bldP spid="671" grpId="0" animBg="1"/>
      <p:bldP spid="671" grpId="1" animBg="1"/>
      <p:bldP spid="672" grpId="0" animBg="1"/>
      <p:bldP spid="672" grpId="1" animBg="1"/>
      <p:bldP spid="673" grpId="0" animBg="1"/>
      <p:bldP spid="673" grpId="1" animBg="1"/>
      <p:bldP spid="616" grpId="0" animBg="1"/>
      <p:bldP spid="616" grpId="1" animBg="1"/>
      <p:bldP spid="617" grpId="0" animBg="1"/>
      <p:bldP spid="617" grpId="1" animBg="1"/>
      <p:bldP spid="618" grpId="0" animBg="1"/>
      <p:bldP spid="618" grpId="1" animBg="1"/>
      <p:bldP spid="619" grpId="0" animBg="1"/>
      <p:bldP spid="619" grpId="1" animBg="1"/>
      <p:bldP spid="622" grpId="0" animBg="1"/>
      <p:bldP spid="622" grpId="1" animBg="1"/>
      <p:bldP spid="623" grpId="0" animBg="1"/>
      <p:bldP spid="623" grpId="1" animBg="1"/>
      <p:bldP spid="624" grpId="0" animBg="1"/>
      <p:bldP spid="624" grpId="1" animBg="1"/>
      <p:bldP spid="625" grpId="0" animBg="1"/>
      <p:bldP spid="625" grpId="1" animBg="1"/>
      <p:bldP spid="628" grpId="0" animBg="1"/>
      <p:bldP spid="628" grpId="1" animBg="1"/>
      <p:bldP spid="629" grpId="0" animBg="1"/>
      <p:bldP spid="629" grpId="1" animBg="1"/>
      <p:bldP spid="630" grpId="0" animBg="1"/>
      <p:bldP spid="630" grpId="1" animBg="1"/>
      <p:bldP spid="631" grpId="0" animBg="1"/>
      <p:bldP spid="631" grpId="1" animBg="1"/>
      <p:bldP spid="634" grpId="0" animBg="1"/>
      <p:bldP spid="634" grpId="1" animBg="1"/>
      <p:bldP spid="635" grpId="0" animBg="1"/>
      <p:bldP spid="635" grpId="1" animBg="1"/>
      <p:bldP spid="636" grpId="0" animBg="1"/>
      <p:bldP spid="636" grpId="1" animBg="1"/>
      <p:bldP spid="637" grpId="0" animBg="1"/>
      <p:bldP spid="637" grpId="1" animBg="1"/>
      <p:bldP spid="640" grpId="0" animBg="1"/>
      <p:bldP spid="640" grpId="1" animBg="1"/>
      <p:bldP spid="641" grpId="0" animBg="1"/>
      <p:bldP spid="641" grpId="1" animBg="1"/>
      <p:bldP spid="642" grpId="0" animBg="1"/>
      <p:bldP spid="642" grpId="1" animBg="1"/>
      <p:bldP spid="643" grpId="0" animBg="1"/>
      <p:bldP spid="643" grpId="1" animBg="1"/>
      <p:bldP spid="586" grpId="0" animBg="1"/>
      <p:bldP spid="586" grpId="1" animBg="1"/>
      <p:bldP spid="587" grpId="0" animBg="1"/>
      <p:bldP spid="587" grpId="1" animBg="1"/>
      <p:bldP spid="588" grpId="0" animBg="1"/>
      <p:bldP spid="588" grpId="1" animBg="1"/>
      <p:bldP spid="589" grpId="0" animBg="1"/>
      <p:bldP spid="589" grpId="1" animBg="1"/>
      <p:bldP spid="592" grpId="0" animBg="1"/>
      <p:bldP spid="592" grpId="1" animBg="1"/>
      <p:bldP spid="593" grpId="0" animBg="1"/>
      <p:bldP spid="593" grpId="1" animBg="1"/>
      <p:bldP spid="594" grpId="0" animBg="1"/>
      <p:bldP spid="594" grpId="1" animBg="1"/>
      <p:bldP spid="595" grpId="0" animBg="1"/>
      <p:bldP spid="595" grpId="1" animBg="1"/>
      <p:bldP spid="598" grpId="0" animBg="1"/>
      <p:bldP spid="598" grpId="1" animBg="1"/>
      <p:bldP spid="599" grpId="0" animBg="1"/>
      <p:bldP spid="599" grpId="1" animBg="1"/>
      <p:bldP spid="600" grpId="0" animBg="1"/>
      <p:bldP spid="600" grpId="1" animBg="1"/>
      <p:bldP spid="601" grpId="0" animBg="1"/>
      <p:bldP spid="601" grpId="1" animBg="1"/>
      <p:bldP spid="604" grpId="0" animBg="1"/>
      <p:bldP spid="604" grpId="1" animBg="1"/>
      <p:bldP spid="605" grpId="0" animBg="1"/>
      <p:bldP spid="605" grpId="1" animBg="1"/>
      <p:bldP spid="606" grpId="0" animBg="1"/>
      <p:bldP spid="606" grpId="1" animBg="1"/>
      <p:bldP spid="607" grpId="0" animBg="1"/>
      <p:bldP spid="607" grpId="1" animBg="1"/>
      <p:bldP spid="610" grpId="0" animBg="1"/>
      <p:bldP spid="610" grpId="1" animBg="1"/>
      <p:bldP spid="611" grpId="0" animBg="1"/>
      <p:bldP spid="611" grpId="1" animBg="1"/>
      <p:bldP spid="612" grpId="0" animBg="1"/>
      <p:bldP spid="612" grpId="1" animBg="1"/>
      <p:bldP spid="613" grpId="0" animBg="1"/>
      <p:bldP spid="613" grpId="1" animBg="1"/>
      <p:bldP spid="556" grpId="0" animBg="1"/>
      <p:bldP spid="556" grpId="1" animBg="1"/>
      <p:bldP spid="557" grpId="0" animBg="1"/>
      <p:bldP spid="557" grpId="1" animBg="1"/>
      <p:bldP spid="558" grpId="0" animBg="1"/>
      <p:bldP spid="558" grpId="1" animBg="1"/>
      <p:bldP spid="559" grpId="0" animBg="1"/>
      <p:bldP spid="559" grpId="1" animBg="1"/>
      <p:bldP spid="562" grpId="0" animBg="1"/>
      <p:bldP spid="562" grpId="1" animBg="1"/>
      <p:bldP spid="563" grpId="0" animBg="1"/>
      <p:bldP spid="563" grpId="1" animBg="1"/>
      <p:bldP spid="564" grpId="0" animBg="1"/>
      <p:bldP spid="564" grpId="1" animBg="1"/>
      <p:bldP spid="565" grpId="0" animBg="1"/>
      <p:bldP spid="565" grpId="1" animBg="1"/>
      <p:bldP spid="568" grpId="0" animBg="1"/>
      <p:bldP spid="568" grpId="1" animBg="1"/>
      <p:bldP spid="569" grpId="0" animBg="1"/>
      <p:bldP spid="569" grpId="1" animBg="1"/>
      <p:bldP spid="570" grpId="0" animBg="1"/>
      <p:bldP spid="570" grpId="1" animBg="1"/>
      <p:bldP spid="571" grpId="0" animBg="1"/>
      <p:bldP spid="571" grpId="1" animBg="1"/>
      <p:bldP spid="574" grpId="0" animBg="1"/>
      <p:bldP spid="574" grpId="1" animBg="1"/>
      <p:bldP spid="575" grpId="0" animBg="1"/>
      <p:bldP spid="575" grpId="1" animBg="1"/>
      <p:bldP spid="576" grpId="0" animBg="1"/>
      <p:bldP spid="576" grpId="1" animBg="1"/>
      <p:bldP spid="577" grpId="0" animBg="1"/>
      <p:bldP spid="577" grpId="1" animBg="1"/>
      <p:bldP spid="580" grpId="0" animBg="1"/>
      <p:bldP spid="580" grpId="1" animBg="1"/>
      <p:bldP spid="581" grpId="0" animBg="1"/>
      <p:bldP spid="581" grpId="1" animBg="1"/>
      <p:bldP spid="582" grpId="0" animBg="1"/>
      <p:bldP spid="582" grpId="1" animBg="1"/>
      <p:bldP spid="583" grpId="0" animBg="1"/>
      <p:bldP spid="583" grpId="1" animBg="1"/>
      <p:bldP spid="526" grpId="0" animBg="1"/>
      <p:bldP spid="526" grpId="1" animBg="1"/>
      <p:bldP spid="527" grpId="0" animBg="1"/>
      <p:bldP spid="527" grpId="1" animBg="1"/>
      <p:bldP spid="528" grpId="0" animBg="1"/>
      <p:bldP spid="528" grpId="1" animBg="1"/>
      <p:bldP spid="529" grpId="0" animBg="1"/>
      <p:bldP spid="529" grpId="1" animBg="1"/>
      <p:bldP spid="532" grpId="0" animBg="1"/>
      <p:bldP spid="532" grpId="1" animBg="1"/>
      <p:bldP spid="533" grpId="0" animBg="1"/>
      <p:bldP spid="533" grpId="1" animBg="1"/>
      <p:bldP spid="534" grpId="0" animBg="1"/>
      <p:bldP spid="534" grpId="1" animBg="1"/>
      <p:bldP spid="535" grpId="0" animBg="1"/>
      <p:bldP spid="535" grpId="1" animBg="1"/>
      <p:bldP spid="538" grpId="0" animBg="1"/>
      <p:bldP spid="538" grpId="1" animBg="1"/>
      <p:bldP spid="539" grpId="0" animBg="1"/>
      <p:bldP spid="539" grpId="1" animBg="1"/>
      <p:bldP spid="540" grpId="0" animBg="1"/>
      <p:bldP spid="540" grpId="1" animBg="1"/>
      <p:bldP spid="541" grpId="0" animBg="1"/>
      <p:bldP spid="541" grpId="1" animBg="1"/>
      <p:bldP spid="544" grpId="0" animBg="1"/>
      <p:bldP spid="544" grpId="1" animBg="1"/>
      <p:bldP spid="545" grpId="0" animBg="1"/>
      <p:bldP spid="545" grpId="1" animBg="1"/>
      <p:bldP spid="546" grpId="0" animBg="1"/>
      <p:bldP spid="546" grpId="1" animBg="1"/>
      <p:bldP spid="547" grpId="0" animBg="1"/>
      <p:bldP spid="547" grpId="1" animBg="1"/>
      <p:bldP spid="550" grpId="0" animBg="1"/>
      <p:bldP spid="550" grpId="1" animBg="1"/>
      <p:bldP spid="551" grpId="0" animBg="1"/>
      <p:bldP spid="551" grpId="1" animBg="1"/>
      <p:bldP spid="552" grpId="0" animBg="1"/>
      <p:bldP spid="552" grpId="1" animBg="1"/>
      <p:bldP spid="553" grpId="0" animBg="1"/>
      <p:bldP spid="553" grpId="1" animBg="1"/>
      <p:bldP spid="496" grpId="0" animBg="1"/>
      <p:bldP spid="496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2" grpId="0" animBg="1"/>
      <p:bldP spid="502" grpId="1" animBg="1"/>
      <p:bldP spid="503" grpId="0" animBg="1"/>
      <p:bldP spid="503" grpId="1" animBg="1"/>
      <p:bldP spid="504" grpId="0" animBg="1"/>
      <p:bldP spid="504" grpId="1" animBg="1"/>
      <p:bldP spid="505" grpId="0" animBg="1"/>
      <p:bldP spid="505" grpId="1" animBg="1"/>
      <p:bldP spid="508" grpId="0" animBg="1"/>
      <p:bldP spid="508" grpId="1" animBg="1"/>
      <p:bldP spid="509" grpId="0" animBg="1"/>
      <p:bldP spid="509" grpId="1" animBg="1"/>
      <p:bldP spid="510" grpId="0" animBg="1"/>
      <p:bldP spid="510" grpId="1" animBg="1"/>
      <p:bldP spid="511" grpId="0" animBg="1"/>
      <p:bldP spid="511" grpId="1" animBg="1"/>
      <p:bldP spid="514" grpId="0" animBg="1"/>
      <p:bldP spid="514" grpId="1" animBg="1"/>
      <p:bldP spid="515" grpId="0" animBg="1"/>
      <p:bldP spid="515" grpId="1" animBg="1"/>
      <p:bldP spid="516" grpId="0" animBg="1"/>
      <p:bldP spid="516" grpId="1" animBg="1"/>
      <p:bldP spid="517" grpId="0" animBg="1"/>
      <p:bldP spid="517" grpId="1" animBg="1"/>
      <p:bldP spid="520" grpId="0" animBg="1"/>
      <p:bldP spid="520" grpId="1" animBg="1"/>
      <p:bldP spid="521" grpId="0" animBg="1"/>
      <p:bldP spid="521" grpId="1" animBg="1"/>
      <p:bldP spid="522" grpId="0" animBg="1"/>
      <p:bldP spid="522" grpId="1" animBg="1"/>
      <p:bldP spid="523" grpId="0" animBg="1"/>
      <p:bldP spid="5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120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</cp:lastModifiedBy>
  <cp:revision>29</cp:revision>
  <dcterms:created xsi:type="dcterms:W3CDTF">2018-02-12T09:53:19Z</dcterms:created>
  <dcterms:modified xsi:type="dcterms:W3CDTF">2018-02-12T19:16:09Z</dcterms:modified>
</cp:coreProperties>
</file>