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5143500" type="screen16x9"/>
  <p:notesSz cx="6858000" cy="9144000"/>
  <p:embeddedFontLst>
    <p:embeddedFont>
      <p:font typeface="Apple Boy BTN" panose="020C0904040107040205" pitchFamily="3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ill Sans Nova Cond Ultra Bold" panose="020B0B04020104020203" pitchFamily="34" charset="0"/>
      <p:bold r:id="rId10"/>
    </p:embeddedFont>
    <p:embeddedFont>
      <p:font typeface="GrilledCheese BTN" panose="020B0604060402040206" pitchFamily="3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6E6E6"/>
    <a:srgbClr val="000000"/>
    <a:srgbClr val="FFD85B"/>
    <a:srgbClr val="FFFF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132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FA31-0AAA-470E-9BBA-E823168D8C9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C0FE-84E2-4898-A195-99ADC9657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18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FA31-0AAA-470E-9BBA-E823168D8C9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C0FE-84E2-4898-A195-99ADC9657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39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FA31-0AAA-470E-9BBA-E823168D8C9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C0FE-84E2-4898-A195-99ADC9657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69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FA31-0AAA-470E-9BBA-E823168D8C9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C0FE-84E2-4898-A195-99ADC9657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83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FA31-0AAA-470E-9BBA-E823168D8C9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C0FE-84E2-4898-A195-99ADC9657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67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FA31-0AAA-470E-9BBA-E823168D8C9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C0FE-84E2-4898-A195-99ADC9657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62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FA31-0AAA-470E-9BBA-E823168D8C9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C0FE-84E2-4898-A195-99ADC9657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126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FA31-0AAA-470E-9BBA-E823168D8C9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C0FE-84E2-4898-A195-99ADC9657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291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FA31-0AAA-470E-9BBA-E823168D8C9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C0FE-84E2-4898-A195-99ADC9657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42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FA31-0AAA-470E-9BBA-E823168D8C9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C0FE-84E2-4898-A195-99ADC9657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233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FA31-0AAA-470E-9BBA-E823168D8C9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C0FE-84E2-4898-A195-99ADC9657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17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CFA31-0AAA-470E-9BBA-E823168D8C9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8C0FE-84E2-4898-A195-99ADC9657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17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3" descr="C:\Users\Johnr\AppData\Local\Microsoft\Windows\INetCache\IE\E2R0KLVT\vector-dartboard-1966525_960_720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9" t="4445" r="17455" b="3007"/>
          <a:stretch/>
        </p:blipFill>
        <p:spPr bwMode="auto">
          <a:xfrm>
            <a:off x="2267744" y="251290"/>
            <a:ext cx="4666129" cy="4760259"/>
          </a:xfrm>
          <a:prstGeom prst="rect">
            <a:avLst/>
          </a:prstGeom>
          <a:noFill/>
          <a:ln>
            <a:noFill/>
          </a:ln>
          <a:effectLst>
            <a:glow rad="228600">
              <a:srgbClr val="FFFF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e 3"/>
          <p:cNvSpPr/>
          <p:nvPr/>
        </p:nvSpPr>
        <p:spPr>
          <a:xfrm rot="4281369">
            <a:off x="2239204" y="287812"/>
            <a:ext cx="4680000" cy="4680000"/>
          </a:xfrm>
          <a:prstGeom prst="pie">
            <a:avLst>
              <a:gd name="adj1" fmla="val 13514735"/>
              <a:gd name="adj2" fmla="val 12414941"/>
            </a:avLst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18081194">
            <a:off x="1709518" y="733368"/>
            <a:ext cx="2838919" cy="19849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AROUND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4149363" y="-53824"/>
            <a:ext cx="8309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THE</a:t>
            </a:r>
          </a:p>
        </p:txBody>
      </p:sp>
      <p:sp>
        <p:nvSpPr>
          <p:cNvPr id="120" name="Rectangle 119"/>
          <p:cNvSpPr/>
          <p:nvPr/>
        </p:nvSpPr>
        <p:spPr>
          <a:xfrm rot="3343077">
            <a:off x="5030058" y="986592"/>
            <a:ext cx="2386166" cy="12461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CLOCK</a:t>
            </a:r>
          </a:p>
        </p:txBody>
      </p:sp>
      <p:pic>
        <p:nvPicPr>
          <p:cNvPr id="121" name="2 Blue dart 1 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879612">
            <a:off x="5336301" y="3403555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1  Blue dart 1 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251868">
            <a:off x="4805545" y="845851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3  Blue dart 1 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83304">
            <a:off x="4493725" y="3776448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" name="Rectangle 122">
            <a:hlinkClick r:id="rId6" action="ppaction://hlinksldjump"/>
          </p:cNvPr>
          <p:cNvSpPr/>
          <p:nvPr/>
        </p:nvSpPr>
        <p:spPr>
          <a:xfrm>
            <a:off x="184423" y="4208770"/>
            <a:ext cx="25153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HOW TO PLAY</a:t>
            </a:r>
          </a:p>
        </p:txBody>
      </p:sp>
      <p:sp>
        <p:nvSpPr>
          <p:cNvPr id="124" name="Rectangle 123">
            <a:hlinkClick r:id="rId7" action="ppaction://hlinksldjump"/>
          </p:cNvPr>
          <p:cNvSpPr/>
          <p:nvPr/>
        </p:nvSpPr>
        <p:spPr>
          <a:xfrm>
            <a:off x="7080631" y="4208770"/>
            <a:ext cx="13962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PLAY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1442107" y="1347614"/>
            <a:ext cx="6313268" cy="22627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THE CLASSIC DART GAME</a:t>
            </a:r>
          </a:p>
        </p:txBody>
      </p:sp>
    </p:spTree>
    <p:extLst>
      <p:ext uri="{BB962C8B-B14F-4D97-AF65-F5344CB8AC3E}">
        <p14:creationId xmlns:p14="http://schemas.microsoft.com/office/powerpoint/2010/main" val="198005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6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3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3" descr="C:\Users\Johnr\AppData\Local\Microsoft\Windows\INetCache\IE\E2R0KLVT\vector-dartboard-1966525_960_720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9" t="4445" r="17455" b="3007"/>
          <a:stretch/>
        </p:blipFill>
        <p:spPr bwMode="auto">
          <a:xfrm>
            <a:off x="2267744" y="251290"/>
            <a:ext cx="4666129" cy="4760259"/>
          </a:xfrm>
          <a:prstGeom prst="rect">
            <a:avLst/>
          </a:prstGeom>
          <a:noFill/>
          <a:ln>
            <a:noFill/>
          </a:ln>
          <a:effectLst>
            <a:glow rad="228600">
              <a:srgbClr val="FFFF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e 3"/>
          <p:cNvSpPr/>
          <p:nvPr/>
        </p:nvSpPr>
        <p:spPr>
          <a:xfrm rot="4285888">
            <a:off x="2239204" y="287812"/>
            <a:ext cx="4680000" cy="4680000"/>
          </a:xfrm>
          <a:prstGeom prst="pie">
            <a:avLst>
              <a:gd name="adj1" fmla="val 13514735"/>
              <a:gd name="adj2" fmla="val 12414941"/>
            </a:avLst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21" name="13 Blue dart 1 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879612">
            <a:off x="5336301" y="3403555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" name="10 Blue dart 1 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440046">
            <a:off x="3936778" y="744756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13 Blue dart 1 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251868">
            <a:off x="4805545" y="845851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10 Blue dart 1 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862162">
            <a:off x="5724563" y="1466397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2 Blue dart 1 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83304">
            <a:off x="4493725" y="3776448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" name="Rectangle 122"/>
          <p:cNvSpPr/>
          <p:nvPr/>
        </p:nvSpPr>
        <p:spPr>
          <a:xfrm>
            <a:off x="251520" y="123478"/>
            <a:ext cx="25153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HOW TO PLAY</a:t>
            </a:r>
          </a:p>
        </p:txBody>
      </p:sp>
      <p:sp>
        <p:nvSpPr>
          <p:cNvPr id="124" name="Rectangle 123">
            <a:hlinkClick r:id="rId6" action="ppaction://hlinksldjump"/>
          </p:cNvPr>
          <p:cNvSpPr/>
          <p:nvPr/>
        </p:nvSpPr>
        <p:spPr>
          <a:xfrm>
            <a:off x="7080631" y="4208770"/>
            <a:ext cx="13962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PLAY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8574" y="699542"/>
            <a:ext cx="3284430" cy="4431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To start, click on the upper segment of number</a:t>
            </a: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ill Sans Nova Cond Ultra Bold" panose="020B0604020202020204" pitchFamily="34" charset="0"/>
              </a:rPr>
              <a:t> </a:t>
            </a: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pple Boy BTN" panose="020C0904040107040205" pitchFamily="34" charset="0"/>
              </a:rPr>
              <a:t>1</a:t>
            </a: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ill Sans Nova Cond Ultra Bold" panose="020B0604020202020204" pitchFamily="34" charset="0"/>
              </a:rPr>
              <a:t> </a:t>
            </a: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on the board</a:t>
            </a:r>
          </a:p>
          <a:p>
            <a:pPr algn="ctr"/>
            <a:endParaRPr lang="en-US" sz="11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rilledCheese BTN" panose="020B0604060402040206" pitchFamily="34" charset="0"/>
            </a:endParaRPr>
          </a:p>
          <a:p>
            <a:pPr algn="ctr"/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Move your cursor to stay within the revolving bright segment and click in the outer segment for the remaining numbers from 2 – 20 in the correct sequence</a:t>
            </a:r>
          </a:p>
          <a:p>
            <a:pPr algn="ctr"/>
            <a:endParaRPr lang="en-US" sz="1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rilledCheese BTN" panose="020B0604060402040206" pitchFamily="34" charset="0"/>
            </a:endParaRPr>
          </a:p>
          <a:p>
            <a:pPr algn="ctr"/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A dart will land in the segment if you click on it correctly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rilledCheese BTN" panose="020B0604060402040206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98478" y="370160"/>
            <a:ext cx="3284430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A buzzer will let you know when you stray from the revolving </a:t>
            </a:r>
          </a:p>
          <a:p>
            <a:pPr algn="ctr"/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bright area </a:t>
            </a:r>
          </a:p>
          <a:p>
            <a:pPr algn="ctr"/>
            <a:endParaRPr lang="en-US" sz="11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rilledCheese BTN" panose="020B0604060402040206" pitchFamily="34" charset="0"/>
            </a:endParaRPr>
          </a:p>
          <a:p>
            <a:pPr algn="ctr"/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Try to get a dart in all segments before 10 revolutions of the </a:t>
            </a:r>
          </a:p>
          <a:p>
            <a:pPr algn="ctr"/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bright segment</a:t>
            </a:r>
          </a:p>
          <a:p>
            <a:pPr algn="ctr"/>
            <a:endParaRPr lang="en-US" sz="11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rilledCheese BTN" panose="020B0604060402040206" pitchFamily="34" charset="0"/>
            </a:endParaRPr>
          </a:p>
          <a:p>
            <a:pPr algn="ctr"/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A light will switch on after each revolution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rilledCheese BTN" panose="020B0604060402040206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61472" y="4051077"/>
            <a:ext cx="315386" cy="315386"/>
          </a:xfrm>
          <a:prstGeom prst="ellipse">
            <a:avLst/>
          </a:prstGeom>
          <a:solidFill>
            <a:srgbClr val="FFD85B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78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250"/>
                            </p:stCondLst>
                            <p:childTnLst>
                              <p:par>
                                <p:cTn id="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3" descr="C:\Users\Johnr\AppData\Local\Microsoft\Windows\INetCache\IE\E2R0KLVT\vector-dartboard-1966525_960_720[1]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9" t="4445" r="17455" b="3007"/>
          <a:stretch/>
        </p:blipFill>
        <p:spPr bwMode="auto">
          <a:xfrm>
            <a:off x="2267744" y="251290"/>
            <a:ext cx="4666129" cy="476025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1 Blue dart 1 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93777" y="826296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18 Blue dart 1 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8681996">
            <a:off x="5287411" y="1074439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4 Blue dart 1 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61276" y="1505002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13 Blue dart 1 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251868">
            <a:off x="5929964" y="1897999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6 Blue dart 1 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179530">
            <a:off x="5846753" y="2316899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10 Blue dart 1 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862162">
            <a:off x="6122497" y="2841098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15 Blue dart 1 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24212" y="3116947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2 Blue dart 1 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83304">
            <a:off x="5456939" y="3593914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17 Blue dart 1 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464480">
            <a:off x="4932169" y="3856679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3 Blue dart 1 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19386" y="4006111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19 Blue dart 1 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098997">
            <a:off x="3858477" y="3678600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20 Blue dart 1 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10572" y="746973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5 Blue dart 1 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92589" y="798639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12 Blue dart 1 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204875">
            <a:off x="3737710" y="1212596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9 Blue dart 1 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7518" y="1315947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14 Blue dart 1 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995912">
            <a:off x="2847813" y="1879597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11 Blue dart 1 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788829">
            <a:off x="3075482" y="2426768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8 Blue dart 1 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33619">
            <a:off x="2899634" y="2841097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16 Blue dart 1 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66234" y="3188814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" name="7 Blue dart 1 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49790" y="3667924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Freeform 4"/>
          <p:cNvSpPr/>
          <p:nvPr/>
        </p:nvSpPr>
        <p:spPr>
          <a:xfrm>
            <a:off x="4761130" y="836602"/>
            <a:ext cx="645459" cy="726141"/>
          </a:xfrm>
          <a:custGeom>
            <a:avLst/>
            <a:gdLst>
              <a:gd name="connsiteX0" fmla="*/ 134470 w 645459"/>
              <a:gd name="connsiteY0" fmla="*/ 0 h 726141"/>
              <a:gd name="connsiteX1" fmla="*/ 645459 w 645459"/>
              <a:gd name="connsiteY1" fmla="*/ 174811 h 726141"/>
              <a:gd name="connsiteX2" fmla="*/ 389964 w 645459"/>
              <a:gd name="connsiteY2" fmla="*/ 726141 h 726141"/>
              <a:gd name="connsiteX3" fmla="*/ 0 w 645459"/>
              <a:gd name="connsiteY3" fmla="*/ 605117 h 726141"/>
              <a:gd name="connsiteX4" fmla="*/ 134470 w 645459"/>
              <a:gd name="connsiteY4" fmla="*/ 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726141">
                <a:moveTo>
                  <a:pt x="134470" y="0"/>
                </a:moveTo>
                <a:lnTo>
                  <a:pt x="645459" y="174811"/>
                </a:lnTo>
                <a:lnTo>
                  <a:pt x="389964" y="726141"/>
                </a:lnTo>
                <a:lnTo>
                  <a:pt x="0" y="605117"/>
                </a:lnTo>
                <a:lnTo>
                  <a:pt x="134470" y="0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18 Freeform 71"/>
          <p:cNvSpPr/>
          <p:nvPr/>
        </p:nvSpPr>
        <p:spPr>
          <a:xfrm rot="1309857">
            <a:off x="5172636" y="1068712"/>
            <a:ext cx="645459" cy="726141"/>
          </a:xfrm>
          <a:custGeom>
            <a:avLst/>
            <a:gdLst>
              <a:gd name="connsiteX0" fmla="*/ 134470 w 645459"/>
              <a:gd name="connsiteY0" fmla="*/ 0 h 726141"/>
              <a:gd name="connsiteX1" fmla="*/ 645459 w 645459"/>
              <a:gd name="connsiteY1" fmla="*/ 174811 h 726141"/>
              <a:gd name="connsiteX2" fmla="*/ 389964 w 645459"/>
              <a:gd name="connsiteY2" fmla="*/ 726141 h 726141"/>
              <a:gd name="connsiteX3" fmla="*/ 0 w 645459"/>
              <a:gd name="connsiteY3" fmla="*/ 605117 h 726141"/>
              <a:gd name="connsiteX4" fmla="*/ 134470 w 645459"/>
              <a:gd name="connsiteY4" fmla="*/ 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726141">
                <a:moveTo>
                  <a:pt x="134470" y="0"/>
                </a:moveTo>
                <a:lnTo>
                  <a:pt x="645459" y="174811"/>
                </a:lnTo>
                <a:lnTo>
                  <a:pt x="389964" y="726141"/>
                </a:lnTo>
                <a:lnTo>
                  <a:pt x="0" y="605117"/>
                </a:lnTo>
                <a:lnTo>
                  <a:pt x="134470" y="0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4 Freeform 73"/>
          <p:cNvSpPr/>
          <p:nvPr/>
        </p:nvSpPr>
        <p:spPr>
          <a:xfrm rot="2125942">
            <a:off x="5490949" y="1380416"/>
            <a:ext cx="645459" cy="726141"/>
          </a:xfrm>
          <a:custGeom>
            <a:avLst/>
            <a:gdLst>
              <a:gd name="connsiteX0" fmla="*/ 134470 w 645459"/>
              <a:gd name="connsiteY0" fmla="*/ 0 h 726141"/>
              <a:gd name="connsiteX1" fmla="*/ 645459 w 645459"/>
              <a:gd name="connsiteY1" fmla="*/ 174811 h 726141"/>
              <a:gd name="connsiteX2" fmla="*/ 389964 w 645459"/>
              <a:gd name="connsiteY2" fmla="*/ 726141 h 726141"/>
              <a:gd name="connsiteX3" fmla="*/ 0 w 645459"/>
              <a:gd name="connsiteY3" fmla="*/ 605117 h 726141"/>
              <a:gd name="connsiteX4" fmla="*/ 134470 w 645459"/>
              <a:gd name="connsiteY4" fmla="*/ 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726141">
                <a:moveTo>
                  <a:pt x="134470" y="0"/>
                </a:moveTo>
                <a:lnTo>
                  <a:pt x="645459" y="174811"/>
                </a:lnTo>
                <a:lnTo>
                  <a:pt x="389964" y="726141"/>
                </a:lnTo>
                <a:lnTo>
                  <a:pt x="0" y="605117"/>
                </a:lnTo>
                <a:lnTo>
                  <a:pt x="134470" y="0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13 Freeform 75"/>
          <p:cNvSpPr/>
          <p:nvPr/>
        </p:nvSpPr>
        <p:spPr>
          <a:xfrm rot="3230711">
            <a:off x="5711284" y="1826702"/>
            <a:ext cx="645459" cy="726141"/>
          </a:xfrm>
          <a:custGeom>
            <a:avLst/>
            <a:gdLst>
              <a:gd name="connsiteX0" fmla="*/ 134470 w 645459"/>
              <a:gd name="connsiteY0" fmla="*/ 0 h 726141"/>
              <a:gd name="connsiteX1" fmla="*/ 645459 w 645459"/>
              <a:gd name="connsiteY1" fmla="*/ 174811 h 726141"/>
              <a:gd name="connsiteX2" fmla="*/ 389964 w 645459"/>
              <a:gd name="connsiteY2" fmla="*/ 726141 h 726141"/>
              <a:gd name="connsiteX3" fmla="*/ 0 w 645459"/>
              <a:gd name="connsiteY3" fmla="*/ 605117 h 726141"/>
              <a:gd name="connsiteX4" fmla="*/ 134470 w 645459"/>
              <a:gd name="connsiteY4" fmla="*/ 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726141">
                <a:moveTo>
                  <a:pt x="134470" y="0"/>
                </a:moveTo>
                <a:lnTo>
                  <a:pt x="645459" y="174811"/>
                </a:lnTo>
                <a:lnTo>
                  <a:pt x="389964" y="726141"/>
                </a:lnTo>
                <a:lnTo>
                  <a:pt x="0" y="605117"/>
                </a:lnTo>
                <a:lnTo>
                  <a:pt x="134470" y="0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6 Freeform 77"/>
          <p:cNvSpPr/>
          <p:nvPr/>
        </p:nvSpPr>
        <p:spPr>
          <a:xfrm rot="4344565">
            <a:off x="5751210" y="2286950"/>
            <a:ext cx="645459" cy="726141"/>
          </a:xfrm>
          <a:custGeom>
            <a:avLst/>
            <a:gdLst>
              <a:gd name="connsiteX0" fmla="*/ 134470 w 645459"/>
              <a:gd name="connsiteY0" fmla="*/ 0 h 726141"/>
              <a:gd name="connsiteX1" fmla="*/ 645459 w 645459"/>
              <a:gd name="connsiteY1" fmla="*/ 174811 h 726141"/>
              <a:gd name="connsiteX2" fmla="*/ 389964 w 645459"/>
              <a:gd name="connsiteY2" fmla="*/ 726141 h 726141"/>
              <a:gd name="connsiteX3" fmla="*/ 0 w 645459"/>
              <a:gd name="connsiteY3" fmla="*/ 605117 h 726141"/>
              <a:gd name="connsiteX4" fmla="*/ 134470 w 645459"/>
              <a:gd name="connsiteY4" fmla="*/ 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726141">
                <a:moveTo>
                  <a:pt x="134470" y="0"/>
                </a:moveTo>
                <a:lnTo>
                  <a:pt x="645459" y="174811"/>
                </a:lnTo>
                <a:lnTo>
                  <a:pt x="389964" y="726141"/>
                </a:lnTo>
                <a:lnTo>
                  <a:pt x="0" y="605117"/>
                </a:lnTo>
                <a:lnTo>
                  <a:pt x="134470" y="0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10 Freeform 79"/>
          <p:cNvSpPr/>
          <p:nvPr/>
        </p:nvSpPr>
        <p:spPr>
          <a:xfrm rot="5400000">
            <a:off x="5711283" y="2777720"/>
            <a:ext cx="645459" cy="726141"/>
          </a:xfrm>
          <a:custGeom>
            <a:avLst/>
            <a:gdLst>
              <a:gd name="connsiteX0" fmla="*/ 134470 w 645459"/>
              <a:gd name="connsiteY0" fmla="*/ 0 h 726141"/>
              <a:gd name="connsiteX1" fmla="*/ 645459 w 645459"/>
              <a:gd name="connsiteY1" fmla="*/ 174811 h 726141"/>
              <a:gd name="connsiteX2" fmla="*/ 389964 w 645459"/>
              <a:gd name="connsiteY2" fmla="*/ 726141 h 726141"/>
              <a:gd name="connsiteX3" fmla="*/ 0 w 645459"/>
              <a:gd name="connsiteY3" fmla="*/ 605117 h 726141"/>
              <a:gd name="connsiteX4" fmla="*/ 134470 w 645459"/>
              <a:gd name="connsiteY4" fmla="*/ 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726141">
                <a:moveTo>
                  <a:pt x="134470" y="0"/>
                </a:moveTo>
                <a:lnTo>
                  <a:pt x="645459" y="174811"/>
                </a:lnTo>
                <a:lnTo>
                  <a:pt x="389964" y="726141"/>
                </a:lnTo>
                <a:lnTo>
                  <a:pt x="0" y="605117"/>
                </a:lnTo>
                <a:lnTo>
                  <a:pt x="134470" y="0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15 Freeform 81"/>
          <p:cNvSpPr/>
          <p:nvPr/>
        </p:nvSpPr>
        <p:spPr>
          <a:xfrm rot="6532483">
            <a:off x="5470007" y="3176705"/>
            <a:ext cx="645459" cy="726141"/>
          </a:xfrm>
          <a:custGeom>
            <a:avLst/>
            <a:gdLst>
              <a:gd name="connsiteX0" fmla="*/ 134470 w 645459"/>
              <a:gd name="connsiteY0" fmla="*/ 0 h 726141"/>
              <a:gd name="connsiteX1" fmla="*/ 645459 w 645459"/>
              <a:gd name="connsiteY1" fmla="*/ 174811 h 726141"/>
              <a:gd name="connsiteX2" fmla="*/ 389964 w 645459"/>
              <a:gd name="connsiteY2" fmla="*/ 726141 h 726141"/>
              <a:gd name="connsiteX3" fmla="*/ 0 w 645459"/>
              <a:gd name="connsiteY3" fmla="*/ 605117 h 726141"/>
              <a:gd name="connsiteX4" fmla="*/ 134470 w 645459"/>
              <a:gd name="connsiteY4" fmla="*/ 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726141">
                <a:moveTo>
                  <a:pt x="134470" y="0"/>
                </a:moveTo>
                <a:lnTo>
                  <a:pt x="645459" y="174811"/>
                </a:lnTo>
                <a:lnTo>
                  <a:pt x="389964" y="726141"/>
                </a:lnTo>
                <a:lnTo>
                  <a:pt x="0" y="605117"/>
                </a:lnTo>
                <a:lnTo>
                  <a:pt x="134470" y="0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2  Freeform 83"/>
          <p:cNvSpPr/>
          <p:nvPr/>
        </p:nvSpPr>
        <p:spPr>
          <a:xfrm rot="7282562">
            <a:off x="5114213" y="3537346"/>
            <a:ext cx="645459" cy="726141"/>
          </a:xfrm>
          <a:custGeom>
            <a:avLst/>
            <a:gdLst>
              <a:gd name="connsiteX0" fmla="*/ 134470 w 645459"/>
              <a:gd name="connsiteY0" fmla="*/ 0 h 726141"/>
              <a:gd name="connsiteX1" fmla="*/ 645459 w 645459"/>
              <a:gd name="connsiteY1" fmla="*/ 174811 h 726141"/>
              <a:gd name="connsiteX2" fmla="*/ 389964 w 645459"/>
              <a:gd name="connsiteY2" fmla="*/ 726141 h 726141"/>
              <a:gd name="connsiteX3" fmla="*/ 0 w 645459"/>
              <a:gd name="connsiteY3" fmla="*/ 605117 h 726141"/>
              <a:gd name="connsiteX4" fmla="*/ 134470 w 645459"/>
              <a:gd name="connsiteY4" fmla="*/ 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726141">
                <a:moveTo>
                  <a:pt x="134470" y="0"/>
                </a:moveTo>
                <a:lnTo>
                  <a:pt x="645459" y="174811"/>
                </a:lnTo>
                <a:lnTo>
                  <a:pt x="389964" y="726141"/>
                </a:lnTo>
                <a:lnTo>
                  <a:pt x="0" y="605117"/>
                </a:lnTo>
                <a:lnTo>
                  <a:pt x="134470" y="0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17 Freeform 85"/>
          <p:cNvSpPr/>
          <p:nvPr/>
        </p:nvSpPr>
        <p:spPr>
          <a:xfrm rot="8255756">
            <a:off x="4700108" y="3734673"/>
            <a:ext cx="645459" cy="726141"/>
          </a:xfrm>
          <a:custGeom>
            <a:avLst/>
            <a:gdLst>
              <a:gd name="connsiteX0" fmla="*/ 134470 w 645459"/>
              <a:gd name="connsiteY0" fmla="*/ 0 h 726141"/>
              <a:gd name="connsiteX1" fmla="*/ 645459 w 645459"/>
              <a:gd name="connsiteY1" fmla="*/ 174811 h 726141"/>
              <a:gd name="connsiteX2" fmla="*/ 389964 w 645459"/>
              <a:gd name="connsiteY2" fmla="*/ 726141 h 726141"/>
              <a:gd name="connsiteX3" fmla="*/ 0 w 645459"/>
              <a:gd name="connsiteY3" fmla="*/ 605117 h 726141"/>
              <a:gd name="connsiteX4" fmla="*/ 134470 w 645459"/>
              <a:gd name="connsiteY4" fmla="*/ 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726141">
                <a:moveTo>
                  <a:pt x="134470" y="0"/>
                </a:moveTo>
                <a:lnTo>
                  <a:pt x="645459" y="174811"/>
                </a:lnTo>
                <a:lnTo>
                  <a:pt x="389964" y="726141"/>
                </a:lnTo>
                <a:lnTo>
                  <a:pt x="0" y="605117"/>
                </a:lnTo>
                <a:lnTo>
                  <a:pt x="134470" y="0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3 Freeform 87"/>
          <p:cNvSpPr/>
          <p:nvPr/>
        </p:nvSpPr>
        <p:spPr>
          <a:xfrm rot="9607160">
            <a:off x="4209243" y="3825075"/>
            <a:ext cx="645459" cy="726141"/>
          </a:xfrm>
          <a:custGeom>
            <a:avLst/>
            <a:gdLst>
              <a:gd name="connsiteX0" fmla="*/ 134470 w 645459"/>
              <a:gd name="connsiteY0" fmla="*/ 0 h 726141"/>
              <a:gd name="connsiteX1" fmla="*/ 645459 w 645459"/>
              <a:gd name="connsiteY1" fmla="*/ 174811 h 726141"/>
              <a:gd name="connsiteX2" fmla="*/ 389964 w 645459"/>
              <a:gd name="connsiteY2" fmla="*/ 726141 h 726141"/>
              <a:gd name="connsiteX3" fmla="*/ 0 w 645459"/>
              <a:gd name="connsiteY3" fmla="*/ 605117 h 726141"/>
              <a:gd name="connsiteX4" fmla="*/ 134470 w 645459"/>
              <a:gd name="connsiteY4" fmla="*/ 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726141">
                <a:moveTo>
                  <a:pt x="134470" y="0"/>
                </a:moveTo>
                <a:lnTo>
                  <a:pt x="645459" y="174811"/>
                </a:lnTo>
                <a:lnTo>
                  <a:pt x="389964" y="726141"/>
                </a:lnTo>
                <a:lnTo>
                  <a:pt x="0" y="605117"/>
                </a:lnTo>
                <a:lnTo>
                  <a:pt x="134470" y="0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19 Freeform 89"/>
          <p:cNvSpPr/>
          <p:nvPr/>
        </p:nvSpPr>
        <p:spPr>
          <a:xfrm rot="10800000">
            <a:off x="3782281" y="3737638"/>
            <a:ext cx="645459" cy="726141"/>
          </a:xfrm>
          <a:custGeom>
            <a:avLst/>
            <a:gdLst>
              <a:gd name="connsiteX0" fmla="*/ 134470 w 645459"/>
              <a:gd name="connsiteY0" fmla="*/ 0 h 726141"/>
              <a:gd name="connsiteX1" fmla="*/ 645459 w 645459"/>
              <a:gd name="connsiteY1" fmla="*/ 174811 h 726141"/>
              <a:gd name="connsiteX2" fmla="*/ 389964 w 645459"/>
              <a:gd name="connsiteY2" fmla="*/ 726141 h 726141"/>
              <a:gd name="connsiteX3" fmla="*/ 0 w 645459"/>
              <a:gd name="connsiteY3" fmla="*/ 605117 h 726141"/>
              <a:gd name="connsiteX4" fmla="*/ 134470 w 645459"/>
              <a:gd name="connsiteY4" fmla="*/ 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726141">
                <a:moveTo>
                  <a:pt x="134470" y="0"/>
                </a:moveTo>
                <a:lnTo>
                  <a:pt x="645459" y="174811"/>
                </a:lnTo>
                <a:lnTo>
                  <a:pt x="389964" y="726141"/>
                </a:lnTo>
                <a:lnTo>
                  <a:pt x="0" y="605117"/>
                </a:lnTo>
                <a:lnTo>
                  <a:pt x="134470" y="0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20 Freeform 91"/>
          <p:cNvSpPr/>
          <p:nvPr/>
        </p:nvSpPr>
        <p:spPr>
          <a:xfrm rot="20521670">
            <a:off x="4280732" y="765459"/>
            <a:ext cx="645459" cy="726141"/>
          </a:xfrm>
          <a:custGeom>
            <a:avLst/>
            <a:gdLst>
              <a:gd name="connsiteX0" fmla="*/ 134470 w 645459"/>
              <a:gd name="connsiteY0" fmla="*/ 0 h 726141"/>
              <a:gd name="connsiteX1" fmla="*/ 645459 w 645459"/>
              <a:gd name="connsiteY1" fmla="*/ 174811 h 726141"/>
              <a:gd name="connsiteX2" fmla="*/ 389964 w 645459"/>
              <a:gd name="connsiteY2" fmla="*/ 726141 h 726141"/>
              <a:gd name="connsiteX3" fmla="*/ 0 w 645459"/>
              <a:gd name="connsiteY3" fmla="*/ 605117 h 726141"/>
              <a:gd name="connsiteX4" fmla="*/ 134470 w 645459"/>
              <a:gd name="connsiteY4" fmla="*/ 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726141">
                <a:moveTo>
                  <a:pt x="134470" y="0"/>
                </a:moveTo>
                <a:lnTo>
                  <a:pt x="645459" y="174811"/>
                </a:lnTo>
                <a:lnTo>
                  <a:pt x="389964" y="726141"/>
                </a:lnTo>
                <a:lnTo>
                  <a:pt x="0" y="605117"/>
                </a:lnTo>
                <a:lnTo>
                  <a:pt x="134470" y="0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5 Freeform 93"/>
          <p:cNvSpPr/>
          <p:nvPr/>
        </p:nvSpPr>
        <p:spPr>
          <a:xfrm rot="19390376">
            <a:off x="3804780" y="827060"/>
            <a:ext cx="645459" cy="726141"/>
          </a:xfrm>
          <a:custGeom>
            <a:avLst/>
            <a:gdLst>
              <a:gd name="connsiteX0" fmla="*/ 134470 w 645459"/>
              <a:gd name="connsiteY0" fmla="*/ 0 h 726141"/>
              <a:gd name="connsiteX1" fmla="*/ 645459 w 645459"/>
              <a:gd name="connsiteY1" fmla="*/ 174811 h 726141"/>
              <a:gd name="connsiteX2" fmla="*/ 389964 w 645459"/>
              <a:gd name="connsiteY2" fmla="*/ 726141 h 726141"/>
              <a:gd name="connsiteX3" fmla="*/ 0 w 645459"/>
              <a:gd name="connsiteY3" fmla="*/ 605117 h 726141"/>
              <a:gd name="connsiteX4" fmla="*/ 134470 w 645459"/>
              <a:gd name="connsiteY4" fmla="*/ 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726141">
                <a:moveTo>
                  <a:pt x="134470" y="0"/>
                </a:moveTo>
                <a:lnTo>
                  <a:pt x="645459" y="174811"/>
                </a:lnTo>
                <a:lnTo>
                  <a:pt x="389964" y="726141"/>
                </a:lnTo>
                <a:lnTo>
                  <a:pt x="0" y="605117"/>
                </a:lnTo>
                <a:lnTo>
                  <a:pt x="134470" y="0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12 Freeform 95"/>
          <p:cNvSpPr/>
          <p:nvPr/>
        </p:nvSpPr>
        <p:spPr>
          <a:xfrm rot="18403693">
            <a:off x="3376340" y="1055263"/>
            <a:ext cx="645459" cy="726141"/>
          </a:xfrm>
          <a:custGeom>
            <a:avLst/>
            <a:gdLst>
              <a:gd name="connsiteX0" fmla="*/ 134470 w 645459"/>
              <a:gd name="connsiteY0" fmla="*/ 0 h 726141"/>
              <a:gd name="connsiteX1" fmla="*/ 645459 w 645459"/>
              <a:gd name="connsiteY1" fmla="*/ 174811 h 726141"/>
              <a:gd name="connsiteX2" fmla="*/ 389964 w 645459"/>
              <a:gd name="connsiteY2" fmla="*/ 726141 h 726141"/>
              <a:gd name="connsiteX3" fmla="*/ 0 w 645459"/>
              <a:gd name="connsiteY3" fmla="*/ 605117 h 726141"/>
              <a:gd name="connsiteX4" fmla="*/ 134470 w 645459"/>
              <a:gd name="connsiteY4" fmla="*/ 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726141">
                <a:moveTo>
                  <a:pt x="134470" y="0"/>
                </a:moveTo>
                <a:lnTo>
                  <a:pt x="645459" y="174811"/>
                </a:lnTo>
                <a:lnTo>
                  <a:pt x="389964" y="726141"/>
                </a:lnTo>
                <a:lnTo>
                  <a:pt x="0" y="605117"/>
                </a:lnTo>
                <a:lnTo>
                  <a:pt x="134470" y="0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9 Freeform 97"/>
          <p:cNvSpPr/>
          <p:nvPr/>
        </p:nvSpPr>
        <p:spPr>
          <a:xfrm rot="17312162">
            <a:off x="3033856" y="1374285"/>
            <a:ext cx="645459" cy="726141"/>
          </a:xfrm>
          <a:custGeom>
            <a:avLst/>
            <a:gdLst>
              <a:gd name="connsiteX0" fmla="*/ 134470 w 645459"/>
              <a:gd name="connsiteY0" fmla="*/ 0 h 726141"/>
              <a:gd name="connsiteX1" fmla="*/ 645459 w 645459"/>
              <a:gd name="connsiteY1" fmla="*/ 174811 h 726141"/>
              <a:gd name="connsiteX2" fmla="*/ 389964 w 645459"/>
              <a:gd name="connsiteY2" fmla="*/ 726141 h 726141"/>
              <a:gd name="connsiteX3" fmla="*/ 0 w 645459"/>
              <a:gd name="connsiteY3" fmla="*/ 605117 h 726141"/>
              <a:gd name="connsiteX4" fmla="*/ 134470 w 645459"/>
              <a:gd name="connsiteY4" fmla="*/ 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726141">
                <a:moveTo>
                  <a:pt x="134470" y="0"/>
                </a:moveTo>
                <a:lnTo>
                  <a:pt x="645459" y="174811"/>
                </a:lnTo>
                <a:lnTo>
                  <a:pt x="389964" y="726141"/>
                </a:lnTo>
                <a:lnTo>
                  <a:pt x="0" y="605117"/>
                </a:lnTo>
                <a:lnTo>
                  <a:pt x="134470" y="0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14 Freeform 99"/>
          <p:cNvSpPr/>
          <p:nvPr/>
        </p:nvSpPr>
        <p:spPr>
          <a:xfrm rot="16200000">
            <a:off x="2800629" y="1813942"/>
            <a:ext cx="645459" cy="726141"/>
          </a:xfrm>
          <a:custGeom>
            <a:avLst/>
            <a:gdLst>
              <a:gd name="connsiteX0" fmla="*/ 134470 w 645459"/>
              <a:gd name="connsiteY0" fmla="*/ 0 h 726141"/>
              <a:gd name="connsiteX1" fmla="*/ 645459 w 645459"/>
              <a:gd name="connsiteY1" fmla="*/ 174811 h 726141"/>
              <a:gd name="connsiteX2" fmla="*/ 389964 w 645459"/>
              <a:gd name="connsiteY2" fmla="*/ 726141 h 726141"/>
              <a:gd name="connsiteX3" fmla="*/ 0 w 645459"/>
              <a:gd name="connsiteY3" fmla="*/ 605117 h 726141"/>
              <a:gd name="connsiteX4" fmla="*/ 134470 w 645459"/>
              <a:gd name="connsiteY4" fmla="*/ 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726141">
                <a:moveTo>
                  <a:pt x="134470" y="0"/>
                </a:moveTo>
                <a:lnTo>
                  <a:pt x="645459" y="174811"/>
                </a:lnTo>
                <a:lnTo>
                  <a:pt x="389964" y="726141"/>
                </a:lnTo>
                <a:lnTo>
                  <a:pt x="0" y="605117"/>
                </a:lnTo>
                <a:lnTo>
                  <a:pt x="134470" y="0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11 Freeform 101"/>
          <p:cNvSpPr/>
          <p:nvPr/>
        </p:nvSpPr>
        <p:spPr>
          <a:xfrm rot="14793057">
            <a:off x="2752753" y="2272180"/>
            <a:ext cx="645459" cy="726141"/>
          </a:xfrm>
          <a:custGeom>
            <a:avLst/>
            <a:gdLst>
              <a:gd name="connsiteX0" fmla="*/ 134470 w 645459"/>
              <a:gd name="connsiteY0" fmla="*/ 0 h 726141"/>
              <a:gd name="connsiteX1" fmla="*/ 645459 w 645459"/>
              <a:gd name="connsiteY1" fmla="*/ 174811 h 726141"/>
              <a:gd name="connsiteX2" fmla="*/ 389964 w 645459"/>
              <a:gd name="connsiteY2" fmla="*/ 726141 h 726141"/>
              <a:gd name="connsiteX3" fmla="*/ 0 w 645459"/>
              <a:gd name="connsiteY3" fmla="*/ 605117 h 726141"/>
              <a:gd name="connsiteX4" fmla="*/ 134470 w 645459"/>
              <a:gd name="connsiteY4" fmla="*/ 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726141">
                <a:moveTo>
                  <a:pt x="134470" y="0"/>
                </a:moveTo>
                <a:lnTo>
                  <a:pt x="645459" y="174811"/>
                </a:lnTo>
                <a:lnTo>
                  <a:pt x="389964" y="726141"/>
                </a:lnTo>
                <a:lnTo>
                  <a:pt x="0" y="605117"/>
                </a:lnTo>
                <a:lnTo>
                  <a:pt x="134470" y="0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8 Freeform 103"/>
          <p:cNvSpPr/>
          <p:nvPr/>
        </p:nvSpPr>
        <p:spPr>
          <a:xfrm rot="14096308">
            <a:off x="2800630" y="2753529"/>
            <a:ext cx="645459" cy="726141"/>
          </a:xfrm>
          <a:custGeom>
            <a:avLst/>
            <a:gdLst>
              <a:gd name="connsiteX0" fmla="*/ 134470 w 645459"/>
              <a:gd name="connsiteY0" fmla="*/ 0 h 726141"/>
              <a:gd name="connsiteX1" fmla="*/ 645459 w 645459"/>
              <a:gd name="connsiteY1" fmla="*/ 174811 h 726141"/>
              <a:gd name="connsiteX2" fmla="*/ 389964 w 645459"/>
              <a:gd name="connsiteY2" fmla="*/ 726141 h 726141"/>
              <a:gd name="connsiteX3" fmla="*/ 0 w 645459"/>
              <a:gd name="connsiteY3" fmla="*/ 605117 h 726141"/>
              <a:gd name="connsiteX4" fmla="*/ 134470 w 645459"/>
              <a:gd name="connsiteY4" fmla="*/ 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726141">
                <a:moveTo>
                  <a:pt x="134470" y="0"/>
                </a:moveTo>
                <a:lnTo>
                  <a:pt x="645459" y="174811"/>
                </a:lnTo>
                <a:lnTo>
                  <a:pt x="389964" y="726141"/>
                </a:lnTo>
                <a:lnTo>
                  <a:pt x="0" y="605117"/>
                </a:lnTo>
                <a:lnTo>
                  <a:pt x="134470" y="0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16 Freeform 105"/>
          <p:cNvSpPr/>
          <p:nvPr/>
        </p:nvSpPr>
        <p:spPr>
          <a:xfrm rot="12928498">
            <a:off x="2993239" y="3160073"/>
            <a:ext cx="645459" cy="726141"/>
          </a:xfrm>
          <a:custGeom>
            <a:avLst/>
            <a:gdLst>
              <a:gd name="connsiteX0" fmla="*/ 134470 w 645459"/>
              <a:gd name="connsiteY0" fmla="*/ 0 h 726141"/>
              <a:gd name="connsiteX1" fmla="*/ 645459 w 645459"/>
              <a:gd name="connsiteY1" fmla="*/ 174811 h 726141"/>
              <a:gd name="connsiteX2" fmla="*/ 389964 w 645459"/>
              <a:gd name="connsiteY2" fmla="*/ 726141 h 726141"/>
              <a:gd name="connsiteX3" fmla="*/ 0 w 645459"/>
              <a:gd name="connsiteY3" fmla="*/ 605117 h 726141"/>
              <a:gd name="connsiteX4" fmla="*/ 134470 w 645459"/>
              <a:gd name="connsiteY4" fmla="*/ 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726141">
                <a:moveTo>
                  <a:pt x="134470" y="0"/>
                </a:moveTo>
                <a:lnTo>
                  <a:pt x="645459" y="174811"/>
                </a:lnTo>
                <a:lnTo>
                  <a:pt x="389964" y="726141"/>
                </a:lnTo>
                <a:lnTo>
                  <a:pt x="0" y="605117"/>
                </a:lnTo>
                <a:lnTo>
                  <a:pt x="134470" y="0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7 Freeform 107"/>
          <p:cNvSpPr/>
          <p:nvPr/>
        </p:nvSpPr>
        <p:spPr>
          <a:xfrm rot="12082119">
            <a:off x="3349446" y="3523062"/>
            <a:ext cx="645459" cy="726141"/>
          </a:xfrm>
          <a:custGeom>
            <a:avLst/>
            <a:gdLst>
              <a:gd name="connsiteX0" fmla="*/ 134470 w 645459"/>
              <a:gd name="connsiteY0" fmla="*/ 0 h 726141"/>
              <a:gd name="connsiteX1" fmla="*/ 645459 w 645459"/>
              <a:gd name="connsiteY1" fmla="*/ 174811 h 726141"/>
              <a:gd name="connsiteX2" fmla="*/ 389964 w 645459"/>
              <a:gd name="connsiteY2" fmla="*/ 726141 h 726141"/>
              <a:gd name="connsiteX3" fmla="*/ 0 w 645459"/>
              <a:gd name="connsiteY3" fmla="*/ 605117 h 726141"/>
              <a:gd name="connsiteX4" fmla="*/ 134470 w 645459"/>
              <a:gd name="connsiteY4" fmla="*/ 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726141">
                <a:moveTo>
                  <a:pt x="134470" y="0"/>
                </a:moveTo>
                <a:lnTo>
                  <a:pt x="645459" y="174811"/>
                </a:lnTo>
                <a:lnTo>
                  <a:pt x="389964" y="726141"/>
                </a:lnTo>
                <a:lnTo>
                  <a:pt x="0" y="605117"/>
                </a:lnTo>
                <a:lnTo>
                  <a:pt x="134470" y="0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ie 3">
            <a:hlinkHover r:id="" action="ppaction://noaction">
              <a:snd r:embed="rId8" name="voltage.wav"/>
            </a:hlinkHover>
          </p:cNvPr>
          <p:cNvSpPr/>
          <p:nvPr/>
        </p:nvSpPr>
        <p:spPr>
          <a:xfrm rot="4303400">
            <a:off x="2233857" y="324553"/>
            <a:ext cx="4680000" cy="4680000"/>
          </a:xfrm>
          <a:prstGeom prst="pie">
            <a:avLst>
              <a:gd name="adj1" fmla="val 13514735"/>
              <a:gd name="adj2" fmla="val 12414941"/>
            </a:avLst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18081194">
            <a:off x="1709518" y="733368"/>
            <a:ext cx="2838919" cy="19849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AROUND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4149363" y="-53824"/>
            <a:ext cx="8309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THE</a:t>
            </a:r>
          </a:p>
        </p:txBody>
      </p:sp>
      <p:sp>
        <p:nvSpPr>
          <p:cNvPr id="120" name="Rectangle 119"/>
          <p:cNvSpPr/>
          <p:nvPr/>
        </p:nvSpPr>
        <p:spPr>
          <a:xfrm rot="3343077">
            <a:off x="5030058" y="986592"/>
            <a:ext cx="2386166" cy="12461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CLOCK</a:t>
            </a:r>
          </a:p>
        </p:txBody>
      </p:sp>
      <p:sp>
        <p:nvSpPr>
          <p:cNvPr id="48" name="Oval 47"/>
          <p:cNvSpPr/>
          <p:nvPr/>
        </p:nvSpPr>
        <p:spPr>
          <a:xfrm>
            <a:off x="1952358" y="3306247"/>
            <a:ext cx="315386" cy="315386"/>
          </a:xfrm>
          <a:prstGeom prst="ellipse">
            <a:avLst/>
          </a:prstGeom>
          <a:solidFill>
            <a:srgbClr val="FFD85B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2127981" y="3765304"/>
            <a:ext cx="315386" cy="315386"/>
          </a:xfrm>
          <a:prstGeom prst="ellipse">
            <a:avLst/>
          </a:prstGeom>
          <a:solidFill>
            <a:srgbClr val="FFD85B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2444902" y="4224361"/>
            <a:ext cx="315386" cy="315386"/>
          </a:xfrm>
          <a:prstGeom prst="ellipse">
            <a:avLst/>
          </a:prstGeom>
          <a:solidFill>
            <a:srgbClr val="FFD85B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6344846" y="4224361"/>
            <a:ext cx="315386" cy="315386"/>
          </a:xfrm>
          <a:prstGeom prst="ellipse">
            <a:avLst/>
          </a:prstGeom>
          <a:solidFill>
            <a:srgbClr val="FFD85B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6682718" y="3765304"/>
            <a:ext cx="315386" cy="315386"/>
          </a:xfrm>
          <a:prstGeom prst="ellipse">
            <a:avLst/>
          </a:prstGeom>
          <a:solidFill>
            <a:srgbClr val="FFD85B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1844202" y="2847190"/>
            <a:ext cx="315386" cy="315386"/>
          </a:xfrm>
          <a:prstGeom prst="ellipse">
            <a:avLst/>
          </a:prstGeom>
          <a:solidFill>
            <a:srgbClr val="FFD85B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5796136" y="4683419"/>
            <a:ext cx="315386" cy="315386"/>
          </a:xfrm>
          <a:prstGeom prst="ellipse">
            <a:avLst/>
          </a:prstGeom>
          <a:solidFill>
            <a:srgbClr val="FFD85B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2950848" y="4683419"/>
            <a:ext cx="315386" cy="315386"/>
          </a:xfrm>
          <a:prstGeom prst="ellipse">
            <a:avLst/>
          </a:prstGeom>
          <a:solidFill>
            <a:srgbClr val="FFD85B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6876256" y="3306247"/>
            <a:ext cx="315386" cy="315386"/>
          </a:xfrm>
          <a:prstGeom prst="ellipse">
            <a:avLst/>
          </a:prstGeom>
          <a:solidFill>
            <a:srgbClr val="FFD85B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6984939" y="2847190"/>
            <a:ext cx="315386" cy="315386"/>
          </a:xfrm>
          <a:prstGeom prst="ellipse">
            <a:avLst/>
          </a:prstGeom>
          <a:solidFill>
            <a:srgbClr val="FFD85B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2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2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8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72" grpId="0" animBg="1"/>
      <p:bldP spid="74" grpId="0" animBg="1"/>
      <p:bldP spid="76" grpId="0" animBg="1"/>
      <p:bldP spid="78" grpId="0" animBg="1"/>
      <p:bldP spid="80" grpId="0" animBg="1"/>
      <p:bldP spid="82" grpId="0" animBg="1"/>
      <p:bldP spid="84" grpId="0" animBg="1"/>
      <p:bldP spid="86" grpId="0" animBg="1"/>
      <p:bldP spid="88" grpId="0" animBg="1"/>
      <p:bldP spid="90" grpId="0" animBg="1"/>
      <p:bldP spid="92" grpId="0" animBg="1"/>
      <p:bldP spid="94" grpId="0" animBg="1"/>
      <p:bldP spid="96" grpId="0" animBg="1"/>
      <p:bldP spid="98" grpId="0" animBg="1"/>
      <p:bldP spid="100" grpId="0" animBg="1"/>
      <p:bldP spid="102" grpId="0" animBg="1"/>
      <p:bldP spid="104" grpId="0" animBg="1"/>
      <p:bldP spid="106" grpId="0" animBg="1"/>
      <p:bldP spid="108" grpId="0" animBg="1"/>
      <p:bldP spid="4" grpId="0" animBg="1"/>
      <p:bldP spid="4" grpId="1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110</Words>
  <Application>Microsoft Office PowerPoint</Application>
  <PresentationFormat>On-screen Show (16:9)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Apple Boy BTN</vt:lpstr>
      <vt:lpstr>Calibri</vt:lpstr>
      <vt:lpstr>GrilledCheese BTN</vt:lpstr>
      <vt:lpstr>Arial</vt:lpstr>
      <vt:lpstr>Gill Sans Nova Cond Ultra Bold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 Rodwell</cp:lastModifiedBy>
  <cp:revision>32</cp:revision>
  <dcterms:created xsi:type="dcterms:W3CDTF">2019-06-08T11:21:10Z</dcterms:created>
  <dcterms:modified xsi:type="dcterms:W3CDTF">2019-06-19T18:06:25Z</dcterms:modified>
</cp:coreProperties>
</file>