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3898-DB1A-4E54-B8FF-1271D7A53DBE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7717-80CF-4A4F-B199-7C4C57F11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7CA0-A671-4036-846D-4161C02B71AD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7DD2-A658-4E29-BED3-A5D9179F08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6259-CA13-4191-BFA1-03AC6999CD60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33EF-8B98-4287-BB33-C4DA52B26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BFE7-C884-4118-B150-278B50826FC7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72FF-43F7-4434-82BA-C2C6317E4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13A6-B650-44A7-9F8B-CB2D4773C259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0D36-D112-4C53-9202-E44E79F65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CF4D-BC0E-4139-8909-E1BE64C820AF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EB56-65AB-40B4-B23C-6F0C86F56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6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8E88-374D-4A60-9438-8E2FE3719570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3393-A37D-46B5-8DDB-FFAA7E55F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7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C0D5-585E-4C63-ABA1-96842E902221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9AB2-707E-414C-9BA8-9DFEF3D36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8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8554-2FC1-4B18-BA7B-C2E7FD346D8F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AEFC-8739-4934-808D-3566C1AEA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9A1B-5374-40D9-9313-E0A908427F1A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BC34-F8E1-484D-9239-F2E614E5E6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1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6B27-37B7-465D-B0F4-2193FA6FB85E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DDDA-312D-4537-9CAD-9B399371C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45343-FC98-460B-A304-3CC0CC7FCDDB}" type="datetimeFigureOut">
              <a:rPr lang="en-GB"/>
              <a:pPr>
                <a:defRPr/>
              </a:pPr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D27018-1695-4BD2-9A58-1224F5729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slide" Target="slide4.xml"/><Relationship Id="rId3" Type="http://schemas.openxmlformats.org/officeDocument/2006/relationships/audio" Target="../media/audio2.bin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audio" Target="../media/audio1.bin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190" y="476071"/>
            <a:ext cx="7633821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ASTEROID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ATTACK</a:t>
            </a:r>
          </a:p>
        </p:txBody>
      </p:sp>
      <p:sp>
        <p:nvSpPr>
          <p:cNvPr id="4" name="Rectangle 3"/>
          <p:cNvSpPr/>
          <p:nvPr/>
        </p:nvSpPr>
        <p:spPr>
          <a:xfrm rot="20729521">
            <a:off x="439710" y="3581071"/>
            <a:ext cx="828393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ndercurrent BTN" panose="030C0705040307040C07" pitchFamily="66" charset="0"/>
                <a:cs typeface="+mn-cs"/>
              </a:rPr>
              <a:t>Zap the asteroids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ndercurrent BTN" panose="030C0705040307040C07" pitchFamily="66" charset="0"/>
                <a:cs typeface="+mn-cs"/>
              </a:rPr>
              <a:t>and save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ndercurrent BTN" panose="030C0705040307040C07" pitchFamily="66" charset="0"/>
                <a:cs typeface="+mn-cs"/>
              </a:rPr>
              <a:t>spaceship!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>
            <a:off x="-2895600" y="5270500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>
            <a:off x="9144000" y="4618038"/>
            <a:ext cx="41910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6745724">
            <a:off x="9551194" y="-434182"/>
            <a:ext cx="39449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10219790">
            <a:off x="-2813050" y="-1025525"/>
            <a:ext cx="28829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-4989537">
            <a:off x="3722688" y="6556375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6250406">
            <a:off x="473076" y="-3059113"/>
            <a:ext cx="27495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3929117">
            <a:off x="3722688" y="-2797175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8096477">
            <a:off x="-762794" y="6457156"/>
            <a:ext cx="39433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-8497426">
            <a:off x="-2451100" y="1778000"/>
            <a:ext cx="23479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6745724">
            <a:off x="6708775" y="6583363"/>
            <a:ext cx="27590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-9311006">
            <a:off x="9290050" y="1836738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-8497426">
            <a:off x="6923088" y="-2066925"/>
            <a:ext cx="23479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6629400" y="5638800"/>
            <a:ext cx="185018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>
            <a:off x="-1629038" y="4798087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>
            <a:off x="8643494" y="4696363"/>
            <a:ext cx="4191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6745724">
            <a:off x="9137130" y="-243669"/>
            <a:ext cx="39449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10219790">
            <a:off x="-1535584" y="-1714530"/>
            <a:ext cx="2882901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-4989537">
            <a:off x="4413348" y="5912240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6250406">
            <a:off x="753967" y="-2875428"/>
            <a:ext cx="27495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3929117">
            <a:off x="3108325" y="-2908323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8096477">
            <a:off x="-261382" y="5619574"/>
            <a:ext cx="39433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-8497426">
            <a:off x="-2458145" y="2050620"/>
            <a:ext cx="2349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6745724">
            <a:off x="6524505" y="5990088"/>
            <a:ext cx="27590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-9311006">
            <a:off x="9018383" y="985432"/>
            <a:ext cx="2717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-8497426">
            <a:off x="6806464" y="-1775275"/>
            <a:ext cx="23479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>
            <a:off x="8410575" y="-1029152"/>
            <a:ext cx="19240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5" t="61894" r="24107"/>
          <a:stretch>
            <a:fillRect/>
          </a:stretch>
        </p:blipFill>
        <p:spPr bwMode="auto">
          <a:xfrm>
            <a:off x="9095871" y="2261567"/>
            <a:ext cx="291941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7610254">
            <a:off x="-1375123" y="3998141"/>
            <a:ext cx="157956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2559326">
            <a:off x="-1837025" y="82551"/>
            <a:ext cx="173196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7" r="68057" b="21149"/>
          <a:stretch>
            <a:fillRect/>
          </a:stretch>
        </p:blipFill>
        <p:spPr bwMode="auto">
          <a:xfrm rot="6421047">
            <a:off x="945633" y="5898185"/>
            <a:ext cx="1947863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-8497426">
            <a:off x="5389997" y="-1751451"/>
            <a:ext cx="18065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1105" b="61894"/>
          <a:stretch>
            <a:fillRect/>
          </a:stretch>
        </p:blipFill>
        <p:spPr bwMode="auto">
          <a:xfrm rot="-9093490">
            <a:off x="3418045" y="6338888"/>
            <a:ext cx="20494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3" t="41766"/>
          <a:stretch>
            <a:fillRect/>
          </a:stretch>
        </p:blipFill>
        <p:spPr bwMode="auto">
          <a:xfrm rot="-8497426">
            <a:off x="9046585" y="4353035"/>
            <a:ext cx="13382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5" name="Group 5"/>
          <p:cNvGrpSpPr>
            <a:grpSpLocks/>
          </p:cNvGrpSpPr>
          <p:nvPr/>
        </p:nvGrpSpPr>
        <p:grpSpPr bwMode="auto">
          <a:xfrm>
            <a:off x="-457200" y="-685800"/>
            <a:ext cx="10083800" cy="7921625"/>
            <a:chOff x="-457200" y="-609600"/>
            <a:chExt cx="10083798" cy="7921170"/>
          </a:xfrm>
        </p:grpSpPr>
        <p:grpSp>
          <p:nvGrpSpPr>
            <p:cNvPr id="3126" name="Group 13"/>
            <p:cNvGrpSpPr>
              <a:grpSpLocks/>
            </p:cNvGrpSpPr>
            <p:nvPr/>
          </p:nvGrpSpPr>
          <p:grpSpPr bwMode="auto">
            <a:xfrm>
              <a:off x="-372756" y="-609600"/>
              <a:ext cx="9897755" cy="7848600"/>
              <a:chOff x="-609600" y="-609600"/>
              <a:chExt cx="10134600" cy="784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609600" y="-609600"/>
                <a:ext cx="10134600" cy="7848600"/>
              </a:xfrm>
              <a:custGeom>
                <a:avLst/>
                <a:gdLst/>
                <a:ahLst/>
                <a:cxnLst/>
                <a:rect l="l" t="t" r="r" b="b"/>
                <a:pathLst>
                  <a:path w="3886200" h="2394001">
                    <a:moveTo>
                      <a:pt x="0" y="1129795"/>
                    </a:moveTo>
                    <a:cubicBezTo>
                      <a:pt x="0" y="1652032"/>
                      <a:pt x="869956" y="2075389"/>
                      <a:pt x="1943100" y="2075389"/>
                    </a:cubicBezTo>
                    <a:cubicBezTo>
                      <a:pt x="3016244" y="2075389"/>
                      <a:pt x="3886200" y="1652032"/>
                      <a:pt x="3886200" y="1129795"/>
                    </a:cubicBezTo>
                    <a:lnTo>
                      <a:pt x="3886200" y="2394001"/>
                    </a:lnTo>
                    <a:lnTo>
                      <a:pt x="0" y="2394001"/>
                    </a:lnTo>
                    <a:close/>
                    <a:moveTo>
                      <a:pt x="0" y="0"/>
                    </a:moveTo>
                    <a:lnTo>
                      <a:pt x="3886200" y="0"/>
                    </a:lnTo>
                    <a:lnTo>
                      <a:pt x="3886200" y="1129795"/>
                    </a:lnTo>
                    <a:cubicBezTo>
                      <a:pt x="3886200" y="607558"/>
                      <a:pt x="3016244" y="184201"/>
                      <a:pt x="1943100" y="184201"/>
                    </a:cubicBezTo>
                    <a:cubicBezTo>
                      <a:pt x="869956" y="184201"/>
                      <a:pt x="0" y="607558"/>
                      <a:pt x="0" y="1129795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1">
                      <a:shade val="30000"/>
                      <a:satMod val="115000"/>
                    </a:schemeClr>
                  </a:gs>
                  <a:gs pos="27000">
                    <a:schemeClr val="accent1">
                      <a:shade val="67500"/>
                      <a:satMod val="115000"/>
                    </a:schemeClr>
                  </a:gs>
                  <a:gs pos="95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7150"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8000292" y="-609600"/>
                <a:ext cx="1524707" cy="152391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-609914" y="-609600"/>
                <a:ext cx="1524708" cy="152391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flipH="1">
              <a:off x="-457200" y="5465414"/>
              <a:ext cx="1766888" cy="1820757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788273" y="5490813"/>
              <a:ext cx="1838325" cy="1820757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 rot="20729521">
            <a:off x="774543" y="2658617"/>
            <a:ext cx="75873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Here they come!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88293" y="6037508"/>
            <a:ext cx="759524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16 / 20 HITS NEEDED TO SAVE THE SHIP – DID YOU DO IT?</a:t>
            </a:r>
          </a:p>
        </p:txBody>
      </p:sp>
      <p:sp>
        <p:nvSpPr>
          <p:cNvPr id="3" name="Oval 2"/>
          <p:cNvSpPr/>
          <p:nvPr/>
        </p:nvSpPr>
        <p:spPr>
          <a:xfrm>
            <a:off x="254475" y="5225670"/>
            <a:ext cx="719779" cy="1007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Rectangle 60">
            <a:hlinkClick r:id="" action="ppaction://hlinkshowjump?jump=nextslide"/>
          </p:cNvPr>
          <p:cNvSpPr/>
          <p:nvPr/>
        </p:nvSpPr>
        <p:spPr>
          <a:xfrm>
            <a:off x="247233" y="5544667"/>
            <a:ext cx="74444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YES</a:t>
            </a:r>
          </a:p>
        </p:txBody>
      </p:sp>
      <p:sp>
        <p:nvSpPr>
          <p:cNvPr id="69" name="Oval 68"/>
          <p:cNvSpPr/>
          <p:nvPr/>
        </p:nvSpPr>
        <p:spPr>
          <a:xfrm>
            <a:off x="8217422" y="5225670"/>
            <a:ext cx="719779" cy="1007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2" name="Rectangle 61">
            <a:hlinkClick r:id="rId18" action="ppaction://hlinksldjump"/>
          </p:cNvPr>
          <p:cNvSpPr/>
          <p:nvPr/>
        </p:nvSpPr>
        <p:spPr>
          <a:xfrm>
            <a:off x="8274333" y="5544667"/>
            <a:ext cx="60595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NO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685800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7-Point Star 12"/>
          <p:cNvSpPr/>
          <p:nvPr/>
        </p:nvSpPr>
        <p:spPr>
          <a:xfrm>
            <a:off x="1066800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7-Point Star 33"/>
          <p:cNvSpPr/>
          <p:nvPr/>
        </p:nvSpPr>
        <p:spPr>
          <a:xfrm>
            <a:off x="1447800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7-Point Star 34"/>
          <p:cNvSpPr/>
          <p:nvPr/>
        </p:nvSpPr>
        <p:spPr>
          <a:xfrm>
            <a:off x="1828800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7-Point Star 35"/>
          <p:cNvSpPr/>
          <p:nvPr/>
        </p:nvSpPr>
        <p:spPr>
          <a:xfrm>
            <a:off x="2208213" y="6345238"/>
            <a:ext cx="355600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7-Point Star 36"/>
          <p:cNvSpPr/>
          <p:nvPr/>
        </p:nvSpPr>
        <p:spPr>
          <a:xfrm>
            <a:off x="2589213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7-Point Star 37"/>
          <p:cNvSpPr/>
          <p:nvPr/>
        </p:nvSpPr>
        <p:spPr>
          <a:xfrm>
            <a:off x="2970213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7-Point Star 38"/>
          <p:cNvSpPr/>
          <p:nvPr/>
        </p:nvSpPr>
        <p:spPr>
          <a:xfrm>
            <a:off x="3351213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7-Point Star 39"/>
          <p:cNvSpPr/>
          <p:nvPr/>
        </p:nvSpPr>
        <p:spPr>
          <a:xfrm>
            <a:off x="3732213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7-Point Star 40"/>
          <p:cNvSpPr/>
          <p:nvPr/>
        </p:nvSpPr>
        <p:spPr>
          <a:xfrm>
            <a:off x="4113213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7-Point Star 41"/>
          <p:cNvSpPr/>
          <p:nvPr/>
        </p:nvSpPr>
        <p:spPr>
          <a:xfrm>
            <a:off x="4492625" y="6345238"/>
            <a:ext cx="355600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7-Point Star 42"/>
          <p:cNvSpPr/>
          <p:nvPr/>
        </p:nvSpPr>
        <p:spPr>
          <a:xfrm>
            <a:off x="4873625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7-Point Star 43"/>
          <p:cNvSpPr/>
          <p:nvPr/>
        </p:nvSpPr>
        <p:spPr>
          <a:xfrm>
            <a:off x="5254625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7-Point Star 44"/>
          <p:cNvSpPr/>
          <p:nvPr/>
        </p:nvSpPr>
        <p:spPr>
          <a:xfrm>
            <a:off x="5635625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7-Point Star 45"/>
          <p:cNvSpPr/>
          <p:nvPr/>
        </p:nvSpPr>
        <p:spPr>
          <a:xfrm>
            <a:off x="6016625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7-Point Star 46"/>
          <p:cNvSpPr/>
          <p:nvPr/>
        </p:nvSpPr>
        <p:spPr>
          <a:xfrm>
            <a:off x="6397625" y="6345238"/>
            <a:ext cx="354013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7-Point Star 47"/>
          <p:cNvSpPr/>
          <p:nvPr/>
        </p:nvSpPr>
        <p:spPr>
          <a:xfrm>
            <a:off x="6777038" y="6345238"/>
            <a:ext cx="355600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7-Point Star 48"/>
          <p:cNvSpPr/>
          <p:nvPr/>
        </p:nvSpPr>
        <p:spPr>
          <a:xfrm>
            <a:off x="7158038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7-Point Star 49"/>
          <p:cNvSpPr/>
          <p:nvPr/>
        </p:nvSpPr>
        <p:spPr>
          <a:xfrm>
            <a:off x="7539038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7-Point Star 50"/>
          <p:cNvSpPr/>
          <p:nvPr/>
        </p:nvSpPr>
        <p:spPr>
          <a:xfrm>
            <a:off x="7920038" y="6345238"/>
            <a:ext cx="354012" cy="360362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2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 nodeType="clickPar">
                      <p:stCondLst>
                        <p:cond delay="0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 nodeType="clickPar">
                      <p:stCondLst>
                        <p:cond delay="0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 nodeType="clickPar">
                      <p:stCondLst>
                        <p:cond delay="0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 nodeType="clickPar">
                      <p:stCondLst>
                        <p:cond delay="0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00"/>
                            </p:stCondLst>
                            <p:childTnLst>
                              <p:par>
                                <p:cTn id="3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 nodeType="clickPar">
                      <p:stCondLst>
                        <p:cond delay="0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00"/>
                            </p:stCondLst>
                            <p:childTnLst>
                              <p:par>
                                <p:cTn id="4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 nodeType="clickPar">
                      <p:stCondLst>
                        <p:cond delay="0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 nodeType="clickPar">
                      <p:stCondLst>
                        <p:cond delay="0"/>
                      </p:stCondLst>
                      <p:childTnLst>
                        <p:par>
                          <p:cTn id="4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 nodeType="clickPar">
                      <p:stCondLst>
                        <p:cond delay="0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 nodeType="clickPar">
                      <p:stCondLst>
                        <p:cond delay="0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 nodeType="clickPar">
                      <p:stCondLst>
                        <p:cond delay="0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5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"/>
          <p:cNvGrpSpPr>
            <a:grpSpLocks/>
          </p:cNvGrpSpPr>
          <p:nvPr/>
        </p:nvGrpSpPr>
        <p:grpSpPr bwMode="auto">
          <a:xfrm>
            <a:off x="-457200" y="-685800"/>
            <a:ext cx="10083800" cy="7921625"/>
            <a:chOff x="-457200" y="-609600"/>
            <a:chExt cx="10083798" cy="7921170"/>
          </a:xfrm>
        </p:grpSpPr>
        <p:grpSp>
          <p:nvGrpSpPr>
            <p:cNvPr id="4129" name="Group 2"/>
            <p:cNvGrpSpPr>
              <a:grpSpLocks/>
            </p:cNvGrpSpPr>
            <p:nvPr/>
          </p:nvGrpSpPr>
          <p:grpSpPr bwMode="auto">
            <a:xfrm>
              <a:off x="-372756" y="-609600"/>
              <a:ext cx="9897755" cy="7848600"/>
              <a:chOff x="-609600" y="-609600"/>
              <a:chExt cx="10134600" cy="7848600"/>
            </a:xfrm>
          </p:grpSpPr>
          <p:sp>
            <p:nvSpPr>
              <p:cNvPr id="6" name="Rectangle 4"/>
              <p:cNvSpPr/>
              <p:nvPr/>
            </p:nvSpPr>
            <p:spPr>
              <a:xfrm>
                <a:off x="-609600" y="-609600"/>
                <a:ext cx="10134600" cy="7848600"/>
              </a:xfrm>
              <a:custGeom>
                <a:avLst/>
                <a:gdLst/>
                <a:ahLst/>
                <a:cxnLst/>
                <a:rect l="l" t="t" r="r" b="b"/>
                <a:pathLst>
                  <a:path w="3886200" h="2394001">
                    <a:moveTo>
                      <a:pt x="0" y="1129795"/>
                    </a:moveTo>
                    <a:cubicBezTo>
                      <a:pt x="0" y="1652032"/>
                      <a:pt x="869956" y="2075389"/>
                      <a:pt x="1943100" y="2075389"/>
                    </a:cubicBezTo>
                    <a:cubicBezTo>
                      <a:pt x="3016244" y="2075389"/>
                      <a:pt x="3886200" y="1652032"/>
                      <a:pt x="3886200" y="1129795"/>
                    </a:cubicBezTo>
                    <a:lnTo>
                      <a:pt x="3886200" y="2394001"/>
                    </a:lnTo>
                    <a:lnTo>
                      <a:pt x="0" y="2394001"/>
                    </a:lnTo>
                    <a:close/>
                    <a:moveTo>
                      <a:pt x="0" y="0"/>
                    </a:moveTo>
                    <a:lnTo>
                      <a:pt x="3886200" y="0"/>
                    </a:lnTo>
                    <a:lnTo>
                      <a:pt x="3886200" y="1129795"/>
                    </a:lnTo>
                    <a:cubicBezTo>
                      <a:pt x="3886200" y="607558"/>
                      <a:pt x="3016244" y="184201"/>
                      <a:pt x="1943100" y="184201"/>
                    </a:cubicBezTo>
                    <a:cubicBezTo>
                      <a:pt x="869956" y="184201"/>
                      <a:pt x="0" y="607558"/>
                      <a:pt x="0" y="1129795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1">
                      <a:shade val="30000"/>
                      <a:satMod val="115000"/>
                    </a:schemeClr>
                  </a:gs>
                  <a:gs pos="27000">
                    <a:schemeClr val="accent1">
                      <a:shade val="67500"/>
                      <a:satMod val="115000"/>
                    </a:schemeClr>
                  </a:gs>
                  <a:gs pos="95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7150"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8000292" y="-609600"/>
                <a:ext cx="1524707" cy="152391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-609914" y="-609600"/>
                <a:ext cx="1524708" cy="152391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 flipH="1">
              <a:off x="-457200" y="5465414"/>
              <a:ext cx="1766888" cy="1820757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88273" y="5490813"/>
              <a:ext cx="1838325" cy="1820757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54475" y="5225670"/>
            <a:ext cx="719779" cy="1007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7233" y="5544667"/>
            <a:ext cx="74444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YES</a:t>
            </a:r>
          </a:p>
        </p:txBody>
      </p:sp>
      <p:sp>
        <p:nvSpPr>
          <p:cNvPr id="11" name="Oval 10"/>
          <p:cNvSpPr/>
          <p:nvPr/>
        </p:nvSpPr>
        <p:spPr>
          <a:xfrm>
            <a:off x="8217422" y="5225670"/>
            <a:ext cx="719779" cy="1007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4333" y="5544667"/>
            <a:ext cx="60595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lts SF" pitchFamily="2" charset="0"/>
                <a:cs typeface="+mn-cs"/>
              </a:rPr>
              <a:t>NO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685800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7-Point Star 14"/>
          <p:cNvSpPr/>
          <p:nvPr/>
        </p:nvSpPr>
        <p:spPr>
          <a:xfrm>
            <a:off x="1066800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7-Point Star 15"/>
          <p:cNvSpPr/>
          <p:nvPr/>
        </p:nvSpPr>
        <p:spPr>
          <a:xfrm>
            <a:off x="1447800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7-Point Star 16"/>
          <p:cNvSpPr/>
          <p:nvPr/>
        </p:nvSpPr>
        <p:spPr>
          <a:xfrm>
            <a:off x="1828800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7-Point Star 17"/>
          <p:cNvSpPr/>
          <p:nvPr/>
        </p:nvSpPr>
        <p:spPr>
          <a:xfrm>
            <a:off x="2208213" y="6345238"/>
            <a:ext cx="355600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7-Point Star 18"/>
          <p:cNvSpPr/>
          <p:nvPr/>
        </p:nvSpPr>
        <p:spPr>
          <a:xfrm>
            <a:off x="2589213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7-Point Star 19"/>
          <p:cNvSpPr/>
          <p:nvPr/>
        </p:nvSpPr>
        <p:spPr>
          <a:xfrm>
            <a:off x="2970213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7-Point Star 20"/>
          <p:cNvSpPr/>
          <p:nvPr/>
        </p:nvSpPr>
        <p:spPr>
          <a:xfrm>
            <a:off x="3351213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7-Point Star 21"/>
          <p:cNvSpPr/>
          <p:nvPr/>
        </p:nvSpPr>
        <p:spPr>
          <a:xfrm>
            <a:off x="3732213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7-Point Star 22"/>
          <p:cNvSpPr/>
          <p:nvPr/>
        </p:nvSpPr>
        <p:spPr>
          <a:xfrm>
            <a:off x="4113213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7-Point Star 23"/>
          <p:cNvSpPr/>
          <p:nvPr/>
        </p:nvSpPr>
        <p:spPr>
          <a:xfrm>
            <a:off x="4492625" y="6345238"/>
            <a:ext cx="355600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7-Point Star 24"/>
          <p:cNvSpPr/>
          <p:nvPr/>
        </p:nvSpPr>
        <p:spPr>
          <a:xfrm>
            <a:off x="4873625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7-Point Star 25"/>
          <p:cNvSpPr/>
          <p:nvPr/>
        </p:nvSpPr>
        <p:spPr>
          <a:xfrm>
            <a:off x="5254625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7-Point Star 26"/>
          <p:cNvSpPr/>
          <p:nvPr/>
        </p:nvSpPr>
        <p:spPr>
          <a:xfrm>
            <a:off x="5635625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7-Point Star 27"/>
          <p:cNvSpPr/>
          <p:nvPr/>
        </p:nvSpPr>
        <p:spPr>
          <a:xfrm>
            <a:off x="6016625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7-Point Star 28"/>
          <p:cNvSpPr/>
          <p:nvPr/>
        </p:nvSpPr>
        <p:spPr>
          <a:xfrm>
            <a:off x="6397625" y="6345238"/>
            <a:ext cx="354013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7-Point Star 29"/>
          <p:cNvSpPr/>
          <p:nvPr/>
        </p:nvSpPr>
        <p:spPr>
          <a:xfrm>
            <a:off x="6777038" y="6345238"/>
            <a:ext cx="355600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7-Point Star 30"/>
          <p:cNvSpPr/>
          <p:nvPr/>
        </p:nvSpPr>
        <p:spPr>
          <a:xfrm>
            <a:off x="7158038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7-Point Star 31"/>
          <p:cNvSpPr/>
          <p:nvPr/>
        </p:nvSpPr>
        <p:spPr>
          <a:xfrm>
            <a:off x="7539038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7-Point Star 32"/>
          <p:cNvSpPr/>
          <p:nvPr/>
        </p:nvSpPr>
        <p:spPr>
          <a:xfrm>
            <a:off x="7920038" y="6345238"/>
            <a:ext cx="354012" cy="360362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 rot="20729521">
            <a:off x="1498334" y="2658617"/>
            <a:ext cx="61398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Then let’s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20729521">
            <a:off x="1548447" y="1827621"/>
            <a:ext cx="6039602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Oh no.</a:t>
            </a:r>
            <a:b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</a:br>
            <a: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Head for the</a:t>
            </a:r>
            <a:b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</a:br>
            <a:r>
              <a:rPr lang="en-US" sz="5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shuttle!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-457200" y="-685800"/>
            <a:ext cx="10083800" cy="7921625"/>
            <a:chOff x="-457200" y="-685800"/>
            <a:chExt cx="10083798" cy="7921170"/>
          </a:xfrm>
        </p:grpSpPr>
        <p:grpSp>
          <p:nvGrpSpPr>
            <p:cNvPr id="5125" name="Group 14"/>
            <p:cNvGrpSpPr>
              <a:grpSpLocks/>
            </p:cNvGrpSpPr>
            <p:nvPr/>
          </p:nvGrpSpPr>
          <p:grpSpPr bwMode="auto">
            <a:xfrm>
              <a:off x="-457200" y="-685800"/>
              <a:ext cx="10083798" cy="7921170"/>
              <a:chOff x="-457200" y="-685800"/>
              <a:chExt cx="10083798" cy="7921170"/>
            </a:xfrm>
          </p:grpSpPr>
          <p:grpSp>
            <p:nvGrpSpPr>
              <p:cNvPr id="5146" name="Group 1"/>
              <p:cNvGrpSpPr>
                <a:grpSpLocks/>
              </p:cNvGrpSpPr>
              <p:nvPr/>
            </p:nvGrpSpPr>
            <p:grpSpPr bwMode="auto">
              <a:xfrm>
                <a:off x="-457200" y="-685800"/>
                <a:ext cx="10083798" cy="7921170"/>
                <a:chOff x="-457200" y="-609600"/>
                <a:chExt cx="10083798" cy="7921170"/>
              </a:xfrm>
            </p:grpSpPr>
            <p:grpSp>
              <p:nvGrpSpPr>
                <p:cNvPr id="5155" name="Group 2"/>
                <p:cNvGrpSpPr>
                  <a:grpSpLocks/>
                </p:cNvGrpSpPr>
                <p:nvPr/>
              </p:nvGrpSpPr>
              <p:grpSpPr bwMode="auto">
                <a:xfrm>
                  <a:off x="-372756" y="-609600"/>
                  <a:ext cx="9897755" cy="7848600"/>
                  <a:chOff x="-609600" y="-609600"/>
                  <a:chExt cx="10134600" cy="7848600"/>
                </a:xfrm>
              </p:grpSpPr>
              <p:sp>
                <p:nvSpPr>
                  <p:cNvPr id="6" name="Rectangle 4"/>
                  <p:cNvSpPr/>
                  <p:nvPr/>
                </p:nvSpPr>
                <p:spPr>
                  <a:xfrm>
                    <a:off x="-609600" y="-609600"/>
                    <a:ext cx="10134600" cy="784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6200" h="2394001">
                        <a:moveTo>
                          <a:pt x="0" y="1129795"/>
                        </a:moveTo>
                        <a:cubicBezTo>
                          <a:pt x="0" y="1652032"/>
                          <a:pt x="869956" y="2075389"/>
                          <a:pt x="1943100" y="2075389"/>
                        </a:cubicBezTo>
                        <a:cubicBezTo>
                          <a:pt x="3016244" y="2075389"/>
                          <a:pt x="3886200" y="1652032"/>
                          <a:pt x="3886200" y="1129795"/>
                        </a:cubicBezTo>
                        <a:lnTo>
                          <a:pt x="3886200" y="2394001"/>
                        </a:lnTo>
                        <a:lnTo>
                          <a:pt x="0" y="2394001"/>
                        </a:lnTo>
                        <a:close/>
                        <a:moveTo>
                          <a:pt x="0" y="0"/>
                        </a:moveTo>
                        <a:lnTo>
                          <a:pt x="3886200" y="0"/>
                        </a:lnTo>
                        <a:lnTo>
                          <a:pt x="3886200" y="1129795"/>
                        </a:lnTo>
                        <a:cubicBezTo>
                          <a:pt x="3886200" y="607558"/>
                          <a:pt x="3016244" y="184201"/>
                          <a:pt x="1943100" y="184201"/>
                        </a:cubicBezTo>
                        <a:cubicBezTo>
                          <a:pt x="869956" y="184201"/>
                          <a:pt x="0" y="607558"/>
                          <a:pt x="0" y="11297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77000">
                        <a:schemeClr val="accent1">
                          <a:shade val="30000"/>
                          <a:satMod val="115000"/>
                        </a:schemeClr>
                      </a:gs>
                      <a:gs pos="27000">
                        <a:schemeClr val="accent1">
                          <a:shade val="67500"/>
                          <a:satMod val="115000"/>
                        </a:schemeClr>
                      </a:gs>
                      <a:gs pos="95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57150">
                    <a:solidFill>
                      <a:srgbClr val="0070C0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cxnSp>
                <p:nvCxnSpPr>
                  <p:cNvPr id="7" name="Straight Connector 6"/>
                  <p:cNvCxnSpPr/>
                  <p:nvPr/>
                </p:nvCxnSpPr>
                <p:spPr>
                  <a:xfrm flipH="1">
                    <a:off x="8000292" y="-609600"/>
                    <a:ext cx="1524707" cy="1523912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-609914" y="-609600"/>
                    <a:ext cx="1524708" cy="1523912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-457200" y="5465414"/>
                  <a:ext cx="1766888" cy="1820757"/>
                </a:xfrm>
                <a:prstGeom prst="line">
                  <a:avLst/>
                </a:prstGeom>
                <a:ln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7788273" y="5490813"/>
                  <a:ext cx="1838325" cy="1820757"/>
                </a:xfrm>
                <a:prstGeom prst="line">
                  <a:avLst/>
                </a:prstGeom>
                <a:ln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254475" y="5225670"/>
                <a:ext cx="719779" cy="10073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715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7233" y="5544667"/>
                <a:ext cx="744449" cy="369332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Bolts SF" pitchFamily="2" charset="0"/>
                    <a:cs typeface="+mn-cs"/>
                  </a:rPr>
                  <a:t>YES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217422" y="5225670"/>
                <a:ext cx="719779" cy="10073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715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274333" y="5544667"/>
                <a:ext cx="605959" cy="369332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Bolts SF" pitchFamily="2" charset="0"/>
                    <a:cs typeface="+mn-cs"/>
                  </a:rPr>
                  <a:t>NO</a:t>
                </a:r>
              </a:p>
            </p:txBody>
          </p:sp>
        </p:grpSp>
        <p:sp>
          <p:nvSpPr>
            <p:cNvPr id="16" name="7-Point Star 15"/>
            <p:cNvSpPr/>
            <p:nvPr/>
          </p:nvSpPr>
          <p:spPr>
            <a:xfrm>
              <a:off x="685800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1066800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7-Point Star 17"/>
            <p:cNvSpPr/>
            <p:nvPr/>
          </p:nvSpPr>
          <p:spPr>
            <a:xfrm>
              <a:off x="1447800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1828800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2208212" y="6344834"/>
              <a:ext cx="355600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2589212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7-Point Star 21"/>
            <p:cNvSpPr/>
            <p:nvPr/>
          </p:nvSpPr>
          <p:spPr>
            <a:xfrm>
              <a:off x="2970212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3351212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7-Point Star 23"/>
            <p:cNvSpPr/>
            <p:nvPr/>
          </p:nvSpPr>
          <p:spPr>
            <a:xfrm>
              <a:off x="3732212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7-Point Star 24"/>
            <p:cNvSpPr/>
            <p:nvPr/>
          </p:nvSpPr>
          <p:spPr>
            <a:xfrm>
              <a:off x="4113212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7-Point Star 25"/>
            <p:cNvSpPr/>
            <p:nvPr/>
          </p:nvSpPr>
          <p:spPr>
            <a:xfrm>
              <a:off x="4492624" y="6344834"/>
              <a:ext cx="355600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4873624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7-Point Star 27"/>
            <p:cNvSpPr/>
            <p:nvPr/>
          </p:nvSpPr>
          <p:spPr>
            <a:xfrm>
              <a:off x="5254624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7-Point Star 28"/>
            <p:cNvSpPr/>
            <p:nvPr/>
          </p:nvSpPr>
          <p:spPr>
            <a:xfrm>
              <a:off x="5635624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6016624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7-Point Star 30"/>
            <p:cNvSpPr/>
            <p:nvPr/>
          </p:nvSpPr>
          <p:spPr>
            <a:xfrm>
              <a:off x="6397624" y="6344834"/>
              <a:ext cx="354013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7-Point Star 31"/>
            <p:cNvSpPr/>
            <p:nvPr/>
          </p:nvSpPr>
          <p:spPr>
            <a:xfrm>
              <a:off x="6777037" y="6344834"/>
              <a:ext cx="355600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7-Point Star 32"/>
            <p:cNvSpPr/>
            <p:nvPr/>
          </p:nvSpPr>
          <p:spPr>
            <a:xfrm>
              <a:off x="7158036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7-Point Star 33"/>
            <p:cNvSpPr/>
            <p:nvPr/>
          </p:nvSpPr>
          <p:spPr>
            <a:xfrm>
              <a:off x="7539036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7920036" y="6344834"/>
              <a:ext cx="354012" cy="360341"/>
            </a:xfrm>
            <a:prstGeom prst="star7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657600" y="2286000"/>
            <a:ext cx="1981200" cy="1087438"/>
            <a:chOff x="3657600" y="2286000"/>
            <a:chExt cx="1981200" cy="1086706"/>
          </a:xfrm>
        </p:grpSpPr>
        <p:grpSp>
          <p:nvGrpSpPr>
            <p:cNvPr id="6148" name="Group 45"/>
            <p:cNvGrpSpPr>
              <a:grpSpLocks/>
            </p:cNvGrpSpPr>
            <p:nvPr/>
          </p:nvGrpSpPr>
          <p:grpSpPr bwMode="auto">
            <a:xfrm>
              <a:off x="3657600" y="2286000"/>
              <a:ext cx="1981200" cy="1086706"/>
              <a:chOff x="3684927" y="932594"/>
              <a:chExt cx="1981200" cy="1086706"/>
            </a:xfrm>
          </p:grpSpPr>
          <p:sp>
            <p:nvSpPr>
              <p:cNvPr id="45" name="Oval 44"/>
              <p:cNvSpPr/>
              <p:nvPr/>
            </p:nvSpPr>
            <p:spPr>
              <a:xfrm rot="5400000">
                <a:off x="4189287" y="1344222"/>
                <a:ext cx="972483" cy="1492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684927" y="1600482"/>
                <a:ext cx="1981200" cy="1522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91340" y="1333962"/>
                <a:ext cx="968375" cy="68533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6149" name="Group 42"/>
            <p:cNvGrpSpPr>
              <a:grpSpLocks/>
            </p:cNvGrpSpPr>
            <p:nvPr/>
          </p:nvGrpSpPr>
          <p:grpSpPr bwMode="auto">
            <a:xfrm>
              <a:off x="4238489" y="2824709"/>
              <a:ext cx="820386" cy="410193"/>
              <a:chOff x="6019800" y="3234007"/>
              <a:chExt cx="820386" cy="410193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019800" y="3234007"/>
                <a:ext cx="410193" cy="410193"/>
              </a:xfrm>
              <a:prstGeom prst="ellipse">
                <a:avLst/>
              </a:prstGeom>
              <a:gradFill flip="none" rotWithShape="1">
                <a:gsLst>
                  <a:gs pos="23000">
                    <a:srgbClr val="E58B05"/>
                  </a:gs>
                  <a:gs pos="1000">
                    <a:schemeClr val="bg1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429993" y="3234007"/>
                <a:ext cx="410193" cy="410193"/>
              </a:xfrm>
              <a:prstGeom prst="ellipse">
                <a:avLst/>
              </a:prstGeom>
              <a:gradFill flip="none" rotWithShape="1">
                <a:gsLst>
                  <a:gs pos="23000">
                    <a:srgbClr val="E58B05"/>
                  </a:gs>
                  <a:gs pos="1000">
                    <a:schemeClr val="bg1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 rot="20729521">
            <a:off x="936075" y="2796362"/>
            <a:ext cx="730212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Mother ship lost,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Undercurrent BTN" panose="030C0705040307040C07" pitchFamily="66" charset="0"/>
                <a:cs typeface="+mn-cs"/>
              </a:rPr>
              <a:t>but you survived….Just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52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Bolts SF</vt:lpstr>
      <vt:lpstr>Calibri</vt:lpstr>
      <vt:lpstr>Undercurrent BTN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Rodwell</cp:lastModifiedBy>
  <cp:revision>78</cp:revision>
  <dcterms:created xsi:type="dcterms:W3CDTF">2015-10-24T08:23:12Z</dcterms:created>
  <dcterms:modified xsi:type="dcterms:W3CDTF">2017-01-17T21:01:31Z</dcterms:modified>
</cp:coreProperties>
</file>