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3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8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0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4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5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7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7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355A-0987-494B-AB71-429F2811231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A716-34EE-4CB4-A252-F029CA3A9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tiger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monkey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lion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cat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wolf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elephant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giraffe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dog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2019-12-06T04:52:59Z</dcterms:created>
  <dcterms:modified xsi:type="dcterms:W3CDTF">2019-12-06T04:53:10Z</dcterms:modified>
</cp:coreProperties>
</file>