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DFDFD"/>
    <a:srgbClr val="ECDE33"/>
    <a:srgbClr val="FFFFFF"/>
    <a:srgbClr val="9E9CBF"/>
    <a:srgbClr val="DD3127"/>
    <a:srgbClr val="79244E"/>
    <a:srgbClr val="FEBB38"/>
    <a:srgbClr val="B05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3" autoAdjust="0"/>
    <p:restoredTop sz="94622" autoAdjust="0"/>
  </p:normalViewPr>
  <p:slideViewPr>
    <p:cSldViewPr snapToGrid="0">
      <p:cViewPr varScale="1">
        <p:scale>
          <a:sx n="83" d="100"/>
          <a:sy n="83" d="100"/>
        </p:scale>
        <p:origin x="-325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6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95FB-0284-4313-9748-4680009BA45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8A15-6E60-4855-962B-04E8323A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6877049" cy="911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9981" y="2696349"/>
            <a:ext cx="1021080" cy="1200329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Click on the handle to start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3556" y="7933549"/>
            <a:ext cx="2568712" cy="64633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defRPr>
            </a:lvl1pPr>
          </a:lstStyle>
          <a:p>
            <a:r>
              <a:rPr lang="en-GB" dirty="0"/>
              <a:t>Double -click on the circles to stop the spin</a:t>
            </a:r>
          </a:p>
        </p:txBody>
      </p:sp>
      <p:sp>
        <p:nvSpPr>
          <p:cNvPr id="5" name="Oval 4">
            <a:hlinkClick r:id="" action="ppaction://hlinkshowjump?jump=nextslide"/>
          </p:cNvPr>
          <p:cNvSpPr/>
          <p:nvPr/>
        </p:nvSpPr>
        <p:spPr>
          <a:xfrm>
            <a:off x="6006275" y="3979803"/>
            <a:ext cx="668966" cy="668967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89913" y="2994185"/>
            <a:ext cx="1367919" cy="92333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defRPr>
            </a:lvl1pPr>
          </a:lstStyle>
          <a:p>
            <a:r>
              <a:rPr lang="en-GB" dirty="0"/>
              <a:t>Score 2 for  X2 matching symbols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600" y="2994185"/>
            <a:ext cx="157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Score 10 for </a:t>
            </a:r>
          </a:p>
          <a:p>
            <a:pPr algn="ctr"/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X3 matching</a:t>
            </a:r>
          </a:p>
          <a:p>
            <a:pPr algn="ctr"/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symbols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953" y="3845878"/>
            <a:ext cx="1367919" cy="64633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defRPr>
            </a:lvl1pPr>
          </a:lstStyle>
          <a:p>
            <a:r>
              <a:rPr lang="en-GB" dirty="0"/>
              <a:t>FIRST TO 20</a:t>
            </a:r>
          </a:p>
          <a:p>
            <a:r>
              <a:rPr lang="en-GB" dirty="0"/>
              <a:t>WINS!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FD774C-A66F-4B2E-8130-D4EF3515FCE8}"/>
              </a:ext>
            </a:extLst>
          </p:cNvPr>
          <p:cNvSpPr txBox="1"/>
          <p:nvPr/>
        </p:nvSpPr>
        <p:spPr>
          <a:xfrm>
            <a:off x="1010972" y="8749268"/>
            <a:ext cx="4313880" cy="36933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defRPr>
            </a:lvl1pPr>
          </a:lstStyle>
          <a:p>
            <a:r>
              <a:rPr lang="en-GB" dirty="0"/>
              <a:t>Click on ‘SCORE RESET’ to start a new game</a:t>
            </a:r>
          </a:p>
        </p:txBody>
      </p:sp>
      <p:pic>
        <p:nvPicPr>
          <p:cNvPr id="2" name="342309__fkunze__casino-palmdesert-ca">
            <a:hlinkClick r:id="" action="ppaction://media"/>
            <a:extLst>
              <a:ext uri="{FF2B5EF4-FFF2-40B4-BE49-F238E27FC236}">
                <a16:creationId xmlns:a16="http://schemas.microsoft.com/office/drawing/2014/main" xmlns="" id="{C5E60000-74E1-4F3D-A9A5-FF2CA7ED8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7660" y="4134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0EC16CB-3127-489C-A1F3-87FE569518F5}"/>
              </a:ext>
            </a:extLst>
          </p:cNvPr>
          <p:cNvSpPr/>
          <p:nvPr/>
        </p:nvSpPr>
        <p:spPr>
          <a:xfrm>
            <a:off x="1122714" y="4387941"/>
            <a:ext cx="4204761" cy="2082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Moon 452">
            <a:extLst>
              <a:ext uri="{FF2B5EF4-FFF2-40B4-BE49-F238E27FC236}">
                <a16:creationId xmlns:a16="http://schemas.microsoft.com/office/drawing/2014/main" xmlns="" id="{B4F207A0-6914-4810-8C73-1B00E7D3A430}"/>
              </a:ext>
            </a:extLst>
          </p:cNvPr>
          <p:cNvSpPr/>
          <p:nvPr/>
        </p:nvSpPr>
        <p:spPr>
          <a:xfrm flipH="1">
            <a:off x="5884215" y="5974753"/>
            <a:ext cx="471614" cy="788578"/>
          </a:xfrm>
          <a:prstGeom prst="moon">
            <a:avLst>
              <a:gd name="adj" fmla="val 87500"/>
            </a:avLst>
          </a:prstGeom>
          <a:gradFill flip="none" rotWithShape="1">
            <a:gsLst>
              <a:gs pos="0">
                <a:srgbClr val="5B718F">
                  <a:shade val="30000"/>
                  <a:satMod val="115000"/>
                </a:srgbClr>
              </a:gs>
              <a:gs pos="50000">
                <a:srgbClr val="5B718F">
                  <a:shade val="67500"/>
                  <a:satMod val="115000"/>
                </a:srgbClr>
              </a:gs>
              <a:gs pos="100000">
                <a:srgbClr val="B7B3C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Cylinder 453">
            <a:extLst>
              <a:ext uri="{FF2B5EF4-FFF2-40B4-BE49-F238E27FC236}">
                <a16:creationId xmlns:a16="http://schemas.microsoft.com/office/drawing/2014/main" xmlns="" id="{0944CF1C-BCE7-42AE-A29C-119FFE91C90E}"/>
              </a:ext>
            </a:extLst>
          </p:cNvPr>
          <p:cNvSpPr/>
          <p:nvPr/>
        </p:nvSpPr>
        <p:spPr>
          <a:xfrm rot="458728">
            <a:off x="6164621" y="4032271"/>
            <a:ext cx="208700" cy="2191670"/>
          </a:xfrm>
          <a:prstGeom prst="can">
            <a:avLst>
              <a:gd name="adj" fmla="val 132983"/>
            </a:avLst>
          </a:prstGeom>
          <a:gradFill flip="none" rotWithShape="1">
            <a:gsLst>
              <a:gs pos="20000">
                <a:schemeClr val="tx2">
                  <a:lumMod val="60000"/>
                  <a:lumOff val="40000"/>
                </a:schemeClr>
              </a:gs>
              <a:gs pos="32000">
                <a:schemeClr val="bg1"/>
              </a:gs>
              <a:gs pos="42000">
                <a:schemeClr val="tx2">
                  <a:lumMod val="60000"/>
                  <a:lumOff val="40000"/>
                </a:schemeClr>
              </a:gs>
              <a:gs pos="65000">
                <a:schemeClr val="bg1"/>
              </a:gs>
              <a:gs pos="68000">
                <a:schemeClr val="bg1"/>
              </a:gs>
              <a:gs pos="91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5" name="Picture 454">
            <a:extLst>
              <a:ext uri="{FF2B5EF4-FFF2-40B4-BE49-F238E27FC236}">
                <a16:creationId xmlns:a16="http://schemas.microsoft.com/office/drawing/2014/main" xmlns="" id="{B3A40859-7CC9-4C10-9E23-0F5EA0B98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58" b="9172"/>
          <a:stretch/>
        </p:blipFill>
        <p:spPr>
          <a:xfrm>
            <a:off x="5506206" y="5886049"/>
            <a:ext cx="482528" cy="957960"/>
          </a:xfrm>
          <a:prstGeom prst="rect">
            <a:avLst/>
          </a:prstGeom>
        </p:spPr>
      </p:pic>
      <p:sp>
        <p:nvSpPr>
          <p:cNvPr id="582" name="Cylinder 581">
            <a:extLst>
              <a:ext uri="{FF2B5EF4-FFF2-40B4-BE49-F238E27FC236}">
                <a16:creationId xmlns:a16="http://schemas.microsoft.com/office/drawing/2014/main" xmlns="" id="{CE2FAB95-22F1-48C1-B3FE-20D2D349A338}"/>
              </a:ext>
            </a:extLst>
          </p:cNvPr>
          <p:cNvSpPr/>
          <p:nvPr/>
        </p:nvSpPr>
        <p:spPr>
          <a:xfrm rot="458728">
            <a:off x="6161969" y="4016919"/>
            <a:ext cx="208700" cy="2191670"/>
          </a:xfrm>
          <a:prstGeom prst="can">
            <a:avLst>
              <a:gd name="adj" fmla="val 132983"/>
            </a:avLst>
          </a:prstGeom>
          <a:gradFill flip="none" rotWithShape="1">
            <a:gsLst>
              <a:gs pos="20000">
                <a:schemeClr val="tx2">
                  <a:lumMod val="60000"/>
                  <a:lumOff val="40000"/>
                </a:schemeClr>
              </a:gs>
              <a:gs pos="32000">
                <a:schemeClr val="bg1"/>
              </a:gs>
              <a:gs pos="42000">
                <a:schemeClr val="tx2">
                  <a:lumMod val="60000"/>
                  <a:lumOff val="40000"/>
                </a:schemeClr>
              </a:gs>
              <a:gs pos="65000">
                <a:schemeClr val="bg1"/>
              </a:gs>
              <a:gs pos="68000">
                <a:schemeClr val="bg1"/>
              </a:gs>
              <a:gs pos="91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3" name="Rectangle 582">
            <a:extLst>
              <a:ext uri="{FF2B5EF4-FFF2-40B4-BE49-F238E27FC236}">
                <a16:creationId xmlns:a16="http://schemas.microsoft.com/office/drawing/2014/main" xmlns="" id="{E3CA2577-DCEE-4912-BA70-84B6F332CD7C}"/>
              </a:ext>
            </a:extLst>
          </p:cNvPr>
          <p:cNvSpPr/>
          <p:nvPr/>
        </p:nvSpPr>
        <p:spPr>
          <a:xfrm>
            <a:off x="5942090" y="3189408"/>
            <a:ext cx="915910" cy="1395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5" name="Rectangle 584">
            <a:extLst>
              <a:ext uri="{FF2B5EF4-FFF2-40B4-BE49-F238E27FC236}">
                <a16:creationId xmlns:a16="http://schemas.microsoft.com/office/drawing/2014/main" xmlns="" id="{E2C80E55-1542-41D7-B045-E91A417E9AEC}"/>
              </a:ext>
            </a:extLst>
          </p:cNvPr>
          <p:cNvSpPr/>
          <p:nvPr/>
        </p:nvSpPr>
        <p:spPr>
          <a:xfrm>
            <a:off x="5954790" y="3214808"/>
            <a:ext cx="915910" cy="1395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5" name="Rectangle 594">
            <a:extLst>
              <a:ext uri="{FF2B5EF4-FFF2-40B4-BE49-F238E27FC236}">
                <a16:creationId xmlns:a16="http://schemas.microsoft.com/office/drawing/2014/main" xmlns="" id="{0475BEA9-44C2-4F0E-BC63-A2753811190B}"/>
              </a:ext>
            </a:extLst>
          </p:cNvPr>
          <p:cNvSpPr/>
          <p:nvPr/>
        </p:nvSpPr>
        <p:spPr>
          <a:xfrm>
            <a:off x="5856883" y="4126231"/>
            <a:ext cx="935697" cy="1067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6" name="Rectangle 595">
            <a:extLst>
              <a:ext uri="{FF2B5EF4-FFF2-40B4-BE49-F238E27FC236}">
                <a16:creationId xmlns:a16="http://schemas.microsoft.com/office/drawing/2014/main" xmlns="" id="{BA54C72A-0BB5-4EDB-9F0E-A4960F21EDA8}"/>
              </a:ext>
            </a:extLst>
          </p:cNvPr>
          <p:cNvSpPr/>
          <p:nvPr/>
        </p:nvSpPr>
        <p:spPr>
          <a:xfrm>
            <a:off x="5917418" y="3337562"/>
            <a:ext cx="983532" cy="1698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7" name="Picture 596">
            <a:extLst>
              <a:ext uri="{FF2B5EF4-FFF2-40B4-BE49-F238E27FC236}">
                <a16:creationId xmlns:a16="http://schemas.microsoft.com/office/drawing/2014/main" xmlns="" id="{D6349F05-8FC9-4E7F-BA03-47C42F253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63" y="3862275"/>
            <a:ext cx="941932" cy="884240"/>
          </a:xfrm>
          <a:prstGeom prst="rect">
            <a:avLst/>
          </a:prstGeom>
          <a:ln>
            <a:noFill/>
          </a:ln>
        </p:spPr>
      </p:pic>
      <p:sp>
        <p:nvSpPr>
          <p:cNvPr id="598" name="Oval 597">
            <a:extLst>
              <a:ext uri="{FF2B5EF4-FFF2-40B4-BE49-F238E27FC236}">
                <a16:creationId xmlns:a16="http://schemas.microsoft.com/office/drawing/2014/main" xmlns="" id="{BE56CD83-2EA1-4346-B67D-D527C3560512}"/>
              </a:ext>
            </a:extLst>
          </p:cNvPr>
          <p:cNvSpPr>
            <a:spLocks noChangeAspect="1"/>
          </p:cNvSpPr>
          <p:nvPr/>
        </p:nvSpPr>
        <p:spPr>
          <a:xfrm>
            <a:off x="5946503" y="3901456"/>
            <a:ext cx="756303" cy="752722"/>
          </a:xfrm>
          <a:prstGeom prst="ellipse">
            <a:avLst/>
          </a:prstGeom>
          <a:solidFill>
            <a:srgbClr val="FFFF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9" name="Picture 598">
            <a:extLst>
              <a:ext uri="{FF2B5EF4-FFF2-40B4-BE49-F238E27FC236}">
                <a16:creationId xmlns:a16="http://schemas.microsoft.com/office/drawing/2014/main" xmlns="" id="{D0D15BD9-A179-4206-9E7C-5B1BDEBDA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47" y="3851443"/>
            <a:ext cx="941932" cy="884240"/>
          </a:xfrm>
          <a:prstGeom prst="rect">
            <a:avLst/>
          </a:prstGeom>
          <a:ln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4F8DF52-49DE-4346-859E-297939F3C85B}"/>
              </a:ext>
            </a:extLst>
          </p:cNvPr>
          <p:cNvGrpSpPr/>
          <p:nvPr/>
        </p:nvGrpSpPr>
        <p:grpSpPr>
          <a:xfrm>
            <a:off x="1162083" y="4415817"/>
            <a:ext cx="3991298" cy="1914920"/>
            <a:chOff x="1104960" y="4202484"/>
            <a:chExt cx="3994293" cy="19149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BEFF97E-9EDB-4791-988F-EE77770F56CC}"/>
                </a:ext>
              </a:extLst>
            </p:cNvPr>
            <p:cNvCxnSpPr/>
            <p:nvPr/>
          </p:nvCxnSpPr>
          <p:spPr>
            <a:xfrm>
              <a:off x="3767821" y="4202484"/>
              <a:ext cx="0" cy="1908000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BC6D9B5-5F0E-41F0-A35C-BD08085E9FA6}"/>
                </a:ext>
              </a:extLst>
            </p:cNvPr>
            <p:cNvCxnSpPr/>
            <p:nvPr/>
          </p:nvCxnSpPr>
          <p:spPr>
            <a:xfrm>
              <a:off x="5099253" y="4202484"/>
              <a:ext cx="0" cy="1908000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71DC4F9-BD46-41E8-95D3-D0344CFA5321}"/>
                </a:ext>
              </a:extLst>
            </p:cNvPr>
            <p:cNvCxnSpPr/>
            <p:nvPr/>
          </p:nvCxnSpPr>
          <p:spPr>
            <a:xfrm>
              <a:off x="1104960" y="4209404"/>
              <a:ext cx="0" cy="1908000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8CEF6BB-18B1-445D-B019-1FFA470F4034}"/>
                </a:ext>
              </a:extLst>
            </p:cNvPr>
            <p:cNvCxnSpPr/>
            <p:nvPr/>
          </p:nvCxnSpPr>
          <p:spPr>
            <a:xfrm>
              <a:off x="2436392" y="4209404"/>
              <a:ext cx="0" cy="1908000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FABD2E2-EE19-4576-BBDE-DA15709E901B}"/>
              </a:ext>
            </a:extLst>
          </p:cNvPr>
          <p:cNvSpPr/>
          <p:nvPr/>
        </p:nvSpPr>
        <p:spPr>
          <a:xfrm>
            <a:off x="1171179" y="4451677"/>
            <a:ext cx="3970426" cy="584360"/>
          </a:xfrm>
          <a:custGeom>
            <a:avLst/>
            <a:gdLst>
              <a:gd name="connsiteX0" fmla="*/ 6922 w 3840476"/>
              <a:gd name="connsiteY0" fmla="*/ 0 h 987210"/>
              <a:gd name="connsiteX1" fmla="*/ 3833555 w 3840476"/>
              <a:gd name="connsiteY1" fmla="*/ 0 h 987210"/>
              <a:gd name="connsiteX2" fmla="*/ 3840476 w 3840476"/>
              <a:gd name="connsiteY2" fmla="*/ 65776 h 987210"/>
              <a:gd name="connsiteX3" fmla="*/ 1920238 w 3840476"/>
              <a:gd name="connsiteY3" fmla="*/ 987210 h 987210"/>
              <a:gd name="connsiteX4" fmla="*/ 0 w 3840476"/>
              <a:gd name="connsiteY4" fmla="*/ 65776 h 98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476" h="987210">
                <a:moveTo>
                  <a:pt x="6922" y="0"/>
                </a:moveTo>
                <a:lnTo>
                  <a:pt x="3833555" y="0"/>
                </a:lnTo>
                <a:lnTo>
                  <a:pt x="3840476" y="65776"/>
                </a:lnTo>
                <a:cubicBezTo>
                  <a:pt x="3840476" y="574670"/>
                  <a:pt x="2980756" y="987210"/>
                  <a:pt x="1920238" y="987210"/>
                </a:cubicBezTo>
                <a:cubicBezTo>
                  <a:pt x="859720" y="987210"/>
                  <a:pt x="0" y="574670"/>
                  <a:pt x="0" y="65776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734970E0-31D9-47EF-8A73-7B4978A08FCF}"/>
              </a:ext>
            </a:extLst>
          </p:cNvPr>
          <p:cNvSpPr/>
          <p:nvPr/>
        </p:nvSpPr>
        <p:spPr>
          <a:xfrm>
            <a:off x="4429278" y="8312037"/>
            <a:ext cx="819312" cy="45212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BACK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23" y="-56366"/>
            <a:ext cx="3602738" cy="955353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0" y="-75939"/>
            <a:ext cx="3597474" cy="953957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5F10AAD0-EC8F-418F-A45D-CA7863AB0FEF}"/>
              </a:ext>
            </a:extLst>
          </p:cNvPr>
          <p:cNvSpPr/>
          <p:nvPr/>
        </p:nvSpPr>
        <p:spPr>
          <a:xfrm>
            <a:off x="750164" y="9050721"/>
            <a:ext cx="4824432" cy="4711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xmlns="" id="{496169A8-00F5-4AB6-9952-0B4F41E37581}"/>
              </a:ext>
            </a:extLst>
          </p:cNvPr>
          <p:cNvGrpSpPr/>
          <p:nvPr/>
        </p:nvGrpSpPr>
        <p:grpSpPr>
          <a:xfrm>
            <a:off x="3882702" y="1579328"/>
            <a:ext cx="1244843" cy="2828789"/>
            <a:chOff x="789348" y="3345216"/>
            <a:chExt cx="1244843" cy="2828789"/>
          </a:xfrm>
        </p:grpSpPr>
        <p:pic>
          <p:nvPicPr>
            <p:cNvPr id="472" name="Picture 471">
              <a:extLst>
                <a:ext uri="{FF2B5EF4-FFF2-40B4-BE49-F238E27FC236}">
                  <a16:creationId xmlns:a16="http://schemas.microsoft.com/office/drawing/2014/main" xmlns="" id="{CC836CC4-765A-4E2E-957B-BD6B024BF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48" y="3793554"/>
              <a:ext cx="1244843" cy="1932112"/>
            </a:xfrm>
            <a:prstGeom prst="rect">
              <a:avLst/>
            </a:prstGeom>
          </p:spPr>
        </p:pic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xmlns="" id="{28E8FC70-0B83-4C08-B64F-88C0F2826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840" y="3345216"/>
              <a:ext cx="1127858" cy="2828789"/>
            </a:xfrm>
            <a:prstGeom prst="rect">
              <a:avLst/>
            </a:prstGeom>
          </p:spPr>
        </p:pic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xmlns="" id="{44618E2B-5794-4550-A9E8-762B1A08D598}"/>
              </a:ext>
            </a:extLst>
          </p:cNvPr>
          <p:cNvGrpSpPr/>
          <p:nvPr/>
        </p:nvGrpSpPr>
        <p:grpSpPr>
          <a:xfrm>
            <a:off x="3882702" y="1634377"/>
            <a:ext cx="1244843" cy="2718691"/>
            <a:chOff x="1403289" y="380976"/>
            <a:chExt cx="1244843" cy="2718691"/>
          </a:xfrm>
        </p:grpSpPr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xmlns="" id="{8332764F-C577-4A13-A6D2-5438DAA7D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289" y="774265"/>
              <a:ext cx="1244843" cy="1932112"/>
            </a:xfrm>
            <a:prstGeom prst="rect">
              <a:avLst/>
            </a:prstGeom>
          </p:spPr>
        </p:pic>
        <p:pic>
          <p:nvPicPr>
            <p:cNvPr id="458" name="Picture 457">
              <a:extLst>
                <a:ext uri="{FF2B5EF4-FFF2-40B4-BE49-F238E27FC236}">
                  <a16:creationId xmlns:a16="http://schemas.microsoft.com/office/drawing/2014/main" xmlns="" id="{4940C8D3-24D9-4D86-836F-7850B6D75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4830" y="380976"/>
              <a:ext cx="1121761" cy="2718691"/>
            </a:xfrm>
            <a:prstGeom prst="rect">
              <a:avLst/>
            </a:prstGeom>
          </p:spPr>
        </p:pic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xmlns="" id="{3DA808CC-86F1-4E09-8C98-3E83A33BBC32}"/>
              </a:ext>
            </a:extLst>
          </p:cNvPr>
          <p:cNvGrpSpPr/>
          <p:nvPr/>
        </p:nvGrpSpPr>
        <p:grpSpPr>
          <a:xfrm>
            <a:off x="3882702" y="1648278"/>
            <a:ext cx="1244843" cy="2690888"/>
            <a:chOff x="1002778" y="954496"/>
            <a:chExt cx="1244843" cy="2690888"/>
          </a:xfrm>
        </p:grpSpPr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xmlns="" id="{C36E127E-24AA-4584-8688-22B0D63B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78" y="1333884"/>
              <a:ext cx="1244843" cy="1932112"/>
            </a:xfrm>
            <a:prstGeom prst="rect">
              <a:avLst/>
            </a:prstGeom>
          </p:spPr>
        </p:pic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xmlns="" id="{EB682174-E509-45B6-8FAB-C9A2377FA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1270" y="954496"/>
              <a:ext cx="1127858" cy="2690888"/>
            </a:xfrm>
            <a:prstGeom prst="rect">
              <a:avLst/>
            </a:prstGeom>
          </p:spPr>
        </p:pic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xmlns="" id="{94920BB6-EC68-457C-8064-A45663239CED}"/>
              </a:ext>
            </a:extLst>
          </p:cNvPr>
          <p:cNvGrpSpPr/>
          <p:nvPr/>
        </p:nvGrpSpPr>
        <p:grpSpPr>
          <a:xfrm>
            <a:off x="3882702" y="1674828"/>
            <a:ext cx="1244843" cy="2637788"/>
            <a:chOff x="548660" y="1513706"/>
            <a:chExt cx="1244843" cy="2637788"/>
          </a:xfrm>
        </p:grpSpPr>
        <p:pic>
          <p:nvPicPr>
            <p:cNvPr id="463" name="Picture 462">
              <a:extLst>
                <a:ext uri="{FF2B5EF4-FFF2-40B4-BE49-F238E27FC236}">
                  <a16:creationId xmlns:a16="http://schemas.microsoft.com/office/drawing/2014/main" xmlns="" id="{8F629D47-865C-43E5-8002-C0ED34462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60" y="1866544"/>
              <a:ext cx="1244843" cy="1932112"/>
            </a:xfrm>
            <a:prstGeom prst="rect">
              <a:avLst/>
            </a:prstGeom>
          </p:spPr>
        </p:pic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xmlns="" id="{1C50D403-FC56-4E06-A333-1F5F0AA24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152" y="1513706"/>
              <a:ext cx="1127858" cy="2637788"/>
            </a:xfrm>
            <a:prstGeom prst="rect">
              <a:avLst/>
            </a:prstGeom>
          </p:spPr>
        </p:pic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xmlns="" id="{6003E0CD-760E-4159-B0E0-C22D9A6E449E}"/>
              </a:ext>
            </a:extLst>
          </p:cNvPr>
          <p:cNvGrpSpPr/>
          <p:nvPr/>
        </p:nvGrpSpPr>
        <p:grpSpPr>
          <a:xfrm>
            <a:off x="3882702" y="1634376"/>
            <a:ext cx="1244843" cy="2718692"/>
            <a:chOff x="1204575" y="2826047"/>
            <a:chExt cx="1244843" cy="2718692"/>
          </a:xfrm>
        </p:grpSpPr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xmlns="" id="{AB190D02-6181-4564-8D11-412B87A9E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575" y="3219337"/>
              <a:ext cx="1244843" cy="1932112"/>
            </a:xfrm>
            <a:prstGeom prst="rect">
              <a:avLst/>
            </a:prstGeom>
          </p:spPr>
        </p:pic>
        <p:pic>
          <p:nvPicPr>
            <p:cNvPr id="467" name="Picture 466">
              <a:extLst>
                <a:ext uri="{FF2B5EF4-FFF2-40B4-BE49-F238E27FC236}">
                  <a16:creationId xmlns:a16="http://schemas.microsoft.com/office/drawing/2014/main" xmlns="" id="{83503BB8-BB04-4B37-B9DE-4A513EDFF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3067" y="2826047"/>
              <a:ext cx="1127858" cy="2718692"/>
            </a:xfrm>
            <a:prstGeom prst="rect">
              <a:avLst/>
            </a:prstGeom>
          </p:spPr>
        </p:pic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xmlns="" id="{EEFEBB61-B9FE-4F34-A50B-F223FC2689F6}"/>
              </a:ext>
            </a:extLst>
          </p:cNvPr>
          <p:cNvGrpSpPr/>
          <p:nvPr/>
        </p:nvGrpSpPr>
        <p:grpSpPr>
          <a:xfrm>
            <a:off x="3882702" y="1634196"/>
            <a:ext cx="1244843" cy="2719052"/>
            <a:chOff x="94541" y="2316314"/>
            <a:chExt cx="1244843" cy="2719052"/>
          </a:xfrm>
        </p:grpSpPr>
        <p:pic>
          <p:nvPicPr>
            <p:cNvPr id="469" name="Picture 468">
              <a:extLst>
                <a:ext uri="{FF2B5EF4-FFF2-40B4-BE49-F238E27FC236}">
                  <a16:creationId xmlns:a16="http://schemas.microsoft.com/office/drawing/2014/main" xmlns="" id="{2DA28E9E-2AD0-445F-8F33-9AC82CA1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1" y="2709784"/>
              <a:ext cx="1244843" cy="1932112"/>
            </a:xfrm>
            <a:prstGeom prst="rect">
              <a:avLst/>
            </a:prstGeom>
          </p:spPr>
        </p:pic>
        <p:pic>
          <p:nvPicPr>
            <p:cNvPr id="470" name="Picture 469">
              <a:extLst>
                <a:ext uri="{FF2B5EF4-FFF2-40B4-BE49-F238E27FC236}">
                  <a16:creationId xmlns:a16="http://schemas.microsoft.com/office/drawing/2014/main" xmlns="" id="{B929D207-24AA-4DC9-9485-9C2129E8B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33" y="2316314"/>
              <a:ext cx="1127858" cy="2719052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xmlns="" id="{50FA8730-B999-4EDA-B259-C301A1A87779}"/>
              </a:ext>
            </a:extLst>
          </p:cNvPr>
          <p:cNvGrpSpPr/>
          <p:nvPr/>
        </p:nvGrpSpPr>
        <p:grpSpPr>
          <a:xfrm>
            <a:off x="2588656" y="1579328"/>
            <a:ext cx="1280553" cy="2828789"/>
            <a:chOff x="6758012" y="4145409"/>
            <a:chExt cx="1280553" cy="2828789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xmlns="" id="{3F371CD6-62C2-443A-8586-6A3276F9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012" y="4590410"/>
              <a:ext cx="1280553" cy="1938786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xmlns="" id="{6D68A05F-A10C-4D74-9E43-39FE6B120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10707" y="4145409"/>
              <a:ext cx="1127858" cy="2828789"/>
            </a:xfrm>
            <a:prstGeom prst="rect">
              <a:avLst/>
            </a:prstGeom>
          </p:spPr>
        </p:pic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xmlns="" id="{130A58AF-5CB0-4617-B931-9C333B7BA60F}"/>
              </a:ext>
            </a:extLst>
          </p:cNvPr>
          <p:cNvGrpSpPr/>
          <p:nvPr/>
        </p:nvGrpSpPr>
        <p:grpSpPr>
          <a:xfrm>
            <a:off x="2588656" y="1634377"/>
            <a:ext cx="1280553" cy="2718691"/>
            <a:chOff x="3414945" y="2847197"/>
            <a:chExt cx="1280553" cy="2718691"/>
          </a:xfrm>
        </p:grpSpPr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AE54ADCE-FA1A-4E53-B4B9-DDE28055E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945" y="3237149"/>
              <a:ext cx="1280553" cy="1938786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C78BE96E-65B9-4C17-95D3-EAF39DEC3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4341" y="2847197"/>
              <a:ext cx="1121761" cy="2718691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269311A1-5F17-46A7-B2D1-4953085945F9}"/>
              </a:ext>
            </a:extLst>
          </p:cNvPr>
          <p:cNvGrpSpPr/>
          <p:nvPr/>
        </p:nvGrpSpPr>
        <p:grpSpPr>
          <a:xfrm>
            <a:off x="2588656" y="1648278"/>
            <a:ext cx="1280553" cy="2690888"/>
            <a:chOff x="5335232" y="1758026"/>
            <a:chExt cx="1280553" cy="2690888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913D1EE1-6CA2-4049-8C6E-B894BC91C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232" y="2134077"/>
              <a:ext cx="1280553" cy="1938786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718B7403-96FA-4B74-8CF5-6298CA4CD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1579" y="1758026"/>
              <a:ext cx="1127858" cy="2690888"/>
            </a:xfrm>
            <a:prstGeom prst="rect">
              <a:avLst/>
            </a:prstGeom>
          </p:spPr>
        </p:pic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xmlns="" id="{7E79F376-1224-4249-AEFA-CC603A763536}"/>
              </a:ext>
            </a:extLst>
          </p:cNvPr>
          <p:cNvGrpSpPr/>
          <p:nvPr/>
        </p:nvGrpSpPr>
        <p:grpSpPr>
          <a:xfrm>
            <a:off x="2588656" y="1674828"/>
            <a:ext cx="1280553" cy="2637788"/>
            <a:chOff x="4881114" y="2248413"/>
            <a:chExt cx="1280553" cy="2637788"/>
          </a:xfrm>
        </p:grpSpPr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xmlns="" id="{CA180CBC-71D8-4CAB-9177-22AA1FA98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14" y="2597914"/>
              <a:ext cx="1280553" cy="1938786"/>
            </a:xfrm>
            <a:prstGeom prst="rect">
              <a:avLst/>
            </a:prstGeom>
          </p:spPr>
        </p:pic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xmlns="" id="{4D6E9862-1789-4D0B-863A-295B4AFBC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7461" y="2248413"/>
              <a:ext cx="1127858" cy="2637788"/>
            </a:xfrm>
            <a:prstGeom prst="rect">
              <a:avLst/>
            </a:prstGeom>
          </p:spPr>
        </p:pic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xmlns="" id="{ECF19E7D-4C46-4455-9000-E4E948789020}"/>
              </a:ext>
            </a:extLst>
          </p:cNvPr>
          <p:cNvGrpSpPr/>
          <p:nvPr/>
        </p:nvGrpSpPr>
        <p:grpSpPr>
          <a:xfrm>
            <a:off x="2588656" y="1634376"/>
            <a:ext cx="1280553" cy="2718692"/>
            <a:chOff x="5537029" y="3626240"/>
            <a:chExt cx="1280553" cy="2718692"/>
          </a:xfrm>
        </p:grpSpPr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xmlns="" id="{A7E31041-0C02-4B93-917C-BF188300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029" y="4016193"/>
              <a:ext cx="1280553" cy="1938786"/>
            </a:xfrm>
            <a:prstGeom prst="rect">
              <a:avLst/>
            </a:prstGeom>
          </p:spPr>
        </p:pic>
        <p:pic>
          <p:nvPicPr>
            <p:cNvPr id="503" name="Picture 502">
              <a:extLst>
                <a:ext uri="{FF2B5EF4-FFF2-40B4-BE49-F238E27FC236}">
                  <a16:creationId xmlns:a16="http://schemas.microsoft.com/office/drawing/2014/main" xmlns="" id="{6CFB32D5-E767-4A37-9BCA-08BD16CD5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3376" y="3626240"/>
              <a:ext cx="1127858" cy="2718692"/>
            </a:xfrm>
            <a:prstGeom prst="rect">
              <a:avLst/>
            </a:prstGeom>
          </p:spPr>
        </p:pic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xmlns="" id="{08D266E4-D1F1-4C53-B1EA-6734505EA7B6}"/>
              </a:ext>
            </a:extLst>
          </p:cNvPr>
          <p:cNvGrpSpPr/>
          <p:nvPr/>
        </p:nvGrpSpPr>
        <p:grpSpPr>
          <a:xfrm>
            <a:off x="2588656" y="1634196"/>
            <a:ext cx="1280553" cy="2719052"/>
            <a:chOff x="4426995" y="2857189"/>
            <a:chExt cx="1280553" cy="2719052"/>
          </a:xfrm>
        </p:grpSpPr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xmlns="" id="{DC8A02BE-73D9-4BEE-AA36-A86CDD3A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995" y="3247322"/>
              <a:ext cx="1280553" cy="1938786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xmlns="" id="{C85C2CA5-F8E8-49C1-8B42-8705B1CDB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42" y="2857189"/>
              <a:ext cx="1127858" cy="2719052"/>
            </a:xfrm>
            <a:prstGeom prst="rect">
              <a:avLst/>
            </a:prstGeom>
          </p:spPr>
        </p:pic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xmlns="" id="{EF9A7A06-D602-4CE7-B4ED-C5FDF04CE1D1}"/>
              </a:ext>
            </a:extLst>
          </p:cNvPr>
          <p:cNvGrpSpPr/>
          <p:nvPr/>
        </p:nvGrpSpPr>
        <p:grpSpPr>
          <a:xfrm>
            <a:off x="1199063" y="1593229"/>
            <a:ext cx="1289879" cy="2828789"/>
            <a:chOff x="5645513" y="4606253"/>
            <a:chExt cx="1289879" cy="2828789"/>
          </a:xfrm>
        </p:grpSpPr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EB7BC53C-4177-433A-8BD3-38DC2E89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513" y="5039627"/>
              <a:ext cx="1289879" cy="1962041"/>
            </a:xfrm>
            <a:prstGeom prst="rect">
              <a:avLst/>
            </a:prstGeom>
          </p:spPr>
        </p:pic>
        <p:pic>
          <p:nvPicPr>
            <p:cNvPr id="491" name="Picture 490">
              <a:extLst>
                <a:ext uri="{FF2B5EF4-FFF2-40B4-BE49-F238E27FC236}">
                  <a16:creationId xmlns:a16="http://schemas.microsoft.com/office/drawing/2014/main" xmlns="" id="{2D94E6A6-99C5-4B84-AAE0-5A341F5C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6523" y="4606253"/>
              <a:ext cx="1127858" cy="2828789"/>
            </a:xfrm>
            <a:prstGeom prst="rect">
              <a:avLst/>
            </a:prstGeom>
          </p:spPr>
        </p:pic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xmlns="" id="{6339252C-2A14-4793-9B4F-3204E842D03B}"/>
              </a:ext>
            </a:extLst>
          </p:cNvPr>
          <p:cNvGrpSpPr/>
          <p:nvPr/>
        </p:nvGrpSpPr>
        <p:grpSpPr>
          <a:xfrm>
            <a:off x="1199063" y="1648278"/>
            <a:ext cx="1289879" cy="2718691"/>
            <a:chOff x="6256405" y="1656977"/>
            <a:chExt cx="1289879" cy="2718691"/>
          </a:xfrm>
        </p:grpSpPr>
        <p:pic>
          <p:nvPicPr>
            <p:cNvPr id="475" name="Picture 474">
              <a:extLst>
                <a:ext uri="{FF2B5EF4-FFF2-40B4-BE49-F238E27FC236}">
                  <a16:creationId xmlns:a16="http://schemas.microsoft.com/office/drawing/2014/main" xmlns="" id="{39F6842B-FB31-490A-B63D-CFD77FC7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405" y="2035302"/>
              <a:ext cx="1289879" cy="1962041"/>
            </a:xfrm>
            <a:prstGeom prst="rect">
              <a:avLst/>
            </a:prstGeom>
          </p:spPr>
        </p:pic>
        <p:pic>
          <p:nvPicPr>
            <p:cNvPr id="476" name="Picture 475">
              <a:extLst>
                <a:ext uri="{FF2B5EF4-FFF2-40B4-BE49-F238E27FC236}">
                  <a16:creationId xmlns:a16="http://schemas.microsoft.com/office/drawing/2014/main" xmlns="" id="{48DC729B-5B60-4D17-B4B1-298FF113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0464" y="1656977"/>
              <a:ext cx="1121761" cy="2718691"/>
            </a:xfrm>
            <a:prstGeom prst="rect">
              <a:avLst/>
            </a:prstGeom>
          </p:spPr>
        </p:pic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59472A44-41DE-4FA6-9F3B-931DF3643303}"/>
              </a:ext>
            </a:extLst>
          </p:cNvPr>
          <p:cNvGrpSpPr/>
          <p:nvPr/>
        </p:nvGrpSpPr>
        <p:grpSpPr>
          <a:xfrm>
            <a:off x="1199063" y="1662179"/>
            <a:ext cx="1289879" cy="2690888"/>
            <a:chOff x="5858943" y="2230498"/>
            <a:chExt cx="1289879" cy="2690888"/>
          </a:xfrm>
        </p:grpSpPr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xmlns="" id="{E137E90B-B837-46DF-AE27-049E3798C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943" y="2594922"/>
              <a:ext cx="1289879" cy="1962041"/>
            </a:xfrm>
            <a:prstGeom prst="rect">
              <a:avLst/>
            </a:prstGeom>
          </p:spPr>
        </p:pic>
        <p:pic>
          <p:nvPicPr>
            <p:cNvPr id="479" name="Picture 478">
              <a:extLst>
                <a:ext uri="{FF2B5EF4-FFF2-40B4-BE49-F238E27FC236}">
                  <a16:creationId xmlns:a16="http://schemas.microsoft.com/office/drawing/2014/main" xmlns="" id="{0AC626F2-8F4F-4A02-B466-2304DA023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953" y="2230498"/>
              <a:ext cx="1127858" cy="2690888"/>
            </a:xfrm>
            <a:prstGeom prst="rect">
              <a:avLst/>
            </a:prstGeom>
          </p:spPr>
        </p:pic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xmlns="" id="{147A99D2-6BBD-4012-9A44-1F1185E9D727}"/>
              </a:ext>
            </a:extLst>
          </p:cNvPr>
          <p:cNvGrpSpPr/>
          <p:nvPr/>
        </p:nvGrpSpPr>
        <p:grpSpPr>
          <a:xfrm>
            <a:off x="1199063" y="1688729"/>
            <a:ext cx="1289879" cy="2637788"/>
            <a:chOff x="5481024" y="2797085"/>
            <a:chExt cx="1289879" cy="2637788"/>
          </a:xfrm>
        </p:grpSpPr>
        <p:pic>
          <p:nvPicPr>
            <p:cNvPr id="481" name="Picture 480">
              <a:extLst>
                <a:ext uri="{FF2B5EF4-FFF2-40B4-BE49-F238E27FC236}">
                  <a16:creationId xmlns:a16="http://schemas.microsoft.com/office/drawing/2014/main" xmlns="" id="{FCA88396-9A87-42F1-8559-300B20EF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024" y="3134959"/>
              <a:ext cx="1289879" cy="1962041"/>
            </a:xfrm>
            <a:prstGeom prst="rect">
              <a:avLst/>
            </a:prstGeom>
          </p:spPr>
        </p:pic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xmlns="" id="{2C0DDC27-28C5-433F-8A80-B8AFA108E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2034" y="2797085"/>
              <a:ext cx="1127858" cy="2637788"/>
            </a:xfrm>
            <a:prstGeom prst="rect">
              <a:avLst/>
            </a:prstGeom>
          </p:spPr>
        </p:pic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xmlns="" id="{80624C72-9DAD-4273-BA48-1440D3A97392}"/>
              </a:ext>
            </a:extLst>
          </p:cNvPr>
          <p:cNvGrpSpPr/>
          <p:nvPr/>
        </p:nvGrpSpPr>
        <p:grpSpPr>
          <a:xfrm>
            <a:off x="1199063" y="1648277"/>
            <a:ext cx="1289879" cy="2718692"/>
            <a:chOff x="6060739" y="3951358"/>
            <a:chExt cx="1289879" cy="2718692"/>
          </a:xfrm>
        </p:grpSpPr>
        <p:pic>
          <p:nvPicPr>
            <p:cNvPr id="484" name="Picture 483">
              <a:extLst>
                <a:ext uri="{FF2B5EF4-FFF2-40B4-BE49-F238E27FC236}">
                  <a16:creationId xmlns:a16="http://schemas.microsoft.com/office/drawing/2014/main" xmlns="" id="{B323AB9F-2634-4F9F-A236-959CD0527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739" y="4329684"/>
              <a:ext cx="1289879" cy="1962041"/>
            </a:xfrm>
            <a:prstGeom prst="rect">
              <a:avLst/>
            </a:prstGeom>
          </p:spPr>
        </p:pic>
        <p:pic>
          <p:nvPicPr>
            <p:cNvPr id="485" name="Picture 484">
              <a:extLst>
                <a:ext uri="{FF2B5EF4-FFF2-40B4-BE49-F238E27FC236}">
                  <a16:creationId xmlns:a16="http://schemas.microsoft.com/office/drawing/2014/main" xmlns="" id="{BFF89559-5ECA-4BDE-9030-61F703FB5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749" y="3951358"/>
              <a:ext cx="1127858" cy="2718692"/>
            </a:xfrm>
            <a:prstGeom prst="rect">
              <a:avLst/>
            </a:prstGeom>
          </p:spPr>
        </p:pic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xmlns="" id="{9C53D695-3CEE-4299-B106-8091314EBBCD}"/>
              </a:ext>
            </a:extLst>
          </p:cNvPr>
          <p:cNvGrpSpPr/>
          <p:nvPr/>
        </p:nvGrpSpPr>
        <p:grpSpPr>
          <a:xfrm>
            <a:off x="1199063" y="1648097"/>
            <a:ext cx="1289879" cy="2719052"/>
            <a:chOff x="4694505" y="2291234"/>
            <a:chExt cx="1289879" cy="2719052"/>
          </a:xfrm>
        </p:grpSpPr>
        <p:pic>
          <p:nvPicPr>
            <p:cNvPr id="487" name="Picture 486">
              <a:extLst>
                <a:ext uri="{FF2B5EF4-FFF2-40B4-BE49-F238E27FC236}">
                  <a16:creationId xmlns:a16="http://schemas.microsoft.com/office/drawing/2014/main" xmlns="" id="{43E3CA8E-409F-47B9-ACB2-AA9FA9ED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05" y="2669740"/>
              <a:ext cx="1289879" cy="1962041"/>
            </a:xfrm>
            <a:prstGeom prst="rect">
              <a:avLst/>
            </a:prstGeom>
          </p:spPr>
        </p:pic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7EE3397-90C8-4096-B35D-F241718D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515" y="2291234"/>
              <a:ext cx="1127858" cy="271905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12" y="4013691"/>
            <a:ext cx="1243481" cy="2718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72" y="4036910"/>
            <a:ext cx="1292245" cy="2718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05" y="4033038"/>
            <a:ext cx="1280054" cy="2718591"/>
          </a:xfrm>
          <a:prstGeom prst="rect">
            <a:avLst/>
          </a:prstGeom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A0195FBF-1097-4574-B684-59F34F0C1686}"/>
              </a:ext>
            </a:extLst>
          </p:cNvPr>
          <p:cNvSpPr/>
          <p:nvPr/>
        </p:nvSpPr>
        <p:spPr>
          <a:xfrm>
            <a:off x="823532" y="-42521"/>
            <a:ext cx="4739268" cy="223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996" y="8957834"/>
            <a:ext cx="5305143" cy="1857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4000">
                <a:srgbClr val="9E9CBF"/>
              </a:gs>
              <a:gs pos="76000">
                <a:srgbClr val="9E9CBF"/>
              </a:gs>
              <a:gs pos="25000">
                <a:schemeClr val="bg1"/>
              </a:gs>
              <a:gs pos="42921">
                <a:schemeClr val="bg1"/>
              </a:gs>
              <a:gs pos="67000">
                <a:schemeClr val="bg1"/>
              </a:gs>
              <a:gs pos="90000">
                <a:schemeClr val="bg1"/>
              </a:gs>
              <a:gs pos="52900">
                <a:srgbClr val="9E9CBF"/>
              </a:gs>
              <a:gs pos="16000">
                <a:schemeClr val="tx2">
                  <a:lumMod val="60000"/>
                  <a:lumOff val="40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2253" y="414816"/>
            <a:ext cx="5037847" cy="8846063"/>
            <a:chOff x="455659" y="148968"/>
            <a:chExt cx="5037847" cy="88460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32A3042-EDB1-4D4A-B32A-F8BA7AE8C040}"/>
                </a:ext>
              </a:extLst>
            </p:cNvPr>
            <p:cNvGrpSpPr/>
            <p:nvPr/>
          </p:nvGrpSpPr>
          <p:grpSpPr>
            <a:xfrm>
              <a:off x="455659" y="148968"/>
              <a:ext cx="5037847" cy="8846063"/>
              <a:chOff x="455659" y="148968"/>
              <a:chExt cx="5037847" cy="88460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641F0E36-AF1E-4699-88CB-2068E1673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r="17694"/>
              <a:stretch/>
            </p:blipFill>
            <p:spPr>
              <a:xfrm>
                <a:off x="455659" y="148968"/>
                <a:ext cx="5037847" cy="8846063"/>
              </a:xfrm>
              <a:custGeom>
                <a:avLst/>
                <a:gdLst>
                  <a:gd name="connsiteX0" fmla="*/ 659463 w 5037847"/>
                  <a:gd name="connsiteY0" fmla="*/ 4021588 h 8846063"/>
                  <a:gd name="connsiteX1" fmla="*/ 659463 w 5037847"/>
                  <a:gd name="connsiteY1" fmla="*/ 5883842 h 8846063"/>
                  <a:gd name="connsiteX2" fmla="*/ 4670752 w 5037847"/>
                  <a:gd name="connsiteY2" fmla="*/ 5883842 h 8846063"/>
                  <a:gd name="connsiteX3" fmla="*/ 4670752 w 5037847"/>
                  <a:gd name="connsiteY3" fmla="*/ 4021588 h 8846063"/>
                  <a:gd name="connsiteX4" fmla="*/ 0 w 5037847"/>
                  <a:gd name="connsiteY4" fmla="*/ 0 h 8846063"/>
                  <a:gd name="connsiteX5" fmla="*/ 5037847 w 5037847"/>
                  <a:gd name="connsiteY5" fmla="*/ 0 h 8846063"/>
                  <a:gd name="connsiteX6" fmla="*/ 5037847 w 5037847"/>
                  <a:gd name="connsiteY6" fmla="*/ 8846063 h 8846063"/>
                  <a:gd name="connsiteX7" fmla="*/ 0 w 5037847"/>
                  <a:gd name="connsiteY7" fmla="*/ 8846063 h 8846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37847" h="8846063">
                    <a:moveTo>
                      <a:pt x="659463" y="4021588"/>
                    </a:moveTo>
                    <a:lnTo>
                      <a:pt x="659463" y="5883842"/>
                    </a:lnTo>
                    <a:lnTo>
                      <a:pt x="4670752" y="5883842"/>
                    </a:lnTo>
                    <a:lnTo>
                      <a:pt x="4670752" y="4021588"/>
                    </a:lnTo>
                    <a:close/>
                    <a:moveTo>
                      <a:pt x="0" y="0"/>
                    </a:moveTo>
                    <a:lnTo>
                      <a:pt x="5037847" y="0"/>
                    </a:lnTo>
                    <a:lnTo>
                      <a:pt x="5037847" y="8846063"/>
                    </a:lnTo>
                    <a:lnTo>
                      <a:pt x="0" y="8846063"/>
                    </a:lnTo>
                    <a:close/>
                  </a:path>
                </a:pathLst>
              </a:cu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A3CFD388-38BA-4F29-8434-4BA9306D7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9913" y="6137334"/>
                <a:ext cx="2219136" cy="298730"/>
              </a:xfrm>
              <a:prstGeom prst="rect">
                <a:avLst/>
              </a:prstGeom>
            </p:spPr>
          </p:pic>
        </p:grpSp>
        <p:pic>
          <p:nvPicPr>
            <p:cNvPr id="427" name="Picture 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444" y="6577145"/>
              <a:ext cx="129222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8" name="Picture 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478" y="6590881"/>
              <a:ext cx="129222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9" name="Picture 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259" y="6571962"/>
              <a:ext cx="1292225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867AD1F-D6E6-4A88-BF0D-6638FE232F76}"/>
              </a:ext>
            </a:extLst>
          </p:cNvPr>
          <p:cNvGrpSpPr/>
          <p:nvPr/>
        </p:nvGrpSpPr>
        <p:grpSpPr>
          <a:xfrm>
            <a:off x="1069010" y="4366969"/>
            <a:ext cx="4186739" cy="2010757"/>
            <a:chOff x="-2919423" y="-357210"/>
            <a:chExt cx="4186739" cy="201075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BD5B4A1-4D11-433B-A46D-00C5485478B2}"/>
                </a:ext>
              </a:extLst>
            </p:cNvPr>
            <p:cNvGrpSpPr/>
            <p:nvPr/>
          </p:nvGrpSpPr>
          <p:grpSpPr>
            <a:xfrm>
              <a:off x="-2919423" y="-357210"/>
              <a:ext cx="4186739" cy="2010757"/>
              <a:chOff x="-2936087" y="1600052"/>
              <a:chExt cx="4119046" cy="1999857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9D74CB64-BDA6-43D7-9AE3-6F668CFFFB4F}"/>
                  </a:ext>
                </a:extLst>
              </p:cNvPr>
              <p:cNvSpPr/>
              <p:nvPr/>
            </p:nvSpPr>
            <p:spPr>
              <a:xfrm>
                <a:off x="-2936087" y="1665279"/>
                <a:ext cx="4054127" cy="1925044"/>
              </a:xfrm>
              <a:prstGeom prst="roundRect">
                <a:avLst>
                  <a:gd name="adj" fmla="val 34540"/>
                </a:avLst>
              </a:prstGeom>
              <a:gradFill>
                <a:gsLst>
                  <a:gs pos="74000">
                    <a:srgbClr val="E7E6E6">
                      <a:alpha val="21000"/>
                    </a:srgbClr>
                  </a:gs>
                  <a:gs pos="11000">
                    <a:schemeClr val="bg1">
                      <a:alpha val="0"/>
                    </a:schemeClr>
                  </a:gs>
                  <a:gs pos="0">
                    <a:schemeClr val="bg1">
                      <a:lumMod val="65000"/>
                    </a:schemeClr>
                  </a:gs>
                  <a:gs pos="96000">
                    <a:schemeClr val="bg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F07F0D5-8C3E-486D-9094-0224CADF5002}"/>
                  </a:ext>
                </a:extLst>
              </p:cNvPr>
              <p:cNvGrpSpPr/>
              <p:nvPr/>
            </p:nvGrpSpPr>
            <p:grpSpPr>
              <a:xfrm>
                <a:off x="-2845444" y="1600052"/>
                <a:ext cx="4028403" cy="1999857"/>
                <a:chOff x="6198810" y="1119096"/>
                <a:chExt cx="4028403" cy="1999857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620977C1-FF8C-48CF-9D18-6EFB2404BDAC}"/>
                    </a:ext>
                  </a:extLst>
                </p:cNvPr>
                <p:cNvSpPr/>
                <p:nvPr/>
              </p:nvSpPr>
              <p:spPr>
                <a:xfrm>
                  <a:off x="6211511" y="1119096"/>
                  <a:ext cx="4015702" cy="1881067"/>
                </a:xfrm>
                <a:prstGeom prst="roundRect">
                  <a:avLst>
                    <a:gd name="adj" fmla="val 8117"/>
                  </a:avLst>
                </a:prstGeom>
                <a:gradFill flip="none" rotWithShape="1">
                  <a:gsLst>
                    <a:gs pos="0">
                      <a:schemeClr val="bg2">
                        <a:alpha val="85000"/>
                      </a:schemeClr>
                    </a:gs>
                    <a:gs pos="0">
                      <a:schemeClr val="bg2">
                        <a:lumMod val="75000"/>
                        <a:alpha val="0"/>
                      </a:schemeClr>
                    </a:gs>
                    <a:gs pos="65000">
                      <a:schemeClr val="bg2">
                        <a:lumMod val="50000"/>
                        <a:alpha val="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E039D10E-F231-4C9F-859C-C1D6E1DE3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8810" y="1119096"/>
                  <a:ext cx="0" cy="1946296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xmlns="" id="{F9AC9C5E-A176-486E-9C5A-4E31A0855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623" y="1172657"/>
                  <a:ext cx="0" cy="1946296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xmlns="" id="{8A0384A5-0E75-43A3-BDE9-8664AE62F4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25081" y="1169317"/>
                  <a:ext cx="0" cy="1946296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xmlns="" id="{8F87438A-74F9-47C1-8AF2-5E1698FB02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51352" y="1169317"/>
                  <a:ext cx="0" cy="1946296"/>
                </a:xfrm>
                <a:prstGeom prst="line">
                  <a:avLst/>
                </a:prstGeom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xmlns="" id="{00A22B37-23C6-4F2A-8A1B-57E3E43C1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39832" y="1586442"/>
              <a:ext cx="4068000" cy="0"/>
            </a:xfrm>
            <a:prstGeom prst="line">
              <a:avLst/>
            </a:prstGeom>
            <a:ln w="133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xmlns="" id="{100D6104-2B91-4BC5-8A43-12E96ED5F9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857832" y="-277066"/>
              <a:ext cx="4104000" cy="0"/>
            </a:xfrm>
            <a:prstGeom prst="line">
              <a:avLst/>
            </a:prstGeom>
            <a:ln w="13335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DEF4885-2423-460A-BE45-4C56655CE8E7}"/>
              </a:ext>
            </a:extLst>
          </p:cNvPr>
          <p:cNvSpPr/>
          <p:nvPr/>
        </p:nvSpPr>
        <p:spPr>
          <a:xfrm>
            <a:off x="1170163" y="5664177"/>
            <a:ext cx="3951928" cy="621151"/>
          </a:xfrm>
          <a:prstGeom prst="roundRect">
            <a:avLst>
              <a:gd name="adj" fmla="val 50000"/>
            </a:avLst>
          </a:prstGeom>
          <a:gradFill>
            <a:gsLst>
              <a:gs pos="11000">
                <a:srgbClr val="EAE9E9">
                  <a:alpha val="40000"/>
                </a:srgbClr>
              </a:gs>
              <a:gs pos="100000">
                <a:schemeClr val="bg2">
                  <a:lumMod val="75000"/>
                  <a:alpha val="12000"/>
                </a:schemeClr>
              </a:gs>
              <a:gs pos="2000">
                <a:schemeClr val="bg1"/>
              </a:gs>
              <a:gs pos="84000">
                <a:schemeClr val="bg1">
                  <a:lumMod val="95000"/>
                  <a:alpha val="31000"/>
                </a:schemeClr>
              </a:gs>
              <a:gs pos="100000">
                <a:schemeClr val="bg2">
                  <a:lumMod val="25000"/>
                  <a:alpha val="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A489D6-C4AE-4720-94DD-7EA5E984236B}"/>
              </a:ext>
            </a:extLst>
          </p:cNvPr>
          <p:cNvSpPr/>
          <p:nvPr/>
        </p:nvSpPr>
        <p:spPr>
          <a:xfrm>
            <a:off x="2575956" y="2103866"/>
            <a:ext cx="1109465" cy="67974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SCORE RESET</a:t>
            </a:r>
            <a:endParaRPr lang="en-US" dirty="0"/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xmlns="" id="{FE556BFD-7BFC-41CE-9278-BE6454AC6F18}"/>
              </a:ext>
            </a:extLst>
          </p:cNvPr>
          <p:cNvGrpSpPr/>
          <p:nvPr/>
        </p:nvGrpSpPr>
        <p:grpSpPr>
          <a:xfrm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11" name="Freeform: Shape 2">
              <a:extLst>
                <a:ext uri="{FF2B5EF4-FFF2-40B4-BE49-F238E27FC236}">
                  <a16:creationId xmlns:a16="http://schemas.microsoft.com/office/drawing/2014/main" xmlns="" id="{9909A2B5-1A90-4A8D-9B24-7A5F09A598B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xmlns="" id="{1A7C41EE-EE34-4E89-A71B-1DEE2265E5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xmlns="" id="{1963A2FC-CDAA-4FB6-88CE-26858AC35A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xmlns="" id="{AADC446D-C198-40EB-B273-558F48B31D61}"/>
              </a:ext>
            </a:extLst>
          </p:cNvPr>
          <p:cNvGrpSpPr/>
          <p:nvPr/>
        </p:nvGrpSpPr>
        <p:grpSpPr>
          <a:xfrm rot="18000000"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15" name="Freeform: Shape 6">
              <a:extLst>
                <a:ext uri="{FF2B5EF4-FFF2-40B4-BE49-F238E27FC236}">
                  <a16:creationId xmlns:a16="http://schemas.microsoft.com/office/drawing/2014/main" xmlns="" id="{DEADDA6B-023D-4999-B0FF-4CCCF8C2B40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xmlns="" id="{AC24BBF3-2E94-43BD-92CF-D1F39C6A8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xmlns="" id="{0C7A34A9-1B0F-4F04-9BF6-5F516033B5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xmlns="" id="{299960D1-F5D2-47DE-A382-C22743709BD0}"/>
              </a:ext>
            </a:extLst>
          </p:cNvPr>
          <p:cNvGrpSpPr/>
          <p:nvPr/>
        </p:nvGrpSpPr>
        <p:grpSpPr>
          <a:xfrm rot="14400000"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19" name="Freeform: Shape 10">
              <a:extLst>
                <a:ext uri="{FF2B5EF4-FFF2-40B4-BE49-F238E27FC236}">
                  <a16:creationId xmlns:a16="http://schemas.microsoft.com/office/drawing/2014/main" xmlns="" id="{FFF4495F-DF2A-45EB-9D56-D7C4C1F8925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xmlns="" id="{AB0E639A-07A7-47C2-8C18-C7A47E8424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xmlns="" id="{BE80BAA3-E790-411F-930F-927DE71E11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xmlns="" id="{63D70B78-CFEA-4DEC-9B3A-B6FBC43A53B1}"/>
              </a:ext>
            </a:extLst>
          </p:cNvPr>
          <p:cNvGrpSpPr/>
          <p:nvPr/>
        </p:nvGrpSpPr>
        <p:grpSpPr>
          <a:xfrm rot="10800000"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3" name="Freeform: Shape 14">
              <a:extLst>
                <a:ext uri="{FF2B5EF4-FFF2-40B4-BE49-F238E27FC236}">
                  <a16:creationId xmlns:a16="http://schemas.microsoft.com/office/drawing/2014/main" xmlns="" id="{08621D96-6C2F-46A9-830F-466B064D697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xmlns="" id="{0F43FA07-F5E6-499C-BF98-1BD7B83D1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xmlns="" id="{653AE32E-9D71-4CC9-A3EB-C96F1A97B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xmlns="" id="{FAC9B29B-4B6A-41A7-9585-68E7DBF5F5C9}"/>
              </a:ext>
            </a:extLst>
          </p:cNvPr>
          <p:cNvGrpSpPr/>
          <p:nvPr/>
        </p:nvGrpSpPr>
        <p:grpSpPr>
          <a:xfrm rot="7200000"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7" name="Freeform: Shape 18">
              <a:extLst>
                <a:ext uri="{FF2B5EF4-FFF2-40B4-BE49-F238E27FC236}">
                  <a16:creationId xmlns:a16="http://schemas.microsoft.com/office/drawing/2014/main" xmlns="" id="{226BAECD-C129-4F5C-8BCF-450425EE72C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xmlns="" id="{C01327CC-9859-437B-B219-12FBF3921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xmlns="" id="{C019E108-65E7-4FFF-92B3-97D657257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xmlns="" id="{E2DC126D-7290-431F-91B9-2DCE2186F3A5}"/>
              </a:ext>
            </a:extLst>
          </p:cNvPr>
          <p:cNvGrpSpPr/>
          <p:nvPr/>
        </p:nvGrpSpPr>
        <p:grpSpPr>
          <a:xfrm rot="3600000">
            <a:off x="1252369" y="6927883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31" name="Freeform: Shape 22">
              <a:extLst>
                <a:ext uri="{FF2B5EF4-FFF2-40B4-BE49-F238E27FC236}">
                  <a16:creationId xmlns:a16="http://schemas.microsoft.com/office/drawing/2014/main" xmlns="" id="{DD8B5170-4E04-4DDD-8FA0-9C5BF5CB533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xmlns="" id="{CD3D14F1-121F-4ADB-8CAC-6AEFB8D54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xmlns="" id="{541605F0-3FE5-4883-BDAD-C5C9508C42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xmlns="" id="{6E224659-B533-4A5E-B898-95418E4B19F4}"/>
              </a:ext>
            </a:extLst>
          </p:cNvPr>
          <p:cNvGrpSpPr/>
          <p:nvPr/>
        </p:nvGrpSpPr>
        <p:grpSpPr>
          <a:xfrm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35" name="Freeform: Shape 2">
              <a:extLst>
                <a:ext uri="{FF2B5EF4-FFF2-40B4-BE49-F238E27FC236}">
                  <a16:creationId xmlns:a16="http://schemas.microsoft.com/office/drawing/2014/main" xmlns="" id="{E79920BC-5EBE-47C4-9D23-A59E8504F56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xmlns="" id="{E984DC37-5620-4A7B-9176-A1C18D5D0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xmlns="" id="{CFC05908-52C4-40D8-8EFE-E594A1DCF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xmlns="" id="{DCC91584-D7F9-4CD5-B33B-B2C36BCDD9DF}"/>
              </a:ext>
            </a:extLst>
          </p:cNvPr>
          <p:cNvGrpSpPr/>
          <p:nvPr/>
        </p:nvGrpSpPr>
        <p:grpSpPr>
          <a:xfrm rot="18000000"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39" name="Freeform: Shape 6">
              <a:extLst>
                <a:ext uri="{FF2B5EF4-FFF2-40B4-BE49-F238E27FC236}">
                  <a16:creationId xmlns:a16="http://schemas.microsoft.com/office/drawing/2014/main" xmlns="" id="{FF6FBB7F-E525-46C1-B970-E1CCD870FB4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xmlns="" id="{F72079BD-09A3-43A0-BC5E-678E3BED6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xmlns="" id="{692F730A-0AE3-4B67-AEB0-068A4ECAB2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xmlns="" id="{2AD30298-E05E-4811-8889-9F441374B265}"/>
              </a:ext>
            </a:extLst>
          </p:cNvPr>
          <p:cNvGrpSpPr/>
          <p:nvPr/>
        </p:nvGrpSpPr>
        <p:grpSpPr>
          <a:xfrm rot="14400000"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3" name="Freeform: Shape 10">
              <a:extLst>
                <a:ext uri="{FF2B5EF4-FFF2-40B4-BE49-F238E27FC236}">
                  <a16:creationId xmlns:a16="http://schemas.microsoft.com/office/drawing/2014/main" xmlns="" id="{97C0E44A-74FB-4D13-B859-707C2D25DA8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xmlns="" id="{F3F97304-94E1-4B0A-B894-C5A3B646D1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xmlns="" id="{F75961B7-E5BF-4559-906B-4E8700D191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xmlns="" id="{A4234817-5241-4AF4-8B36-BAEDF5545020}"/>
              </a:ext>
            </a:extLst>
          </p:cNvPr>
          <p:cNvGrpSpPr/>
          <p:nvPr/>
        </p:nvGrpSpPr>
        <p:grpSpPr>
          <a:xfrm rot="10800000"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47" name="Freeform: Shape 14">
              <a:extLst>
                <a:ext uri="{FF2B5EF4-FFF2-40B4-BE49-F238E27FC236}">
                  <a16:creationId xmlns:a16="http://schemas.microsoft.com/office/drawing/2014/main" xmlns="" id="{5EC3C4AF-554A-4A07-9423-B9694A3DFDE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xmlns="" id="{4C56AF02-0AC9-48D8-B53F-30E885BB7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xmlns="" id="{EE0002A9-69E9-4061-9991-4F8B395E2F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xmlns="" id="{7E9AFFF5-DE4B-41A7-B79C-6E42C499114D}"/>
              </a:ext>
            </a:extLst>
          </p:cNvPr>
          <p:cNvGrpSpPr/>
          <p:nvPr/>
        </p:nvGrpSpPr>
        <p:grpSpPr>
          <a:xfrm rot="7200000"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51" name="Freeform: Shape 18">
              <a:extLst>
                <a:ext uri="{FF2B5EF4-FFF2-40B4-BE49-F238E27FC236}">
                  <a16:creationId xmlns:a16="http://schemas.microsoft.com/office/drawing/2014/main" xmlns="" id="{3679A69F-9068-4CFC-A64F-73830370BEC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xmlns="" id="{A34F6792-45C2-4C5F-B154-96E065B74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xmlns="" id="{8DC07ACF-8882-4554-B42B-1611AB90CF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xmlns="" id="{6F1A0B54-9655-4F05-B143-B2365BBBE4D1}"/>
              </a:ext>
            </a:extLst>
          </p:cNvPr>
          <p:cNvGrpSpPr/>
          <p:nvPr/>
        </p:nvGrpSpPr>
        <p:grpSpPr>
          <a:xfrm rot="3600000">
            <a:off x="2581866" y="6964954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55" name="Freeform: Shape 22">
              <a:extLst>
                <a:ext uri="{FF2B5EF4-FFF2-40B4-BE49-F238E27FC236}">
                  <a16:creationId xmlns:a16="http://schemas.microsoft.com/office/drawing/2014/main" xmlns="" id="{6FC150BB-8B47-4886-852E-D218A5B31BE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xmlns="" id="{E6BD91FE-BB31-4F02-946A-5D9A2F1AF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xmlns="" id="{F6404BEF-EC29-4531-8B78-D1F822A9FD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xmlns="" id="{1F28DD97-A7B6-404C-8D1F-2CB4899AF8CA}"/>
              </a:ext>
            </a:extLst>
          </p:cNvPr>
          <p:cNvGrpSpPr/>
          <p:nvPr/>
        </p:nvGrpSpPr>
        <p:grpSpPr>
          <a:xfrm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59" name="Freeform: Shape 2">
              <a:extLst>
                <a:ext uri="{FF2B5EF4-FFF2-40B4-BE49-F238E27FC236}">
                  <a16:creationId xmlns:a16="http://schemas.microsoft.com/office/drawing/2014/main" xmlns="" id="{1BBD2B42-E7F3-4C13-AC3E-2ECF60E8436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xmlns="" id="{94A2032A-1C97-40BC-A790-179ECE146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xmlns="" id="{3320F6E0-AB4C-4771-802A-A03F27CC73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xmlns="" id="{7B8C49F6-AE10-4F69-A58C-C2B4C094BB4F}"/>
              </a:ext>
            </a:extLst>
          </p:cNvPr>
          <p:cNvGrpSpPr/>
          <p:nvPr/>
        </p:nvGrpSpPr>
        <p:grpSpPr>
          <a:xfrm rot="18000000"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63" name="Freeform: Shape 6">
              <a:extLst>
                <a:ext uri="{FF2B5EF4-FFF2-40B4-BE49-F238E27FC236}">
                  <a16:creationId xmlns:a16="http://schemas.microsoft.com/office/drawing/2014/main" xmlns="" id="{4A3A66AD-7F16-4A56-969C-8E410A4FCFC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xmlns="" id="{432AF74C-5E17-44EB-9D57-4C3FE4FFF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xmlns="" id="{8F2AB8AC-F1E6-4FDE-84C6-8A61F32EC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xmlns="" id="{6565B7F2-8820-46B7-8869-7350F50F59B7}"/>
              </a:ext>
            </a:extLst>
          </p:cNvPr>
          <p:cNvGrpSpPr/>
          <p:nvPr/>
        </p:nvGrpSpPr>
        <p:grpSpPr>
          <a:xfrm rot="14400000"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67" name="Freeform: Shape 10">
              <a:extLst>
                <a:ext uri="{FF2B5EF4-FFF2-40B4-BE49-F238E27FC236}">
                  <a16:creationId xmlns:a16="http://schemas.microsoft.com/office/drawing/2014/main" xmlns="" id="{6912DBF3-637E-4840-BC14-1DBB875D636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xmlns="" id="{404C2BE5-4770-4FE4-9529-A848C6804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xmlns="" id="{1A21E1CD-A557-4672-A3AE-CE4B4B56FE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xmlns="" id="{0E503B3C-7840-4F8C-B21A-2A1A9D14274F}"/>
              </a:ext>
            </a:extLst>
          </p:cNvPr>
          <p:cNvGrpSpPr/>
          <p:nvPr/>
        </p:nvGrpSpPr>
        <p:grpSpPr>
          <a:xfrm rot="10800000"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71" name="Freeform: Shape 14">
              <a:extLst>
                <a:ext uri="{FF2B5EF4-FFF2-40B4-BE49-F238E27FC236}">
                  <a16:creationId xmlns:a16="http://schemas.microsoft.com/office/drawing/2014/main" xmlns="" id="{15890397-D268-4426-A7FF-7D0578DB4D4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xmlns="" id="{E4DAAF1A-3A00-4A85-BFBF-0FE8CE1CC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xmlns="" id="{4673769F-F6EC-43D3-BDDE-AC9730111D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Group 573">
            <a:extLst>
              <a:ext uri="{FF2B5EF4-FFF2-40B4-BE49-F238E27FC236}">
                <a16:creationId xmlns:a16="http://schemas.microsoft.com/office/drawing/2014/main" xmlns="" id="{7E307EBF-6F0A-4C71-B5CB-857D199BCD5B}"/>
              </a:ext>
            </a:extLst>
          </p:cNvPr>
          <p:cNvGrpSpPr/>
          <p:nvPr/>
        </p:nvGrpSpPr>
        <p:grpSpPr>
          <a:xfrm rot="7200000"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75" name="Freeform: Shape 18">
              <a:extLst>
                <a:ext uri="{FF2B5EF4-FFF2-40B4-BE49-F238E27FC236}">
                  <a16:creationId xmlns:a16="http://schemas.microsoft.com/office/drawing/2014/main" xmlns="" id="{7C884A49-A35C-4A27-AC4F-C6F43B333EA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xmlns="" id="{7EE2D2A5-E08D-4C81-9A32-2FCA39D01E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xmlns="" id="{FB4CBDE4-CE8A-4DE1-BECF-4257942E9A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xmlns="" id="{36DDD4A6-B7D0-4F93-AD46-2727E9A25672}"/>
              </a:ext>
            </a:extLst>
          </p:cNvPr>
          <p:cNvGrpSpPr/>
          <p:nvPr/>
        </p:nvGrpSpPr>
        <p:grpSpPr>
          <a:xfrm rot="3600000">
            <a:off x="3924068" y="6924388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79" name="Freeform: Shape 22">
              <a:extLst>
                <a:ext uri="{FF2B5EF4-FFF2-40B4-BE49-F238E27FC236}">
                  <a16:creationId xmlns:a16="http://schemas.microsoft.com/office/drawing/2014/main" xmlns="" id="{28DAC57B-176F-4567-94E2-886760FAE4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xmlns="" id="{AF594823-6724-4D15-B2D0-8FE7966FE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xmlns="" id="{6A31ACB7-C255-4738-BFE8-90A044C3DF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51DAC776-51DD-470B-9250-E37DFD69457A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20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13875B9D-300E-4A3E-A50F-D34ED4170E7E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18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177DC437-A154-4CF1-BF31-BC3FEFF3E9B0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16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xmlns="" id="{E2BF603A-B860-4D76-B821-21CFC44C0CF1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14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xmlns="" id="{041804A2-88EE-47F9-BB5A-D824D6539EF7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FD975784-55E0-4D96-A654-CF7412DE4586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276CCE53-2F48-4663-95DE-BB753C35C666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1E632ED0-439E-49DF-A911-861259652C07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E858B956-7E25-4FC2-91BF-14DFC35CEB81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4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792B8615-9803-49CC-BCB9-661C49362257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F07EDB41-CAD7-46D8-A158-7CD2EC10DA2E}"/>
              </a:ext>
            </a:extLst>
          </p:cNvPr>
          <p:cNvSpPr txBox="1"/>
          <p:nvPr/>
        </p:nvSpPr>
        <p:spPr>
          <a:xfrm>
            <a:off x="489635" y="590892"/>
            <a:ext cx="67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X 3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0753C370-882D-465B-A18F-166CA378F4C5}"/>
              </a:ext>
            </a:extLst>
          </p:cNvPr>
          <p:cNvSpPr/>
          <p:nvPr/>
        </p:nvSpPr>
        <p:spPr>
          <a:xfrm>
            <a:off x="1191513" y="435687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20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ABF7E430-27AC-4411-AE1A-EB2397BA2C9B}"/>
              </a:ext>
            </a:extLst>
          </p:cNvPr>
          <p:cNvSpPr/>
          <p:nvPr/>
        </p:nvSpPr>
        <p:spPr>
          <a:xfrm>
            <a:off x="1191513" y="435687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BDDA4129-AB50-4825-970F-968DA91DE5CD}"/>
              </a:ext>
            </a:extLst>
          </p:cNvPr>
          <p:cNvSpPr/>
          <p:nvPr/>
        </p:nvSpPr>
        <p:spPr>
          <a:xfrm>
            <a:off x="505762" y="1164374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6DE4FA16-8939-4114-B66B-B4EF0B19BBAD}"/>
              </a:ext>
            </a:extLst>
          </p:cNvPr>
          <p:cNvSpPr/>
          <p:nvPr/>
        </p:nvSpPr>
        <p:spPr>
          <a:xfrm>
            <a:off x="1191513" y="435687"/>
            <a:ext cx="600662" cy="6797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F6C57C7C-4A15-456A-9770-B9D40B6EF36C}"/>
              </a:ext>
            </a:extLst>
          </p:cNvPr>
          <p:cNvSpPr txBox="1"/>
          <p:nvPr/>
        </p:nvSpPr>
        <p:spPr>
          <a:xfrm>
            <a:off x="5782738" y="1319579"/>
            <a:ext cx="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X 2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4E33D43B-F9C4-4744-B69E-0F3B8B66CC65}"/>
              </a:ext>
            </a:extLst>
          </p:cNvPr>
          <p:cNvSpPr txBox="1"/>
          <p:nvPr/>
        </p:nvSpPr>
        <p:spPr>
          <a:xfrm>
            <a:off x="5103633" y="590892"/>
            <a:ext cx="1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X 3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65CB1D73-1441-441D-9014-3519B350F67C}"/>
              </a:ext>
            </a:extLst>
          </p:cNvPr>
          <p:cNvSpPr/>
          <p:nvPr/>
        </p:nvSpPr>
        <p:spPr>
          <a:xfrm>
            <a:off x="4459012" y="435687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20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xmlns="" id="{951628A8-41BB-4B38-A03E-82ABFA3114DF}"/>
              </a:ext>
            </a:extLst>
          </p:cNvPr>
          <p:cNvSpPr/>
          <p:nvPr/>
        </p:nvSpPr>
        <p:spPr>
          <a:xfrm>
            <a:off x="4459012" y="435687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988FCDA7-2CE6-4009-9427-5A09B6FDFA9A}"/>
              </a:ext>
            </a:extLst>
          </p:cNvPr>
          <p:cNvSpPr/>
          <p:nvPr/>
        </p:nvSpPr>
        <p:spPr>
          <a:xfrm>
            <a:off x="4459012" y="435687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xmlns="" id="{5D0CE8B6-9586-44A0-9474-08FE9BA8D4EF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8D877344-AA2F-413B-982D-9E22E6CB8BC2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65BDB5F0-BDD1-4E98-B165-006899CA5B53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74139EC4-91C6-44AA-936A-E063B0CBA5B7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xmlns="" id="{DDCC1B8B-8668-4E00-8B32-44E38E9D292B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F0636DED-B0C8-4CE1-A160-A8ED65788BB6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9ACB0912-B893-4F60-BFD4-A6A02EF07CBA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xmlns="" id="{8BE37B25-D627-4422-B207-32420AD0CC5F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B456FD8D-E081-49E6-9769-D94BDFD427C8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xmlns="" id="{9AD10BC8-7A72-45B1-B199-A8D9C938547B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xmlns="" id="{D9DFEDB1-3712-45DE-9464-196D6E50F22E}"/>
              </a:ext>
            </a:extLst>
          </p:cNvPr>
          <p:cNvSpPr/>
          <p:nvPr/>
        </p:nvSpPr>
        <p:spPr>
          <a:xfrm>
            <a:off x="5135497" y="1164374"/>
            <a:ext cx="600662" cy="6797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9EF22DC7-54B7-48E4-90C3-C86FF28301BF}"/>
              </a:ext>
            </a:extLst>
          </p:cNvPr>
          <p:cNvSpPr txBox="1"/>
          <p:nvPr/>
        </p:nvSpPr>
        <p:spPr>
          <a:xfrm>
            <a:off x="-168022" y="1319579"/>
            <a:ext cx="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39386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1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15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5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5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5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5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5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15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5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5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15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15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15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4" dur="15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5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05556E-6 L -4.44444E-6 0.26268 " pathEditMode="relative" rAng="0" ptsTypes="AA" p14:bounceEnd="96000">
                                          <p:cBhvr>
                                            <p:cTn id="53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0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5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 p14:bounceEnd="96000">
                                          <p:cBhvr>
                                            <p:cTn id="58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5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 p14:bounceEnd="96000">
                                          <p:cBhvr>
                                            <p:cTn id="63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5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 p14:bounceEnd="96000">
                                          <p:cBhvr>
                                            <p:cTn id="68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6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5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 p14:bounceEnd="96000">
                                          <p:cBhvr>
                                            <p:cTn id="73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5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 p14:bounceEnd="96000">
                                          <p:cBhvr>
                                            <p:cTn id="78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4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5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3.05556E-6 L -1.48148E-6 0.26267 " pathEditMode="relative" rAng="0" ptsTypes="AA" p14:bounceEnd="96000">
                                          <p:cBhvr>
                                            <p:cTn id="83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8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5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 p14:bounceEnd="96000">
                                          <p:cBhvr>
                                            <p:cTn id="88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2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5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3.05556E-6 L -1.48148E-6 0.26267 " pathEditMode="relative" rAng="0" ptsTypes="AA" p14:bounceEnd="96000">
                                          <p:cBhvr>
                                            <p:cTn id="93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 p14:bounceEnd="96000">
                                          <p:cBhvr>
                                            <p:cTn id="98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0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5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 p14:bounceEnd="96000">
                                          <p:cBhvr>
                                            <p:cTn id="103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4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5556E-6 L -4.44444E-6 0.26267 " pathEditMode="relative" rAng="0" ptsTypes="AA" p14:bounceEnd="96000">
                                          <p:cBhvr>
                                            <p:cTn id="108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5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 p14:bounceEnd="96000">
                                          <p:cBhvr>
                                            <p:cTn id="11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6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5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 p14:bounceEnd="96000">
                                          <p:cBhvr>
                                            <p:cTn id="118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0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5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5556E-6 L -4.44444E-6 0.26267 " pathEditMode="relative" rAng="0" ptsTypes="AA" p14:bounceEnd="96000">
                                          <p:cBhvr>
                                            <p:cTn id="123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5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 p14:bounceEnd="96000">
                                          <p:cBhvr>
                                            <p:cTn id="128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8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5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 p14:bounceEnd="96000">
                                          <p:cBhvr>
                                            <p:cTn id="133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4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5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2" presetClass="path" presetSubtype="0" fill="hold" nodeType="click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 p14:bounceEnd="96000">
                                          <p:cBhvr>
                                            <p:cTn id="138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8"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5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6" presetClass="emph" presetSubtype="0" autoRev="1" fill="hold" grpId="0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1000">
                                          <p:cBhvr>
                                            <p:cTn id="143" dur="2000" fill="hold"/>
                                            <p:tgtEl>
                                              <p:spTgt spid="582"/>
                                            </p:tgtEl>
                                          </p:cBhvr>
                                          <p:by x="100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42" presetClass="path" presetSubtype="0" autoRev="1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81481E-6 -8.33333E-7 L -0.01597 0.09445 " pathEditMode="relative" rAng="0" ptsTypes="AA" p14:bounceEnd="31000">
                                          <p:cBhvr>
                                            <p:cTn id="145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0" y="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42" presetClass="path" presetSubtype="0" fill="hold" nodeType="withEffect" p14:presetBounceEnd="96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3.7037E-6 5E-6 L 3.7037E-6 0.26268 " pathEditMode="relative" rAng="0" ptsTypes="AA" p14:bounceEnd="96000">
                                          <p:cBhvr>
                                            <p:cTn id="1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42" presetClass="path" presetSubtype="0" fill="hold" nodeType="withEffect" p14:presetBounceEnd="96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4.07407E-6 -2.5E-6 L -4.07407E-6 0.26268 " pathEditMode="relative" rAng="0" ptsTypes="AA" p14:bounceEnd="96000">
                                          <p:cBhvr>
                                            <p:cTn id="1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42" presetClass="path" presetSubtype="0" fill="hold" nodeType="withEffect" p14:presetBounceEnd="96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7.40741E-7 -2.77778E-7 L -7.40741E-7 0.26267 " pathEditMode="relative" rAng="0" ptsTypes="AA" p14:bounceEnd="96000">
                                          <p:cBhvr>
                                            <p:cTn id="1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9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5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6" presetClass="emph" presetSubtype="0" autoRev="1" fill="hold" grpId="0" nodeType="click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1000">
                                          <p:cBhvr>
                                            <p:cTn id="172" dur="200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100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autoRev="1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3.88889E-6 L -0.01944 0.13316 " pathEditMode="relative" rAng="0" ptsTypes="AA" p14:bounceEnd="31000">
                                          <p:cBhvr>
                                            <p:cTn id="174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2" y="66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xit" presetSubtype="0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0" dur="500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8" dur="500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6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1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2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4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2" dur="500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500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0" dur="500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500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5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6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8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6" dur="500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500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4" dur="500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5" dur="500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2" dur="500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500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0" dur="500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6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8" dur="500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9" dur="500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4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6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7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2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4" dur="500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5" dur="500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9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2" dur="5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3" dur="5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7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8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0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1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5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6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8" dur="500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9" dur="500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3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4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6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7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1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2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8"/>
                      </p:tgtEl>
                    </p:cond>
                  </p:nextCondLst>
                </p:seq>
                <p:seq concurrent="1" nextAc="seek">
                  <p:cTn id="323" restart="whenNotActive" fill="hold" evtFilter="cancelBubble" nodeType="interactiveSeq">
                    <p:stCondLst>
                      <p:cond evt="onClick" delay="0">
                        <p:tgtEl>
                          <p:spTgt spid="1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4" fill="hold">
                          <p:stCondLst>
                            <p:cond delay="0"/>
                          </p:stCondLst>
                          <p:childTnLst>
                            <p:par>
                              <p:cTn id="3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7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7"/>
                      </p:tgtEl>
                    </p:cond>
                  </p:nextCondLst>
                </p:seq>
                <p:seq concurrent="1" nextAc="seek">
                  <p:cTn id="329" restart="whenNotActive" fill="hold" evtFilter="cancelBubble" nodeType="interactiveSeq">
                    <p:stCondLst>
                      <p:cond evt="onClick" delay="0">
                        <p:tgtEl>
                          <p:spTgt spid="1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0" fill="hold">
                          <p:stCondLst>
                            <p:cond delay="0"/>
                          </p:stCondLst>
                          <p:childTnLst>
                            <p:par>
                              <p:cTn id="3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3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2"/>
                      </p:tgtEl>
                    </p:cond>
                  </p:nextCondLst>
                </p:seq>
                <p:seq concurrent="1" nextAc="seek">
                  <p:cTn id="335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6" fill="hold">
                          <p:stCondLst>
                            <p:cond delay="0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341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2" fill="hold">
                          <p:stCondLst>
                            <p:cond delay="0"/>
                          </p:stCondLst>
                          <p:childTnLst>
                            <p:par>
                              <p:cTn id="3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5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347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8" fill="hold">
                          <p:stCondLst>
                            <p:cond delay="0"/>
                          </p:stCondLst>
                          <p:childTnLst>
                            <p:par>
                              <p:cTn id="3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353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4" fill="hold">
                          <p:stCondLst>
                            <p:cond delay="0"/>
                          </p:stCondLst>
                          <p:childTnLst>
                            <p:par>
                              <p:cTn id="3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359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0" fill="hold">
                          <p:stCondLst>
                            <p:cond delay="0"/>
                          </p:stCondLst>
                          <p:childTnLst>
                            <p:par>
                              <p:cTn id="3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3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371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2" fill="hold">
                          <p:stCondLst>
                            <p:cond delay="0"/>
                          </p:stCondLst>
                          <p:childTnLst>
                            <p:par>
                              <p:cTn id="3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  <p:seq concurrent="1" nextAc="seek">
                  <p:cTn id="377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8" fill="hold">
                          <p:stCondLst>
                            <p:cond delay="0"/>
                          </p:stCondLst>
                          <p:childTnLst>
                            <p:par>
                              <p:cTn id="3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383" restart="whenNotActive" fill="hold" evtFilter="cancelBubble" nodeType="interactiveSeq">
                    <p:stCondLst>
                      <p:cond evt="onClick" delay="0">
                        <p:tgtEl>
                          <p:spTgt spid="1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4" fill="hold">
                          <p:stCondLst>
                            <p:cond delay="0"/>
                          </p:stCondLst>
                          <p:childTnLst>
                            <p:par>
                              <p:cTn id="3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8"/>
                      </p:tgtEl>
                    </p:cond>
                  </p:nextCondLst>
                </p:seq>
                <p:seq concurrent="1" nextAc="seek">
                  <p:cTn id="389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0" fill="hold">
                          <p:stCondLst>
                            <p:cond delay="0"/>
                          </p:stCondLst>
                          <p:childTnLst>
                            <p:par>
                              <p:cTn id="3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395" restart="whenNotActive" fill="hold" evtFilter="cancelBubble" nodeType="interactiveSeq">
                    <p:stCondLst>
                      <p:cond evt="onClick" delay="0">
                        <p:tgtEl>
                          <p:spTgt spid="2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6" fill="hold">
                          <p:stCondLst>
                            <p:cond delay="0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4"/>
                      </p:tgtEl>
                    </p:cond>
                  </p:nextCondLst>
                </p:seq>
                <p:seq concurrent="1" nextAc="seek">
                  <p:cTn id="401" restart="whenNotActive" fill="hold" evtFilter="cancelBubble" nodeType="interactiveSeq">
                    <p:stCondLst>
                      <p:cond evt="onClick" delay="0">
                        <p:tgtEl>
                          <p:spTgt spid="2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2" fill="hold">
                          <p:stCondLst>
                            <p:cond delay="0"/>
                          </p:stCondLst>
                          <p:childTnLst>
                            <p:par>
                              <p:cTn id="4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5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3"/>
                      </p:tgtEl>
                    </p:cond>
                  </p:nextCondLst>
                </p:seq>
                <p:seq concurrent="1" nextAc="seek">
                  <p:cTn id="407" restart="whenNotActive" fill="hold" evtFilter="cancelBubble" nodeType="interactiveSeq">
                    <p:stCondLst>
                      <p:cond evt="onClick" delay="0">
                        <p:tgtEl>
                          <p:spTgt spid="2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8" fill="hold">
                          <p:stCondLst>
                            <p:cond delay="0"/>
                          </p:stCondLst>
                          <p:childTnLst>
                            <p:par>
                              <p:cTn id="4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1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2"/>
                      </p:tgtEl>
                    </p:cond>
                  </p:nextCondLst>
                </p:seq>
                <p:seq concurrent="1" nextAc="seek">
                  <p:cTn id="413" restart="whenNotActive" fill="hold" evtFilter="cancelBubble" nodeType="interactiveSeq">
                    <p:stCondLst>
                      <p:cond evt="onClick" delay="0">
                        <p:tgtEl>
                          <p:spTgt spid="2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4" fill="hold">
                          <p:stCondLst>
                            <p:cond delay="0"/>
                          </p:stCondLst>
                          <p:childTnLst>
                            <p:par>
                              <p:cTn id="4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7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1"/>
                      </p:tgtEl>
                    </p:cond>
                  </p:nextCondLst>
                </p:seq>
                <p:seq concurrent="1" nextAc="seek">
                  <p:cTn id="419" restart="whenNotActive" fill="hold" evtFilter="cancelBubble" nodeType="interactiveSeq">
                    <p:stCondLst>
                      <p:cond evt="onClick" delay="0">
                        <p:tgtEl>
                          <p:spTgt spid="2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0" fill="hold">
                          <p:stCondLst>
                            <p:cond delay="0"/>
                          </p:stCondLst>
                          <p:childTnLst>
                            <p:par>
                              <p:cTn id="4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0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2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9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9"/>
                      </p:tgtEl>
                    </p:cond>
                  </p:nextCondLst>
                </p:seq>
                <p:seq concurrent="1" nextAc="seek">
                  <p:cTn id="431" restart="whenNotActive" fill="hold" evtFilter="cancelBubble" nodeType="interactiveSeq">
                    <p:stCondLst>
                      <p:cond evt="onClick" delay="0">
                        <p:tgtEl>
                          <p:spTgt spid="20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2" fill="hold">
                          <p:stCondLst>
                            <p:cond delay="0"/>
                          </p:stCondLst>
                          <p:childTnLst>
                            <p:par>
                              <p:cTn id="4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5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8"/>
                      </p:tgtEl>
                    </p:cond>
                  </p:nextCondLst>
                </p:seq>
                <p:seq concurrent="1" nextAc="seek">
                  <p:cTn id="437" restart="whenNotActive" fill="hold" evtFilter="cancelBubble" nodeType="interactiveSeq">
                    <p:stCondLst>
                      <p:cond evt="onClick" delay="0">
                        <p:tgtEl>
                          <p:spTgt spid="2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8" fill="hold">
                          <p:stCondLst>
                            <p:cond delay="0"/>
                          </p:stCondLst>
                          <p:childTnLst>
                            <p:par>
                              <p:cTn id="4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1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7"/>
                      </p:tgtEl>
                    </p:cond>
                  </p:nextCondLst>
                </p:seq>
                <p:seq concurrent="1" nextAc="seek">
                  <p:cTn id="443" restart="whenNotActive" fill="hold" evtFilter="cancelBubble" nodeType="interactiveSeq">
                    <p:stCondLst>
                      <p:cond evt="onClick" delay="0">
                        <p:tgtEl>
                          <p:spTgt spid="2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4" fill="hold">
                          <p:stCondLst>
                            <p:cond delay="0"/>
                          </p:stCondLst>
                          <p:childTnLst>
                            <p:par>
                              <p:cTn id="4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7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"/>
                      </p:tgtEl>
                    </p:cond>
                  </p:nextCondLst>
                </p:seq>
                <p:seq concurrent="1" nextAc="seek">
                  <p:cTn id="449" restart="whenNotActive" fill="hold" evtFilter="cancelBubble" nodeType="interactiveSeq">
                    <p:stCondLst>
                      <p:cond evt="onClick" delay="0">
                        <p:tgtEl>
                          <p:spTgt spid="2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0" fill="hold">
                          <p:stCondLst>
                            <p:cond delay="0"/>
                          </p:stCondLst>
                          <p:childTnLst>
                            <p:par>
                              <p:cTn id="4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3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"/>
                      </p:tgtEl>
                    </p:cond>
                  </p:nextCondLst>
                </p:seq>
                <p:seq concurrent="1" nextAc="seek">
                  <p:cTn id="455" restart="whenNotActive" fill="hold" evtFilter="cancelBubble" nodeType="interactiveSeq">
                    <p:stCondLst>
                      <p:cond evt="onClick" delay="0">
                        <p:tgtEl>
                          <p:spTgt spid="2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6" fill="hold">
                          <p:stCondLst>
                            <p:cond delay="0"/>
                          </p:stCondLst>
                          <p:childTnLst>
                            <p:par>
                              <p:cTn id="4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3"/>
                      </p:tgtEl>
                    </p:cond>
                  </p:nextCondLst>
                </p:seq>
                <p:seq concurrent="1" nextAc="seek">
                  <p:cTn id="461" restart="whenNotActive" fill="hold" evtFilter="cancelBubble" nodeType="interactiveSeq">
                    <p:stCondLst>
                      <p:cond evt="onClick" delay="0">
                        <p:tgtEl>
                          <p:spTgt spid="2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2" fill="hold">
                          <p:stCondLst>
                            <p:cond delay="0"/>
                          </p:stCondLst>
                          <p:childTnLst>
                            <p:par>
                              <p:cTn id="4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2"/>
                      </p:tgtEl>
                    </p:cond>
                  </p:nextCondLst>
                </p:seq>
                <p:seq concurrent="1" nextAc="seek">
                  <p:cTn id="46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8" fill="hold">
                          <p:stCondLst>
                            <p:cond delay="0"/>
                          </p:stCondLst>
                          <p:childTnLst>
                            <p:par>
                              <p:cTn id="4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0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454" grpId="0" animBg="1"/>
          <p:bldP spid="582" grpId="0" animBg="1"/>
          <p:bldP spid="582" grpId="1" animBg="1"/>
          <p:bldP spid="595" grpId="0" animBg="1"/>
          <p:bldP spid="595" grpId="1" animBg="1"/>
          <p:bldP spid="596" grpId="0" animBg="1"/>
          <p:bldP spid="596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202" grpId="0" animBg="1"/>
          <p:bldP spid="202" grpId="1" animBg="1"/>
          <p:bldP spid="203" grpId="0" animBg="1"/>
          <p:bldP spid="203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" dur="15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15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150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5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5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15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" dur="15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15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15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5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5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15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15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15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4" dur="15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5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05556E-6 L -4.44444E-6 0.26268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0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5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>
                                          <p:cBhvr>
                                            <p:cTn id="58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5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>
                                          <p:cBhvr>
                                            <p:cTn id="63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5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>
                                          <p:cBhvr>
                                            <p:cTn id="68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6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5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5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>
                                          <p:cBhvr>
                                            <p:cTn id="78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4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5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3.05556E-6 L -1.48148E-6 0.26267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8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5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2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5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3.05556E-6 L -1.48148E-6 0.26267 " pathEditMode="relative" rAng="0" ptsTypes="AA">
                                          <p:cBhvr>
                                            <p:cTn id="93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6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5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>
                                          <p:cBhvr>
                                            <p:cTn id="98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0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5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5.55556E-7 L -1.48148E-6 0.26267 " pathEditMode="relative" rAng="0" ptsTypes="AA">
                                          <p:cBhvr>
                                            <p:cTn id="103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4"/>
                      </p:tgtEl>
                    </p:cond>
                  </p:nextCondLst>
                </p:seq>
                <p:seq concurrent="1" nextAc="seek">
                  <p:cTn id="104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5" fill="hold">
                          <p:stCondLst>
                            <p:cond delay="0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5556E-6 L -4.44444E-6 0.26267 " pathEditMode="relative" rAng="0" ptsTypes="AA">
                                          <p:cBhvr>
                                            <p:cTn id="108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5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>
                                          <p:cBhvr>
                                            <p:cTn id="11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6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5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>
                                          <p:cBhvr>
                                            <p:cTn id="118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0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5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3.05556E-6 L -4.44444E-6 0.26267 " pathEditMode="relative" rAng="0" ptsTypes="AA">
                                          <p:cBhvr>
                                            <p:cTn id="123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5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>
                                          <p:cBhvr>
                                            <p:cTn id="128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8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5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5.55556E-7 L -4.44444E-6 0.26267 " pathEditMode="relative" rAng="0" ptsTypes="AA">
                                          <p:cBhvr>
                                            <p:cTn id="133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4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5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2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5.55556E-7 L -4.44444E-6 0.26267 " pathEditMode="relative" rAng="0" ptsTypes="AA">
                                          <p:cBhvr>
                                            <p:cTn id="138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8"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5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6" presetClass="emph" presetSubtype="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3" dur="2000" fill="hold"/>
                                            <p:tgtEl>
                                              <p:spTgt spid="582"/>
                                            </p:tgtEl>
                                          </p:cBhvr>
                                          <p:by x="100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42" presetClass="pat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81481E-6 -8.33333E-7 L -0.01597 0.09445 " pathEditMode="relative" rAng="0" ptsTypes="AA">
                                          <p:cBhvr>
                                            <p:cTn id="145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0" y="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42" presetClass="pat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3.7037E-6 5E-6 L 3.7037E-6 0.26268 " pathEditMode="relative" rAng="0" ptsTypes="AA">
                                          <p:cBhvr>
                                            <p:cTn id="1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42" presetClass="pat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4.07407E-6 -2.5E-6 L -4.07407E-6 0.26268 " pathEditMode="relative" rAng="0" ptsTypes="AA">
                                          <p:cBhvr>
                                            <p:cTn id="1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42" presetClass="pat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7.40741E-7 -2.77778E-7 L -7.40741E-7 0.26267 " pathEditMode="relative" rAng="0" ptsTypes="AA">
                                          <p:cBhvr>
                                            <p:cTn id="1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1" presetClass="exit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9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5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6" presetClass="emph" presetSubtype="0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200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100000" y="11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3.88889E-6 L -0.01944 0.13316 " pathEditMode="relative" rAng="0" ptsTypes="AA">
                                          <p:cBhvr>
                                            <p:cTn id="174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2" y="66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1" presetClass="exit" presetSubtype="0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0" dur="500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88" dur="500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500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6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7" dur="500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1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2" dur="500" fill="hold"/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4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5" dur="500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9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2" dur="500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3" dur="500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7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8" dur="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0" dur="500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1" dur="500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5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6" dur="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8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9" dur="500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6" dur="500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500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4" dur="500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5" dur="500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9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2" dur="500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3" dur="500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0" dur="500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6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8" dur="500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9" dur="500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4" dur="500" fill="hold"/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6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7" dur="500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2" dur="5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4" dur="500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5" dur="500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9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2" dur="5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3" dur="500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7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8" dur="500" fill="hold"/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9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0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1" dur="500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5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6" dur="5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7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8" dur="500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9" dur="500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3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4" dur="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16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7" dur="500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1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2" dur="500" fill="hold"/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8"/>
                      </p:tgtEl>
                    </p:cond>
                  </p:nextCondLst>
                </p:seq>
                <p:seq concurrent="1" nextAc="seek">
                  <p:cTn id="323" restart="whenNotActive" fill="hold" evtFilter="cancelBubble" nodeType="interactiveSeq">
                    <p:stCondLst>
                      <p:cond evt="onClick" delay="0">
                        <p:tgtEl>
                          <p:spTgt spid="1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4" fill="hold">
                          <p:stCondLst>
                            <p:cond delay="0"/>
                          </p:stCondLst>
                          <p:childTnLst>
                            <p:par>
                              <p:cTn id="3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7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7"/>
                      </p:tgtEl>
                    </p:cond>
                  </p:nextCondLst>
                </p:seq>
                <p:seq concurrent="1" nextAc="seek">
                  <p:cTn id="329" restart="whenNotActive" fill="hold" evtFilter="cancelBubble" nodeType="interactiveSeq">
                    <p:stCondLst>
                      <p:cond evt="onClick" delay="0">
                        <p:tgtEl>
                          <p:spTgt spid="1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0" fill="hold">
                          <p:stCondLst>
                            <p:cond delay="0"/>
                          </p:stCondLst>
                          <p:childTnLst>
                            <p:par>
                              <p:cTn id="3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3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2"/>
                      </p:tgtEl>
                    </p:cond>
                  </p:nextCondLst>
                </p:seq>
                <p:seq concurrent="1" nextAc="seek">
                  <p:cTn id="335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6" fill="hold">
                          <p:stCondLst>
                            <p:cond delay="0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341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2" fill="hold">
                          <p:stCondLst>
                            <p:cond delay="0"/>
                          </p:stCondLst>
                          <p:childTnLst>
                            <p:par>
                              <p:cTn id="3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5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347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8" fill="hold">
                          <p:stCondLst>
                            <p:cond delay="0"/>
                          </p:stCondLst>
                          <p:childTnLst>
                            <p:par>
                              <p:cTn id="3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353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4" fill="hold">
                          <p:stCondLst>
                            <p:cond delay="0"/>
                          </p:stCondLst>
                          <p:childTnLst>
                            <p:par>
                              <p:cTn id="3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359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0" fill="hold">
                          <p:stCondLst>
                            <p:cond delay="0"/>
                          </p:stCondLst>
                          <p:childTnLst>
                            <p:par>
                              <p:cTn id="3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3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371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2" fill="hold">
                          <p:stCondLst>
                            <p:cond delay="0"/>
                          </p:stCondLst>
                          <p:childTnLst>
                            <p:par>
                              <p:cTn id="3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  <p:seq concurrent="1" nextAc="seek">
                  <p:cTn id="377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8" fill="hold">
                          <p:stCondLst>
                            <p:cond delay="0"/>
                          </p:stCondLst>
                          <p:childTnLst>
                            <p:par>
                              <p:cTn id="3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1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383" restart="whenNotActive" fill="hold" evtFilter="cancelBubble" nodeType="interactiveSeq">
                    <p:stCondLst>
                      <p:cond evt="onClick" delay="0">
                        <p:tgtEl>
                          <p:spTgt spid="1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4" fill="hold">
                          <p:stCondLst>
                            <p:cond delay="0"/>
                          </p:stCondLst>
                          <p:childTnLst>
                            <p:par>
                              <p:cTn id="3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8"/>
                      </p:tgtEl>
                    </p:cond>
                  </p:nextCondLst>
                </p:seq>
                <p:seq concurrent="1" nextAc="seek">
                  <p:cTn id="389" restart="whenNotActive" fill="hold" evtFilter="cancelBubble" nodeType="interactiveSeq">
                    <p:stCondLst>
                      <p:cond evt="onClick" delay="0">
                        <p:tgtEl>
                          <p:spTgt spid="19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0" fill="hold">
                          <p:stCondLst>
                            <p:cond delay="0"/>
                          </p:stCondLst>
                          <p:childTnLst>
                            <p:par>
                              <p:cTn id="3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6"/>
                      </p:tgtEl>
                    </p:cond>
                  </p:nextCondLst>
                </p:seq>
                <p:seq concurrent="1" nextAc="seek">
                  <p:cTn id="395" restart="whenNotActive" fill="hold" evtFilter="cancelBubble" nodeType="interactiveSeq">
                    <p:stCondLst>
                      <p:cond evt="onClick" delay="0">
                        <p:tgtEl>
                          <p:spTgt spid="2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6" fill="hold">
                          <p:stCondLst>
                            <p:cond delay="0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4"/>
                      </p:tgtEl>
                    </p:cond>
                  </p:nextCondLst>
                </p:seq>
                <p:seq concurrent="1" nextAc="seek">
                  <p:cTn id="401" restart="whenNotActive" fill="hold" evtFilter="cancelBubble" nodeType="interactiveSeq">
                    <p:stCondLst>
                      <p:cond evt="onClick" delay="0">
                        <p:tgtEl>
                          <p:spTgt spid="2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2" fill="hold">
                          <p:stCondLst>
                            <p:cond delay="0"/>
                          </p:stCondLst>
                          <p:childTnLst>
                            <p:par>
                              <p:cTn id="4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5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3"/>
                      </p:tgtEl>
                    </p:cond>
                  </p:nextCondLst>
                </p:seq>
                <p:seq concurrent="1" nextAc="seek">
                  <p:cTn id="407" restart="whenNotActive" fill="hold" evtFilter="cancelBubble" nodeType="interactiveSeq">
                    <p:stCondLst>
                      <p:cond evt="onClick" delay="0">
                        <p:tgtEl>
                          <p:spTgt spid="2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8" fill="hold">
                          <p:stCondLst>
                            <p:cond delay="0"/>
                          </p:stCondLst>
                          <p:childTnLst>
                            <p:par>
                              <p:cTn id="4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1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2"/>
                      </p:tgtEl>
                    </p:cond>
                  </p:nextCondLst>
                </p:seq>
                <p:seq concurrent="1" nextAc="seek">
                  <p:cTn id="413" restart="whenNotActive" fill="hold" evtFilter="cancelBubble" nodeType="interactiveSeq">
                    <p:stCondLst>
                      <p:cond evt="onClick" delay="0">
                        <p:tgtEl>
                          <p:spTgt spid="2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4" fill="hold">
                          <p:stCondLst>
                            <p:cond delay="0"/>
                          </p:stCondLst>
                          <p:childTnLst>
                            <p:par>
                              <p:cTn id="4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7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1"/>
                      </p:tgtEl>
                    </p:cond>
                  </p:nextCondLst>
                </p:seq>
                <p:seq concurrent="1" nextAc="seek">
                  <p:cTn id="419" restart="whenNotActive" fill="hold" evtFilter="cancelBubble" nodeType="interactiveSeq">
                    <p:stCondLst>
                      <p:cond evt="onClick" delay="0">
                        <p:tgtEl>
                          <p:spTgt spid="2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0" fill="hold">
                          <p:stCondLst>
                            <p:cond delay="0"/>
                          </p:stCondLst>
                          <p:childTnLst>
                            <p:par>
                              <p:cTn id="4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3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0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20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9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9"/>
                      </p:tgtEl>
                    </p:cond>
                  </p:nextCondLst>
                </p:seq>
                <p:seq concurrent="1" nextAc="seek">
                  <p:cTn id="431" restart="whenNotActive" fill="hold" evtFilter="cancelBubble" nodeType="interactiveSeq">
                    <p:stCondLst>
                      <p:cond evt="onClick" delay="0">
                        <p:tgtEl>
                          <p:spTgt spid="20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2" fill="hold">
                          <p:stCondLst>
                            <p:cond delay="0"/>
                          </p:stCondLst>
                          <p:childTnLst>
                            <p:par>
                              <p:cTn id="4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5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8"/>
                      </p:tgtEl>
                    </p:cond>
                  </p:nextCondLst>
                </p:seq>
                <p:seq concurrent="1" nextAc="seek">
                  <p:cTn id="437" restart="whenNotActive" fill="hold" evtFilter="cancelBubble" nodeType="interactiveSeq">
                    <p:stCondLst>
                      <p:cond evt="onClick" delay="0">
                        <p:tgtEl>
                          <p:spTgt spid="2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8" fill="hold">
                          <p:stCondLst>
                            <p:cond delay="0"/>
                          </p:stCondLst>
                          <p:childTnLst>
                            <p:par>
                              <p:cTn id="4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0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1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7"/>
                      </p:tgtEl>
                    </p:cond>
                  </p:nextCondLst>
                </p:seq>
                <p:seq concurrent="1" nextAc="seek">
                  <p:cTn id="443" restart="whenNotActive" fill="hold" evtFilter="cancelBubble" nodeType="interactiveSeq">
                    <p:stCondLst>
                      <p:cond evt="onClick" delay="0">
                        <p:tgtEl>
                          <p:spTgt spid="2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4" fill="hold">
                          <p:stCondLst>
                            <p:cond delay="0"/>
                          </p:stCondLst>
                          <p:childTnLst>
                            <p:par>
                              <p:cTn id="4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6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7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6"/>
                      </p:tgtEl>
                    </p:cond>
                  </p:nextCondLst>
                </p:seq>
                <p:seq concurrent="1" nextAc="seek">
                  <p:cTn id="449" restart="whenNotActive" fill="hold" evtFilter="cancelBubble" nodeType="interactiveSeq">
                    <p:stCondLst>
                      <p:cond evt="onClick" delay="0">
                        <p:tgtEl>
                          <p:spTgt spid="2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0" fill="hold">
                          <p:stCondLst>
                            <p:cond delay="0"/>
                          </p:stCondLst>
                          <p:childTnLst>
                            <p:par>
                              <p:cTn id="4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2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3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"/>
                      </p:tgtEl>
                    </p:cond>
                  </p:nextCondLst>
                </p:seq>
                <p:seq concurrent="1" nextAc="seek">
                  <p:cTn id="455" restart="whenNotActive" fill="hold" evtFilter="cancelBubble" nodeType="interactiveSeq">
                    <p:stCondLst>
                      <p:cond evt="onClick" delay="0">
                        <p:tgtEl>
                          <p:spTgt spid="2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6" fill="hold">
                          <p:stCondLst>
                            <p:cond delay="0"/>
                          </p:stCondLst>
                          <p:childTnLst>
                            <p:par>
                              <p:cTn id="4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3"/>
                      </p:tgtEl>
                    </p:cond>
                  </p:nextCondLst>
                </p:seq>
                <p:seq concurrent="1" nextAc="seek">
                  <p:cTn id="461" restart="whenNotActive" fill="hold" evtFilter="cancelBubble" nodeType="interactiveSeq">
                    <p:stCondLst>
                      <p:cond evt="onClick" delay="0">
                        <p:tgtEl>
                          <p:spTgt spid="2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2" fill="hold">
                          <p:stCondLst>
                            <p:cond delay="0"/>
                          </p:stCondLst>
                          <p:childTnLst>
                            <p:par>
                              <p:cTn id="4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4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5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2"/>
                      </p:tgtEl>
                    </p:cond>
                  </p:nextCondLst>
                </p:seq>
                <p:seq concurrent="1" nextAc="seek">
                  <p:cTn id="46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8" fill="hold">
                          <p:stCondLst>
                            <p:cond delay="0"/>
                          </p:stCondLst>
                          <p:childTnLst>
                            <p:par>
                              <p:cTn id="4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0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8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4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6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454" grpId="0" animBg="1"/>
          <p:bldP spid="582" grpId="0" animBg="1"/>
          <p:bldP spid="582" grpId="1" animBg="1"/>
          <p:bldP spid="595" grpId="0" animBg="1"/>
          <p:bldP spid="595" grpId="1" animBg="1"/>
          <p:bldP spid="596" grpId="0" animBg="1"/>
          <p:bldP spid="596" grpId="1" animBg="1"/>
          <p:bldP spid="184" grpId="0" animBg="1"/>
          <p:bldP spid="184" grpId="1" animBg="1"/>
          <p:bldP spid="185" grpId="0" animBg="1"/>
          <p:bldP spid="185" grpId="1" animBg="1"/>
          <p:bldP spid="186" grpId="0" animBg="1"/>
          <p:bldP spid="186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202" grpId="0" animBg="1"/>
          <p:bldP spid="202" grpId="1" animBg="1"/>
          <p:bldP spid="203" grpId="0" animBg="1"/>
          <p:bldP spid="203" grpId="1" animBg="1"/>
          <p:bldP spid="205" grpId="0" animBg="1"/>
          <p:bldP spid="205" grpId="1" animBg="1"/>
          <p:bldP spid="206" grpId="0" animBg="1"/>
          <p:bldP spid="206" grpId="1" animBg="1"/>
          <p:bldP spid="207" grpId="0" animBg="1"/>
          <p:bldP spid="207" grpId="1" animBg="1"/>
          <p:bldP spid="208" grpId="0" animBg="1"/>
          <p:bldP spid="208" grpId="1" animBg="1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</TotalTime>
  <Words>83</Words>
  <Application>Microsoft Office PowerPoint</Application>
  <PresentationFormat>On-screen Show (4:3)</PresentationFormat>
  <Paragraphs>43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169</cp:revision>
  <dcterms:created xsi:type="dcterms:W3CDTF">2018-02-07T12:11:07Z</dcterms:created>
  <dcterms:modified xsi:type="dcterms:W3CDTF">2019-01-14T11:35:15Z</dcterms:modified>
</cp:coreProperties>
</file>