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F7C-6D9D-4B59-9AA5-3D0113A6B3C9}" type="datetimeFigureOut">
              <a:rPr lang="en-US" smtClean="0"/>
              <a:t>28-Mar-17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82DB-98C7-42F8-AF6F-1924A252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F7C-6D9D-4B59-9AA5-3D0113A6B3C9}" type="datetimeFigureOut">
              <a:rPr lang="en-US" smtClean="0"/>
              <a:t>28-Mar-17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82DB-98C7-42F8-AF6F-1924A252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2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F7C-6D9D-4B59-9AA5-3D0113A6B3C9}" type="datetimeFigureOut">
              <a:rPr lang="en-US" smtClean="0"/>
              <a:t>28-Mar-17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82DB-98C7-42F8-AF6F-1924A252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F7C-6D9D-4B59-9AA5-3D0113A6B3C9}" type="datetimeFigureOut">
              <a:rPr lang="en-US" smtClean="0"/>
              <a:t>28-Mar-17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82DB-98C7-42F8-AF6F-1924A252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6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F7C-6D9D-4B59-9AA5-3D0113A6B3C9}" type="datetimeFigureOut">
              <a:rPr lang="en-US" smtClean="0"/>
              <a:t>28-Mar-17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82DB-98C7-42F8-AF6F-1924A252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5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F7C-6D9D-4B59-9AA5-3D0113A6B3C9}" type="datetimeFigureOut">
              <a:rPr lang="en-US" smtClean="0"/>
              <a:t>28-Mar-17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82DB-98C7-42F8-AF6F-1924A252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0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F7C-6D9D-4B59-9AA5-3D0113A6B3C9}" type="datetimeFigureOut">
              <a:rPr lang="en-US" smtClean="0"/>
              <a:t>28-Mar-17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82DB-98C7-42F8-AF6F-1924A252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F7C-6D9D-4B59-9AA5-3D0113A6B3C9}" type="datetimeFigureOut">
              <a:rPr lang="en-US" smtClean="0"/>
              <a:t>28-Mar-17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82DB-98C7-42F8-AF6F-1924A252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0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F7C-6D9D-4B59-9AA5-3D0113A6B3C9}" type="datetimeFigureOut">
              <a:rPr lang="en-US" smtClean="0"/>
              <a:t>28-Mar-17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82DB-98C7-42F8-AF6F-1924A252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9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F7C-6D9D-4B59-9AA5-3D0113A6B3C9}" type="datetimeFigureOut">
              <a:rPr lang="en-US" smtClean="0"/>
              <a:t>28-Mar-17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82DB-98C7-42F8-AF6F-1924A252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1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F7C-6D9D-4B59-9AA5-3D0113A6B3C9}" type="datetimeFigureOut">
              <a:rPr lang="en-US" smtClean="0"/>
              <a:t>28-Mar-17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82DB-98C7-42F8-AF6F-1924A252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0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bg1">
                <a:lumMod val="85000"/>
              </a:schemeClr>
            </a:gs>
            <a:gs pos="60000">
              <a:schemeClr val="tx1">
                <a:lumMod val="65000"/>
                <a:lumOff val="35000"/>
              </a:schemeClr>
            </a:gs>
            <a:gs pos="83000">
              <a:schemeClr val="bg2">
                <a:lumMod val="2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8F7C-6D9D-4B59-9AA5-3D0113A6B3C9}" type="datetimeFigureOut">
              <a:rPr lang="en-US" smtClean="0"/>
              <a:t>28-Mar-17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882DB-98C7-42F8-AF6F-1924A252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2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186" y="1651767"/>
            <a:ext cx="3424477" cy="340838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-52775" y="6470150"/>
            <a:ext cx="3319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Visit: www.powerpointgames.uk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048" y="1659703"/>
            <a:ext cx="38586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 game for two players. </a:t>
            </a:r>
          </a:p>
          <a:p>
            <a:r>
              <a:rPr lang="en-GB" dirty="0">
                <a:solidFill>
                  <a:schemeClr val="bg1"/>
                </a:solidFill>
              </a:rPr>
              <a:t>Players choose either light or dark blue blocks to play.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Aim: to be first player to connect their coloured blocks from top to bottom or side to side across the board.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When the </a:t>
            </a:r>
            <a:r>
              <a:rPr lang="en-GB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light blue </a:t>
            </a:r>
            <a:r>
              <a:rPr lang="en-GB" dirty="0">
                <a:solidFill>
                  <a:schemeClr val="bg1"/>
                </a:solidFill>
              </a:rPr>
              <a:t>player clicks on a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dark blue </a:t>
            </a:r>
            <a:r>
              <a:rPr lang="en-GB" dirty="0">
                <a:solidFill>
                  <a:schemeClr val="bg1"/>
                </a:solidFill>
              </a:rPr>
              <a:t>block, it will change into a </a:t>
            </a:r>
            <a:r>
              <a:rPr lang="en-GB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light blue </a:t>
            </a:r>
            <a:r>
              <a:rPr lang="en-GB" dirty="0">
                <a:solidFill>
                  <a:schemeClr val="bg1"/>
                </a:solidFill>
              </a:rPr>
              <a:t>block – and vice versa.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Click on the two blocks below to see.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64663" y="451679"/>
            <a:ext cx="3481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Players take turns to click on a  block and connect their colours. They must connect squarely, not diagonally.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35161" y="5416025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923058" y="5416025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394066" y="3035973"/>
            <a:ext cx="3022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Note: once a block’s colour has changed, it will </a:t>
            </a:r>
            <a:r>
              <a:rPr lang="en-GB" b="1" i="1" dirty="0">
                <a:solidFill>
                  <a:schemeClr val="bg1"/>
                </a:solidFill>
              </a:rPr>
              <a:t>not</a:t>
            </a:r>
            <a:r>
              <a:rPr lang="en-GB" dirty="0">
                <a:solidFill>
                  <a:schemeClr val="bg1"/>
                </a:solidFill>
              </a:rPr>
              <a:t> be reversed if clicked again.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39991" y="5615808"/>
            <a:ext cx="3284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Use your skill to make your connections and block your opponent from making theirs.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8586429" y="1652009"/>
            <a:ext cx="2637555" cy="1348047"/>
            <a:chOff x="8551999" y="2188905"/>
            <a:chExt cx="2637555" cy="1348047"/>
          </a:xfrm>
        </p:grpSpPr>
        <p:grpSp>
          <p:nvGrpSpPr>
            <p:cNvPr id="6" name="Group 5"/>
            <p:cNvGrpSpPr/>
            <p:nvPr/>
          </p:nvGrpSpPr>
          <p:grpSpPr>
            <a:xfrm>
              <a:off x="8551999" y="2188905"/>
              <a:ext cx="937040" cy="1348047"/>
              <a:chOff x="909283" y="3914209"/>
              <a:chExt cx="1394892" cy="205663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616278" y="4595054"/>
                <a:ext cx="687897" cy="68789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8832" y="4595053"/>
                <a:ext cx="687897" cy="68789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06729" y="5282950"/>
                <a:ext cx="687897" cy="68789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909283" y="3914209"/>
                <a:ext cx="687897" cy="68789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0257954" y="2330561"/>
              <a:ext cx="931600" cy="933198"/>
              <a:chOff x="2534220" y="4341053"/>
              <a:chExt cx="1375794" cy="137579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534220" y="4341053"/>
                <a:ext cx="687897" cy="68789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222117" y="5028950"/>
                <a:ext cx="687897" cy="68789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Freeform: Shape 28"/>
            <p:cNvSpPr/>
            <p:nvPr/>
          </p:nvSpPr>
          <p:spPr>
            <a:xfrm>
              <a:off x="8860031" y="2567215"/>
              <a:ext cx="342900" cy="375053"/>
            </a:xfrm>
            <a:custGeom>
              <a:avLst/>
              <a:gdLst>
                <a:gd name="connsiteX0" fmla="*/ 0 w 342900"/>
                <a:gd name="connsiteY0" fmla="*/ 203200 h 375053"/>
                <a:gd name="connsiteX1" fmla="*/ 101600 w 342900"/>
                <a:gd name="connsiteY1" fmla="*/ 368300 h 375053"/>
                <a:gd name="connsiteX2" fmla="*/ 342900 w 342900"/>
                <a:gd name="connsiteY2" fmla="*/ 0 h 375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375053">
                  <a:moveTo>
                    <a:pt x="0" y="203200"/>
                  </a:moveTo>
                  <a:cubicBezTo>
                    <a:pt x="22225" y="302683"/>
                    <a:pt x="44450" y="402167"/>
                    <a:pt x="101600" y="368300"/>
                  </a:cubicBezTo>
                  <a:cubicBezTo>
                    <a:pt x="158750" y="334433"/>
                    <a:pt x="250825" y="167216"/>
                    <a:pt x="342900" y="0"/>
                  </a:cubicBezTo>
                </a:path>
              </a:pathLst>
            </a:custGeom>
            <a:noFill/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0586905" y="2635172"/>
              <a:ext cx="317500" cy="369500"/>
              <a:chOff x="9779000" y="1066800"/>
              <a:chExt cx="317500" cy="369500"/>
            </a:xfrm>
          </p:grpSpPr>
          <p:sp>
            <p:nvSpPr>
              <p:cNvPr id="30" name="Freeform: Shape 29"/>
              <p:cNvSpPr/>
              <p:nvPr/>
            </p:nvSpPr>
            <p:spPr>
              <a:xfrm>
                <a:off x="9779000" y="1066800"/>
                <a:ext cx="317500" cy="369500"/>
              </a:xfrm>
              <a:custGeom>
                <a:avLst/>
                <a:gdLst>
                  <a:gd name="connsiteX0" fmla="*/ 0 w 304800"/>
                  <a:gd name="connsiteY0" fmla="*/ 0 h 266700"/>
                  <a:gd name="connsiteX1" fmla="*/ 304800 w 304800"/>
                  <a:gd name="connsiteY1" fmla="*/ 26670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800" h="266700">
                    <a:moveTo>
                      <a:pt x="0" y="0"/>
                    </a:moveTo>
                    <a:lnTo>
                      <a:pt x="304800" y="266700"/>
                    </a:ln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: Shape 30"/>
              <p:cNvSpPr/>
              <p:nvPr/>
            </p:nvSpPr>
            <p:spPr>
              <a:xfrm flipH="1">
                <a:off x="9779000" y="1066800"/>
                <a:ext cx="317500" cy="369500"/>
              </a:xfrm>
              <a:custGeom>
                <a:avLst/>
                <a:gdLst>
                  <a:gd name="connsiteX0" fmla="*/ 0 w 304800"/>
                  <a:gd name="connsiteY0" fmla="*/ 0 h 266700"/>
                  <a:gd name="connsiteX1" fmla="*/ 304800 w 304800"/>
                  <a:gd name="connsiteY1" fmla="*/ 26670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4800" h="266700">
                    <a:moveTo>
                      <a:pt x="0" y="0"/>
                    </a:moveTo>
                    <a:lnTo>
                      <a:pt x="304800" y="266700"/>
                    </a:ln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8394066" y="4372482"/>
            <a:ext cx="3022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Click to play the 64 or 100 square game.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766912" y="1577595"/>
            <a:ext cx="2839630" cy="369332"/>
            <a:chOff x="4759244" y="1577595"/>
            <a:chExt cx="2839630" cy="369332"/>
          </a:xfrm>
        </p:grpSpPr>
        <p:sp>
          <p:nvSpPr>
            <p:cNvPr id="2" name="TextBox 1"/>
            <p:cNvSpPr txBox="1"/>
            <p:nvPr/>
          </p:nvSpPr>
          <p:spPr>
            <a:xfrm>
              <a:off x="4759244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A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25455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B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91666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C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857877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D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24088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E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90299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F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56510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G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22719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H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766912" y="4744305"/>
            <a:ext cx="2839630" cy="369332"/>
            <a:chOff x="4759244" y="1577595"/>
            <a:chExt cx="2839630" cy="369332"/>
          </a:xfrm>
        </p:grpSpPr>
        <p:sp>
          <p:nvSpPr>
            <p:cNvPr id="44" name="TextBox 43"/>
            <p:cNvSpPr txBox="1"/>
            <p:nvPr/>
          </p:nvSpPr>
          <p:spPr>
            <a:xfrm>
              <a:off x="4759244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A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25455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B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491666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C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57877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D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4088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E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90299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F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56510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G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22719" y="1577595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H </a:t>
              </a:r>
              <a:endParaRPr lang="en-US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67425" y="1884004"/>
            <a:ext cx="276155" cy="2919746"/>
            <a:chOff x="4467425" y="1882166"/>
            <a:chExt cx="276155" cy="2919746"/>
          </a:xfrm>
        </p:grpSpPr>
        <p:sp>
          <p:nvSpPr>
            <p:cNvPr id="53" name="TextBox 52"/>
            <p:cNvSpPr txBox="1"/>
            <p:nvPr/>
          </p:nvSpPr>
          <p:spPr>
            <a:xfrm>
              <a:off x="4467425" y="1882166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1 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467425" y="2246511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467425" y="2610856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3 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467425" y="2975201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4 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467425" y="3339546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5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67425" y="3703891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6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467425" y="4068236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7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67425" y="4432580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8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630937" y="1884004"/>
            <a:ext cx="276155" cy="2919746"/>
            <a:chOff x="4467425" y="1882166"/>
            <a:chExt cx="276155" cy="2919746"/>
          </a:xfrm>
        </p:grpSpPr>
        <p:sp>
          <p:nvSpPr>
            <p:cNvPr id="62" name="TextBox 61"/>
            <p:cNvSpPr txBox="1"/>
            <p:nvPr/>
          </p:nvSpPr>
          <p:spPr>
            <a:xfrm>
              <a:off x="4467425" y="1882166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1 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467425" y="2246511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467425" y="2610856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3 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467425" y="2975201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4 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467425" y="3339546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5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467425" y="3703891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6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467425" y="4068236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7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467425" y="4432580"/>
              <a:ext cx="276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8</a:t>
              </a:r>
              <a:endParaRPr lang="en-US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9909" y="-218130"/>
            <a:ext cx="5870957" cy="1786283"/>
          </a:xfrm>
          <a:prstGeom prst="rect">
            <a:avLst/>
          </a:prstGeom>
        </p:spPr>
      </p:pic>
      <p:sp>
        <p:nvSpPr>
          <p:cNvPr id="70" name="Rectangle 69">
            <a:hlinkClick r:id="rId4" action="ppaction://hlinksldjump"/>
          </p:cNvPr>
          <p:cNvSpPr/>
          <p:nvPr/>
        </p:nvSpPr>
        <p:spPr>
          <a:xfrm>
            <a:off x="9221487" y="5046909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64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1" name="Rectangle 70">
            <a:hlinkClick r:id="rId5" action="ppaction://hlinksldjump"/>
          </p:cNvPr>
          <p:cNvSpPr/>
          <p:nvPr/>
        </p:nvSpPr>
        <p:spPr>
          <a:xfrm>
            <a:off x="9909384" y="5046909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100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578913" y="5892807"/>
            <a:ext cx="2681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Play can start from any block on the board.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7448" y="2825836"/>
            <a:ext cx="687897" cy="66222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10385761" y="2818125"/>
            <a:ext cx="687897" cy="66222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43361" y="679043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1258" y="679043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19155" y="679043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07052" y="679043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4949" y="679043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82846" y="679043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70743" y="679043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58640" y="679043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43361" y="1366940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31258" y="1366940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19155" y="1366940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07052" y="1366940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94949" y="1366940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782846" y="1366940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470743" y="1366940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158640" y="1366940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43361" y="2054837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031258" y="2054837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719155" y="2054837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07052" y="2054837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094949" y="2054837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82846" y="2054837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70743" y="2054837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158640" y="2054837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343361" y="2742734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031258" y="2742734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19155" y="2742734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782846" y="2742734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470743" y="2742734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8158640" y="2742734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343361" y="3430631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031258" y="3430631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719155" y="3430631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782846" y="3430631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470743" y="3430631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158640" y="3430631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343361" y="4118528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031258" y="4118528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719155" y="4118528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407052" y="4118528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094949" y="4118528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782846" y="4118528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470743" y="4118528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8158640" y="4118528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343361" y="4806425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031258" y="4806425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719155" y="4806425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407052" y="4806425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094949" y="4806425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782846" y="4806425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470743" y="4806425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8158640" y="4806425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343361" y="5494322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031258" y="5494322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719155" y="5494322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407052" y="5494322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094949" y="5494322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782846" y="5494322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470743" y="5494322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8158640" y="5494322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407052" y="2742734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094949" y="2742734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407052" y="3430631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094949" y="3430631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977448" y="2825836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977448" y="4210625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0385761" y="4210625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10385761" y="2825836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1321396" y="3523979"/>
            <a:ext cx="0" cy="68789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831946" y="4350844"/>
            <a:ext cx="97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Click on  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>
          <a:xfrm>
            <a:off x="10729709" y="3505991"/>
            <a:ext cx="0" cy="70588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Frame 118"/>
          <p:cNvSpPr/>
          <p:nvPr/>
        </p:nvSpPr>
        <p:spPr>
          <a:xfrm>
            <a:off x="2870200" y="215900"/>
            <a:ext cx="6438900" cy="6413500"/>
          </a:xfrm>
          <a:prstGeom prst="frame">
            <a:avLst>
              <a:gd name="adj1" fmla="val 6944"/>
            </a:avLst>
          </a:prstGeom>
          <a:solidFill>
            <a:srgbClr val="0070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09916" y="2983593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Player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318229" y="2983593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Player</a:t>
            </a:r>
            <a:endParaRPr lang="en-US" sz="1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-52775" y="6470150"/>
            <a:ext cx="3319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Visit: www.powerpointgames.uk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0240259" y="4368382"/>
            <a:ext cx="97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accent5">
                    <a:lumMod val="75000"/>
                  </a:schemeClr>
                </a:solidFill>
              </a:rPr>
              <a:t>Click on 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977448" y="5642033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/>
          <p:cNvCxnSpPr>
            <a:cxnSpLocks/>
            <a:stCxn id="109" idx="2"/>
          </p:cNvCxnSpPr>
          <p:nvPr/>
        </p:nvCxnSpPr>
        <p:spPr>
          <a:xfrm>
            <a:off x="1321397" y="4898522"/>
            <a:ext cx="0" cy="72984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31946" y="5799790"/>
            <a:ext cx="97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To make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10385761" y="5609730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>
            <a:cxnSpLocks/>
          </p:cNvCxnSpPr>
          <p:nvPr/>
        </p:nvCxnSpPr>
        <p:spPr>
          <a:xfrm>
            <a:off x="10728663" y="4898522"/>
            <a:ext cx="2093" cy="72984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0240259" y="5799790"/>
            <a:ext cx="97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To make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Oval 1">
            <a:hlinkClick r:id="" action="ppaction://hlinkshowjump?jump=endshow"/>
          </p:cNvPr>
          <p:cNvSpPr/>
          <p:nvPr/>
        </p:nvSpPr>
        <p:spPr>
          <a:xfrm>
            <a:off x="10457060" y="564534"/>
            <a:ext cx="545299" cy="48409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Esc</a:t>
            </a:r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9639331" y="1053744"/>
            <a:ext cx="2180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Click on the Esc button to exit and re-open for another game. or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click on the arrow for the 100 square game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62173" y="6173830"/>
            <a:ext cx="5163383" cy="523220"/>
            <a:chOff x="3462173" y="6173830"/>
            <a:chExt cx="5163383" cy="523220"/>
          </a:xfrm>
        </p:grpSpPr>
        <p:sp>
          <p:nvSpPr>
            <p:cNvPr id="97" name="TextBox 96"/>
            <p:cNvSpPr txBox="1"/>
            <p:nvPr/>
          </p:nvSpPr>
          <p:spPr>
            <a:xfrm>
              <a:off x="3462173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A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160348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B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858523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C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556698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D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254873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E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953048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F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651223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G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8349401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H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902318" y="714588"/>
            <a:ext cx="276155" cy="5376804"/>
            <a:chOff x="8902318" y="714588"/>
            <a:chExt cx="276155" cy="5376804"/>
          </a:xfrm>
        </p:grpSpPr>
        <p:sp>
          <p:nvSpPr>
            <p:cNvPr id="125" name="TextBox 124"/>
            <p:cNvSpPr txBox="1"/>
            <p:nvPr/>
          </p:nvSpPr>
          <p:spPr>
            <a:xfrm>
              <a:off x="8902318" y="714588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1 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8902318" y="1407957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902318" y="2101326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3 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8902318" y="2794695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4 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8902318" y="3488064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5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8902318" y="4181433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6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8902318" y="4874802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7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8902318" y="5568172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8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913335" y="714588"/>
            <a:ext cx="276155" cy="5376804"/>
            <a:chOff x="8902318" y="714588"/>
            <a:chExt cx="276155" cy="5376804"/>
          </a:xfrm>
        </p:grpSpPr>
        <p:sp>
          <p:nvSpPr>
            <p:cNvPr id="135" name="TextBox 134"/>
            <p:cNvSpPr txBox="1"/>
            <p:nvPr/>
          </p:nvSpPr>
          <p:spPr>
            <a:xfrm>
              <a:off x="8902318" y="714588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1 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8902318" y="1407957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2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8902318" y="2101326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3 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8902318" y="2794695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4 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8902318" y="3488064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5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8902318" y="4181433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6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902318" y="4874802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7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8902318" y="5568172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8</a:t>
              </a:r>
              <a:endPara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462173" y="168952"/>
            <a:ext cx="5163383" cy="523220"/>
            <a:chOff x="3462173" y="6173830"/>
            <a:chExt cx="5163383" cy="523220"/>
          </a:xfrm>
        </p:grpSpPr>
        <p:sp>
          <p:nvSpPr>
            <p:cNvPr id="144" name="TextBox 143"/>
            <p:cNvSpPr txBox="1"/>
            <p:nvPr/>
          </p:nvSpPr>
          <p:spPr>
            <a:xfrm>
              <a:off x="3462173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A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160348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B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858523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C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556698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D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254873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E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953048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F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51223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G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8349401" y="6173830"/>
              <a:ext cx="276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H </a:t>
              </a:r>
              <a:endPara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52" y="43432"/>
            <a:ext cx="2542252" cy="774259"/>
          </a:xfrm>
          <a:prstGeom prst="rect">
            <a:avLst/>
          </a:prstGeom>
        </p:spPr>
      </p:pic>
      <p:sp>
        <p:nvSpPr>
          <p:cNvPr id="15" name="Arrow: Right 14">
            <a:hlinkClick r:id="rId3" action="ppaction://hlinksldjump"/>
          </p:cNvPr>
          <p:cNvSpPr/>
          <p:nvPr/>
        </p:nvSpPr>
        <p:spPr>
          <a:xfrm>
            <a:off x="10313010" y="2085577"/>
            <a:ext cx="833398" cy="332276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100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431681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6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6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6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6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6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6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5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5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5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5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5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5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4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5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4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5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4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4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4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8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0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2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3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5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6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7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9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9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0" fill="hold">
                      <p:stCondLst>
                        <p:cond delay="0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0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1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3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ntr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5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2" fill="hold">
                      <p:stCondLst>
                        <p:cond delay="0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ntr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9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0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" fill="hold">
                      <p:stCondLst>
                        <p:cond delay="0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50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0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" presetID="10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52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0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53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5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grpId="6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5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6" fill="hold">
                      <p:stCondLst>
                        <p:cond delay="0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5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0" presetClass="entr" presetSubtype="0" fill="hold" grpId="4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10" presetClass="exit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5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xit" presetSubtype="0" fill="hold" grpId="4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2" fill="hold">
                      <p:stCondLst>
                        <p:cond delay="0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5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0" presetClass="entr" presetSubtype="0" fill="hold" grpId="4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1" presetID="10" presetClass="exit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5" fill="hold">
                      <p:stCondLst>
                        <p:cond delay="0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59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0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4" presetID="10" presetClass="exit" presetSubtype="0" fill="hold" grpId="5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6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0" presetClass="entr" presetSubtype="0" fill="hold" grpId="4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10" presetClass="exit" presetSubtype="0" fill="hold" grpId="5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62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0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0" presetID="10" presetClass="exit" presetSubtype="0" fill="hold" grpId="5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3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" fill="hold">
                      <p:stCondLst>
                        <p:cond delay="0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63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0" presetClass="entr" presetSubtype="0" fill="hold" grpId="4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3" presetID="10" presetClass="exit" presetSubtype="0" fill="hold" grpId="5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65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0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6" presetID="10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5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0" fill="hold">
                      <p:stCondLst>
                        <p:cond delay="0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66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0" presetClass="entr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9" presetID="10" presetClass="exit" presetSubtype="0" fill="hold" grpId="5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67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0" presetClass="entr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68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6" fill="hold">
                      <p:stCondLst>
                        <p:cond delay="0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69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0" presetClass="entr" presetSubtype="0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10" presetClass="exit" presetSubtype="0" fill="hold" grpId="5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70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0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8" presetID="10" presetClass="exit" presetSubtype="0" fill="hold" grpId="5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1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2" fill="hold">
                      <p:stCondLst>
                        <p:cond delay="0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71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0" presetClass="entr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1" presetID="10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72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0" presetClass="entr" presetSubtype="0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4" presetID="10" presetClass="exit" presetSubtype="0" fill="hold" grpId="5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74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10" presetClass="entr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7" presetID="10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75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" fill="hold">
                      <p:stCondLst>
                        <p:cond delay="0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75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0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0" presetID="10" presetClass="exit" presetSubtype="0" fill="hold" grpId="5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76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4" fill="hold">
                      <p:stCondLst>
                        <p:cond delay="0"/>
                      </p:stCondLst>
                      <p:childTnLst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76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0" presetClass="entr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3" presetID="10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77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7" fill="hold">
                      <p:stCondLst>
                        <p:cond delay="0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78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10" presetClass="entr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6" presetID="10" presetClass="exit" presetSubtype="0" fill="hold" grpId="6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78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0" fill="hold">
                      <p:stCondLst>
                        <p:cond delay="0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794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5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" presetID="10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9" presetID="10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80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10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2" presetID="10" presetClass="exit" presetSubtype="0" fill="hold" grpId="6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815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6" fill="hold">
                      <p:stCondLst>
                        <p:cond delay="0"/>
                      </p:stCondLst>
                      <p:childTnLst>
                        <p:par>
                          <p:cTn id="817" fill="hold">
                            <p:stCondLst>
                              <p:cond delay="0"/>
                            </p:stCondLst>
                            <p:childTnLst>
                              <p:par>
                                <p:cTn id="8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82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10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5" presetID="10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828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9" fill="hold">
                      <p:stCondLst>
                        <p:cond delay="0"/>
                      </p:stCondLst>
                      <p:childTnLst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83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presetID="10" presetClass="entr" presetSubtype="0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8" presetID="10" presetClass="exit" presetSubtype="0" fill="hold" grpId="6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  <p:bldP spid="5" grpId="6" animBg="1"/>
      <p:bldP spid="5" grpId="7" animBg="1"/>
      <p:bldP spid="5" grpId="8" animBg="1"/>
      <p:bldP spid="5" grpId="9" animBg="1"/>
      <p:bldP spid="5" grpId="10" animBg="1"/>
      <p:bldP spid="5" grpId="11" animBg="1"/>
      <p:bldP spid="5" grpId="12" animBg="1"/>
      <p:bldP spid="5" grpId="13" animBg="1"/>
      <p:bldP spid="5" grpId="14" animBg="1"/>
      <p:bldP spid="5" grpId="15" animBg="1"/>
      <p:bldP spid="5" grpId="16" animBg="1"/>
      <p:bldP spid="5" grpId="17" animBg="1"/>
      <p:bldP spid="5" grpId="18" animBg="1"/>
      <p:bldP spid="5" grpId="19" animBg="1"/>
      <p:bldP spid="5" grpId="20" animBg="1"/>
      <p:bldP spid="5" grpId="21" animBg="1"/>
      <p:bldP spid="5" grpId="22" animBg="1"/>
      <p:bldP spid="5" grpId="23" animBg="1"/>
      <p:bldP spid="5" grpId="24" animBg="1"/>
      <p:bldP spid="5" grpId="25" animBg="1"/>
      <p:bldP spid="5" grpId="26" animBg="1"/>
      <p:bldP spid="5" grpId="27" animBg="1"/>
      <p:bldP spid="5" grpId="28" animBg="1"/>
      <p:bldP spid="5" grpId="29" animBg="1"/>
      <p:bldP spid="5" grpId="30" animBg="1"/>
      <p:bldP spid="5" grpId="31" animBg="1"/>
      <p:bldP spid="5" grpId="32" animBg="1"/>
      <p:bldP spid="5" grpId="33" animBg="1"/>
      <p:bldP spid="5" grpId="34" animBg="1"/>
      <p:bldP spid="5" grpId="35" animBg="1"/>
      <p:bldP spid="5" grpId="36" animBg="1"/>
      <p:bldP spid="5" grpId="37" animBg="1"/>
      <p:bldP spid="5" grpId="38" animBg="1"/>
      <p:bldP spid="5" grpId="39" animBg="1"/>
      <p:bldP spid="5" grpId="40" animBg="1"/>
      <p:bldP spid="5" grpId="41" animBg="1"/>
      <p:bldP spid="5" grpId="42" animBg="1"/>
      <p:bldP spid="5" grpId="43" animBg="1"/>
      <p:bldP spid="5" grpId="44" animBg="1"/>
      <p:bldP spid="5" grpId="45" animBg="1"/>
      <p:bldP spid="5" grpId="46" animBg="1"/>
      <p:bldP spid="5" grpId="47" animBg="1"/>
      <p:bldP spid="5" grpId="48" animBg="1"/>
      <p:bldP spid="5" grpId="49" animBg="1"/>
      <p:bldP spid="5" grpId="50" animBg="1"/>
      <p:bldP spid="5" grpId="51" animBg="1"/>
      <p:bldP spid="5" grpId="52" animBg="1"/>
      <p:bldP spid="5" grpId="53" animBg="1"/>
      <p:bldP spid="5" grpId="54" animBg="1"/>
      <p:bldP spid="5" grpId="55" animBg="1"/>
      <p:bldP spid="5" grpId="56" animBg="1"/>
      <p:bldP spid="5" grpId="57" animBg="1"/>
      <p:bldP spid="5" grpId="58" animBg="1"/>
      <p:bldP spid="5" grpId="59" animBg="1"/>
      <p:bldP spid="5" grpId="60" animBg="1"/>
      <p:bldP spid="5" grpId="61" animBg="1"/>
      <p:bldP spid="5" grpId="62" animBg="1"/>
      <p:bldP spid="5" grpId="63" animBg="1"/>
      <p:bldP spid="5" grpId="64" animBg="1"/>
      <p:bldP spid="124" grpId="0" animBg="1"/>
      <p:bldP spid="124" grpId="1" animBg="1"/>
      <p:bldP spid="124" grpId="2" animBg="1"/>
      <p:bldP spid="124" grpId="3" animBg="1"/>
      <p:bldP spid="124" grpId="4" animBg="1"/>
      <p:bldP spid="124" grpId="5" animBg="1"/>
      <p:bldP spid="124" grpId="6" animBg="1"/>
      <p:bldP spid="124" grpId="7" animBg="1"/>
      <p:bldP spid="124" grpId="8" animBg="1"/>
      <p:bldP spid="124" grpId="9" animBg="1"/>
      <p:bldP spid="124" grpId="10" animBg="1"/>
      <p:bldP spid="124" grpId="11" animBg="1"/>
      <p:bldP spid="124" grpId="12" animBg="1"/>
      <p:bldP spid="124" grpId="13" animBg="1"/>
      <p:bldP spid="124" grpId="14" animBg="1"/>
      <p:bldP spid="124" grpId="15" animBg="1"/>
      <p:bldP spid="124" grpId="16" animBg="1"/>
      <p:bldP spid="124" grpId="17" animBg="1"/>
      <p:bldP spid="124" grpId="18" animBg="1"/>
      <p:bldP spid="124" grpId="19" animBg="1"/>
      <p:bldP spid="124" grpId="20" animBg="1"/>
      <p:bldP spid="124" grpId="21" animBg="1"/>
      <p:bldP spid="124" grpId="22" animBg="1"/>
      <p:bldP spid="124" grpId="23" animBg="1"/>
      <p:bldP spid="124" grpId="24" animBg="1"/>
      <p:bldP spid="124" grpId="25" animBg="1"/>
      <p:bldP spid="124" grpId="26" animBg="1"/>
      <p:bldP spid="124" grpId="27" animBg="1"/>
      <p:bldP spid="124" grpId="28" animBg="1"/>
      <p:bldP spid="124" grpId="29" animBg="1"/>
      <p:bldP spid="124" grpId="30" animBg="1"/>
      <p:bldP spid="124" grpId="31" animBg="1"/>
      <p:bldP spid="124" grpId="32" animBg="1"/>
      <p:bldP spid="124" grpId="33" animBg="1"/>
      <p:bldP spid="124" grpId="34" animBg="1"/>
      <p:bldP spid="124" grpId="35" animBg="1"/>
      <p:bldP spid="124" grpId="36" animBg="1"/>
      <p:bldP spid="124" grpId="37" animBg="1"/>
      <p:bldP spid="124" grpId="38" animBg="1"/>
      <p:bldP spid="124" grpId="39" animBg="1"/>
      <p:bldP spid="124" grpId="40" animBg="1"/>
      <p:bldP spid="124" grpId="41" animBg="1"/>
      <p:bldP spid="124" grpId="42" animBg="1"/>
      <p:bldP spid="124" grpId="43" animBg="1"/>
      <p:bldP spid="124" grpId="44" animBg="1"/>
      <p:bldP spid="124" grpId="45" animBg="1"/>
      <p:bldP spid="124" grpId="46" animBg="1"/>
      <p:bldP spid="124" grpId="47" animBg="1"/>
      <p:bldP spid="124" grpId="48" animBg="1"/>
      <p:bldP spid="124" grpId="49" animBg="1"/>
      <p:bldP spid="124" grpId="50" animBg="1"/>
      <p:bldP spid="124" grpId="51" animBg="1"/>
      <p:bldP spid="124" grpId="52" animBg="1"/>
      <p:bldP spid="124" grpId="53" animBg="1"/>
      <p:bldP spid="124" grpId="54" animBg="1"/>
      <p:bldP spid="124" grpId="55" animBg="1"/>
      <p:bldP spid="124" grpId="56" animBg="1"/>
      <p:bldP spid="124" grpId="57" animBg="1"/>
      <p:bldP spid="124" grpId="58" animBg="1"/>
      <p:bldP spid="124" grpId="59" animBg="1"/>
      <p:bldP spid="124" grpId="60" animBg="1"/>
      <p:bldP spid="124" grpId="61" animBg="1"/>
      <p:bldP spid="124" grpId="62" animBg="1"/>
      <p:bldP spid="124" grpId="63" animBg="1"/>
      <p:bldP spid="124" grpId="6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Straight Arrow Connector 113"/>
          <p:cNvCxnSpPr/>
          <p:nvPr/>
        </p:nvCxnSpPr>
        <p:spPr>
          <a:xfrm>
            <a:off x="1321396" y="3523979"/>
            <a:ext cx="0" cy="68789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</p:cNvCxnSpPr>
          <p:nvPr/>
        </p:nvCxnSpPr>
        <p:spPr>
          <a:xfrm>
            <a:off x="10729709" y="3505991"/>
            <a:ext cx="0" cy="70588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cxnSpLocks/>
            <a:stCxn id="109" idx="2"/>
          </p:cNvCxnSpPr>
          <p:nvPr/>
        </p:nvCxnSpPr>
        <p:spPr>
          <a:xfrm>
            <a:off x="1321397" y="4898522"/>
            <a:ext cx="0" cy="72984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cxnSpLocks/>
          </p:cNvCxnSpPr>
          <p:nvPr/>
        </p:nvCxnSpPr>
        <p:spPr>
          <a:xfrm>
            <a:off x="10728663" y="4898522"/>
            <a:ext cx="2093" cy="72984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977448" y="2825836"/>
            <a:ext cx="687897" cy="66222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0385761" y="2818125"/>
            <a:ext cx="687897" cy="66222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33698" y="855212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45426" y="855212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65543" y="855212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85660" y="855212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5777" y="855212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17505" y="855212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9233" y="855212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49350" y="855212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33698" y="1375329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45426" y="1375329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65543" y="1375329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5660" y="1375329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05777" y="1375329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17505" y="1375329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29233" y="1375329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49350" y="1375329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33698" y="1878668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45426" y="1878668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65543" y="1878668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85660" y="1878668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605777" y="1878668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17505" y="1878668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29233" y="1878668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49350" y="1878668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33698" y="2398785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045426" y="2398785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65543" y="2398785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17505" y="2398785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29233" y="2398785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149350" y="2398785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533698" y="2910513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45426" y="2910513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565543" y="2910513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117505" y="2910513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629233" y="2910513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149350" y="2910513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533698" y="3422241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045426" y="3422241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65543" y="3422241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085660" y="3422241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605777" y="3422241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117505" y="3422241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629233" y="3422241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149350" y="3422241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533698" y="3925580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045426" y="3925580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565543" y="3925580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085660" y="3925580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605777" y="3925580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117505" y="3925580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629233" y="3925580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149350" y="3925580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533698" y="4445697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045426" y="4445697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565543" y="4445697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085660" y="4445697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605777" y="4445697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117505" y="4445697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629233" y="4445697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149350" y="4445697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85660" y="2398785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05777" y="2398785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085660" y="2910513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605777" y="2910513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977448" y="2825836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977448" y="4210625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0385761" y="4210625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0385761" y="2825836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31946" y="4350844"/>
            <a:ext cx="97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on 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09916" y="2983593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Player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318229" y="2983593"/>
            <a:ext cx="8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Player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-52775" y="6470150"/>
            <a:ext cx="3319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Visit: www.powerpointgames.uk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0240259" y="4368382"/>
            <a:ext cx="97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on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977448" y="5642033"/>
            <a:ext cx="687897" cy="6878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31946" y="5799790"/>
            <a:ext cx="97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make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0385761" y="5609730"/>
            <a:ext cx="687897" cy="68789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0240259" y="5799790"/>
            <a:ext cx="978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make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>
            <a:hlinkClick r:id="" action="ppaction://hlinkshowjump?jump=endshow"/>
          </p:cNvPr>
          <p:cNvSpPr/>
          <p:nvPr/>
        </p:nvSpPr>
        <p:spPr>
          <a:xfrm>
            <a:off x="10457060" y="564534"/>
            <a:ext cx="545299" cy="48409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Esc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639331" y="1053744"/>
            <a:ext cx="2180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on the Esc button to exit and re-open for another game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prstClr val="white"/>
                </a:solidFill>
                <a:latin typeface="Calibri" panose="020F0502020204030204"/>
              </a:rPr>
              <a:t>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on the arrow to go back to the 64 square game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52" y="43432"/>
            <a:ext cx="2542252" cy="774259"/>
          </a:xfrm>
          <a:prstGeom prst="rect">
            <a:avLst/>
          </a:prstGeom>
        </p:spPr>
      </p:pic>
      <p:sp>
        <p:nvSpPr>
          <p:cNvPr id="152" name="Rectangle 151"/>
          <p:cNvSpPr/>
          <p:nvPr/>
        </p:nvSpPr>
        <p:spPr>
          <a:xfrm>
            <a:off x="3543485" y="4950436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4045426" y="4950436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565543" y="4950436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5085660" y="4950436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5605777" y="4950436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6117505" y="4950436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6629233" y="4950436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7149350" y="4950436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3543485" y="5453775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045426" y="5453775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565543" y="5453775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5085660" y="5453775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5605777" y="5453775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117505" y="5453775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6629233" y="5453775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149350" y="5453775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7663184" y="855212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8174912" y="855212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7663184" y="1375329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8174912" y="1375329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7663184" y="1878668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8174912" y="1878668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7663184" y="2398785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174912" y="2398785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7663184" y="2910513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8174912" y="2910513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7663184" y="3422241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8174912" y="3422241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7663184" y="3925580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8174912" y="3925580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7663184" y="4445697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8174912" y="4445697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7663184" y="4950436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8174912" y="4950436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7663184" y="5453775"/>
            <a:ext cx="504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8174912" y="5453775"/>
            <a:ext cx="504000" cy="5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ame 14"/>
          <p:cNvSpPr/>
          <p:nvPr/>
        </p:nvSpPr>
        <p:spPr>
          <a:xfrm>
            <a:off x="3082718" y="410709"/>
            <a:ext cx="6036910" cy="5998479"/>
          </a:xfrm>
          <a:prstGeom prst="frame">
            <a:avLst>
              <a:gd name="adj1" fmla="val 7441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636932" y="414110"/>
            <a:ext cx="4915710" cy="461665"/>
            <a:chOff x="3555652" y="615446"/>
            <a:chExt cx="4915710" cy="461665"/>
          </a:xfrm>
        </p:grpSpPr>
        <p:sp>
          <p:nvSpPr>
            <p:cNvPr id="144" name="TextBox 143"/>
            <p:cNvSpPr txBox="1"/>
            <p:nvPr/>
          </p:nvSpPr>
          <p:spPr>
            <a:xfrm>
              <a:off x="3555652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076290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596928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117566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638204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158842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679480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200118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720756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8241393" y="615446"/>
              <a:ext cx="229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3636932" y="5940417"/>
            <a:ext cx="4915710" cy="461665"/>
            <a:chOff x="3555652" y="615446"/>
            <a:chExt cx="4915710" cy="461665"/>
          </a:xfrm>
        </p:grpSpPr>
        <p:sp>
          <p:nvSpPr>
            <p:cNvPr id="192" name="TextBox 191"/>
            <p:cNvSpPr txBox="1"/>
            <p:nvPr/>
          </p:nvSpPr>
          <p:spPr>
            <a:xfrm>
              <a:off x="3555652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076290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4596928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5117566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5638204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158842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6679480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7200118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7720756" y="61544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8241393" y="615446"/>
              <a:ext cx="229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94746" y="839180"/>
            <a:ext cx="579306" cy="5073151"/>
            <a:chOff x="2913466" y="972520"/>
            <a:chExt cx="579306" cy="5073151"/>
          </a:xfrm>
        </p:grpSpPr>
        <p:sp>
          <p:nvSpPr>
            <p:cNvPr id="125" name="TextBox 124"/>
            <p:cNvSpPr txBox="1"/>
            <p:nvPr/>
          </p:nvSpPr>
          <p:spPr>
            <a:xfrm>
              <a:off x="3065042" y="972520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065042" y="1484907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065042" y="1997294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065042" y="2509681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065042" y="3022068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065042" y="3534455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065042" y="4046842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065042" y="4559229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065042" y="507161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2913466" y="5584006"/>
              <a:ext cx="5793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10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8590743" y="839180"/>
            <a:ext cx="579306" cy="5073151"/>
            <a:chOff x="2913466" y="972520"/>
            <a:chExt cx="579306" cy="5073151"/>
          </a:xfrm>
        </p:grpSpPr>
        <p:sp>
          <p:nvSpPr>
            <p:cNvPr id="205" name="TextBox 204"/>
            <p:cNvSpPr txBox="1"/>
            <p:nvPr/>
          </p:nvSpPr>
          <p:spPr>
            <a:xfrm>
              <a:off x="3065042" y="972520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065042" y="1484907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3065042" y="1997294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3065042" y="2509681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065042" y="3022068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3065042" y="3534455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3065042" y="4046842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3065042" y="4559229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3065042" y="5071616"/>
              <a:ext cx="276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2913466" y="5584006"/>
              <a:ext cx="5793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10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88" name="Arrow: Right 187">
            <a:hlinkClick r:id="rId3" action="ppaction://hlinksldjump"/>
          </p:cNvPr>
          <p:cNvSpPr/>
          <p:nvPr/>
        </p:nvSpPr>
        <p:spPr>
          <a:xfrm flipH="1">
            <a:off x="10313010" y="2085577"/>
            <a:ext cx="833398" cy="332276"/>
          </a:xfrm>
          <a:prstGeom prst="rightArrow">
            <a:avLst>
              <a:gd name="adj1" fmla="val 50000"/>
              <a:gd name="adj2" fmla="val 70198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64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132242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6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6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6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6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6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6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5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5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5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5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5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5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4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5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4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5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4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4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4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28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0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2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3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5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6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7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39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9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0" fill="hold">
                      <p:stCondLst>
                        <p:cond delay="0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0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1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3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ntr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5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2" fill="hold">
                      <p:stCondLst>
                        <p:cond delay="0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>
                      <p:stCondLst>
                        <p:cond delay="0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0" presetClass="entr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10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49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0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" fill="hold">
                      <p:stCondLst>
                        <p:cond delay="0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50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0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" presetID="10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52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0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53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5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grpId="6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5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6" fill="hold">
                      <p:stCondLst>
                        <p:cond delay="0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5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0" presetClass="entr" presetSubtype="0" fill="hold" grpId="4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10" presetClass="exit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5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xit" presetSubtype="0" fill="hold" grpId="4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2" fill="hold">
                      <p:stCondLst>
                        <p:cond delay="0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5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0" presetClass="entr" presetSubtype="0" fill="hold" grpId="4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1" presetID="10" presetClass="exit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5" fill="hold">
                      <p:stCondLst>
                        <p:cond delay="0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59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0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4" presetID="10" presetClass="exit" presetSubtype="0" fill="hold" grpId="5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6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0" presetClass="entr" presetSubtype="0" fill="hold" grpId="4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10" presetClass="exit" presetSubtype="0" fill="hold" grpId="5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62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0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0" presetID="10" presetClass="exit" presetSubtype="0" fill="hold" grpId="5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3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" fill="hold">
                      <p:stCondLst>
                        <p:cond delay="0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63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0" presetClass="entr" presetSubtype="0" fill="hold" grpId="4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3" presetID="10" presetClass="exit" presetSubtype="0" fill="hold" grpId="5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65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0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6" presetID="10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5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0" fill="hold">
                      <p:stCondLst>
                        <p:cond delay="0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66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0" presetClass="entr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9" presetID="10" presetClass="exit" presetSubtype="0" fill="hold" grpId="5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67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0" presetClass="entr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68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6" fill="hold">
                      <p:stCondLst>
                        <p:cond delay="0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69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0" presetClass="entr" presetSubtype="0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10" presetClass="exit" presetSubtype="0" fill="hold" grpId="5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70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0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8" presetID="10" presetClass="exit" presetSubtype="0" fill="hold" grpId="5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1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2" fill="hold">
                      <p:stCondLst>
                        <p:cond delay="0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71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0" presetClass="entr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1" presetID="10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72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0" presetClass="entr" presetSubtype="0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4" presetID="10" presetClass="exit" presetSubtype="0" fill="hold" grpId="5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74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10" presetClass="entr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7" presetID="10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75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" fill="hold">
                      <p:stCondLst>
                        <p:cond delay="0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75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0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0" presetID="10" presetClass="exit" presetSubtype="0" fill="hold" grpId="5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76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4" fill="hold">
                      <p:stCondLst>
                        <p:cond delay="0"/>
                      </p:stCondLst>
                      <p:childTnLst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76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0" presetClass="entr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3" presetID="10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77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7" fill="hold">
                      <p:stCondLst>
                        <p:cond delay="0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78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10" presetClass="entr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6" presetID="10" presetClass="exit" presetSubtype="0" fill="hold" grpId="6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78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0" fill="hold">
                      <p:stCondLst>
                        <p:cond delay="0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794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5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" presetID="10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9" presetID="10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80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10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2" presetID="10" presetClass="exit" presetSubtype="0" fill="hold" grpId="6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815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6" fill="hold">
                      <p:stCondLst>
                        <p:cond delay="0"/>
                      </p:stCondLst>
                      <p:childTnLst>
                        <p:par>
                          <p:cTn id="817" fill="hold">
                            <p:stCondLst>
                              <p:cond delay="0"/>
                            </p:stCondLst>
                            <p:childTnLst>
                              <p:par>
                                <p:cTn id="8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82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10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5" presetID="10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828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9" fill="hold">
                      <p:stCondLst>
                        <p:cond delay="0"/>
                      </p:stCondLst>
                      <p:childTnLst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83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presetID="10" presetClass="entr" presetSubtype="0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8" presetID="10" presetClass="exit" presetSubtype="0" fill="hold" grpId="6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841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2" fill="hold">
                      <p:stCondLst>
                        <p:cond delay="0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5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846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7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0" presetClass="entr" presetSubtype="0" fill="hold" grpId="7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1" presetID="10" presetClass="exit" presetSubtype="0" fill="hold" grpId="7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854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5" fill="hold">
                      <p:stCondLst>
                        <p:cond delay="0"/>
                      </p:stCondLst>
                      <p:childTnLst>
                        <p:par>
                          <p:cTn id="856" fill="hold">
                            <p:stCondLst>
                              <p:cond delay="0"/>
                            </p:stCondLst>
                            <p:childTnLst>
                              <p:par>
                                <p:cTn id="8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8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859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0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10" presetClass="entr" presetSubtype="0" fill="hold" grpId="7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4" presetID="10" presetClass="exit" presetSubtype="0" fill="hold" grpId="7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867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8" fill="hold">
                      <p:stCondLst>
                        <p:cond delay="0"/>
                      </p:stCondLst>
                      <p:childTnLst>
                        <p:par>
                          <p:cTn id="869" fill="hold">
                            <p:stCondLst>
                              <p:cond delay="0"/>
                            </p:stCondLst>
                            <p:childTnLst>
                              <p:par>
                                <p:cTn id="8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1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872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3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4" presetID="10" presetClass="entr" presetSubtype="0" fill="hold" grpId="6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7" presetID="10" presetClass="exit" presetSubtype="0" fill="hold" grpId="8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880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1" fill="hold">
                      <p:stCondLst>
                        <p:cond delay="0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4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885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6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" presetID="10" presetClass="entr" presetSubtype="0" fill="hold" grpId="7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0" presetID="10" presetClass="exit" presetSubtype="0" fill="hold" grpId="7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893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4" fill="hold">
                      <p:stCondLst>
                        <p:cond delay="0"/>
                      </p:stCondLst>
                      <p:childTnLst>
                        <p:par>
                          <p:cTn id="895" fill="hold">
                            <p:stCondLst>
                              <p:cond delay="0"/>
                            </p:stCondLst>
                            <p:childTnLst>
                              <p:par>
                                <p:cTn id="8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7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898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9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" presetID="10" presetClass="exit" presetSubtype="0" fill="hold" grpId="9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" presetID="10" presetClass="entr" presetSubtype="0" fill="hold" grpId="9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90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7" fill="hold">
                      <p:stCondLst>
                        <p:cond delay="0"/>
                      </p:stCondLst>
                      <p:childTnLst>
                        <p:par>
                          <p:cTn id="908" fill="hold">
                            <p:stCondLst>
                              <p:cond delay="0"/>
                            </p:stCondLst>
                            <p:childTnLst>
                              <p:par>
                                <p:cTn id="9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0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911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2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" presetID="10" presetClass="exit" presetSubtype="0" fill="hold" grpId="8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" presetID="10" presetClass="entr" presetSubtype="0" fill="hold" grpId="9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919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0" fill="hold">
                      <p:stCondLst>
                        <p:cond delay="0"/>
                      </p:stCondLst>
                      <p:childTnLst>
                        <p:par>
                          <p:cTn id="921" fill="hold">
                            <p:stCondLst>
                              <p:cond delay="0"/>
                            </p:stCondLst>
                            <p:childTnLst>
                              <p:par>
                                <p:cTn id="9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3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924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5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10" presetClass="exit" presetSubtype="0" fill="hold" grpId="9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" presetID="10" presetClass="entr" presetSubtype="0" fill="hold" grpId="9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93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3" fill="hold">
                      <p:stCondLst>
                        <p:cond delay="0"/>
                      </p:stCondLst>
                      <p:childTnLst>
                        <p:par>
                          <p:cTn id="934" fill="hold">
                            <p:stCondLst>
                              <p:cond delay="0"/>
                            </p:stCondLst>
                            <p:childTnLst>
                              <p:par>
                                <p:cTn id="9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6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937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8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9" presetID="10" presetClass="exit" presetSubtype="0" fill="hold" grpId="8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2" presetID="10" presetClass="entr" presetSubtype="0" fill="hold" grpId="9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945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6" fill="hold">
                      <p:stCondLst>
                        <p:cond delay="0"/>
                      </p:stCondLst>
                      <p:childTnLst>
                        <p:par>
                          <p:cTn id="947" fill="hold">
                            <p:stCondLst>
                              <p:cond delay="0"/>
                            </p:stCondLst>
                            <p:childTnLst>
                              <p:par>
                                <p:cTn id="9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9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95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1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" presetID="10" presetClass="exit" presetSubtype="0" fill="hold" grpId="9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" presetID="10" presetClass="entr" presetSubtype="0" fill="hold" grpId="9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95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9" fill="hold">
                      <p:stCondLst>
                        <p:cond delay="0"/>
                      </p:stCondLst>
                      <p:childTnLst>
                        <p:par>
                          <p:cTn id="960" fill="hold">
                            <p:stCondLst>
                              <p:cond delay="0"/>
                            </p:stCondLst>
                            <p:childTnLst>
                              <p:par>
                                <p:cTn id="9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2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963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4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" presetID="10" presetClass="entr" presetSubtype="0" fill="hold" grpId="7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8" presetID="10" presetClass="exit" presetSubtype="0" fill="hold" grpId="7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971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2" fill="hold">
                      <p:stCondLst>
                        <p:cond delay="0"/>
                      </p:stCondLst>
                      <p:childTnLst>
                        <p:par>
                          <p:cTn id="973" fill="hold">
                            <p:stCondLst>
                              <p:cond delay="0"/>
                            </p:stCondLst>
                            <p:childTnLst>
                              <p:par>
                                <p:cTn id="9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5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976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7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8" presetID="10" presetClass="exit" presetSubtype="0" fill="hold" grpId="8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1" presetID="10" presetClass="entr" presetSubtype="0" fill="hold" grpId="10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984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5" fill="hold">
                      <p:stCondLst>
                        <p:cond delay="0"/>
                      </p:stCondLst>
                      <p:childTnLst>
                        <p:par>
                          <p:cTn id="986" fill="hold">
                            <p:stCondLst>
                              <p:cond delay="0"/>
                            </p:stCondLst>
                            <p:childTnLst>
                              <p:par>
                                <p:cTn id="9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8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989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0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1" presetID="10" presetClass="entr" presetSubtype="0" fill="hold" grpId="6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4" presetID="10" presetClass="exit" presetSubtype="0" fill="hold" grpId="8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1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002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3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4" presetID="10" presetClass="exit" presetSubtype="0" fill="hold" grpId="9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7" presetID="10" presetClass="entr" presetSubtype="0" fill="hold" grpId="9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010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1" fill="hold">
                      <p:stCondLst>
                        <p:cond delay="0"/>
                      </p:stCondLst>
                      <p:childTnLst>
                        <p:par>
                          <p:cTn id="1012" fill="hold">
                            <p:stCondLst>
                              <p:cond delay="0"/>
                            </p:stCondLst>
                            <p:childTnLst>
                              <p:par>
                                <p:cTn id="10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4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015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6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7" presetID="10" presetClass="entr" presetSubtype="0" fill="hold" grpId="7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0" presetID="10" presetClass="exit" presetSubtype="0" fill="hold" grpId="7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023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4" fill="hold">
                      <p:stCondLst>
                        <p:cond delay="0"/>
                      </p:stCondLst>
                      <p:childTnLst>
                        <p:par>
                          <p:cTn id="1025" fill="hold">
                            <p:stCondLst>
                              <p:cond delay="0"/>
                            </p:stCondLst>
                            <p:childTnLst>
                              <p:par>
                                <p:cTn id="10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7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028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9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0" presetID="10" presetClass="exit" presetSubtype="0" fill="hold" grpId="8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3" presetID="10" presetClass="entr" presetSubtype="0" fill="hold" grpId="9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036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7" fill="hold">
                      <p:stCondLst>
                        <p:cond delay="0"/>
                      </p:stCondLst>
                      <p:childTnLst>
                        <p:par>
                          <p:cTn id="1038" fill="hold">
                            <p:stCondLst>
                              <p:cond delay="0"/>
                            </p:stCondLst>
                            <p:childTnLst>
                              <p:par>
                                <p:cTn id="10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0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041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2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3" presetID="10" presetClass="entr" presetSubtype="0" fill="hold" grpId="6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6" presetID="10" presetClass="exit" presetSubtype="0" fill="hold" grpId="7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049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0" fill="hold">
                      <p:stCondLst>
                        <p:cond delay="0"/>
                      </p:stCondLst>
                      <p:childTnLst>
                        <p:par>
                          <p:cTn id="1051" fill="hold">
                            <p:stCondLst>
                              <p:cond delay="0"/>
                            </p:stCondLst>
                            <p:childTnLst>
                              <p:par>
                                <p:cTn id="10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3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054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5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6" presetID="10" presetClass="entr" presetSubtype="0" fill="hold" grpId="6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9" presetID="10" presetClass="exit" presetSubtype="0" fill="hold" grpId="8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062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3" fill="hold">
                      <p:stCondLst>
                        <p:cond delay="0"/>
                      </p:stCondLst>
                      <p:childTnLst>
                        <p:par>
                          <p:cTn id="1064" fill="hold">
                            <p:stCondLst>
                              <p:cond delay="0"/>
                            </p:stCondLst>
                            <p:childTnLst>
                              <p:par>
                                <p:cTn id="10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6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067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8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9" presetID="10" presetClass="entr" presetSubtype="0" fill="hold" grpId="8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2" presetID="10" presetClass="exit" presetSubtype="0" fill="hold" grpId="6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1075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6" fill="hold">
                      <p:stCondLst>
                        <p:cond delay="0"/>
                      </p:stCondLst>
                      <p:childTnLst>
                        <p:par>
                          <p:cTn id="1077" fill="hold">
                            <p:stCondLst>
                              <p:cond delay="0"/>
                            </p:stCondLst>
                            <p:childTnLst>
                              <p:par>
                                <p:cTn id="10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9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080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1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2" presetID="10" presetClass="entr" presetSubtype="0" fill="hold" grpId="7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5" presetID="10" presetClass="exit" presetSubtype="0" fill="hold" grpId="7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1088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9" fill="hold">
                      <p:stCondLst>
                        <p:cond delay="0"/>
                      </p:stCondLst>
                      <p:childTnLst>
                        <p:par>
                          <p:cTn id="1090" fill="hold">
                            <p:stCondLst>
                              <p:cond delay="0"/>
                            </p:stCondLst>
                            <p:childTnLst>
                              <p:par>
                                <p:cTn id="10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2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093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4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5" presetID="10" presetClass="exit" presetSubtype="0" fill="hold" grpId="9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8" presetID="10" presetClass="entr" presetSubtype="0" fill="hold" grpId="8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101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2" fill="hold">
                      <p:stCondLst>
                        <p:cond delay="0"/>
                      </p:stCondLst>
                      <p:childTnLst>
                        <p:par>
                          <p:cTn id="1103" fill="hold">
                            <p:stCondLst>
                              <p:cond delay="0"/>
                            </p:stCondLst>
                            <p:childTnLst>
                              <p:par>
                                <p:cTn id="11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5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106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7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8" presetID="10" presetClass="exit" presetSubtype="0" fill="hold" grpId="9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presetID="10" presetClass="entr" presetSubtype="0" fill="hold" grpId="8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114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5" fill="hold">
                      <p:stCondLst>
                        <p:cond delay="0"/>
                      </p:stCondLst>
                      <p:childTnLst>
                        <p:par>
                          <p:cTn id="1116" fill="hold">
                            <p:stCondLst>
                              <p:cond delay="0"/>
                            </p:stCondLst>
                            <p:childTnLst>
                              <p:par>
                                <p:cTn id="1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8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119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0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1" presetID="10" presetClass="exit" presetSubtype="0" fill="hold" grpId="8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4" presetID="10" presetClass="entr" presetSubtype="0" fill="hold" grpId="9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1127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8" fill="hold">
                      <p:stCondLst>
                        <p:cond delay="0"/>
                      </p:stCondLst>
                      <p:childTnLst>
                        <p:par>
                          <p:cTn id="1129" fill="hold">
                            <p:stCondLst>
                              <p:cond delay="0"/>
                            </p:stCondLst>
                            <p:childTnLst>
                              <p:par>
                                <p:cTn id="11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1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132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3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4" presetID="10" presetClass="exit" presetSubtype="0" fill="hold" grpId="10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7" presetID="10" presetClass="entr" presetSubtype="0" fill="hold" grpId="8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140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1" fill="hold">
                      <p:stCondLst>
                        <p:cond delay="0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4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145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6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7" presetID="10" presetClass="exit" presetSubtype="0" fill="hold" grpId="8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0" presetID="10" presetClass="entr" presetSubtype="0" fill="hold" grpId="9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153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4" fill="hold">
                      <p:stCondLst>
                        <p:cond delay="0"/>
                      </p:stCondLst>
                      <p:childTnLst>
                        <p:par>
                          <p:cTn id="1155" fill="hold">
                            <p:stCondLst>
                              <p:cond delay="0"/>
                            </p:stCondLst>
                            <p:childTnLst>
                              <p:par>
                                <p:cTn id="11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7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158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9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0" presetID="10" presetClass="entr" presetSubtype="0" fill="hold" grpId="8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3" presetID="10" presetClass="exit" presetSubtype="0" fill="hold" grpId="6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166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7" fill="hold">
                      <p:stCondLst>
                        <p:cond delay="0"/>
                      </p:stCondLst>
                      <p:childTnLst>
                        <p:par>
                          <p:cTn id="1168" fill="hold">
                            <p:stCondLst>
                              <p:cond delay="0"/>
                            </p:stCondLst>
                            <p:childTnLst>
                              <p:par>
                                <p:cTn id="11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0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171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2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10" presetClass="entr" presetSubtype="0" fill="hold" grpId="6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6" presetID="10" presetClass="exit" presetSubtype="0" fill="hold" grpId="6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179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0" fill="hold">
                      <p:stCondLst>
                        <p:cond delay="0"/>
                      </p:stCondLst>
                      <p:childTnLst>
                        <p:par>
                          <p:cTn id="1181" fill="hold">
                            <p:stCondLst>
                              <p:cond delay="0"/>
                            </p:stCondLst>
                            <p:childTnLst>
                              <p:par>
                                <p:cTn id="11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3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184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5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6" presetID="10" presetClass="entr" presetSubtype="0" fill="hold" grpId="8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9" presetID="10" presetClass="exit" presetSubtype="0" fill="hold" grpId="6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19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3" fill="hold">
                      <p:stCondLst>
                        <p:cond delay="0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6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197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8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9" presetID="10" presetClass="exit" presetSubtype="0" fill="hold" grpId="9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2" presetID="10" presetClass="entr" presetSubtype="0" fill="hold" grpId="8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1205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6" fill="hold">
                      <p:stCondLst>
                        <p:cond delay="0"/>
                      </p:stCondLst>
                      <p:childTnLst>
                        <p:par>
                          <p:cTn id="1207" fill="hold">
                            <p:stCondLst>
                              <p:cond delay="0"/>
                            </p:stCondLst>
                            <p:childTnLst>
                              <p:par>
                                <p:cTn id="1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9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210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1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2" presetID="10" presetClass="entr" presetSubtype="0" fill="hold" grpId="7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5" presetID="10" presetClass="exit" presetSubtype="0" fill="hold" grpId="6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218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9" fill="hold">
                      <p:stCondLst>
                        <p:cond delay="0"/>
                      </p:stCondLst>
                      <p:childTnLst>
                        <p:par>
                          <p:cTn id="1220" fill="hold">
                            <p:stCondLst>
                              <p:cond delay="0"/>
                            </p:stCondLst>
                            <p:childTnLst>
                              <p:par>
                                <p:cTn id="12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2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223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4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5" presetID="10" presetClass="exit" presetSubtype="0" fill="hold" grpId="9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8" presetID="10" presetClass="entr" presetSubtype="0" fill="hold" grpId="8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1231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2" fill="hold">
                      <p:stCondLst>
                        <p:cond delay="0"/>
                      </p:stCondLst>
                      <p:childTnLst>
                        <p:par>
                          <p:cTn id="1233" fill="hold">
                            <p:stCondLst>
                              <p:cond delay="0"/>
                            </p:stCondLst>
                            <p:childTnLst>
                              <p:par>
                                <p:cTn id="12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5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236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7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8" presetID="10" presetClass="exit" presetSubtype="0" fill="hold" grpId="9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1" presetID="10" presetClass="entr" presetSubtype="0" fill="hold" grpId="8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244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5" fill="hold">
                      <p:stCondLst>
                        <p:cond delay="0"/>
                      </p:stCondLst>
                      <p:childTnLst>
                        <p:par>
                          <p:cTn id="1246" fill="hold">
                            <p:stCondLst>
                              <p:cond delay="0"/>
                            </p:stCondLst>
                            <p:childTnLst>
                              <p:par>
                                <p:cTn id="12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8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249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0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1" presetID="10" presetClass="entr" presetSubtype="0" fill="hold" grpId="7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4" presetID="10" presetClass="exit" presetSubtype="0" fill="hold" grpId="7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257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8" fill="hold">
                      <p:stCondLst>
                        <p:cond delay="0"/>
                      </p:stCondLst>
                      <p:childTnLst>
                        <p:par>
                          <p:cTn id="1259" fill="hold">
                            <p:stCondLst>
                              <p:cond delay="0"/>
                            </p:stCondLst>
                            <p:childTnLst>
                              <p:par>
                                <p:cTn id="12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1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262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3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4" presetID="10" presetClass="entr" presetSubtype="0" fill="hold" grpId="7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7" presetID="10" presetClass="exit" presetSubtype="0" fill="hold" grpId="7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127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1" fill="hold">
                      <p:stCondLst>
                        <p:cond delay="0"/>
                      </p:stCondLst>
                      <p:childTnLst>
                        <p:par>
                          <p:cTn id="1272" fill="hold">
                            <p:stCondLst>
                              <p:cond delay="0"/>
                            </p:stCondLst>
                            <p:childTnLst>
                              <p:par>
                                <p:cTn id="12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4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275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6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7" presetID="10" presetClass="exit" presetSubtype="0" fill="hold" grpId="9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0" presetID="10" presetClass="entr" presetSubtype="0" fill="hold" grpId="8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283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4" fill="hold">
                      <p:stCondLst>
                        <p:cond delay="0"/>
                      </p:stCondLst>
                      <p:childTnLst>
                        <p:par>
                          <p:cTn id="1285" fill="hold">
                            <p:stCondLst>
                              <p:cond delay="0"/>
                            </p:stCondLst>
                            <p:childTnLst>
                              <p:par>
                                <p:cTn id="12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7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  <p:set>
                                      <p:cBhvr>
                                        <p:cTn id="1288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9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0" presetID="10" presetClass="exit" presetSubtype="0" fill="hold" grpId="8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3" presetID="10" presetClass="entr" presetSubtype="0" fill="hold" grpId="9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1296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7" fill="hold">
                      <p:stCondLst>
                        <p:cond delay="0"/>
                      </p:stCondLst>
                      <p:childTnLst>
                        <p:par>
                          <p:cTn id="1298" fill="hold">
                            <p:stCondLst>
                              <p:cond delay="0"/>
                            </p:stCondLst>
                            <p:childTnLst>
                              <p:par>
                                <p:cTn id="1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0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C6E7"/>
                                      </p:to>
                                    </p:animClr>
                                    <p:set>
                                      <p:cBhvr>
                                        <p:cTn id="1301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2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3" presetID="10" presetClass="entr" presetSubtype="0" fill="hold" grpId="7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6" presetID="10" presetClass="exit" presetSubtype="0" fill="hold" grpId="7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  <p:bldP spid="5" grpId="6" animBg="1"/>
      <p:bldP spid="5" grpId="7" animBg="1"/>
      <p:bldP spid="5" grpId="8" animBg="1"/>
      <p:bldP spid="5" grpId="9" animBg="1"/>
      <p:bldP spid="5" grpId="10" animBg="1"/>
      <p:bldP spid="5" grpId="11" animBg="1"/>
      <p:bldP spid="5" grpId="12" animBg="1"/>
      <p:bldP spid="5" grpId="13" animBg="1"/>
      <p:bldP spid="5" grpId="14" animBg="1"/>
      <p:bldP spid="5" grpId="15" animBg="1"/>
      <p:bldP spid="5" grpId="16" animBg="1"/>
      <p:bldP spid="5" grpId="17" animBg="1"/>
      <p:bldP spid="5" grpId="18" animBg="1"/>
      <p:bldP spid="5" grpId="19" animBg="1"/>
      <p:bldP spid="5" grpId="20" animBg="1"/>
      <p:bldP spid="5" grpId="21" animBg="1"/>
      <p:bldP spid="5" grpId="22" animBg="1"/>
      <p:bldP spid="5" grpId="23" animBg="1"/>
      <p:bldP spid="5" grpId="24" animBg="1"/>
      <p:bldP spid="5" grpId="25" animBg="1"/>
      <p:bldP spid="5" grpId="26" animBg="1"/>
      <p:bldP spid="5" grpId="27" animBg="1"/>
      <p:bldP spid="5" grpId="28" animBg="1"/>
      <p:bldP spid="5" grpId="29" animBg="1"/>
      <p:bldP spid="5" grpId="30" animBg="1"/>
      <p:bldP spid="5" grpId="31" animBg="1"/>
      <p:bldP spid="5" grpId="32" animBg="1"/>
      <p:bldP spid="5" grpId="33" animBg="1"/>
      <p:bldP spid="5" grpId="34" animBg="1"/>
      <p:bldP spid="5" grpId="35" animBg="1"/>
      <p:bldP spid="5" grpId="36" animBg="1"/>
      <p:bldP spid="5" grpId="37" animBg="1"/>
      <p:bldP spid="5" grpId="38" animBg="1"/>
      <p:bldP spid="5" grpId="39" animBg="1"/>
      <p:bldP spid="5" grpId="40" animBg="1"/>
      <p:bldP spid="5" grpId="41" animBg="1"/>
      <p:bldP spid="5" grpId="42" animBg="1"/>
      <p:bldP spid="5" grpId="43" animBg="1"/>
      <p:bldP spid="5" grpId="44" animBg="1"/>
      <p:bldP spid="5" grpId="45" animBg="1"/>
      <p:bldP spid="5" grpId="46" animBg="1"/>
      <p:bldP spid="5" grpId="47" animBg="1"/>
      <p:bldP spid="5" grpId="48" animBg="1"/>
      <p:bldP spid="5" grpId="49" animBg="1"/>
      <p:bldP spid="5" grpId="50" animBg="1"/>
      <p:bldP spid="5" grpId="51" animBg="1"/>
      <p:bldP spid="5" grpId="52" animBg="1"/>
      <p:bldP spid="5" grpId="53" animBg="1"/>
      <p:bldP spid="5" grpId="54" animBg="1"/>
      <p:bldP spid="5" grpId="55" animBg="1"/>
      <p:bldP spid="5" grpId="56" animBg="1"/>
      <p:bldP spid="5" grpId="57" animBg="1"/>
      <p:bldP spid="5" grpId="58" animBg="1"/>
      <p:bldP spid="5" grpId="59" animBg="1"/>
      <p:bldP spid="5" grpId="60" animBg="1"/>
      <p:bldP spid="5" grpId="61" animBg="1"/>
      <p:bldP spid="5" grpId="62" animBg="1"/>
      <p:bldP spid="5" grpId="63" animBg="1"/>
      <p:bldP spid="5" grpId="64" animBg="1"/>
      <p:bldP spid="5" grpId="65" animBg="1"/>
      <p:bldP spid="5" grpId="66" animBg="1"/>
      <p:bldP spid="5" grpId="67" animBg="1"/>
      <p:bldP spid="5" grpId="68" animBg="1"/>
      <p:bldP spid="5" grpId="69" animBg="1"/>
      <p:bldP spid="5" grpId="70" animBg="1"/>
      <p:bldP spid="5" grpId="71" animBg="1"/>
      <p:bldP spid="5" grpId="72" animBg="1"/>
      <p:bldP spid="5" grpId="73" animBg="1"/>
      <p:bldP spid="5" grpId="74" animBg="1"/>
      <p:bldP spid="5" grpId="75" animBg="1"/>
      <p:bldP spid="5" grpId="76" animBg="1"/>
      <p:bldP spid="5" grpId="77" animBg="1"/>
      <p:bldP spid="5" grpId="78" animBg="1"/>
      <p:bldP spid="5" grpId="79" animBg="1"/>
      <p:bldP spid="5" grpId="80" animBg="1"/>
      <p:bldP spid="5" grpId="81" animBg="1"/>
      <p:bldP spid="5" grpId="82" animBg="1"/>
      <p:bldP spid="5" grpId="83" animBg="1"/>
      <p:bldP spid="5" grpId="84" animBg="1"/>
      <p:bldP spid="5" grpId="85" animBg="1"/>
      <p:bldP spid="5" grpId="86" animBg="1"/>
      <p:bldP spid="5" grpId="87" animBg="1"/>
      <p:bldP spid="5" grpId="88" animBg="1"/>
      <p:bldP spid="5" grpId="89" animBg="1"/>
      <p:bldP spid="5" grpId="90" animBg="1"/>
      <p:bldP spid="5" grpId="91" animBg="1"/>
      <p:bldP spid="5" grpId="92" animBg="1"/>
      <p:bldP spid="5" grpId="93" animBg="1"/>
      <p:bldP spid="5" grpId="94" animBg="1"/>
      <p:bldP spid="5" grpId="95" animBg="1"/>
      <p:bldP spid="5" grpId="96" animBg="1"/>
      <p:bldP spid="5" grpId="97" animBg="1"/>
      <p:bldP spid="5" grpId="98" animBg="1"/>
      <p:bldP spid="5" grpId="99" animBg="1"/>
      <p:bldP spid="5" grpId="100" animBg="1"/>
      <p:bldP spid="124" grpId="0" animBg="1"/>
      <p:bldP spid="124" grpId="1" animBg="1"/>
      <p:bldP spid="124" grpId="2" animBg="1"/>
      <p:bldP spid="124" grpId="3" animBg="1"/>
      <p:bldP spid="124" grpId="4" animBg="1"/>
      <p:bldP spid="124" grpId="5" animBg="1"/>
      <p:bldP spid="124" grpId="6" animBg="1"/>
      <p:bldP spid="124" grpId="7" animBg="1"/>
      <p:bldP spid="124" grpId="8" animBg="1"/>
      <p:bldP spid="124" grpId="9" animBg="1"/>
      <p:bldP spid="124" grpId="10" animBg="1"/>
      <p:bldP spid="124" grpId="11" animBg="1"/>
      <p:bldP spid="124" grpId="12" animBg="1"/>
      <p:bldP spid="124" grpId="13" animBg="1"/>
      <p:bldP spid="124" grpId="14" animBg="1"/>
      <p:bldP spid="124" grpId="15" animBg="1"/>
      <p:bldP spid="124" grpId="16" animBg="1"/>
      <p:bldP spid="124" grpId="17" animBg="1"/>
      <p:bldP spid="124" grpId="18" animBg="1"/>
      <p:bldP spid="124" grpId="19" animBg="1"/>
      <p:bldP spid="124" grpId="20" animBg="1"/>
      <p:bldP spid="124" grpId="21" animBg="1"/>
      <p:bldP spid="124" grpId="22" animBg="1"/>
      <p:bldP spid="124" grpId="23" animBg="1"/>
      <p:bldP spid="124" grpId="24" animBg="1"/>
      <p:bldP spid="124" grpId="25" animBg="1"/>
      <p:bldP spid="124" grpId="26" animBg="1"/>
      <p:bldP spid="124" grpId="27" animBg="1"/>
      <p:bldP spid="124" grpId="28" animBg="1"/>
      <p:bldP spid="124" grpId="29" animBg="1"/>
      <p:bldP spid="124" grpId="30" animBg="1"/>
      <p:bldP spid="124" grpId="31" animBg="1"/>
      <p:bldP spid="124" grpId="32" animBg="1"/>
      <p:bldP spid="124" grpId="33" animBg="1"/>
      <p:bldP spid="124" grpId="34" animBg="1"/>
      <p:bldP spid="124" grpId="35" animBg="1"/>
      <p:bldP spid="124" grpId="36" animBg="1"/>
      <p:bldP spid="124" grpId="37" animBg="1"/>
      <p:bldP spid="124" grpId="38" animBg="1"/>
      <p:bldP spid="124" grpId="39" animBg="1"/>
      <p:bldP spid="124" grpId="40" animBg="1"/>
      <p:bldP spid="124" grpId="41" animBg="1"/>
      <p:bldP spid="124" grpId="42" animBg="1"/>
      <p:bldP spid="124" grpId="43" animBg="1"/>
      <p:bldP spid="124" grpId="44" animBg="1"/>
      <p:bldP spid="124" grpId="45" animBg="1"/>
      <p:bldP spid="124" grpId="46" animBg="1"/>
      <p:bldP spid="124" grpId="47" animBg="1"/>
      <p:bldP spid="124" grpId="48" animBg="1"/>
      <p:bldP spid="124" grpId="49" animBg="1"/>
      <p:bldP spid="124" grpId="50" animBg="1"/>
      <p:bldP spid="124" grpId="51" animBg="1"/>
      <p:bldP spid="124" grpId="52" animBg="1"/>
      <p:bldP spid="124" grpId="53" animBg="1"/>
      <p:bldP spid="124" grpId="54" animBg="1"/>
      <p:bldP spid="124" grpId="55" animBg="1"/>
      <p:bldP spid="124" grpId="56" animBg="1"/>
      <p:bldP spid="124" grpId="57" animBg="1"/>
      <p:bldP spid="124" grpId="58" animBg="1"/>
      <p:bldP spid="124" grpId="59" animBg="1"/>
      <p:bldP spid="124" grpId="60" animBg="1"/>
      <p:bldP spid="124" grpId="61" animBg="1"/>
      <p:bldP spid="124" grpId="62" animBg="1"/>
      <p:bldP spid="124" grpId="63" animBg="1"/>
      <p:bldP spid="124" grpId="64" animBg="1"/>
      <p:bldP spid="124" grpId="65" animBg="1"/>
      <p:bldP spid="124" grpId="66" animBg="1"/>
      <p:bldP spid="124" grpId="67" animBg="1"/>
      <p:bldP spid="124" grpId="68" animBg="1"/>
      <p:bldP spid="124" grpId="69" animBg="1"/>
      <p:bldP spid="124" grpId="70" animBg="1"/>
      <p:bldP spid="124" grpId="71" animBg="1"/>
      <p:bldP spid="124" grpId="72" animBg="1"/>
      <p:bldP spid="124" grpId="73" animBg="1"/>
      <p:bldP spid="124" grpId="74" animBg="1"/>
      <p:bldP spid="124" grpId="75" animBg="1"/>
      <p:bldP spid="124" grpId="76" animBg="1"/>
      <p:bldP spid="124" grpId="77" animBg="1"/>
      <p:bldP spid="124" grpId="78" animBg="1"/>
      <p:bldP spid="124" grpId="79" animBg="1"/>
      <p:bldP spid="124" grpId="80" animBg="1"/>
      <p:bldP spid="124" grpId="81" animBg="1"/>
      <p:bldP spid="124" grpId="82" animBg="1"/>
      <p:bldP spid="124" grpId="83" animBg="1"/>
      <p:bldP spid="124" grpId="84" animBg="1"/>
      <p:bldP spid="124" grpId="85" animBg="1"/>
      <p:bldP spid="124" grpId="86" animBg="1"/>
      <p:bldP spid="124" grpId="87" animBg="1"/>
      <p:bldP spid="124" grpId="88" animBg="1"/>
      <p:bldP spid="124" grpId="89" animBg="1"/>
      <p:bldP spid="124" grpId="90" animBg="1"/>
      <p:bldP spid="124" grpId="91" animBg="1"/>
      <p:bldP spid="124" grpId="92" animBg="1"/>
      <p:bldP spid="124" grpId="93" animBg="1"/>
      <p:bldP spid="124" grpId="94" animBg="1"/>
      <p:bldP spid="124" grpId="95" animBg="1"/>
      <p:bldP spid="124" grpId="96" animBg="1"/>
      <p:bldP spid="124" grpId="97" animBg="1"/>
      <p:bldP spid="124" grpId="98" animBg="1"/>
      <p:bldP spid="124" grpId="99" animBg="1"/>
      <p:bldP spid="124" grpId="10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347</Words>
  <Application>Microsoft Office PowerPoint</Application>
  <PresentationFormat>Widescreen</PresentationFormat>
  <Paragraphs>143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44</cp:revision>
  <dcterms:created xsi:type="dcterms:W3CDTF">2017-03-19T13:16:05Z</dcterms:created>
  <dcterms:modified xsi:type="dcterms:W3CDTF">2017-03-28T22:29:11Z</dcterms:modified>
</cp:coreProperties>
</file>